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xlsx" ContentType="application/haansoftxlsx"/>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24"/>
  </p:notesMasterIdLst>
  <p:handoutMasterIdLst>
    <p:handoutMasterId r:id="rId25"/>
  </p:handoutMasterIdLst>
  <p:sldIdLst>
    <p:sldId id="256" r:id="rId4"/>
    <p:sldId id="262" r:id="rId5"/>
    <p:sldId id="261" r:id="rId6"/>
    <p:sldId id="265" r:id="rId7"/>
    <p:sldId id="286" r:id="rId8"/>
    <p:sldId id="326" r:id="rId9"/>
    <p:sldId id="297" r:id="rId10"/>
    <p:sldId id="306" r:id="rId11"/>
    <p:sldId id="282" r:id="rId12"/>
    <p:sldId id="274" r:id="rId13"/>
    <p:sldId id="277" r:id="rId14"/>
    <p:sldId id="296" r:id="rId15"/>
    <p:sldId id="268" r:id="rId16"/>
    <p:sldId id="295" r:id="rId17"/>
    <p:sldId id="298" r:id="rId18"/>
    <p:sldId id="273" r:id="rId19"/>
    <p:sldId id="271" r:id="rId20"/>
    <p:sldId id="275" r:id="rId21"/>
    <p:sldId id="318" r:id="rId22"/>
    <p:sldId id="260" r:id="rId23"/>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6215" autoAdjust="0"/>
  </p:normalViewPr>
  <p:slideViewPr>
    <p:cSldViewPr snapToGrid="0">
      <p:cViewPr varScale="1">
        <p:scale>
          <a:sx n="71" d="100"/>
          <a:sy n="71" d="100"/>
        </p:scale>
        <p:origin x="504" y="60"/>
      </p:cViewPr>
      <p:guideLst>
        <p:guide orient="horz" pos="2364"/>
        <p:guide pos="3840"/>
      </p:guideLst>
    </p:cSldViewPr>
  </p:slideViewPr>
  <p:notesTextViewPr>
    <p:cViewPr>
      <p:scale>
        <a:sx n="1" d="1"/>
        <a:sy n="1" d="1"/>
      </p:scale>
      <p:origin x="0" y="0"/>
    </p:cViewPr>
  </p:notesTextViewPr>
  <p:notesViewPr>
    <p:cSldViewPr snapToGrid="0" showGuides="1">
      <p:cViewPr varScale="1">
        <p:scale>
          <a:sx n="86" d="100"/>
          <a:sy n="86" d="100"/>
        </p:scale>
        <p:origin x="30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11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2222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3333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4444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353627374736"/>
          <c:y val="0.11934540032059297"/>
          <c:w val="0.75426519560504668"/>
          <c:h val="0.93788808900699538"/>
        </c:manualLayout>
      </c:layout>
      <c:doughnutChart>
        <c:varyColors val="1"/>
        <c:ser>
          <c:idx val="0"/>
          <c:order val="0"/>
          <c:tx>
            <c:strRef>
              <c:f>Sheet1!$B$1</c:f>
              <c:strCache>
                <c:ptCount val="1"/>
                <c:pt idx="0">
                  <c:v>Sales</c:v>
                </c:pt>
              </c:strCache>
            </c:strRef>
          </c:tx>
          <c:spPr>
            <a:solidFill>
              <a:schemeClr val="bg1"/>
            </a:solidFill>
          </c:spPr>
          <c:dPt>
            <c:idx val="0"/>
            <c:bubble3D val="0"/>
            <c:spPr>
              <a:solidFill>
                <a:schemeClr val="accent1"/>
              </a:solidFill>
            </c:spPr>
            <c:extLst xmlns:c16r2="http://schemas.microsoft.com/office/drawing/2015/06/chart">
              <c:ext xmlns:c16="http://schemas.microsoft.com/office/drawing/2014/chart" uri="{C3380CC4-5D6E-409C-BE32-E72D297353CC}">
                <c16:uniqueId val="{00000001-0A88-44A9-979B-33D5B8E0485A}"/>
              </c:ext>
            </c:extLst>
          </c:dPt>
          <c:dPt>
            <c:idx val="1"/>
            <c:bubble3D val="0"/>
            <c:spPr>
              <a:noFill/>
            </c:spPr>
            <c:extLst xmlns:c16r2="http://schemas.microsoft.com/office/drawing/2015/06/chart">
              <c:ext xmlns:c16="http://schemas.microsoft.com/office/drawing/2014/chart" uri="{C3380CC4-5D6E-409C-BE32-E72D297353CC}">
                <c16:uniqueId val="{00000003-0A88-44A9-979B-33D5B8E0485A}"/>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xmlns:c16r2="http://schemas.microsoft.com/office/drawing/2015/06/chart">
            <c:ext xmlns:c16="http://schemas.microsoft.com/office/drawing/2014/chart" uri="{C3380CC4-5D6E-409C-BE32-E72D297353CC}">
              <c16:uniqueId val="{00000004-0A88-44A9-979B-33D5B8E0485A}"/>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353627374736"/>
          <c:y val="0.11934540032059297"/>
          <c:w val="0.75426519560504668"/>
          <c:h val="0.93788808900699538"/>
        </c:manualLayout>
      </c:layout>
      <c:doughnutChart>
        <c:varyColors val="1"/>
        <c:ser>
          <c:idx val="0"/>
          <c:order val="0"/>
          <c:tx>
            <c:strRef>
              <c:f>Sheet1!$B$1</c:f>
              <c:strCache>
                <c:ptCount val="1"/>
                <c:pt idx="0">
                  <c:v>Sales</c:v>
                </c:pt>
              </c:strCache>
            </c:strRef>
          </c:tx>
          <c:spPr>
            <a:solidFill>
              <a:schemeClr val="bg1"/>
            </a:solidFill>
          </c:spPr>
          <c:dPt>
            <c:idx val="0"/>
            <c:bubble3D val="0"/>
            <c:spPr>
              <a:solidFill>
                <a:schemeClr val="accent2"/>
              </a:solidFill>
            </c:spPr>
            <c:extLst xmlns:c16r2="http://schemas.microsoft.com/office/drawing/2015/06/chart">
              <c:ext xmlns:c16="http://schemas.microsoft.com/office/drawing/2014/chart" uri="{C3380CC4-5D6E-409C-BE32-E72D297353CC}">
                <c16:uniqueId val="{00000001-7AEB-489E-BFE7-93543885CA79}"/>
              </c:ext>
            </c:extLst>
          </c:dPt>
          <c:dPt>
            <c:idx val="1"/>
            <c:bubble3D val="0"/>
            <c:spPr>
              <a:noFill/>
            </c:spPr>
            <c:extLst xmlns:c16r2="http://schemas.microsoft.com/office/drawing/2015/06/chart">
              <c:ext xmlns:c16="http://schemas.microsoft.com/office/drawing/2014/chart" uri="{C3380CC4-5D6E-409C-BE32-E72D297353CC}">
                <c16:uniqueId val="{00000003-7AEB-489E-BFE7-93543885CA79}"/>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xmlns:c16r2="http://schemas.microsoft.com/office/drawing/2015/06/chart">
            <c:ext xmlns:c16="http://schemas.microsoft.com/office/drawing/2014/chart" uri="{C3380CC4-5D6E-409C-BE32-E72D297353CC}">
              <c16:uniqueId val="{00000004-7AEB-489E-BFE7-93543885CA79}"/>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353627374736"/>
          <c:y val="0.11934540032059297"/>
          <c:w val="0.75426519560504668"/>
          <c:h val="0.93788808900699538"/>
        </c:manualLayout>
      </c:layout>
      <c:doughnutChart>
        <c:varyColors val="1"/>
        <c:ser>
          <c:idx val="0"/>
          <c:order val="0"/>
          <c:tx>
            <c:strRef>
              <c:f>Sheet1!$B$1</c:f>
              <c:strCache>
                <c:ptCount val="1"/>
                <c:pt idx="0">
                  <c:v>Sales</c:v>
                </c:pt>
              </c:strCache>
            </c:strRef>
          </c:tx>
          <c:spPr>
            <a:solidFill>
              <a:schemeClr val="bg1"/>
            </a:solidFill>
          </c:spPr>
          <c:dPt>
            <c:idx val="0"/>
            <c:bubble3D val="0"/>
            <c:spPr>
              <a:solidFill>
                <a:schemeClr val="accent3"/>
              </a:solidFill>
            </c:spPr>
            <c:extLst xmlns:c16r2="http://schemas.microsoft.com/office/drawing/2015/06/chart">
              <c:ext xmlns:c16="http://schemas.microsoft.com/office/drawing/2014/chart" uri="{C3380CC4-5D6E-409C-BE32-E72D297353CC}">
                <c16:uniqueId val="{00000001-A5C6-419A-816B-EBE5ADE556AA}"/>
              </c:ext>
            </c:extLst>
          </c:dPt>
          <c:dPt>
            <c:idx val="1"/>
            <c:bubble3D val="0"/>
            <c:spPr>
              <a:noFill/>
            </c:spPr>
            <c:extLst xmlns:c16r2="http://schemas.microsoft.com/office/drawing/2015/06/chart">
              <c:ext xmlns:c16="http://schemas.microsoft.com/office/drawing/2014/chart" uri="{C3380CC4-5D6E-409C-BE32-E72D297353CC}">
                <c16:uniqueId val="{00000003-A5C6-419A-816B-EBE5ADE556AA}"/>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xmlns:c16r2="http://schemas.microsoft.com/office/drawing/2015/06/chart">
            <c:ext xmlns:c16="http://schemas.microsoft.com/office/drawing/2014/chart" uri="{C3380CC4-5D6E-409C-BE32-E72D297353CC}">
              <c16:uniqueId val="{00000004-A5C6-419A-816B-EBE5ADE556AA}"/>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353627374736"/>
          <c:y val="0.11934540032059297"/>
          <c:w val="0.75426519560504668"/>
          <c:h val="0.93788808900699538"/>
        </c:manualLayout>
      </c:layout>
      <c:doughnutChart>
        <c:varyColors val="1"/>
        <c:ser>
          <c:idx val="0"/>
          <c:order val="0"/>
          <c:tx>
            <c:strRef>
              <c:f>Sheet1!$B$1</c:f>
              <c:strCache>
                <c:ptCount val="1"/>
                <c:pt idx="0">
                  <c:v>Sales</c:v>
                </c:pt>
              </c:strCache>
            </c:strRef>
          </c:tx>
          <c:spPr>
            <a:solidFill>
              <a:schemeClr val="bg1"/>
            </a:solidFill>
          </c:spPr>
          <c:dPt>
            <c:idx val="0"/>
            <c:bubble3D val="0"/>
            <c:spPr>
              <a:solidFill>
                <a:schemeClr val="accent4"/>
              </a:solidFill>
            </c:spPr>
            <c:extLst xmlns:c16r2="http://schemas.microsoft.com/office/drawing/2015/06/chart">
              <c:ext xmlns:c16="http://schemas.microsoft.com/office/drawing/2014/chart" uri="{C3380CC4-5D6E-409C-BE32-E72D297353CC}">
                <c16:uniqueId val="{00000001-C3BB-4403-BBE0-EDBD1D8F5C21}"/>
              </c:ext>
            </c:extLst>
          </c:dPt>
          <c:dPt>
            <c:idx val="1"/>
            <c:bubble3D val="0"/>
            <c:spPr>
              <a:noFill/>
            </c:spPr>
            <c:extLst xmlns:c16r2="http://schemas.microsoft.com/office/drawing/2015/06/chart">
              <c:ext xmlns:c16="http://schemas.microsoft.com/office/drawing/2014/chart" uri="{C3380CC4-5D6E-409C-BE32-E72D297353CC}">
                <c16:uniqueId val="{00000003-C3BB-4403-BBE0-EDBD1D8F5C21}"/>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xmlns:c16r2="http://schemas.microsoft.com/office/drawing/2015/06/chart">
            <c:ext xmlns:c16="http://schemas.microsoft.com/office/drawing/2014/chart" uri="{C3380CC4-5D6E-409C-BE32-E72D297353CC}">
              <c16:uniqueId val="{00000004-C3BB-4403-BBE0-EDBD1D8F5C21}"/>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0.09941</cdr:x>
      <cdr:y>0.07453</cdr:y>
    </cdr:from>
    <cdr:to>
      <cdr:x>0.51389</cdr:x>
      <cdr:y>0.31342</cdr:y>
    </cdr:to>
    <cdr:sp macro="" textlink="">
      <cdr:nvSpPr>
        <cdr:cNvPr id="3" name="TextBox 43"/>
        <cdr:cNvSpPr txBox="1"/>
      </cdr:nvSpPr>
      <cdr:spPr>
        <a:xfrm xmlns:a="http://schemas.openxmlformats.org/drawingml/2006/main">
          <a:off x="207243" y="144041"/>
          <a:ext cx="864096" cy="461665"/>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2400" b="1" dirty="0">
              <a:solidFill>
                <a:schemeClr val="tx1">
                  <a:lumMod val="75000"/>
                  <a:lumOff val="25000"/>
                </a:schemeClr>
              </a:solidFill>
              <a:latin typeface="Arial" pitchFamily="34" charset="0"/>
              <a:cs typeface="Arial" pitchFamily="34" charset="0"/>
            </a:rPr>
            <a:t>60%</a:t>
          </a:r>
          <a:endParaRPr lang="ko-KR" altLang="en-US" sz="2400" b="1" dirty="0">
            <a:solidFill>
              <a:schemeClr val="tx1">
                <a:lumMod val="75000"/>
                <a:lumOff val="25000"/>
              </a:schemeClr>
            </a:solidFill>
            <a:latin typeface="Arial" pitchFamily="34" charset="0"/>
            <a:cs typeface="Arial" pitchFamily="34" charset="0"/>
          </a:endParaRPr>
        </a:p>
      </cdr:txBody>
    </cdr:sp>
  </cdr:relSizeAnchor>
  <cdr:relSizeAnchor xmlns:cdr="http://schemas.openxmlformats.org/drawingml/2006/chartDrawing">
    <cdr:from>
      <cdr:x>0</cdr:x>
      <cdr:y>0.40986</cdr:y>
    </cdr:from>
    <cdr:to>
      <cdr:x>1</cdr:x>
      <cdr:y>0.68059</cdr:y>
    </cdr:to>
    <cdr:sp macro="" textlink="">
      <cdr:nvSpPr>
        <cdr:cNvPr id="5" name="TextBox 90"/>
        <cdr:cNvSpPr txBox="1"/>
      </cdr:nvSpPr>
      <cdr:spPr>
        <a:xfrm xmlns:a="http://schemas.openxmlformats.org/drawingml/2006/main">
          <a:off x="0" y="792088"/>
          <a:ext cx="2084782" cy="523220"/>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1400" b="1" dirty="0">
              <a:solidFill>
                <a:schemeClr val="tx1">
                  <a:lumMod val="75000"/>
                  <a:lumOff val="25000"/>
                </a:schemeClr>
              </a:solidFill>
              <a:latin typeface="+mn-lt"/>
              <a:cs typeface="Arial" pitchFamily="34" charset="0"/>
            </a:rPr>
            <a:t>Contents </a:t>
          </a:r>
        </a:p>
        <a:p xmlns:a="http://schemas.openxmlformats.org/drawingml/2006/main">
          <a:pPr algn="ctr"/>
          <a:r>
            <a:rPr lang="en-US" altLang="ko-KR" sz="1400" b="1" dirty="0">
              <a:solidFill>
                <a:schemeClr val="tx1">
                  <a:lumMod val="75000"/>
                  <a:lumOff val="25000"/>
                </a:schemeClr>
              </a:solidFill>
              <a:latin typeface="+mn-lt"/>
              <a:cs typeface="Arial" pitchFamily="34" charset="0"/>
            </a:rPr>
            <a:t>Here</a:t>
          </a:r>
          <a:endParaRPr lang="ko-KR" altLang="en-US" sz="1400" b="1" dirty="0">
            <a:solidFill>
              <a:schemeClr val="tx1">
                <a:lumMod val="75000"/>
                <a:lumOff val="25000"/>
              </a:schemeClr>
            </a:solidFill>
            <a:latin typeface="+mn-lt"/>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0.09941</cdr:x>
      <cdr:y>0.07453</cdr:y>
    </cdr:from>
    <cdr:to>
      <cdr:x>0.51389</cdr:x>
      <cdr:y>0.31342</cdr:y>
    </cdr:to>
    <cdr:sp macro="" textlink="">
      <cdr:nvSpPr>
        <cdr:cNvPr id="3" name="TextBox 43"/>
        <cdr:cNvSpPr txBox="1"/>
      </cdr:nvSpPr>
      <cdr:spPr>
        <a:xfrm xmlns:a="http://schemas.openxmlformats.org/drawingml/2006/main">
          <a:off x="207243" y="144041"/>
          <a:ext cx="864096" cy="461665"/>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2400" b="1" dirty="0">
              <a:solidFill>
                <a:schemeClr val="tx1">
                  <a:lumMod val="75000"/>
                  <a:lumOff val="25000"/>
                </a:schemeClr>
              </a:solidFill>
              <a:latin typeface="Arial" pitchFamily="34" charset="0"/>
              <a:cs typeface="Arial" pitchFamily="34" charset="0"/>
            </a:rPr>
            <a:t>85%</a:t>
          </a:r>
          <a:endParaRPr lang="ko-KR" altLang="en-US" sz="2400" b="1" dirty="0">
            <a:solidFill>
              <a:schemeClr val="tx1">
                <a:lumMod val="75000"/>
                <a:lumOff val="25000"/>
              </a:schemeClr>
            </a:solidFill>
            <a:latin typeface="Arial" pitchFamily="34" charset="0"/>
            <a:cs typeface="Arial" pitchFamily="34" charset="0"/>
          </a:endParaRPr>
        </a:p>
      </cdr:txBody>
    </cdr:sp>
  </cdr:relSizeAnchor>
  <cdr:relSizeAnchor xmlns:cdr="http://schemas.openxmlformats.org/drawingml/2006/chartDrawing">
    <cdr:from>
      <cdr:x>0</cdr:x>
      <cdr:y>0.40986</cdr:y>
    </cdr:from>
    <cdr:to>
      <cdr:x>1</cdr:x>
      <cdr:y>0.68059</cdr:y>
    </cdr:to>
    <cdr:sp macro="" textlink="">
      <cdr:nvSpPr>
        <cdr:cNvPr id="5" name="TextBox 90"/>
        <cdr:cNvSpPr txBox="1"/>
      </cdr:nvSpPr>
      <cdr:spPr>
        <a:xfrm xmlns:a="http://schemas.openxmlformats.org/drawingml/2006/main">
          <a:off x="0" y="792088"/>
          <a:ext cx="2084782" cy="523220"/>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1400" b="1" dirty="0">
              <a:solidFill>
                <a:schemeClr val="tx1">
                  <a:lumMod val="75000"/>
                  <a:lumOff val="25000"/>
                </a:schemeClr>
              </a:solidFill>
              <a:latin typeface="+mn-lt"/>
              <a:cs typeface="Arial" pitchFamily="34" charset="0"/>
            </a:rPr>
            <a:t>Contents </a:t>
          </a:r>
        </a:p>
        <a:p xmlns:a="http://schemas.openxmlformats.org/drawingml/2006/main">
          <a:pPr algn="ctr"/>
          <a:r>
            <a:rPr lang="en-US" altLang="ko-KR" sz="1400" b="1" dirty="0">
              <a:solidFill>
                <a:schemeClr val="tx1">
                  <a:lumMod val="75000"/>
                  <a:lumOff val="25000"/>
                </a:schemeClr>
              </a:solidFill>
              <a:latin typeface="+mn-lt"/>
              <a:cs typeface="Arial" pitchFamily="34" charset="0"/>
            </a:rPr>
            <a:t>Here</a:t>
          </a:r>
          <a:endParaRPr lang="ko-KR" altLang="en-US" sz="1400" b="1" dirty="0">
            <a:solidFill>
              <a:schemeClr val="tx1">
                <a:lumMod val="75000"/>
                <a:lumOff val="25000"/>
              </a:schemeClr>
            </a:solidFill>
            <a:latin typeface="+mn-lt"/>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0.09941</cdr:x>
      <cdr:y>0.07453</cdr:y>
    </cdr:from>
    <cdr:to>
      <cdr:x>0.51389</cdr:x>
      <cdr:y>0.31342</cdr:y>
    </cdr:to>
    <cdr:sp macro="" textlink="">
      <cdr:nvSpPr>
        <cdr:cNvPr id="3" name="TextBox 43"/>
        <cdr:cNvSpPr txBox="1"/>
      </cdr:nvSpPr>
      <cdr:spPr>
        <a:xfrm xmlns:a="http://schemas.openxmlformats.org/drawingml/2006/main">
          <a:off x="207243" y="144041"/>
          <a:ext cx="864096" cy="461665"/>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2400" b="1" dirty="0">
              <a:solidFill>
                <a:schemeClr val="tx1">
                  <a:lumMod val="75000"/>
                  <a:lumOff val="25000"/>
                </a:schemeClr>
              </a:solidFill>
              <a:latin typeface="Arial" pitchFamily="34" charset="0"/>
              <a:cs typeface="Arial" pitchFamily="34" charset="0"/>
            </a:rPr>
            <a:t>30%</a:t>
          </a:r>
          <a:endParaRPr lang="ko-KR" altLang="en-US" sz="2400" b="1" dirty="0">
            <a:solidFill>
              <a:schemeClr val="tx1">
                <a:lumMod val="75000"/>
                <a:lumOff val="25000"/>
              </a:schemeClr>
            </a:solidFill>
            <a:latin typeface="Arial" pitchFamily="34" charset="0"/>
            <a:cs typeface="Arial" pitchFamily="34" charset="0"/>
          </a:endParaRPr>
        </a:p>
      </cdr:txBody>
    </cdr:sp>
  </cdr:relSizeAnchor>
  <cdr:relSizeAnchor xmlns:cdr="http://schemas.openxmlformats.org/drawingml/2006/chartDrawing">
    <cdr:from>
      <cdr:x>0</cdr:x>
      <cdr:y>0.40986</cdr:y>
    </cdr:from>
    <cdr:to>
      <cdr:x>1</cdr:x>
      <cdr:y>0.68059</cdr:y>
    </cdr:to>
    <cdr:sp macro="" textlink="">
      <cdr:nvSpPr>
        <cdr:cNvPr id="5" name="TextBox 90"/>
        <cdr:cNvSpPr txBox="1"/>
      </cdr:nvSpPr>
      <cdr:spPr>
        <a:xfrm xmlns:a="http://schemas.openxmlformats.org/drawingml/2006/main">
          <a:off x="0" y="792088"/>
          <a:ext cx="2084782" cy="523220"/>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1400" b="1" dirty="0">
              <a:solidFill>
                <a:schemeClr val="tx1">
                  <a:lumMod val="75000"/>
                  <a:lumOff val="25000"/>
                </a:schemeClr>
              </a:solidFill>
              <a:latin typeface="+mn-lt"/>
              <a:cs typeface="Arial" pitchFamily="34" charset="0"/>
            </a:rPr>
            <a:t>Contents </a:t>
          </a:r>
        </a:p>
        <a:p xmlns:a="http://schemas.openxmlformats.org/drawingml/2006/main">
          <a:pPr algn="ctr"/>
          <a:r>
            <a:rPr lang="en-US" altLang="ko-KR" sz="1400" b="1" dirty="0">
              <a:solidFill>
                <a:schemeClr val="tx1">
                  <a:lumMod val="75000"/>
                  <a:lumOff val="25000"/>
                </a:schemeClr>
              </a:solidFill>
              <a:latin typeface="+mn-lt"/>
              <a:cs typeface="Arial" pitchFamily="34" charset="0"/>
            </a:rPr>
            <a:t>Here</a:t>
          </a:r>
          <a:endParaRPr lang="ko-KR" altLang="en-US" sz="1400" b="1" dirty="0">
            <a:solidFill>
              <a:schemeClr val="tx1">
                <a:lumMod val="75000"/>
                <a:lumOff val="25000"/>
              </a:schemeClr>
            </a:solidFill>
            <a:latin typeface="+mn-lt"/>
            <a:cs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0.09941</cdr:x>
      <cdr:y>0.07453</cdr:y>
    </cdr:from>
    <cdr:to>
      <cdr:x>0.51389</cdr:x>
      <cdr:y>0.31342</cdr:y>
    </cdr:to>
    <cdr:sp macro="" textlink="">
      <cdr:nvSpPr>
        <cdr:cNvPr id="3" name="TextBox 43"/>
        <cdr:cNvSpPr txBox="1"/>
      </cdr:nvSpPr>
      <cdr:spPr>
        <a:xfrm xmlns:a="http://schemas.openxmlformats.org/drawingml/2006/main">
          <a:off x="207243" y="144041"/>
          <a:ext cx="864096" cy="461665"/>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2400" b="1" dirty="0">
              <a:solidFill>
                <a:schemeClr val="tx1">
                  <a:lumMod val="75000"/>
                  <a:lumOff val="25000"/>
                </a:schemeClr>
              </a:solidFill>
              <a:latin typeface="Arial" pitchFamily="34" charset="0"/>
              <a:cs typeface="Arial" pitchFamily="34" charset="0"/>
            </a:rPr>
            <a:t>70%</a:t>
          </a:r>
          <a:endParaRPr lang="ko-KR" altLang="en-US" sz="2400" b="1" dirty="0">
            <a:solidFill>
              <a:schemeClr val="tx1">
                <a:lumMod val="75000"/>
                <a:lumOff val="25000"/>
              </a:schemeClr>
            </a:solidFill>
            <a:latin typeface="Arial" pitchFamily="34" charset="0"/>
            <a:cs typeface="Arial" pitchFamily="34" charset="0"/>
          </a:endParaRPr>
        </a:p>
      </cdr:txBody>
    </cdr:sp>
  </cdr:relSizeAnchor>
  <cdr:relSizeAnchor xmlns:cdr="http://schemas.openxmlformats.org/drawingml/2006/chartDrawing">
    <cdr:from>
      <cdr:x>0.00601</cdr:x>
      <cdr:y>0.39856</cdr:y>
    </cdr:from>
    <cdr:to>
      <cdr:x>1</cdr:x>
      <cdr:y>0.6693</cdr:y>
    </cdr:to>
    <cdr:sp macro="" textlink="">
      <cdr:nvSpPr>
        <cdr:cNvPr id="5" name="TextBox 90"/>
        <cdr:cNvSpPr txBox="1"/>
      </cdr:nvSpPr>
      <cdr:spPr>
        <a:xfrm xmlns:a="http://schemas.openxmlformats.org/drawingml/2006/main">
          <a:off x="12530" y="770260"/>
          <a:ext cx="2072252" cy="523220"/>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1400" b="1" dirty="0">
              <a:solidFill>
                <a:schemeClr val="tx1">
                  <a:lumMod val="75000"/>
                  <a:lumOff val="25000"/>
                </a:schemeClr>
              </a:solidFill>
              <a:latin typeface="+mn-lt"/>
              <a:cs typeface="Arial" pitchFamily="34" charset="0"/>
            </a:rPr>
            <a:t>Contents </a:t>
          </a:r>
        </a:p>
        <a:p xmlns:a="http://schemas.openxmlformats.org/drawingml/2006/main">
          <a:pPr algn="ctr"/>
          <a:r>
            <a:rPr lang="en-US" altLang="ko-KR" sz="1400" b="1" dirty="0">
              <a:solidFill>
                <a:schemeClr val="tx1">
                  <a:lumMod val="75000"/>
                  <a:lumOff val="25000"/>
                </a:schemeClr>
              </a:solidFill>
              <a:latin typeface="+mn-lt"/>
              <a:cs typeface="Arial" pitchFamily="34" charset="0"/>
            </a:rPr>
            <a:t>Here</a:t>
          </a:r>
          <a:endParaRPr lang="ko-KR" altLang="en-US" sz="1400" b="1" dirty="0">
            <a:solidFill>
              <a:schemeClr val="tx1">
                <a:lumMod val="75000"/>
                <a:lumOff val="25000"/>
              </a:schemeClr>
            </a:solidFill>
            <a:latin typeface="+mn-lt"/>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858C8E-A9E1-4B67-A0DE-F0226F420C24}" type="datetimeFigureOut">
              <a:rPr lang="en-US" smtClean="0"/>
              <a:t>6/4/2019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31E918-66B4-45AF-95F1-BB806A08E664}" type="slidenum">
              <a:rPr lang="en-US" smtClean="0"/>
              <a:t>‹#›</a:t>
            </a:fld>
            <a:endParaRPr lang="en-US"/>
          </a:p>
        </p:txBody>
      </p:sp>
    </p:spTree>
    <p:extLst>
      <p:ext uri="{BB962C8B-B14F-4D97-AF65-F5344CB8AC3E}">
        <p14:creationId xmlns:p14="http://schemas.microsoft.com/office/powerpoint/2010/main" val="166697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53C38-70A0-43D3-AF72-E0D40790126E}" type="datetimeFigureOut">
              <a:rPr lang="ko-KR" altLang="en-US" smtClean="0"/>
              <a:t>2019-06-04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DA0E8-A035-4E0F-B824-6E3600825577}" type="slidenum">
              <a:rPr lang="ko-KR" altLang="en-US" smtClean="0"/>
              <a:t>‹#›</a:t>
            </a:fld>
            <a:endParaRPr lang="ko-KR" altLang="en-US"/>
          </a:p>
        </p:txBody>
      </p:sp>
    </p:spTree>
    <p:extLst>
      <p:ext uri="{BB962C8B-B14F-4D97-AF65-F5344CB8AC3E}">
        <p14:creationId xmlns:p14="http://schemas.microsoft.com/office/powerpoint/2010/main" val="158903282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Ref idx="1001">
        <a:schemeClr val="bg1"/>
      </p:bgRef>
    </p:bg>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5316277" y="2639192"/>
            <a:ext cx="6545964" cy="432048"/>
          </a:xfrm>
          <a:prstGeom prst="rect">
            <a:avLst/>
          </a:prstGeom>
        </p:spPr>
        <p:txBody>
          <a:bodyPr anchor="ctr"/>
          <a:lstStyle>
            <a:lvl1pPr marL="0" indent="0" algn="r">
              <a:buNone/>
              <a:defRPr sz="1800" b="0" baseline="0">
                <a:solidFill>
                  <a:schemeClr val="bg1"/>
                </a:solidFill>
                <a:effectLst/>
                <a:latin typeface="Arial" panose="020B0604020202020204" pitchFamily="34" charset="0"/>
                <a:ea typeface="+mj-ea"/>
                <a:cs typeface="Arial" pitchFamily="34" charset="0"/>
              </a:defRPr>
            </a:lvl1pPr>
          </a:lstStyle>
          <a:p>
            <a:pPr lvl="0"/>
            <a:r>
              <a:rPr lang="en-US" altLang="ko-KR" dirty="0"/>
              <a:t>Insert your subtitle here</a:t>
            </a:r>
          </a:p>
        </p:txBody>
      </p:sp>
      <p:sp>
        <p:nvSpPr>
          <p:cNvPr id="4" name="Title Placeholder 1"/>
          <p:cNvSpPr>
            <a:spLocks noGrp="1"/>
          </p:cNvSpPr>
          <p:nvPr>
            <p:ph type="title" hasCustomPrompt="1"/>
          </p:nvPr>
        </p:nvSpPr>
        <p:spPr>
          <a:xfrm>
            <a:off x="5316277" y="1095151"/>
            <a:ext cx="6545964" cy="1511983"/>
          </a:xfrm>
          <a:prstGeom prst="rect">
            <a:avLst/>
          </a:prstGeom>
        </p:spPr>
        <p:txBody>
          <a:bodyPr vert="horz" lIns="91440" tIns="45720" rIns="91440" bIns="45720" rtlCol="0" anchor="ctr">
            <a:noAutofit/>
          </a:bodyPr>
          <a:lstStyle>
            <a:lvl1pPr algn="r">
              <a:defRPr sz="5400">
                <a:solidFill>
                  <a:schemeClr val="bg1"/>
                </a:solidFill>
              </a:defRPr>
            </a:lvl1pPr>
          </a:lstStyle>
          <a:p>
            <a:r>
              <a:rPr lang="en-US" dirty="0"/>
              <a:t>Click</a:t>
            </a:r>
            <a:br>
              <a:rPr lang="en-US" dirty="0"/>
            </a:br>
            <a:r>
              <a:rPr lang="en-US" dirty="0"/>
              <a:t>to edit title</a:t>
            </a:r>
          </a:p>
        </p:txBody>
      </p:sp>
    </p:spTree>
    <p:extLst>
      <p:ext uri="{BB962C8B-B14F-4D97-AF65-F5344CB8AC3E}">
        <p14:creationId xmlns:p14="http://schemas.microsoft.com/office/powerpoint/2010/main" val="9367502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bg>
      <p:bgRef idx="1001">
        <a:schemeClr val="bg1"/>
      </p:bgRef>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3" name="그림 개체 틀 2">
            <a:extLst>
              <a:ext uri="{FF2B5EF4-FFF2-40B4-BE49-F238E27FC236}">
                <a16:creationId xmlns="" xmlns:a16="http://schemas.microsoft.com/office/drawing/2014/main" id="{492CF27B-AE75-42F8-A6A3-C23A73C591E9}"/>
              </a:ext>
            </a:extLst>
          </p:cNvPr>
          <p:cNvSpPr>
            <a:spLocks noGrp="1"/>
          </p:cNvSpPr>
          <p:nvPr>
            <p:ph type="pic" sz="quarter" idx="11" hasCustomPrompt="1"/>
          </p:nvPr>
        </p:nvSpPr>
        <p:spPr>
          <a:xfrm>
            <a:off x="0" y="1240943"/>
            <a:ext cx="4367808" cy="432048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그림 개체 틀 2">
            <a:extLst>
              <a:ext uri="{FF2B5EF4-FFF2-40B4-BE49-F238E27FC236}">
                <a16:creationId xmlns="" xmlns:a16="http://schemas.microsoft.com/office/drawing/2014/main" id="{3F951FD5-BABB-40A3-A45F-8CE7EDF3DC26}"/>
              </a:ext>
            </a:extLst>
          </p:cNvPr>
          <p:cNvSpPr>
            <a:spLocks noGrp="1"/>
          </p:cNvSpPr>
          <p:nvPr>
            <p:ph type="pic" sz="quarter" idx="12" hasCustomPrompt="1"/>
          </p:nvPr>
        </p:nvSpPr>
        <p:spPr>
          <a:xfrm>
            <a:off x="4465305" y="1240943"/>
            <a:ext cx="2592288" cy="138992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 xmlns:a16="http://schemas.microsoft.com/office/drawing/2014/main" id="{505F58A9-08BE-4A74-8640-2074BF96F510}"/>
              </a:ext>
            </a:extLst>
          </p:cNvPr>
          <p:cNvSpPr>
            <a:spLocks noGrp="1"/>
          </p:cNvSpPr>
          <p:nvPr>
            <p:ph type="pic" sz="quarter" idx="13" hasCustomPrompt="1"/>
          </p:nvPr>
        </p:nvSpPr>
        <p:spPr>
          <a:xfrm>
            <a:off x="4465305" y="2706221"/>
            <a:ext cx="2592288" cy="138992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6" name="그림 개체 틀 2">
            <a:extLst>
              <a:ext uri="{FF2B5EF4-FFF2-40B4-BE49-F238E27FC236}">
                <a16:creationId xmlns="" xmlns:a16="http://schemas.microsoft.com/office/drawing/2014/main" id="{40059D7E-89F1-4418-8191-740B0DE8F5B7}"/>
              </a:ext>
            </a:extLst>
          </p:cNvPr>
          <p:cNvSpPr>
            <a:spLocks noGrp="1"/>
          </p:cNvSpPr>
          <p:nvPr>
            <p:ph type="pic" sz="quarter" idx="14" hasCustomPrompt="1"/>
          </p:nvPr>
        </p:nvSpPr>
        <p:spPr>
          <a:xfrm>
            <a:off x="4465305" y="4171499"/>
            <a:ext cx="2592288" cy="138992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22">
            <a:extLst>
              <a:ext uri="{FF2B5EF4-FFF2-40B4-BE49-F238E27FC236}">
                <a16:creationId xmlns="" xmlns:a16="http://schemas.microsoft.com/office/drawing/2014/main" id="{46D90B82-F344-48DC-81EE-EF9B39CF2820}"/>
              </a:ext>
            </a:extLst>
          </p:cNvPr>
          <p:cNvSpPr/>
          <p:nvPr userDrawn="1"/>
        </p:nvSpPr>
        <p:spPr>
          <a:xfrm>
            <a:off x="7141029" y="1240819"/>
            <a:ext cx="5050972"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67007577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4">
            <a:extLst>
              <a:ext uri="{FF2B5EF4-FFF2-40B4-BE49-F238E27FC236}">
                <a16:creationId xmlns="" xmlns:a16="http://schemas.microsoft.com/office/drawing/2014/main" id="{22CBC6E8-0ABE-4AD7-B620-5652C07C1FDB}"/>
              </a:ext>
            </a:extLst>
          </p:cNvPr>
          <p:cNvSpPr/>
          <p:nvPr userDrawn="1"/>
        </p:nvSpPr>
        <p:spPr>
          <a:xfrm>
            <a:off x="1522610" y="4199150"/>
            <a:ext cx="3011079" cy="576064"/>
          </a:xfrm>
          <a:custGeom>
            <a:avLst/>
            <a:gdLst/>
            <a:ahLst/>
            <a:cxnLst/>
            <a:rect l="l" t="t" r="r" b="b"/>
            <a:pathLst>
              <a:path w="2258309" h="432048">
                <a:moveTo>
                  <a:pt x="2177175" y="0"/>
                </a:moveTo>
                <a:lnTo>
                  <a:pt x="2258309" y="0"/>
                </a:lnTo>
                <a:lnTo>
                  <a:pt x="2258309" y="432048"/>
                </a:lnTo>
                <a:lnTo>
                  <a:pt x="0" y="432048"/>
                </a:lnTo>
                <a:lnTo>
                  <a:pt x="0" y="343106"/>
                </a:lnTo>
                <a:lnTo>
                  <a:pt x="2177175" y="3431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200">
              <a:latin typeface="+mn-lt"/>
            </a:endParaRPr>
          </a:p>
        </p:txBody>
      </p:sp>
      <p:sp>
        <p:nvSpPr>
          <p:cNvPr id="6" name="그림 개체 틀 2">
            <a:extLst>
              <a:ext uri="{FF2B5EF4-FFF2-40B4-BE49-F238E27FC236}">
                <a16:creationId xmlns="" xmlns:a16="http://schemas.microsoft.com/office/drawing/2014/main" id="{A927759A-8338-432E-BC6F-5A05B62F6D60}"/>
              </a:ext>
            </a:extLst>
          </p:cNvPr>
          <p:cNvSpPr>
            <a:spLocks noGrp="1"/>
          </p:cNvSpPr>
          <p:nvPr>
            <p:ph type="pic" sz="quarter" idx="11" hasCustomPrompt="1"/>
          </p:nvPr>
        </p:nvSpPr>
        <p:spPr>
          <a:xfrm>
            <a:off x="1532223" y="1500719"/>
            <a:ext cx="2902899" cy="3158487"/>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1">
            <a:extLst>
              <a:ext uri="{FF2B5EF4-FFF2-40B4-BE49-F238E27FC236}">
                <a16:creationId xmlns="" xmlns:a16="http://schemas.microsoft.com/office/drawing/2014/main" id="{3EB48E5A-CBAD-40D5-9C57-D847F6E8C265}"/>
              </a:ext>
            </a:extLst>
          </p:cNvPr>
          <p:cNvSpPr/>
          <p:nvPr userDrawn="1"/>
        </p:nvSpPr>
        <p:spPr>
          <a:xfrm>
            <a:off x="1" y="1411084"/>
            <a:ext cx="970844" cy="33516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mn-lt"/>
            </a:endParaRPr>
          </a:p>
        </p:txBody>
      </p:sp>
      <p:sp>
        <p:nvSpPr>
          <p:cNvPr id="8" name="Rectangle 2">
            <a:extLst>
              <a:ext uri="{FF2B5EF4-FFF2-40B4-BE49-F238E27FC236}">
                <a16:creationId xmlns="" xmlns:a16="http://schemas.microsoft.com/office/drawing/2014/main" id="{F36924AD-5E28-4F2F-AF17-ADB064F3C2BA}"/>
              </a:ext>
            </a:extLst>
          </p:cNvPr>
          <p:cNvSpPr/>
          <p:nvPr userDrawn="1"/>
        </p:nvSpPr>
        <p:spPr>
          <a:xfrm>
            <a:off x="1435234" y="1419794"/>
            <a:ext cx="960107" cy="1344149"/>
          </a:xfrm>
          <a:custGeom>
            <a:avLst/>
            <a:gdLst/>
            <a:ahLst/>
            <a:cxnLst/>
            <a:rect l="l" t="t" r="r" b="b"/>
            <a:pathLst>
              <a:path w="720080" h="1008112">
                <a:moveTo>
                  <a:pt x="0" y="0"/>
                </a:moveTo>
                <a:lnTo>
                  <a:pt x="720080" y="0"/>
                </a:lnTo>
                <a:lnTo>
                  <a:pt x="720080" y="63541"/>
                </a:lnTo>
                <a:lnTo>
                  <a:pt x="72008" y="63541"/>
                </a:lnTo>
                <a:lnTo>
                  <a:pt x="72008" y="1008112"/>
                </a:lnTo>
                <a:lnTo>
                  <a:pt x="0" y="10081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mn-lt"/>
            </a:endParaRPr>
          </a:p>
        </p:txBody>
      </p:sp>
      <p:sp>
        <p:nvSpPr>
          <p:cNvPr id="9" name="Rectangle 4">
            <a:extLst>
              <a:ext uri="{FF2B5EF4-FFF2-40B4-BE49-F238E27FC236}">
                <a16:creationId xmlns="" xmlns:a16="http://schemas.microsoft.com/office/drawing/2014/main" id="{546FB37F-ABC8-4068-B989-FA32AC28DD69}"/>
              </a:ext>
            </a:extLst>
          </p:cNvPr>
          <p:cNvSpPr/>
          <p:nvPr userDrawn="1"/>
        </p:nvSpPr>
        <p:spPr>
          <a:xfrm>
            <a:off x="4989655" y="4199150"/>
            <a:ext cx="3011079" cy="576064"/>
          </a:xfrm>
          <a:custGeom>
            <a:avLst/>
            <a:gdLst/>
            <a:ahLst/>
            <a:cxnLst/>
            <a:rect l="l" t="t" r="r" b="b"/>
            <a:pathLst>
              <a:path w="2258309" h="432048">
                <a:moveTo>
                  <a:pt x="2177175" y="0"/>
                </a:moveTo>
                <a:lnTo>
                  <a:pt x="2258309" y="0"/>
                </a:lnTo>
                <a:lnTo>
                  <a:pt x="2258309" y="432048"/>
                </a:lnTo>
                <a:lnTo>
                  <a:pt x="0" y="432048"/>
                </a:lnTo>
                <a:lnTo>
                  <a:pt x="0" y="343106"/>
                </a:lnTo>
                <a:lnTo>
                  <a:pt x="2177175" y="3431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200">
              <a:solidFill>
                <a:schemeClr val="accent2"/>
              </a:solidFill>
              <a:latin typeface="+mn-lt"/>
            </a:endParaRPr>
          </a:p>
        </p:txBody>
      </p:sp>
      <p:sp>
        <p:nvSpPr>
          <p:cNvPr id="10" name="그림 개체 틀 2">
            <a:extLst>
              <a:ext uri="{FF2B5EF4-FFF2-40B4-BE49-F238E27FC236}">
                <a16:creationId xmlns="" xmlns:a16="http://schemas.microsoft.com/office/drawing/2014/main" id="{A37D2DE5-5AD9-4E7A-8E13-A09737DB999A}"/>
              </a:ext>
            </a:extLst>
          </p:cNvPr>
          <p:cNvSpPr>
            <a:spLocks noGrp="1"/>
          </p:cNvSpPr>
          <p:nvPr>
            <p:ph type="pic" sz="quarter" idx="12" hasCustomPrompt="1"/>
          </p:nvPr>
        </p:nvSpPr>
        <p:spPr>
          <a:xfrm>
            <a:off x="4996500" y="1500719"/>
            <a:ext cx="2902899" cy="3158487"/>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1" name="Rectangle 2">
            <a:extLst>
              <a:ext uri="{FF2B5EF4-FFF2-40B4-BE49-F238E27FC236}">
                <a16:creationId xmlns="" xmlns:a16="http://schemas.microsoft.com/office/drawing/2014/main" id="{FDE14E29-DEE7-4B9A-AE9A-6FB2F585607D}"/>
              </a:ext>
            </a:extLst>
          </p:cNvPr>
          <p:cNvSpPr/>
          <p:nvPr userDrawn="1"/>
        </p:nvSpPr>
        <p:spPr>
          <a:xfrm>
            <a:off x="4902316" y="1419794"/>
            <a:ext cx="960107" cy="1344149"/>
          </a:xfrm>
          <a:custGeom>
            <a:avLst/>
            <a:gdLst/>
            <a:ahLst/>
            <a:cxnLst/>
            <a:rect l="l" t="t" r="r" b="b"/>
            <a:pathLst>
              <a:path w="720080" h="1008112">
                <a:moveTo>
                  <a:pt x="0" y="0"/>
                </a:moveTo>
                <a:lnTo>
                  <a:pt x="720080" y="0"/>
                </a:lnTo>
                <a:lnTo>
                  <a:pt x="720080" y="63541"/>
                </a:lnTo>
                <a:lnTo>
                  <a:pt x="72008" y="63541"/>
                </a:lnTo>
                <a:lnTo>
                  <a:pt x="72008" y="1008112"/>
                </a:lnTo>
                <a:lnTo>
                  <a:pt x="0" y="100811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mn-lt"/>
            </a:endParaRPr>
          </a:p>
        </p:txBody>
      </p:sp>
      <p:sp>
        <p:nvSpPr>
          <p:cNvPr id="12" name="Rectangle 4">
            <a:extLst>
              <a:ext uri="{FF2B5EF4-FFF2-40B4-BE49-F238E27FC236}">
                <a16:creationId xmlns="" xmlns:a16="http://schemas.microsoft.com/office/drawing/2014/main" id="{8528CCF0-B66B-4CE2-96C1-DDA7F46E8675}"/>
              </a:ext>
            </a:extLst>
          </p:cNvPr>
          <p:cNvSpPr/>
          <p:nvPr userDrawn="1"/>
        </p:nvSpPr>
        <p:spPr>
          <a:xfrm>
            <a:off x="8456699" y="4199150"/>
            <a:ext cx="3011079" cy="576064"/>
          </a:xfrm>
          <a:custGeom>
            <a:avLst/>
            <a:gdLst/>
            <a:ahLst/>
            <a:cxnLst/>
            <a:rect l="l" t="t" r="r" b="b"/>
            <a:pathLst>
              <a:path w="2258309" h="432048">
                <a:moveTo>
                  <a:pt x="2177175" y="0"/>
                </a:moveTo>
                <a:lnTo>
                  <a:pt x="2258309" y="0"/>
                </a:lnTo>
                <a:lnTo>
                  <a:pt x="2258309" y="432048"/>
                </a:lnTo>
                <a:lnTo>
                  <a:pt x="0" y="432048"/>
                </a:lnTo>
                <a:lnTo>
                  <a:pt x="0" y="343106"/>
                </a:lnTo>
                <a:lnTo>
                  <a:pt x="2177175" y="3431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200">
              <a:latin typeface="+mn-lt"/>
            </a:endParaRPr>
          </a:p>
        </p:txBody>
      </p:sp>
      <p:sp>
        <p:nvSpPr>
          <p:cNvPr id="13" name="그림 개체 틀 2">
            <a:extLst>
              <a:ext uri="{FF2B5EF4-FFF2-40B4-BE49-F238E27FC236}">
                <a16:creationId xmlns="" xmlns:a16="http://schemas.microsoft.com/office/drawing/2014/main" id="{550451AF-3294-4443-8D31-1CA35AA5EEB8}"/>
              </a:ext>
            </a:extLst>
          </p:cNvPr>
          <p:cNvSpPr>
            <a:spLocks noGrp="1"/>
          </p:cNvSpPr>
          <p:nvPr>
            <p:ph type="pic" sz="quarter" idx="13" hasCustomPrompt="1"/>
          </p:nvPr>
        </p:nvSpPr>
        <p:spPr>
          <a:xfrm>
            <a:off x="8460777" y="1500719"/>
            <a:ext cx="2902899" cy="3158487"/>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2">
            <a:extLst>
              <a:ext uri="{FF2B5EF4-FFF2-40B4-BE49-F238E27FC236}">
                <a16:creationId xmlns="" xmlns:a16="http://schemas.microsoft.com/office/drawing/2014/main" id="{32C4D9B9-54CB-44C0-A88C-612776CE2A23}"/>
              </a:ext>
            </a:extLst>
          </p:cNvPr>
          <p:cNvSpPr/>
          <p:nvPr userDrawn="1"/>
        </p:nvSpPr>
        <p:spPr>
          <a:xfrm>
            <a:off x="8369397" y="1419794"/>
            <a:ext cx="960107" cy="1344149"/>
          </a:xfrm>
          <a:custGeom>
            <a:avLst/>
            <a:gdLst/>
            <a:ahLst/>
            <a:cxnLst/>
            <a:rect l="l" t="t" r="r" b="b"/>
            <a:pathLst>
              <a:path w="720080" h="1008112">
                <a:moveTo>
                  <a:pt x="0" y="0"/>
                </a:moveTo>
                <a:lnTo>
                  <a:pt x="720080" y="0"/>
                </a:lnTo>
                <a:lnTo>
                  <a:pt x="720080" y="63541"/>
                </a:lnTo>
                <a:lnTo>
                  <a:pt x="72008" y="63541"/>
                </a:lnTo>
                <a:lnTo>
                  <a:pt x="72008" y="1008112"/>
                </a:lnTo>
                <a:lnTo>
                  <a:pt x="0" y="10081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mn-lt"/>
            </a:endParaRPr>
          </a:p>
        </p:txBody>
      </p:sp>
    </p:spTree>
    <p:extLst>
      <p:ext uri="{BB962C8B-B14F-4D97-AF65-F5344CB8AC3E}">
        <p14:creationId xmlns:p14="http://schemas.microsoft.com/office/powerpoint/2010/main" val="80399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pic>
        <p:nvPicPr>
          <p:cNvPr id="4" name="Picture 15" descr="Screen Clipping">
            <a:extLst>
              <a:ext uri="{FF2B5EF4-FFF2-40B4-BE49-F238E27FC236}">
                <a16:creationId xmlns="" xmlns:a16="http://schemas.microsoft.com/office/drawing/2014/main" id="{31AA75B5-A3B2-44F9-ABD1-06B1BA688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4331" y="999575"/>
            <a:ext cx="3117669" cy="5290365"/>
          </a:xfrm>
          <a:prstGeom prst="rect">
            <a:avLst/>
          </a:prstGeom>
        </p:spPr>
      </p:pic>
      <p:sp>
        <p:nvSpPr>
          <p:cNvPr id="6" name="Picture Placeholder 2">
            <a:extLst>
              <a:ext uri="{FF2B5EF4-FFF2-40B4-BE49-F238E27FC236}">
                <a16:creationId xmlns="" xmlns:a16="http://schemas.microsoft.com/office/drawing/2014/main" id="{344909AC-06F1-4FD8-8891-064B9E0FBD35}"/>
              </a:ext>
            </a:extLst>
          </p:cNvPr>
          <p:cNvSpPr>
            <a:spLocks noGrp="1"/>
          </p:cNvSpPr>
          <p:nvPr>
            <p:ph type="pic" idx="11" hasCustomPrompt="1"/>
          </p:nvPr>
        </p:nvSpPr>
        <p:spPr>
          <a:xfrm>
            <a:off x="9268081" y="1214213"/>
            <a:ext cx="2923920" cy="3378994"/>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847800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그림 개체 틀 2">
            <a:extLst>
              <a:ext uri="{FF2B5EF4-FFF2-40B4-BE49-F238E27FC236}">
                <a16:creationId xmlns="" xmlns:a16="http://schemas.microsoft.com/office/drawing/2014/main" id="{F31AABB0-C3F7-4C19-930F-7104A2B50221}"/>
              </a:ext>
            </a:extLst>
          </p:cNvPr>
          <p:cNvSpPr>
            <a:spLocks noGrp="1"/>
          </p:cNvSpPr>
          <p:nvPr>
            <p:ph type="pic" sz="quarter" idx="11" hasCustomPrompt="1"/>
          </p:nvPr>
        </p:nvSpPr>
        <p:spPr>
          <a:xfrm>
            <a:off x="0" y="1454468"/>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Rectangle 5">
            <a:extLst>
              <a:ext uri="{FF2B5EF4-FFF2-40B4-BE49-F238E27FC236}">
                <a16:creationId xmlns="" xmlns:a16="http://schemas.microsoft.com/office/drawing/2014/main" id="{E86DCC24-15EC-4E6C-AF2F-F8C2FD02FCA6}"/>
              </a:ext>
            </a:extLst>
          </p:cNvPr>
          <p:cNvSpPr/>
          <p:nvPr userDrawn="1"/>
        </p:nvSpPr>
        <p:spPr>
          <a:xfrm>
            <a:off x="0" y="3146979"/>
            <a:ext cx="2438400" cy="16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7" name="Rectangle 43">
            <a:extLst>
              <a:ext uri="{FF2B5EF4-FFF2-40B4-BE49-F238E27FC236}">
                <a16:creationId xmlns="" xmlns:a16="http://schemas.microsoft.com/office/drawing/2014/main" id="{C475EC33-8CC8-4DB6-853A-C88CCC9B7B42}"/>
              </a:ext>
            </a:extLst>
          </p:cNvPr>
          <p:cNvSpPr/>
          <p:nvPr userDrawn="1"/>
        </p:nvSpPr>
        <p:spPr>
          <a:xfrm>
            <a:off x="4876800" y="3146979"/>
            <a:ext cx="2438400" cy="16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8" name="Rectangle 45">
            <a:extLst>
              <a:ext uri="{FF2B5EF4-FFF2-40B4-BE49-F238E27FC236}">
                <a16:creationId xmlns="" xmlns:a16="http://schemas.microsoft.com/office/drawing/2014/main" id="{D703C179-4FC7-49F7-9A7C-C3898374A7F6}"/>
              </a:ext>
            </a:extLst>
          </p:cNvPr>
          <p:cNvSpPr/>
          <p:nvPr userDrawn="1"/>
        </p:nvSpPr>
        <p:spPr>
          <a:xfrm>
            <a:off x="9753600" y="3146979"/>
            <a:ext cx="2438400" cy="16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9" name="Rectangle 47">
            <a:extLst>
              <a:ext uri="{FF2B5EF4-FFF2-40B4-BE49-F238E27FC236}">
                <a16:creationId xmlns="" xmlns:a16="http://schemas.microsoft.com/office/drawing/2014/main" id="{F3FE88B0-2A67-4B06-BAF8-DA185704832F}"/>
              </a:ext>
            </a:extLst>
          </p:cNvPr>
          <p:cNvSpPr/>
          <p:nvPr userDrawn="1"/>
        </p:nvSpPr>
        <p:spPr>
          <a:xfrm>
            <a:off x="2438400" y="1454468"/>
            <a:ext cx="2438400" cy="16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10" name="Rectangle 49">
            <a:extLst>
              <a:ext uri="{FF2B5EF4-FFF2-40B4-BE49-F238E27FC236}">
                <a16:creationId xmlns="" xmlns:a16="http://schemas.microsoft.com/office/drawing/2014/main" id="{234F44B1-17A6-42EF-9BDB-957A7FE9B8D3}"/>
              </a:ext>
            </a:extLst>
          </p:cNvPr>
          <p:cNvSpPr/>
          <p:nvPr userDrawn="1"/>
        </p:nvSpPr>
        <p:spPr>
          <a:xfrm>
            <a:off x="7315200" y="1454468"/>
            <a:ext cx="2438400" cy="169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11" name="그림 개체 틀 2">
            <a:extLst>
              <a:ext uri="{FF2B5EF4-FFF2-40B4-BE49-F238E27FC236}">
                <a16:creationId xmlns="" xmlns:a16="http://schemas.microsoft.com/office/drawing/2014/main" id="{E3A5FD35-7E79-451B-924D-346F7714B61D}"/>
              </a:ext>
            </a:extLst>
          </p:cNvPr>
          <p:cNvSpPr>
            <a:spLocks noGrp="1"/>
          </p:cNvSpPr>
          <p:nvPr>
            <p:ph type="pic" sz="quarter" idx="42" hasCustomPrompt="1"/>
          </p:nvPr>
        </p:nvSpPr>
        <p:spPr>
          <a:xfrm>
            <a:off x="4876800" y="1454468"/>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2" name="그림 개체 틀 2">
            <a:extLst>
              <a:ext uri="{FF2B5EF4-FFF2-40B4-BE49-F238E27FC236}">
                <a16:creationId xmlns="" xmlns:a16="http://schemas.microsoft.com/office/drawing/2014/main" id="{A28BBE71-5E06-4C44-BB6F-ED887E499163}"/>
              </a:ext>
            </a:extLst>
          </p:cNvPr>
          <p:cNvSpPr>
            <a:spLocks noGrp="1"/>
          </p:cNvSpPr>
          <p:nvPr>
            <p:ph type="pic" sz="quarter" idx="43" hasCustomPrompt="1"/>
          </p:nvPr>
        </p:nvSpPr>
        <p:spPr>
          <a:xfrm>
            <a:off x="9753600" y="1454468"/>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3" name="그림 개체 틀 2">
            <a:extLst>
              <a:ext uri="{FF2B5EF4-FFF2-40B4-BE49-F238E27FC236}">
                <a16:creationId xmlns="" xmlns:a16="http://schemas.microsoft.com/office/drawing/2014/main" id="{F4FFA7C6-67C3-4C12-88CA-6ABDA059D8AB}"/>
              </a:ext>
            </a:extLst>
          </p:cNvPr>
          <p:cNvSpPr>
            <a:spLocks noGrp="1"/>
          </p:cNvSpPr>
          <p:nvPr>
            <p:ph type="pic" sz="quarter" idx="44" hasCustomPrompt="1"/>
          </p:nvPr>
        </p:nvSpPr>
        <p:spPr>
          <a:xfrm>
            <a:off x="7315200" y="3146979"/>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4" name="그림 개체 틀 2">
            <a:extLst>
              <a:ext uri="{FF2B5EF4-FFF2-40B4-BE49-F238E27FC236}">
                <a16:creationId xmlns="" xmlns:a16="http://schemas.microsoft.com/office/drawing/2014/main" id="{01DD4038-BEB5-4201-88F3-B694D6319076}"/>
              </a:ext>
            </a:extLst>
          </p:cNvPr>
          <p:cNvSpPr>
            <a:spLocks noGrp="1"/>
          </p:cNvSpPr>
          <p:nvPr>
            <p:ph type="pic" sz="quarter" idx="45" hasCustomPrompt="1"/>
          </p:nvPr>
        </p:nvSpPr>
        <p:spPr>
          <a:xfrm>
            <a:off x="2438400" y="3146979"/>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5595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
        <p:nvSpPr>
          <p:cNvPr id="4" name="Picture Placeholder 2">
            <a:extLst>
              <a:ext uri="{FF2B5EF4-FFF2-40B4-BE49-F238E27FC236}">
                <a16:creationId xmlns="" xmlns:a16="http://schemas.microsoft.com/office/drawing/2014/main" id="{E91D385B-447F-4E11-A689-4C6E9AAE1B89}"/>
              </a:ext>
            </a:extLst>
          </p:cNvPr>
          <p:cNvSpPr>
            <a:spLocks noGrp="1"/>
          </p:cNvSpPr>
          <p:nvPr>
            <p:ph type="pic" idx="15" hasCustomPrompt="1"/>
          </p:nvPr>
        </p:nvSpPr>
        <p:spPr>
          <a:xfrm>
            <a:off x="727567" y="1676364"/>
            <a:ext cx="2592000" cy="20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 xmlns:a16="http://schemas.microsoft.com/office/drawing/2014/main" id="{0B2365D5-4312-455B-BED1-745C33A2BF25}"/>
              </a:ext>
            </a:extLst>
          </p:cNvPr>
          <p:cNvSpPr>
            <a:spLocks noGrp="1"/>
          </p:cNvSpPr>
          <p:nvPr>
            <p:ph type="pic" idx="16" hasCustomPrompt="1"/>
          </p:nvPr>
        </p:nvSpPr>
        <p:spPr>
          <a:xfrm>
            <a:off x="3448232" y="3871201"/>
            <a:ext cx="2592000" cy="20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Rectangle 6">
            <a:extLst>
              <a:ext uri="{FF2B5EF4-FFF2-40B4-BE49-F238E27FC236}">
                <a16:creationId xmlns="" xmlns:a16="http://schemas.microsoft.com/office/drawing/2014/main" id="{072F5E45-5D1F-4A17-A3F3-CEB54FAFBF69}"/>
              </a:ext>
            </a:extLst>
          </p:cNvPr>
          <p:cNvSpPr/>
          <p:nvPr userDrawn="1"/>
        </p:nvSpPr>
        <p:spPr>
          <a:xfrm>
            <a:off x="727567" y="3871201"/>
            <a:ext cx="2592000" cy="20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 name="Rectangle 7">
            <a:extLst>
              <a:ext uri="{FF2B5EF4-FFF2-40B4-BE49-F238E27FC236}">
                <a16:creationId xmlns="" xmlns:a16="http://schemas.microsoft.com/office/drawing/2014/main" id="{3F18A4D0-F4C0-4CEB-B34D-225C20F28AFE}"/>
              </a:ext>
            </a:extLst>
          </p:cNvPr>
          <p:cNvSpPr/>
          <p:nvPr userDrawn="1"/>
        </p:nvSpPr>
        <p:spPr>
          <a:xfrm>
            <a:off x="3448232" y="1676364"/>
            <a:ext cx="2592000" cy="20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 name="Picture Placeholder 2">
            <a:extLst>
              <a:ext uri="{FF2B5EF4-FFF2-40B4-BE49-F238E27FC236}">
                <a16:creationId xmlns="" xmlns:a16="http://schemas.microsoft.com/office/drawing/2014/main" id="{1C82F992-8C25-4D7A-AB38-DF52A932E784}"/>
              </a:ext>
            </a:extLst>
          </p:cNvPr>
          <p:cNvSpPr>
            <a:spLocks noGrp="1"/>
          </p:cNvSpPr>
          <p:nvPr>
            <p:ph type="pic" idx="17" hasCustomPrompt="1"/>
          </p:nvPr>
        </p:nvSpPr>
        <p:spPr>
          <a:xfrm>
            <a:off x="6168897" y="1676364"/>
            <a:ext cx="2592000" cy="20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a:extLst>
              <a:ext uri="{FF2B5EF4-FFF2-40B4-BE49-F238E27FC236}">
                <a16:creationId xmlns="" xmlns:a16="http://schemas.microsoft.com/office/drawing/2014/main" id="{189E4DCC-AE6F-42CF-88BA-BB6AFF34D457}"/>
              </a:ext>
            </a:extLst>
          </p:cNvPr>
          <p:cNvSpPr>
            <a:spLocks noGrp="1"/>
          </p:cNvSpPr>
          <p:nvPr>
            <p:ph type="pic" idx="18" hasCustomPrompt="1"/>
          </p:nvPr>
        </p:nvSpPr>
        <p:spPr>
          <a:xfrm>
            <a:off x="8889561" y="3871201"/>
            <a:ext cx="2592000" cy="20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Rectangle 11">
            <a:extLst>
              <a:ext uri="{FF2B5EF4-FFF2-40B4-BE49-F238E27FC236}">
                <a16:creationId xmlns="" xmlns:a16="http://schemas.microsoft.com/office/drawing/2014/main" id="{5B4E9166-CE0C-416F-9A7F-46D8AE5EC60C}"/>
              </a:ext>
            </a:extLst>
          </p:cNvPr>
          <p:cNvSpPr/>
          <p:nvPr userDrawn="1"/>
        </p:nvSpPr>
        <p:spPr>
          <a:xfrm>
            <a:off x="6168897" y="3871201"/>
            <a:ext cx="2592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2" name="Rectangle 12">
            <a:extLst>
              <a:ext uri="{FF2B5EF4-FFF2-40B4-BE49-F238E27FC236}">
                <a16:creationId xmlns="" xmlns:a16="http://schemas.microsoft.com/office/drawing/2014/main" id="{105A5BB0-3574-40F9-A03D-C0724F3C1E6D}"/>
              </a:ext>
            </a:extLst>
          </p:cNvPr>
          <p:cNvSpPr/>
          <p:nvPr userDrawn="1"/>
        </p:nvSpPr>
        <p:spPr>
          <a:xfrm>
            <a:off x="8889561" y="1676364"/>
            <a:ext cx="2592000" cy="20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Tree>
    <p:extLst>
      <p:ext uri="{BB962C8B-B14F-4D97-AF65-F5344CB8AC3E}">
        <p14:creationId xmlns:p14="http://schemas.microsoft.com/office/powerpoint/2010/main" val="2066321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4" name="Picture Placeholder 2">
            <a:extLst>
              <a:ext uri="{FF2B5EF4-FFF2-40B4-BE49-F238E27FC236}">
                <a16:creationId xmlns="" xmlns:a16="http://schemas.microsoft.com/office/drawing/2014/main" id="{4C49D263-A817-49DF-9C01-E6B1348A7DF4}"/>
              </a:ext>
            </a:extLst>
          </p:cNvPr>
          <p:cNvSpPr>
            <a:spLocks noGrp="1"/>
          </p:cNvSpPr>
          <p:nvPr>
            <p:ph type="pic" idx="14" hasCustomPrompt="1"/>
          </p:nvPr>
        </p:nvSpPr>
        <p:spPr>
          <a:xfrm>
            <a:off x="280705" y="264573"/>
            <a:ext cx="11617291" cy="29088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 xmlns:a16="http://schemas.microsoft.com/office/drawing/2014/main" id="{A5DDFA7C-6FC1-4960-9F01-91A1CB1C7C65}"/>
              </a:ext>
            </a:extLst>
          </p:cNvPr>
          <p:cNvSpPr>
            <a:spLocks noGrp="1"/>
          </p:cNvSpPr>
          <p:nvPr>
            <p:ph type="pic" idx="15" hasCustomPrompt="1"/>
          </p:nvPr>
        </p:nvSpPr>
        <p:spPr>
          <a:xfrm>
            <a:off x="858526" y="2564904"/>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 xmlns:a16="http://schemas.microsoft.com/office/drawing/2014/main" id="{08D29F38-4C17-4028-94E9-FF4C3BA95224}"/>
              </a:ext>
            </a:extLst>
          </p:cNvPr>
          <p:cNvSpPr>
            <a:spLocks noGrp="1"/>
          </p:cNvSpPr>
          <p:nvPr>
            <p:ph type="pic" idx="16" hasCustomPrompt="1"/>
          </p:nvPr>
        </p:nvSpPr>
        <p:spPr>
          <a:xfrm>
            <a:off x="3628465" y="2564904"/>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 xmlns:a16="http://schemas.microsoft.com/office/drawing/2014/main" id="{6FADA637-93E0-445E-B4C9-044ECFF36B97}"/>
              </a:ext>
            </a:extLst>
          </p:cNvPr>
          <p:cNvSpPr>
            <a:spLocks noGrp="1"/>
          </p:cNvSpPr>
          <p:nvPr>
            <p:ph type="pic" idx="17" hasCustomPrompt="1"/>
          </p:nvPr>
        </p:nvSpPr>
        <p:spPr>
          <a:xfrm>
            <a:off x="6398404" y="2564904"/>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a:extLst>
              <a:ext uri="{FF2B5EF4-FFF2-40B4-BE49-F238E27FC236}">
                <a16:creationId xmlns="" xmlns:a16="http://schemas.microsoft.com/office/drawing/2014/main" id="{AC268B71-8961-49B1-8412-280DB1E3E3C2}"/>
              </a:ext>
            </a:extLst>
          </p:cNvPr>
          <p:cNvSpPr>
            <a:spLocks noGrp="1"/>
          </p:cNvSpPr>
          <p:nvPr>
            <p:ph type="pic" idx="18" hasCustomPrompt="1"/>
          </p:nvPr>
        </p:nvSpPr>
        <p:spPr>
          <a:xfrm>
            <a:off x="9168342" y="2564904"/>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10" name="그룹 9">
            <a:extLst>
              <a:ext uri="{FF2B5EF4-FFF2-40B4-BE49-F238E27FC236}">
                <a16:creationId xmlns="" xmlns:a16="http://schemas.microsoft.com/office/drawing/2014/main" id="{CC4E5EC7-8AB9-41C5-BAB0-51B473E8DEF6}"/>
              </a:ext>
            </a:extLst>
          </p:cNvPr>
          <p:cNvGrpSpPr/>
          <p:nvPr userDrawn="1"/>
        </p:nvGrpSpPr>
        <p:grpSpPr>
          <a:xfrm>
            <a:off x="914665" y="4794870"/>
            <a:ext cx="2049231" cy="144016"/>
            <a:chOff x="518969" y="4794870"/>
            <a:chExt cx="1679267" cy="144016"/>
          </a:xfrm>
        </p:grpSpPr>
        <p:sp>
          <p:nvSpPr>
            <p:cNvPr id="11" name="Rectangle 35">
              <a:extLst>
                <a:ext uri="{FF2B5EF4-FFF2-40B4-BE49-F238E27FC236}">
                  <a16:creationId xmlns="" xmlns:a16="http://schemas.microsoft.com/office/drawing/2014/main" id="{AD5ADEF5-98CF-44F5-B927-0ABE4B5064BB}"/>
                </a:ext>
              </a:extLst>
            </p:cNvPr>
            <p:cNvSpPr/>
            <p:nvPr/>
          </p:nvSpPr>
          <p:spPr>
            <a:xfrm>
              <a:off x="518969"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36">
              <a:extLst>
                <a:ext uri="{FF2B5EF4-FFF2-40B4-BE49-F238E27FC236}">
                  <a16:creationId xmlns="" xmlns:a16="http://schemas.microsoft.com/office/drawing/2014/main" id="{B64D3123-74F8-4F59-89BE-08360DB96BF4}"/>
                </a:ext>
              </a:extLst>
            </p:cNvPr>
            <p:cNvSpPr/>
            <p:nvPr/>
          </p:nvSpPr>
          <p:spPr>
            <a:xfrm>
              <a:off x="796605"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 name="Rectangle 37">
              <a:extLst>
                <a:ext uri="{FF2B5EF4-FFF2-40B4-BE49-F238E27FC236}">
                  <a16:creationId xmlns="" xmlns:a16="http://schemas.microsoft.com/office/drawing/2014/main" id="{A49B52C1-E296-425D-8F1E-1D556DB8424A}"/>
                </a:ext>
              </a:extLst>
            </p:cNvPr>
            <p:cNvSpPr/>
            <p:nvPr/>
          </p:nvSpPr>
          <p:spPr>
            <a:xfrm>
              <a:off x="1076390"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Rectangle 38">
              <a:extLst>
                <a:ext uri="{FF2B5EF4-FFF2-40B4-BE49-F238E27FC236}">
                  <a16:creationId xmlns="" xmlns:a16="http://schemas.microsoft.com/office/drawing/2014/main" id="{EB03ED15-C38C-4087-BFD3-EBAB1C8BCB95}"/>
                </a:ext>
              </a:extLst>
            </p:cNvPr>
            <p:cNvSpPr/>
            <p:nvPr/>
          </p:nvSpPr>
          <p:spPr>
            <a:xfrm>
              <a:off x="1358024"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Rectangle 39">
              <a:extLst>
                <a:ext uri="{FF2B5EF4-FFF2-40B4-BE49-F238E27FC236}">
                  <a16:creationId xmlns="" xmlns:a16="http://schemas.microsoft.com/office/drawing/2014/main" id="{F0DC5F74-14C8-40A8-8107-ABF3D5E8F3AB}"/>
                </a:ext>
              </a:extLst>
            </p:cNvPr>
            <p:cNvSpPr/>
            <p:nvPr/>
          </p:nvSpPr>
          <p:spPr>
            <a:xfrm>
              <a:off x="1637808"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40">
              <a:extLst>
                <a:ext uri="{FF2B5EF4-FFF2-40B4-BE49-F238E27FC236}">
                  <a16:creationId xmlns="" xmlns:a16="http://schemas.microsoft.com/office/drawing/2014/main" id="{FA8E7701-1896-4325-99B2-5FAC61C6BD96}"/>
                </a:ext>
              </a:extLst>
            </p:cNvPr>
            <p:cNvSpPr/>
            <p:nvPr/>
          </p:nvSpPr>
          <p:spPr>
            <a:xfrm>
              <a:off x="1916800"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17" name="그룹 16">
            <a:extLst>
              <a:ext uri="{FF2B5EF4-FFF2-40B4-BE49-F238E27FC236}">
                <a16:creationId xmlns="" xmlns:a16="http://schemas.microsoft.com/office/drawing/2014/main" id="{27E294D3-E216-490B-BF66-CE8EC9E68704}"/>
              </a:ext>
            </a:extLst>
          </p:cNvPr>
          <p:cNvGrpSpPr/>
          <p:nvPr userDrawn="1"/>
        </p:nvGrpSpPr>
        <p:grpSpPr>
          <a:xfrm>
            <a:off x="3684604" y="4794870"/>
            <a:ext cx="2049231" cy="144016"/>
            <a:chOff x="2655206" y="4794870"/>
            <a:chExt cx="1679267" cy="144016"/>
          </a:xfrm>
        </p:grpSpPr>
        <p:sp>
          <p:nvSpPr>
            <p:cNvPr id="18" name="Rectangle 42">
              <a:extLst>
                <a:ext uri="{FF2B5EF4-FFF2-40B4-BE49-F238E27FC236}">
                  <a16:creationId xmlns="" xmlns:a16="http://schemas.microsoft.com/office/drawing/2014/main" id="{07C8D70F-1915-4932-B821-CA5C2B851D51}"/>
                </a:ext>
              </a:extLst>
            </p:cNvPr>
            <p:cNvSpPr/>
            <p:nvPr/>
          </p:nvSpPr>
          <p:spPr>
            <a:xfrm>
              <a:off x="2655206"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43">
              <a:extLst>
                <a:ext uri="{FF2B5EF4-FFF2-40B4-BE49-F238E27FC236}">
                  <a16:creationId xmlns="" xmlns:a16="http://schemas.microsoft.com/office/drawing/2014/main" id="{9A38780B-6EE8-4103-B454-04FF4DE8E204}"/>
                </a:ext>
              </a:extLst>
            </p:cNvPr>
            <p:cNvSpPr/>
            <p:nvPr/>
          </p:nvSpPr>
          <p:spPr>
            <a:xfrm>
              <a:off x="2932842"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44">
              <a:extLst>
                <a:ext uri="{FF2B5EF4-FFF2-40B4-BE49-F238E27FC236}">
                  <a16:creationId xmlns="" xmlns:a16="http://schemas.microsoft.com/office/drawing/2014/main" id="{1CC2A210-1C71-467F-8110-95FF10C776A2}"/>
                </a:ext>
              </a:extLst>
            </p:cNvPr>
            <p:cNvSpPr/>
            <p:nvPr/>
          </p:nvSpPr>
          <p:spPr>
            <a:xfrm>
              <a:off x="3212627"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Rectangle 45">
              <a:extLst>
                <a:ext uri="{FF2B5EF4-FFF2-40B4-BE49-F238E27FC236}">
                  <a16:creationId xmlns="" xmlns:a16="http://schemas.microsoft.com/office/drawing/2014/main" id="{442C1975-4F8B-4710-9011-5B7BE3BE04A9}"/>
                </a:ext>
              </a:extLst>
            </p:cNvPr>
            <p:cNvSpPr/>
            <p:nvPr/>
          </p:nvSpPr>
          <p:spPr>
            <a:xfrm>
              <a:off x="3494261"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2" name="Rectangle 46">
              <a:extLst>
                <a:ext uri="{FF2B5EF4-FFF2-40B4-BE49-F238E27FC236}">
                  <a16:creationId xmlns="" xmlns:a16="http://schemas.microsoft.com/office/drawing/2014/main" id="{99991FC0-DE5D-485B-A2E7-467C7F2FDA2A}"/>
                </a:ext>
              </a:extLst>
            </p:cNvPr>
            <p:cNvSpPr/>
            <p:nvPr/>
          </p:nvSpPr>
          <p:spPr>
            <a:xfrm>
              <a:off x="3774045"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47">
              <a:extLst>
                <a:ext uri="{FF2B5EF4-FFF2-40B4-BE49-F238E27FC236}">
                  <a16:creationId xmlns="" xmlns:a16="http://schemas.microsoft.com/office/drawing/2014/main" id="{EBE94D74-C917-4818-8E81-F498D0A2D98B}"/>
                </a:ext>
              </a:extLst>
            </p:cNvPr>
            <p:cNvSpPr/>
            <p:nvPr/>
          </p:nvSpPr>
          <p:spPr>
            <a:xfrm>
              <a:off x="4053037"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23">
            <a:extLst>
              <a:ext uri="{FF2B5EF4-FFF2-40B4-BE49-F238E27FC236}">
                <a16:creationId xmlns="" xmlns:a16="http://schemas.microsoft.com/office/drawing/2014/main" id="{DA163698-67E5-4695-AC6D-3CAD20860F6B}"/>
              </a:ext>
            </a:extLst>
          </p:cNvPr>
          <p:cNvGrpSpPr/>
          <p:nvPr userDrawn="1"/>
        </p:nvGrpSpPr>
        <p:grpSpPr>
          <a:xfrm>
            <a:off x="6454543" y="4794870"/>
            <a:ext cx="2049231" cy="144016"/>
            <a:chOff x="4791443" y="4794870"/>
            <a:chExt cx="1679267" cy="144016"/>
          </a:xfrm>
        </p:grpSpPr>
        <p:sp>
          <p:nvSpPr>
            <p:cNvPr id="25" name="Rectangle 49">
              <a:extLst>
                <a:ext uri="{FF2B5EF4-FFF2-40B4-BE49-F238E27FC236}">
                  <a16:creationId xmlns="" xmlns:a16="http://schemas.microsoft.com/office/drawing/2014/main" id="{012637EA-BF0B-48E4-ACAD-0896F4B2D3B7}"/>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 xmlns:a16="http://schemas.microsoft.com/office/drawing/2014/main" id="{54C6DA61-81B8-4C8E-B82E-34532B4603B5}"/>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 xmlns:a16="http://schemas.microsoft.com/office/drawing/2014/main" id="{CBF82173-D21E-4096-A7E0-7FB11629182D}"/>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 xmlns:a16="http://schemas.microsoft.com/office/drawing/2014/main" id="{9869367B-AADB-4512-A91A-E7F70BE26588}"/>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 xmlns:a16="http://schemas.microsoft.com/office/drawing/2014/main" id="{8F6211E9-6A70-44E3-91EE-49B34CC39CA4}"/>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 xmlns:a16="http://schemas.microsoft.com/office/drawing/2014/main" id="{1D78D025-BC48-4024-9B50-78151C34F8DD}"/>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31" name="그룹 30">
            <a:extLst>
              <a:ext uri="{FF2B5EF4-FFF2-40B4-BE49-F238E27FC236}">
                <a16:creationId xmlns="" xmlns:a16="http://schemas.microsoft.com/office/drawing/2014/main" id="{52A91D7A-4B21-4147-95BC-3BBD1B98A66B}"/>
              </a:ext>
            </a:extLst>
          </p:cNvPr>
          <p:cNvGrpSpPr/>
          <p:nvPr userDrawn="1"/>
        </p:nvGrpSpPr>
        <p:grpSpPr>
          <a:xfrm>
            <a:off x="9224481" y="4794870"/>
            <a:ext cx="2049231" cy="144016"/>
            <a:chOff x="6927681" y="4794870"/>
            <a:chExt cx="1679267" cy="144016"/>
          </a:xfrm>
        </p:grpSpPr>
        <p:sp>
          <p:nvSpPr>
            <p:cNvPr id="32" name="Rectangle 57">
              <a:extLst>
                <a:ext uri="{FF2B5EF4-FFF2-40B4-BE49-F238E27FC236}">
                  <a16:creationId xmlns="" xmlns:a16="http://schemas.microsoft.com/office/drawing/2014/main" id="{3D06F016-0803-46C6-8CDB-EFBB1499D1E5}"/>
                </a:ext>
              </a:extLst>
            </p:cNvPr>
            <p:cNvSpPr/>
            <p:nvPr/>
          </p:nvSpPr>
          <p:spPr>
            <a:xfrm>
              <a:off x="6927681"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3" name="Rectangle 58">
              <a:extLst>
                <a:ext uri="{FF2B5EF4-FFF2-40B4-BE49-F238E27FC236}">
                  <a16:creationId xmlns="" xmlns:a16="http://schemas.microsoft.com/office/drawing/2014/main" id="{E438FD44-E248-44F2-A1D7-37CA533BF2AE}"/>
                </a:ext>
              </a:extLst>
            </p:cNvPr>
            <p:cNvSpPr/>
            <p:nvPr/>
          </p:nvSpPr>
          <p:spPr>
            <a:xfrm>
              <a:off x="7205317"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4" name="Rectangle 59">
              <a:extLst>
                <a:ext uri="{FF2B5EF4-FFF2-40B4-BE49-F238E27FC236}">
                  <a16:creationId xmlns="" xmlns:a16="http://schemas.microsoft.com/office/drawing/2014/main" id="{61B25684-F781-440E-BDB5-CA70F0E3DCCB}"/>
                </a:ext>
              </a:extLst>
            </p:cNvPr>
            <p:cNvSpPr/>
            <p:nvPr/>
          </p:nvSpPr>
          <p:spPr>
            <a:xfrm>
              <a:off x="7485102"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ectangle 60">
              <a:extLst>
                <a:ext uri="{FF2B5EF4-FFF2-40B4-BE49-F238E27FC236}">
                  <a16:creationId xmlns="" xmlns:a16="http://schemas.microsoft.com/office/drawing/2014/main" id="{8AD3F76A-18CD-4519-9537-34E9DBB3C3F6}"/>
                </a:ext>
              </a:extLst>
            </p:cNvPr>
            <p:cNvSpPr/>
            <p:nvPr/>
          </p:nvSpPr>
          <p:spPr>
            <a:xfrm>
              <a:off x="7766736"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Rectangle 61">
              <a:extLst>
                <a:ext uri="{FF2B5EF4-FFF2-40B4-BE49-F238E27FC236}">
                  <a16:creationId xmlns="" xmlns:a16="http://schemas.microsoft.com/office/drawing/2014/main" id="{42EF3A83-1905-4298-8091-FA1A4D438143}"/>
                </a:ext>
              </a:extLst>
            </p:cNvPr>
            <p:cNvSpPr/>
            <p:nvPr/>
          </p:nvSpPr>
          <p:spPr>
            <a:xfrm>
              <a:off x="8046520"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7" name="Rectangle 62">
              <a:extLst>
                <a:ext uri="{FF2B5EF4-FFF2-40B4-BE49-F238E27FC236}">
                  <a16:creationId xmlns="" xmlns:a16="http://schemas.microsoft.com/office/drawing/2014/main" id="{6B951A8D-CB9D-4155-B56C-293764EC4B88}"/>
                </a:ext>
              </a:extLst>
            </p:cNvPr>
            <p:cNvSpPr/>
            <p:nvPr/>
          </p:nvSpPr>
          <p:spPr>
            <a:xfrm>
              <a:off x="8325512"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1714023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Rectangle 6"/>
          <p:cNvSpPr/>
          <p:nvPr userDrawn="1"/>
        </p:nvSpPr>
        <p:spPr>
          <a:xfrm>
            <a:off x="2061682" y="6509984"/>
            <a:ext cx="9675392" cy="122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188978" y="679533"/>
            <a:ext cx="4285940" cy="1595271"/>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Rectangle 5"/>
          <p:cNvSpPr/>
          <p:nvPr userDrawn="1"/>
        </p:nvSpPr>
        <p:spPr>
          <a:xfrm>
            <a:off x="300251" y="6496335"/>
            <a:ext cx="1788727" cy="136477"/>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flipV="1">
            <a:off x="310201" y="155346"/>
            <a:ext cx="477653" cy="448840"/>
            <a:chOff x="2300733" y="2007958"/>
            <a:chExt cx="834252" cy="783928"/>
          </a:xfrm>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그룹 2">
            <a:extLst>
              <a:ext uri="{FF2B5EF4-FFF2-40B4-BE49-F238E27FC236}">
                <a16:creationId xmlns="" xmlns:a16="http://schemas.microsoft.com/office/drawing/2014/main" id="{388ACCFD-E9C6-42CB-B830-40B915F04587}"/>
              </a:ext>
            </a:extLst>
          </p:cNvPr>
          <p:cNvGrpSpPr/>
          <p:nvPr userDrawn="1"/>
        </p:nvGrpSpPr>
        <p:grpSpPr>
          <a:xfrm>
            <a:off x="962358" y="383872"/>
            <a:ext cx="2207564" cy="2466874"/>
            <a:chOff x="1406494" y="382273"/>
            <a:chExt cx="1347792" cy="1506110"/>
          </a:xfrm>
        </p:grpSpPr>
        <p:sp>
          <p:nvSpPr>
            <p:cNvPr id="22" name="Freeform 21"/>
            <p:cNvSpPr/>
            <p:nvPr userDrawn="1"/>
          </p:nvSpPr>
          <p:spPr>
            <a:xfrm>
              <a:off x="1984272" y="385083"/>
              <a:ext cx="770014"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406494" y="382273"/>
              <a:ext cx="686066"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Picture Placeholder 2">
            <a:extLst>
              <a:ext uri="{FF2B5EF4-FFF2-40B4-BE49-F238E27FC236}">
                <a16:creationId xmlns="" xmlns:a16="http://schemas.microsoft.com/office/drawing/2014/main" id="{64D74253-B5E4-414F-BE51-8894C515B207}"/>
              </a:ext>
            </a:extLst>
          </p:cNvPr>
          <p:cNvSpPr>
            <a:spLocks noGrp="1"/>
          </p:cNvSpPr>
          <p:nvPr>
            <p:ph type="pic" idx="14" hasCustomPrompt="1"/>
          </p:nvPr>
        </p:nvSpPr>
        <p:spPr>
          <a:xfrm>
            <a:off x="6096001" y="492240"/>
            <a:ext cx="5382637" cy="28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5" name="Picture Placeholder 2">
            <a:extLst>
              <a:ext uri="{FF2B5EF4-FFF2-40B4-BE49-F238E27FC236}">
                <a16:creationId xmlns="" xmlns:a16="http://schemas.microsoft.com/office/drawing/2014/main" id="{A479E8C0-0339-4FA9-BFFD-8976F9AE7E45}"/>
              </a:ext>
            </a:extLst>
          </p:cNvPr>
          <p:cNvSpPr>
            <a:spLocks noGrp="1"/>
          </p:cNvSpPr>
          <p:nvPr>
            <p:ph type="pic" idx="15" hasCustomPrompt="1"/>
          </p:nvPr>
        </p:nvSpPr>
        <p:spPr>
          <a:xfrm>
            <a:off x="4331948" y="3372098"/>
            <a:ext cx="3673916" cy="28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6" name="Picture Placeholder 2">
            <a:extLst>
              <a:ext uri="{FF2B5EF4-FFF2-40B4-BE49-F238E27FC236}">
                <a16:creationId xmlns="" xmlns:a16="http://schemas.microsoft.com/office/drawing/2014/main" id="{A5AB0DDC-B91C-4187-9ACB-5FB03F214C95}"/>
              </a:ext>
            </a:extLst>
          </p:cNvPr>
          <p:cNvSpPr>
            <a:spLocks noGrp="1"/>
          </p:cNvSpPr>
          <p:nvPr>
            <p:ph type="pic" idx="16" hasCustomPrompt="1"/>
          </p:nvPr>
        </p:nvSpPr>
        <p:spPr>
          <a:xfrm>
            <a:off x="8210550" y="3546980"/>
            <a:ext cx="3268088" cy="2705117"/>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210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2" name="Freeform 21"/>
          <p:cNvSpPr/>
          <p:nvPr userDrawn="1"/>
        </p:nvSpPr>
        <p:spPr>
          <a:xfrm>
            <a:off x="1984272" y="379766"/>
            <a:ext cx="770014"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061682" y="6509984"/>
            <a:ext cx="9675392" cy="122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349012" y="703792"/>
            <a:ext cx="952201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Rectangle 5"/>
          <p:cNvSpPr/>
          <p:nvPr userDrawn="1"/>
        </p:nvSpPr>
        <p:spPr>
          <a:xfrm>
            <a:off x="300251" y="6496335"/>
            <a:ext cx="1788727" cy="136477"/>
          </a:xfrm>
          <a:prstGeom prst="rect">
            <a:avLst/>
          </a:prstGeom>
          <a:solidFill>
            <a:schemeClr val="accent3"/>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flipV="1">
            <a:off x="837615" y="167725"/>
            <a:ext cx="477653" cy="448840"/>
            <a:chOff x="2300733" y="2007958"/>
            <a:chExt cx="834252" cy="783928"/>
          </a:xfrm>
          <a:solidFill>
            <a:schemeClr val="accent3"/>
          </a:solidFill>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1406494" y="382273"/>
            <a:ext cx="686066"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그림 5">
            <a:extLst>
              <a:ext uri="{FF2B5EF4-FFF2-40B4-BE49-F238E27FC236}">
                <a16:creationId xmlns="" xmlns:a16="http://schemas.microsoft.com/office/drawing/2014/main" id="{B2FF7110-2193-4586-B1C1-184631E029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85901" y="1780083"/>
            <a:ext cx="2649566" cy="4646531"/>
          </a:xfrm>
          <a:prstGeom prst="rect">
            <a:avLst/>
          </a:prstGeom>
        </p:spPr>
      </p:pic>
      <p:sp>
        <p:nvSpPr>
          <p:cNvPr id="15" name="그림 개체 틀 2">
            <a:extLst>
              <a:ext uri="{FF2B5EF4-FFF2-40B4-BE49-F238E27FC236}">
                <a16:creationId xmlns="" xmlns:a16="http://schemas.microsoft.com/office/drawing/2014/main" id="{33B7B650-CC33-409E-BECD-3E3339D6A416}"/>
              </a:ext>
            </a:extLst>
          </p:cNvPr>
          <p:cNvSpPr>
            <a:spLocks noGrp="1"/>
          </p:cNvSpPr>
          <p:nvPr>
            <p:ph type="pic" sz="quarter" idx="14" hasCustomPrompt="1"/>
          </p:nvPr>
        </p:nvSpPr>
        <p:spPr>
          <a:xfrm>
            <a:off x="6096329" y="2532537"/>
            <a:ext cx="1877187" cy="281005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4090149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11" name="Picture Placeholder 2">
            <a:extLst>
              <a:ext uri="{FF2B5EF4-FFF2-40B4-BE49-F238E27FC236}">
                <a16:creationId xmlns="" xmlns:a16="http://schemas.microsoft.com/office/drawing/2014/main" id="{1ABF066B-F1FA-4BC9-80A1-EC87C1A43DCD}"/>
              </a:ext>
            </a:extLst>
          </p:cNvPr>
          <p:cNvSpPr>
            <a:spLocks noGrp="1"/>
          </p:cNvSpPr>
          <p:nvPr>
            <p:ph type="pic" idx="16" hasCustomPrompt="1"/>
          </p:nvPr>
        </p:nvSpPr>
        <p:spPr>
          <a:xfrm>
            <a:off x="6372111" y="682481"/>
            <a:ext cx="2303614" cy="15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 xmlns:a16="http://schemas.microsoft.com/office/drawing/2014/main" id="{E6F66AB4-5AF6-4C8E-BBE8-2728F0EDFBA0}"/>
              </a:ext>
            </a:extLst>
          </p:cNvPr>
          <p:cNvSpPr>
            <a:spLocks noGrp="1"/>
          </p:cNvSpPr>
          <p:nvPr>
            <p:ph type="pic" idx="19" hasCustomPrompt="1"/>
          </p:nvPr>
        </p:nvSpPr>
        <p:spPr>
          <a:xfrm>
            <a:off x="6372111" y="3909328"/>
            <a:ext cx="2303614" cy="15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a:extLst>
              <a:ext uri="{FF2B5EF4-FFF2-40B4-BE49-F238E27FC236}">
                <a16:creationId xmlns="" xmlns:a16="http://schemas.microsoft.com/office/drawing/2014/main" id="{F4F80FFC-D051-4E52-BA13-BEBEEAAFFA4D}"/>
              </a:ext>
            </a:extLst>
          </p:cNvPr>
          <p:cNvSpPr>
            <a:spLocks noGrp="1"/>
          </p:cNvSpPr>
          <p:nvPr>
            <p:ph type="pic" idx="20" hasCustomPrompt="1"/>
          </p:nvPr>
        </p:nvSpPr>
        <p:spPr>
          <a:xfrm>
            <a:off x="8756768" y="682481"/>
            <a:ext cx="2781393" cy="15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a:extLst>
              <a:ext uri="{FF2B5EF4-FFF2-40B4-BE49-F238E27FC236}">
                <a16:creationId xmlns="" xmlns:a16="http://schemas.microsoft.com/office/drawing/2014/main" id="{990D4E15-4B11-4101-8244-FDD0495FDC0F}"/>
              </a:ext>
            </a:extLst>
          </p:cNvPr>
          <p:cNvSpPr>
            <a:spLocks noGrp="1"/>
          </p:cNvSpPr>
          <p:nvPr>
            <p:ph type="pic" idx="21" hasCustomPrompt="1"/>
          </p:nvPr>
        </p:nvSpPr>
        <p:spPr>
          <a:xfrm>
            <a:off x="3518272" y="3909328"/>
            <a:ext cx="2781393" cy="15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5" name="Picture Placeholder 2">
            <a:extLst>
              <a:ext uri="{FF2B5EF4-FFF2-40B4-BE49-F238E27FC236}">
                <a16:creationId xmlns="" xmlns:a16="http://schemas.microsoft.com/office/drawing/2014/main" id="{211E2748-39D7-4D70-A37C-09B298D0C84B}"/>
              </a:ext>
            </a:extLst>
          </p:cNvPr>
          <p:cNvSpPr>
            <a:spLocks noGrp="1"/>
          </p:cNvSpPr>
          <p:nvPr>
            <p:ph type="pic" idx="22" hasCustomPrompt="1"/>
          </p:nvPr>
        </p:nvSpPr>
        <p:spPr>
          <a:xfrm>
            <a:off x="8756768" y="2312085"/>
            <a:ext cx="2781393" cy="314524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8" name="Picture Placeholder 2">
            <a:extLst>
              <a:ext uri="{FF2B5EF4-FFF2-40B4-BE49-F238E27FC236}">
                <a16:creationId xmlns="" xmlns:a16="http://schemas.microsoft.com/office/drawing/2014/main" id="{2FD1797E-6169-45E7-9539-EB10E5836876}"/>
              </a:ext>
            </a:extLst>
          </p:cNvPr>
          <p:cNvSpPr>
            <a:spLocks noGrp="1"/>
          </p:cNvSpPr>
          <p:nvPr>
            <p:ph type="pic" idx="23" hasCustomPrompt="1"/>
          </p:nvPr>
        </p:nvSpPr>
        <p:spPr>
          <a:xfrm>
            <a:off x="3518272" y="682481"/>
            <a:ext cx="2781393" cy="314524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Rectangle 19">
            <a:extLst>
              <a:ext uri="{FF2B5EF4-FFF2-40B4-BE49-F238E27FC236}">
                <a16:creationId xmlns="" xmlns:a16="http://schemas.microsoft.com/office/drawing/2014/main" id="{2FE64BC5-68B9-4AE4-8077-568D7BAE692A}"/>
              </a:ext>
            </a:extLst>
          </p:cNvPr>
          <p:cNvSpPr/>
          <p:nvPr userDrawn="1"/>
        </p:nvSpPr>
        <p:spPr>
          <a:xfrm>
            <a:off x="6370959" y="2295905"/>
            <a:ext cx="2304766" cy="15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mn-lt"/>
            </a:endParaRPr>
          </a:p>
        </p:txBody>
      </p:sp>
    </p:spTree>
    <p:extLst>
      <p:ext uri="{BB962C8B-B14F-4D97-AF65-F5344CB8AC3E}">
        <p14:creationId xmlns:p14="http://schemas.microsoft.com/office/powerpoint/2010/main" val="4097571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Images and Contents Layout">
    <p:bg>
      <p:bgPr>
        <a:solidFill>
          <a:schemeClr val="bg1"/>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211516" y="216000"/>
            <a:ext cx="5228944" cy="6426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직사각형 1">
            <a:extLst>
              <a:ext uri="{FF2B5EF4-FFF2-40B4-BE49-F238E27FC236}">
                <a16:creationId xmlns="" xmlns:a16="http://schemas.microsoft.com/office/drawing/2014/main" id="{2589C8AA-2D4C-4994-980A-55755859B752}"/>
              </a:ext>
            </a:extLst>
          </p:cNvPr>
          <p:cNvSpPr/>
          <p:nvPr userDrawn="1"/>
        </p:nvSpPr>
        <p:spPr>
          <a:xfrm>
            <a:off x="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 xmlns:a16="http://schemas.microsoft.com/office/drawing/2014/main" id="{A449903D-1884-4F36-ADC7-5E445863E767}"/>
              </a:ext>
            </a:extLst>
          </p:cNvPr>
          <p:cNvSpPr/>
          <p:nvPr userDrawn="1"/>
        </p:nvSpPr>
        <p:spPr>
          <a:xfrm>
            <a:off x="1197600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 xmlns:a16="http://schemas.microsoft.com/office/drawing/2014/main" id="{43353408-014E-40E6-91DD-CB316B4EA769}"/>
              </a:ext>
            </a:extLst>
          </p:cNvPr>
          <p:cNvSpPr/>
          <p:nvPr userDrawn="1"/>
        </p:nvSpPr>
        <p:spPr>
          <a:xfrm>
            <a:off x="0" y="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 xmlns:a16="http://schemas.microsoft.com/office/drawing/2014/main" id="{E3769F56-512B-47D6-9A36-7436DFABFE7B}"/>
              </a:ext>
            </a:extLst>
          </p:cNvPr>
          <p:cNvSpPr/>
          <p:nvPr userDrawn="1"/>
        </p:nvSpPr>
        <p:spPr>
          <a:xfrm>
            <a:off x="0" y="664200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6022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Ref idx="1002">
        <a:schemeClr val="bg2"/>
      </p:bgRef>
    </p:bg>
    <p:spTree>
      <p:nvGrpSpPr>
        <p:cNvPr id="1" name=""/>
        <p:cNvGrpSpPr/>
        <p:nvPr/>
      </p:nvGrpSpPr>
      <p:grpSpPr>
        <a:xfrm>
          <a:off x="0" y="0"/>
          <a:ext cx="0" cy="0"/>
          <a:chOff x="0" y="0"/>
          <a:chExt cx="0" cy="0"/>
        </a:xfrm>
      </p:grpSpPr>
      <p:sp>
        <p:nvSpPr>
          <p:cNvPr id="10" name="Freeform 9"/>
          <p:cNvSpPr/>
          <p:nvPr userDrawn="1"/>
        </p:nvSpPr>
        <p:spPr>
          <a:xfrm>
            <a:off x="11156818" y="-13433"/>
            <a:ext cx="1035182" cy="6858000"/>
          </a:xfrm>
          <a:custGeom>
            <a:avLst/>
            <a:gdLst>
              <a:gd name="connsiteX0" fmla="*/ 858273 w 1035182"/>
              <a:gd name="connsiteY0" fmla="*/ 0 h 6858000"/>
              <a:gd name="connsiteX1" fmla="*/ 1035182 w 1035182"/>
              <a:gd name="connsiteY1" fmla="*/ 0 h 6858000"/>
              <a:gd name="connsiteX2" fmla="*/ 1035182 w 1035182"/>
              <a:gd name="connsiteY2" fmla="*/ 6858000 h 6858000"/>
              <a:gd name="connsiteX3" fmla="*/ 872123 w 1035182"/>
              <a:gd name="connsiteY3" fmla="*/ 6858000 h 6858000"/>
              <a:gd name="connsiteX4" fmla="*/ 871289 w 1035182"/>
              <a:gd name="connsiteY4" fmla="*/ 6856547 h 6858000"/>
              <a:gd name="connsiteX5" fmla="*/ 0 w 1035182"/>
              <a:gd name="connsiteY5" fmla="*/ 3415567 h 6858000"/>
              <a:gd name="connsiteX6" fmla="*/ 711866 w 1035182"/>
              <a:gd name="connsiteY6" fmla="*/ 285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6858000">
                <a:moveTo>
                  <a:pt x="858273" y="0"/>
                </a:moveTo>
                <a:lnTo>
                  <a:pt x="1035182" y="0"/>
                </a:lnTo>
                <a:lnTo>
                  <a:pt x="1035182" y="6858000"/>
                </a:lnTo>
                <a:lnTo>
                  <a:pt x="872123" y="6858000"/>
                </a:lnTo>
                <a:lnTo>
                  <a:pt x="871289" y="6856547"/>
                </a:lnTo>
                <a:cubicBezTo>
                  <a:pt x="315628" y="5833670"/>
                  <a:pt x="0" y="4661479"/>
                  <a:pt x="0" y="3415567"/>
                </a:cubicBezTo>
                <a:cubicBezTo>
                  <a:pt x="0" y="2294247"/>
                  <a:pt x="255659" y="1232640"/>
                  <a:pt x="711866" y="285855"/>
                </a:cubicBezTo>
                <a:close/>
              </a:path>
            </a:pathLst>
          </a:custGeom>
          <a:gradFill>
            <a:gsLst>
              <a:gs pos="0">
                <a:schemeClr val="accent1">
                  <a:lumMod val="5000"/>
                  <a:lumOff val="95000"/>
                </a:schemeClr>
              </a:gs>
              <a:gs pos="19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userDrawn="1"/>
        </p:nvSpPr>
        <p:spPr>
          <a:xfrm flipH="1">
            <a:off x="-41363" y="5617"/>
            <a:ext cx="3727868" cy="6858000"/>
          </a:xfrm>
          <a:custGeom>
            <a:avLst/>
            <a:gdLst>
              <a:gd name="connsiteX0" fmla="*/ 3727868 w 3727868"/>
              <a:gd name="connsiteY0" fmla="*/ 0 h 6858000"/>
              <a:gd name="connsiteX1" fmla="*/ 0 w 3727868"/>
              <a:gd name="connsiteY1" fmla="*/ 0 h 6858000"/>
              <a:gd name="connsiteX2" fmla="*/ 0 w 3727868"/>
              <a:gd name="connsiteY2" fmla="*/ 13433 h 6858000"/>
              <a:gd name="connsiteX3" fmla="*/ 1773796 w 3727868"/>
              <a:gd name="connsiteY3" fmla="*/ 13433 h 6858000"/>
              <a:gd name="connsiteX4" fmla="*/ 1921667 w 3727868"/>
              <a:gd name="connsiteY4" fmla="*/ 299288 h 6858000"/>
              <a:gd name="connsiteX5" fmla="*/ 2640652 w 3727868"/>
              <a:gd name="connsiteY5" fmla="*/ 3429000 h 6858000"/>
              <a:gd name="connsiteX6" fmla="*/ 1959593 w 3727868"/>
              <a:gd name="connsiteY6" fmla="*/ 6479550 h 6858000"/>
              <a:gd name="connsiteX7" fmla="*/ 1766754 w 3727868"/>
              <a:gd name="connsiteY7" fmla="*/ 6858000 h 6858000"/>
              <a:gd name="connsiteX8" fmla="*/ 3727868 w 372786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7868" h="6858000">
                <a:moveTo>
                  <a:pt x="3727868" y="0"/>
                </a:moveTo>
                <a:lnTo>
                  <a:pt x="0" y="0"/>
                </a:lnTo>
                <a:lnTo>
                  <a:pt x="0" y="13433"/>
                </a:lnTo>
                <a:lnTo>
                  <a:pt x="1773796" y="13433"/>
                </a:lnTo>
                <a:lnTo>
                  <a:pt x="1921667" y="299288"/>
                </a:lnTo>
                <a:cubicBezTo>
                  <a:pt x="2382436" y="1246073"/>
                  <a:pt x="2640652" y="2307680"/>
                  <a:pt x="2640652" y="3429000"/>
                </a:cubicBezTo>
                <a:cubicBezTo>
                  <a:pt x="2640652" y="4519173"/>
                  <a:pt x="2396583" y="5552904"/>
                  <a:pt x="1959593" y="6479550"/>
                </a:cubicBezTo>
                <a:lnTo>
                  <a:pt x="1766754" y="6858000"/>
                </a:lnTo>
                <a:lnTo>
                  <a:pt x="3727868" y="6858000"/>
                </a:lnTo>
                <a:close/>
              </a:path>
            </a:pathLst>
          </a:custGeom>
          <a:gradFill>
            <a:gsLst>
              <a:gs pos="0">
                <a:schemeClr val="accent1">
                  <a:lumMod val="5000"/>
                  <a:lumOff val="95000"/>
                </a:schemeClr>
              </a:gs>
              <a:gs pos="19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3893324" y="2438401"/>
            <a:ext cx="1895272" cy="2076450"/>
            <a:chOff x="3007364" y="818147"/>
            <a:chExt cx="1372132" cy="1503300"/>
          </a:xfrm>
          <a:solidFill>
            <a:schemeClr val="tx1"/>
          </a:solidFill>
        </p:grpSpPr>
        <p:sp>
          <p:nvSpPr>
            <p:cNvPr id="12" name="Freeform 11"/>
            <p:cNvSpPr/>
            <p:nvPr/>
          </p:nvSpPr>
          <p:spPr>
            <a:xfrm>
              <a:off x="3097129" y="818147"/>
              <a:ext cx="1282367" cy="1503300"/>
            </a:xfrm>
            <a:custGeom>
              <a:avLst/>
              <a:gdLst>
                <a:gd name="connsiteX0" fmla="*/ 1188269 w 1282367"/>
                <a:gd name="connsiteY0" fmla="*/ 1133483 h 1503300"/>
                <a:gd name="connsiteX1" fmla="*/ 1282367 w 1282367"/>
                <a:gd name="connsiteY1" fmla="*/ 1133483 h 1503300"/>
                <a:gd name="connsiteX2" fmla="*/ 1282367 w 1282367"/>
                <a:gd name="connsiteY2" fmla="*/ 1503300 h 1503300"/>
                <a:gd name="connsiteX3" fmla="*/ 0 w 1282367"/>
                <a:gd name="connsiteY3" fmla="*/ 1503300 h 1503300"/>
                <a:gd name="connsiteX4" fmla="*/ 0 w 1282367"/>
                <a:gd name="connsiteY4" fmla="*/ 1420086 h 1503300"/>
                <a:gd name="connsiteX5" fmla="*/ 1188269 w 1282367"/>
                <a:gd name="connsiteY5" fmla="*/ 1420086 h 1503300"/>
                <a:gd name="connsiteX6" fmla="*/ 0 w 1282367"/>
                <a:gd name="connsiteY6" fmla="*/ 0 h 1503300"/>
                <a:gd name="connsiteX7" fmla="*/ 1282367 w 1282367"/>
                <a:gd name="connsiteY7" fmla="*/ 0 h 1503300"/>
                <a:gd name="connsiteX8" fmla="*/ 1282367 w 1282367"/>
                <a:gd name="connsiteY8" fmla="*/ 219083 h 1503300"/>
                <a:gd name="connsiteX9" fmla="*/ 1188269 w 1282367"/>
                <a:gd name="connsiteY9" fmla="*/ 219083 h 1503300"/>
                <a:gd name="connsiteX10" fmla="*/ 1188269 w 1282367"/>
                <a:gd name="connsiteY10" fmla="*/ 105212 h 1503300"/>
                <a:gd name="connsiteX11" fmla="*/ 0 w 1282367"/>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2367" h="1503300">
                  <a:moveTo>
                    <a:pt x="1188269" y="1133483"/>
                  </a:moveTo>
                  <a:lnTo>
                    <a:pt x="1282367" y="1133483"/>
                  </a:lnTo>
                  <a:lnTo>
                    <a:pt x="1282367" y="1503300"/>
                  </a:lnTo>
                  <a:lnTo>
                    <a:pt x="0" y="1503300"/>
                  </a:lnTo>
                  <a:lnTo>
                    <a:pt x="0" y="1420086"/>
                  </a:lnTo>
                  <a:lnTo>
                    <a:pt x="1188269" y="1420086"/>
                  </a:lnTo>
                  <a:close/>
                  <a:moveTo>
                    <a:pt x="0" y="0"/>
                  </a:moveTo>
                  <a:lnTo>
                    <a:pt x="1282367" y="0"/>
                  </a:lnTo>
                  <a:lnTo>
                    <a:pt x="1282367" y="219083"/>
                  </a:lnTo>
                  <a:lnTo>
                    <a:pt x="1188269" y="219083"/>
                  </a:lnTo>
                  <a:lnTo>
                    <a:pt x="1188269" y="105212"/>
                  </a:lnTo>
                  <a:lnTo>
                    <a:pt x="0" y="1052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007364" y="818147"/>
              <a:ext cx="534870" cy="1503300"/>
            </a:xfrm>
            <a:custGeom>
              <a:avLst/>
              <a:gdLst>
                <a:gd name="connsiteX0" fmla="*/ 0 w 534870"/>
                <a:gd name="connsiteY0" fmla="*/ 0 h 1503300"/>
                <a:gd name="connsiteX1" fmla="*/ 534870 w 534870"/>
                <a:gd name="connsiteY1" fmla="*/ 0 h 1503300"/>
                <a:gd name="connsiteX2" fmla="*/ 534870 w 534870"/>
                <a:gd name="connsiteY2" fmla="*/ 105212 h 1503300"/>
                <a:gd name="connsiteX3" fmla="*/ 95421 w 534870"/>
                <a:gd name="connsiteY3" fmla="*/ 105212 h 1503300"/>
                <a:gd name="connsiteX4" fmla="*/ 95421 w 534870"/>
                <a:gd name="connsiteY4" fmla="*/ 1420086 h 1503300"/>
                <a:gd name="connsiteX5" fmla="*/ 534870 w 534870"/>
                <a:gd name="connsiteY5" fmla="*/ 1420086 h 1503300"/>
                <a:gd name="connsiteX6" fmla="*/ 534870 w 534870"/>
                <a:gd name="connsiteY6" fmla="*/ 1503300 h 1503300"/>
                <a:gd name="connsiteX7" fmla="*/ 0 w 534870"/>
                <a:gd name="connsiteY7"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70" h="1503300">
                  <a:moveTo>
                    <a:pt x="0" y="0"/>
                  </a:moveTo>
                  <a:lnTo>
                    <a:pt x="534870" y="0"/>
                  </a:lnTo>
                  <a:lnTo>
                    <a:pt x="534870" y="105212"/>
                  </a:lnTo>
                  <a:lnTo>
                    <a:pt x="95421" y="105212"/>
                  </a:lnTo>
                  <a:lnTo>
                    <a:pt x="95421" y="1420086"/>
                  </a:lnTo>
                  <a:lnTo>
                    <a:pt x="534870" y="1420086"/>
                  </a:lnTo>
                  <a:lnTo>
                    <a:pt x="534870" y="1503300"/>
                  </a:lnTo>
                  <a:lnTo>
                    <a:pt x="0" y="15033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flipV="1">
            <a:off x="3316718" y="2203310"/>
            <a:ext cx="475301" cy="446630"/>
            <a:chOff x="2300733" y="2007958"/>
            <a:chExt cx="834252" cy="783928"/>
          </a:xfrm>
        </p:grpSpPr>
        <p:sp>
          <p:nvSpPr>
            <p:cNvPr id="15" name="Freeform 14"/>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userDrawn="1"/>
        </p:nvGrpSpPr>
        <p:grpSpPr>
          <a:xfrm>
            <a:off x="627406" y="3028072"/>
            <a:ext cx="983273" cy="3835545"/>
            <a:chOff x="2989606" y="3028072"/>
            <a:chExt cx="983273" cy="3835545"/>
          </a:xfrm>
        </p:grpSpPr>
        <p:sp>
          <p:nvSpPr>
            <p:cNvPr id="18" name="Freeform 17"/>
            <p:cNvSpPr/>
            <p:nvPr/>
          </p:nvSpPr>
          <p:spPr>
            <a:xfrm>
              <a:off x="3062656" y="3133591"/>
              <a:ext cx="910223" cy="3730026"/>
            </a:xfrm>
            <a:custGeom>
              <a:avLst/>
              <a:gdLst>
                <a:gd name="connsiteX0" fmla="*/ 8180 w 910223"/>
                <a:gd name="connsiteY0" fmla="*/ 0 h 3730026"/>
                <a:gd name="connsiteX1" fmla="*/ 46280 w 910223"/>
                <a:gd name="connsiteY1" fmla="*/ 0 h 3730026"/>
                <a:gd name="connsiteX2" fmla="*/ 38100 w 910223"/>
                <a:gd name="connsiteY2" fmla="*/ 287593 h 3730026"/>
                <a:gd name="connsiteX3" fmla="*/ 909389 w 910223"/>
                <a:gd name="connsiteY3" fmla="*/ 3728573 h 3730026"/>
                <a:gd name="connsiteX4" fmla="*/ 910223 w 910223"/>
                <a:gd name="connsiteY4" fmla="*/ 3730026 h 3730026"/>
                <a:gd name="connsiteX5" fmla="*/ 872123 w 910223"/>
                <a:gd name="connsiteY5" fmla="*/ 3730026 h 3730026"/>
                <a:gd name="connsiteX6" fmla="*/ 871289 w 910223"/>
                <a:gd name="connsiteY6" fmla="*/ 3728573 h 3730026"/>
                <a:gd name="connsiteX7" fmla="*/ 0 w 910223"/>
                <a:gd name="connsiteY7" fmla="*/ 287593 h 373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223" h="3730026">
                  <a:moveTo>
                    <a:pt x="8180" y="0"/>
                  </a:moveTo>
                  <a:lnTo>
                    <a:pt x="46280" y="0"/>
                  </a:lnTo>
                  <a:lnTo>
                    <a:pt x="38100" y="287593"/>
                  </a:lnTo>
                  <a:cubicBezTo>
                    <a:pt x="38100" y="1533505"/>
                    <a:pt x="353728" y="2705696"/>
                    <a:pt x="909389" y="3728573"/>
                  </a:cubicBezTo>
                  <a:lnTo>
                    <a:pt x="910223" y="3730026"/>
                  </a:lnTo>
                  <a:lnTo>
                    <a:pt x="872123" y="3730026"/>
                  </a:lnTo>
                  <a:lnTo>
                    <a:pt x="871289" y="3728573"/>
                  </a:lnTo>
                  <a:cubicBezTo>
                    <a:pt x="315628" y="2705696"/>
                    <a:pt x="0" y="1533505"/>
                    <a:pt x="0" y="287593"/>
                  </a:cubicBezTo>
                  <a:close/>
                </a:path>
              </a:pathLst>
            </a:cu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989606" y="3028072"/>
              <a:ext cx="219253" cy="219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userDrawn="1"/>
        </p:nvSpPr>
        <p:spPr>
          <a:xfrm>
            <a:off x="11520590" y="274679"/>
            <a:ext cx="671411" cy="1945412"/>
          </a:xfrm>
          <a:custGeom>
            <a:avLst/>
            <a:gdLst>
              <a:gd name="connsiteX0" fmla="*/ 671411 w 671411"/>
              <a:gd name="connsiteY0" fmla="*/ 0 h 1945412"/>
              <a:gd name="connsiteX1" fmla="*/ 671411 w 671411"/>
              <a:gd name="connsiteY1" fmla="*/ 74389 h 1945412"/>
              <a:gd name="connsiteX2" fmla="*/ 619531 w 671411"/>
              <a:gd name="connsiteY2" fmla="*/ 175683 h 1945412"/>
              <a:gd name="connsiteX3" fmla="*/ 92520 w 671411"/>
              <a:gd name="connsiteY3" fmla="*/ 1675089 h 1945412"/>
              <a:gd name="connsiteX4" fmla="*/ 38100 w 671411"/>
              <a:gd name="connsiteY4" fmla="*/ 1945412 h 1945412"/>
              <a:gd name="connsiteX5" fmla="*/ 0 w 671411"/>
              <a:gd name="connsiteY5" fmla="*/ 1945412 h 1945412"/>
              <a:gd name="connsiteX6" fmla="*/ 54420 w 671411"/>
              <a:gd name="connsiteY6" fmla="*/ 1675089 h 1945412"/>
              <a:gd name="connsiteX7" fmla="*/ 581431 w 671411"/>
              <a:gd name="connsiteY7" fmla="*/ 175683 h 194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411" h="1945412">
                <a:moveTo>
                  <a:pt x="671411" y="0"/>
                </a:moveTo>
                <a:lnTo>
                  <a:pt x="671411" y="74389"/>
                </a:lnTo>
                <a:lnTo>
                  <a:pt x="619531" y="175683"/>
                </a:lnTo>
                <a:cubicBezTo>
                  <a:pt x="391428" y="649076"/>
                  <a:pt x="213461" y="1151174"/>
                  <a:pt x="92520" y="1675089"/>
                </a:cubicBezTo>
                <a:lnTo>
                  <a:pt x="38100" y="1945412"/>
                </a:lnTo>
                <a:lnTo>
                  <a:pt x="0" y="1945412"/>
                </a:lnTo>
                <a:lnTo>
                  <a:pt x="54420" y="1675089"/>
                </a:lnTo>
                <a:cubicBezTo>
                  <a:pt x="175361" y="1151174"/>
                  <a:pt x="353328" y="649076"/>
                  <a:pt x="581431" y="1756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p:cNvSpPr>
            <a:spLocks noGrp="1"/>
          </p:cNvSpPr>
          <p:nvPr>
            <p:ph type="body" sz="quarter" idx="10" hasCustomPrompt="1"/>
          </p:nvPr>
        </p:nvSpPr>
        <p:spPr>
          <a:xfrm>
            <a:off x="5029200" y="2908253"/>
            <a:ext cx="7162800" cy="982459"/>
          </a:xfrm>
          <a:prstGeom prst="rect">
            <a:avLst/>
          </a:prstGeom>
        </p:spPr>
        <p:txBody>
          <a:bodyPr anchor="ctr"/>
          <a:lstStyle>
            <a:lvl1pPr marL="0" indent="0" algn="l">
              <a:buNone/>
              <a:defRPr sz="66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5988785" y="3907804"/>
            <a:ext cx="6203215" cy="4433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sp>
        <p:nvSpPr>
          <p:cNvPr id="23" name="Oval 22"/>
          <p:cNvSpPr/>
          <p:nvPr userDrawn="1"/>
        </p:nvSpPr>
        <p:spPr>
          <a:xfrm>
            <a:off x="11417056" y="2203281"/>
            <a:ext cx="219253" cy="219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023768"/>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
        <p:nvSpPr>
          <p:cNvPr id="4" name="그림 개체 틀 3">
            <a:extLst>
              <a:ext uri="{FF2B5EF4-FFF2-40B4-BE49-F238E27FC236}">
                <a16:creationId xmlns="" xmlns:a16="http://schemas.microsoft.com/office/drawing/2014/main" id="{E5078C3C-55B7-4FF0-9F7A-1CB275BB5F28}"/>
              </a:ext>
            </a:extLst>
          </p:cNvPr>
          <p:cNvSpPr>
            <a:spLocks noGrp="1"/>
          </p:cNvSpPr>
          <p:nvPr>
            <p:ph type="pic" idx="1" hasCustomPrompt="1"/>
          </p:nvPr>
        </p:nvSpPr>
        <p:spPr>
          <a:xfrm>
            <a:off x="5212041" y="261533"/>
            <a:ext cx="6758506" cy="6596467"/>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925586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bg1"/>
        </a:solidFill>
        <a:effectLst/>
      </p:bgPr>
    </p:bg>
    <p:spTree>
      <p:nvGrpSpPr>
        <p:cNvPr id="1" name=""/>
        <p:cNvGrpSpPr/>
        <p:nvPr/>
      </p:nvGrpSpPr>
      <p:grpSpPr>
        <a:xfrm>
          <a:off x="0" y="0"/>
          <a:ext cx="0" cy="0"/>
          <a:chOff x="0" y="0"/>
          <a:chExt cx="0" cy="0"/>
        </a:xfrm>
      </p:grpSpPr>
      <p:sp>
        <p:nvSpPr>
          <p:cNvPr id="31" name="Text Placeholder 9"/>
          <p:cNvSpPr>
            <a:spLocks noGrp="1"/>
          </p:cNvSpPr>
          <p:nvPr>
            <p:ph type="body" sz="quarter" idx="10" hasCustomPrompt="1"/>
          </p:nvPr>
        </p:nvSpPr>
        <p:spPr>
          <a:xfrm>
            <a:off x="2781300" y="1593803"/>
            <a:ext cx="7381940" cy="982459"/>
          </a:xfrm>
          <a:prstGeom prst="rect">
            <a:avLst/>
          </a:prstGeom>
        </p:spPr>
        <p:txBody>
          <a:bodyPr anchor="ctr"/>
          <a:lstStyle>
            <a:lvl1pPr marL="0" indent="0" algn="l">
              <a:buNone/>
              <a:defRPr sz="6600" b="0" baseline="0">
                <a:solidFill>
                  <a:schemeClr val="bg1"/>
                </a:solidFill>
                <a:latin typeface="+mj-lt"/>
                <a:cs typeface="Arial" pitchFamily="34" charset="0"/>
              </a:defRPr>
            </a:lvl1pPr>
          </a:lstStyle>
          <a:p>
            <a:pPr lvl="0"/>
            <a:r>
              <a:rPr lang="en-US" altLang="ko-KR" dirty="0"/>
              <a:t>Section Break</a:t>
            </a:r>
          </a:p>
        </p:txBody>
      </p:sp>
      <p:sp>
        <p:nvSpPr>
          <p:cNvPr id="32" name="Text Placeholder 9"/>
          <p:cNvSpPr>
            <a:spLocks noGrp="1"/>
          </p:cNvSpPr>
          <p:nvPr>
            <p:ph type="body" sz="quarter" idx="11" hasCustomPrompt="1"/>
          </p:nvPr>
        </p:nvSpPr>
        <p:spPr>
          <a:xfrm>
            <a:off x="2781301" y="2593354"/>
            <a:ext cx="7381940" cy="359396"/>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grpSp>
        <p:nvGrpSpPr>
          <p:cNvPr id="36" name="Group 35"/>
          <p:cNvGrpSpPr/>
          <p:nvPr userDrawn="1"/>
        </p:nvGrpSpPr>
        <p:grpSpPr>
          <a:xfrm flipV="1">
            <a:off x="811547" y="1057687"/>
            <a:ext cx="477653" cy="448840"/>
            <a:chOff x="2300733" y="2007958"/>
            <a:chExt cx="834252" cy="783928"/>
          </a:xfrm>
          <a:solidFill>
            <a:schemeClr val="bg1">
              <a:alpha val="95000"/>
            </a:schemeClr>
          </a:solidFill>
        </p:grpSpPr>
        <p:sp>
          <p:nvSpPr>
            <p:cNvPr id="37" name="Freeform 36"/>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userDrawn="1"/>
        </p:nvSpPr>
        <p:spPr>
          <a:xfrm>
            <a:off x="495300" y="750697"/>
            <a:ext cx="3238500" cy="5402453"/>
          </a:xfrm>
          <a:custGeom>
            <a:avLst/>
            <a:gdLst>
              <a:gd name="connsiteX0" fmla="*/ 0 w 3238500"/>
              <a:gd name="connsiteY0" fmla="*/ 0 h 5402453"/>
              <a:gd name="connsiteX1" fmla="*/ 3238500 w 3238500"/>
              <a:gd name="connsiteY1" fmla="*/ 0 h 5402453"/>
              <a:gd name="connsiteX2" fmla="*/ 3238500 w 3238500"/>
              <a:gd name="connsiteY2" fmla="*/ 755830 h 5402453"/>
              <a:gd name="connsiteX3" fmla="*/ 3078849 w 3238500"/>
              <a:gd name="connsiteY3" fmla="*/ 755830 h 5402453"/>
              <a:gd name="connsiteX4" fmla="*/ 3078849 w 3238500"/>
              <a:gd name="connsiteY4" fmla="*/ 144641 h 5402453"/>
              <a:gd name="connsiteX5" fmla="*/ 145149 w 3238500"/>
              <a:gd name="connsiteY5" fmla="*/ 144641 h 5402453"/>
              <a:gd name="connsiteX6" fmla="*/ 145149 w 3238500"/>
              <a:gd name="connsiteY6" fmla="*/ 5250053 h 5402453"/>
              <a:gd name="connsiteX7" fmla="*/ 3078849 w 3238500"/>
              <a:gd name="connsiteY7" fmla="*/ 5250053 h 5402453"/>
              <a:gd name="connsiteX8" fmla="*/ 3078849 w 3238500"/>
              <a:gd name="connsiteY8" fmla="*/ 2354453 h 5402453"/>
              <a:gd name="connsiteX9" fmla="*/ 3238500 w 3238500"/>
              <a:gd name="connsiteY9" fmla="*/ 2354453 h 5402453"/>
              <a:gd name="connsiteX10" fmla="*/ 3238500 w 3238500"/>
              <a:gd name="connsiteY10" fmla="*/ 5402453 h 5402453"/>
              <a:gd name="connsiteX11" fmla="*/ 0 w 3238500"/>
              <a:gd name="connsiteY11" fmla="*/ 5402453 h 540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0" h="5402453">
                <a:moveTo>
                  <a:pt x="0" y="0"/>
                </a:moveTo>
                <a:lnTo>
                  <a:pt x="3238500" y="0"/>
                </a:lnTo>
                <a:lnTo>
                  <a:pt x="3238500" y="755830"/>
                </a:lnTo>
                <a:lnTo>
                  <a:pt x="3078849" y="755830"/>
                </a:lnTo>
                <a:lnTo>
                  <a:pt x="3078849" y="144641"/>
                </a:lnTo>
                <a:lnTo>
                  <a:pt x="145149" y="144641"/>
                </a:lnTo>
                <a:lnTo>
                  <a:pt x="145149" y="5250053"/>
                </a:lnTo>
                <a:lnTo>
                  <a:pt x="3078849" y="5250053"/>
                </a:lnTo>
                <a:lnTo>
                  <a:pt x="3078849" y="2354453"/>
                </a:lnTo>
                <a:lnTo>
                  <a:pt x="3238500" y="2354453"/>
                </a:lnTo>
                <a:lnTo>
                  <a:pt x="3238500" y="5402453"/>
                </a:lnTo>
                <a:lnTo>
                  <a:pt x="0" y="5402453"/>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userDrawn="1"/>
        </p:nvGrpSpPr>
        <p:grpSpPr>
          <a:xfrm rot="10800000" flipV="1">
            <a:off x="3903846" y="5704310"/>
            <a:ext cx="477653" cy="448840"/>
            <a:chOff x="2300733" y="2007958"/>
            <a:chExt cx="834252" cy="783928"/>
          </a:xfrm>
          <a:solidFill>
            <a:schemeClr val="bg1">
              <a:alpha val="95000"/>
            </a:schemeClr>
          </a:solidFill>
        </p:grpSpPr>
        <p:sp>
          <p:nvSpPr>
            <p:cNvPr id="43" name="Freeform 42"/>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p:cNvSpPr/>
          <p:nvPr userDrawn="1"/>
        </p:nvSpPr>
        <p:spPr>
          <a:xfrm>
            <a:off x="10639490" y="0"/>
            <a:ext cx="2655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10905072" y="0"/>
            <a:ext cx="26558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11170651" y="0"/>
            <a:ext cx="10213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1853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600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2" name="Freeform 21"/>
          <p:cNvSpPr/>
          <p:nvPr userDrawn="1"/>
        </p:nvSpPr>
        <p:spPr>
          <a:xfrm>
            <a:off x="1984272" y="379766"/>
            <a:ext cx="770014"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061682" y="6509984"/>
            <a:ext cx="9675392" cy="122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349012" y="703792"/>
            <a:ext cx="952201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88978" cy="6858000"/>
          </a:xfrm>
          <a:prstGeom prst="rect">
            <a:avLst/>
          </a:prstGeom>
        </p:spPr>
      </p:pic>
      <p:sp>
        <p:nvSpPr>
          <p:cNvPr id="6" name="Rectangle 5"/>
          <p:cNvSpPr/>
          <p:nvPr userDrawn="1"/>
        </p:nvSpPr>
        <p:spPr>
          <a:xfrm>
            <a:off x="300251" y="6496335"/>
            <a:ext cx="1788727" cy="136477"/>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flipV="1">
            <a:off x="837615" y="167725"/>
            <a:ext cx="477653" cy="448840"/>
            <a:chOff x="2300733" y="2007958"/>
            <a:chExt cx="834252" cy="783928"/>
          </a:xfrm>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1406494" y="382273"/>
            <a:ext cx="686066"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75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96" y="0"/>
            <a:ext cx="2116274" cy="6858000"/>
          </a:xfrm>
          <a:prstGeom prst="rect">
            <a:avLst/>
          </a:prstGeom>
        </p:spPr>
      </p:pic>
      <p:sp>
        <p:nvSpPr>
          <p:cNvPr id="22" name="Freeform 21"/>
          <p:cNvSpPr/>
          <p:nvPr userDrawn="1"/>
        </p:nvSpPr>
        <p:spPr>
          <a:xfrm>
            <a:off x="1984272" y="379766"/>
            <a:ext cx="770014"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061682" y="6509984"/>
            <a:ext cx="9675392" cy="122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349012" y="703792"/>
            <a:ext cx="952201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Rectangle 5"/>
          <p:cNvSpPr/>
          <p:nvPr userDrawn="1"/>
        </p:nvSpPr>
        <p:spPr>
          <a:xfrm>
            <a:off x="300251" y="6496335"/>
            <a:ext cx="1788727" cy="136477"/>
          </a:xfrm>
          <a:prstGeom prst="rect">
            <a:avLst/>
          </a:prstGeom>
          <a:solidFill>
            <a:schemeClr val="accent3"/>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flipV="1">
            <a:off x="837615" y="167725"/>
            <a:ext cx="477653" cy="448840"/>
            <a:chOff x="2300733" y="2007958"/>
            <a:chExt cx="834252" cy="783928"/>
          </a:xfrm>
          <a:solidFill>
            <a:schemeClr val="accent3"/>
          </a:solidFill>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1406494" y="382273"/>
            <a:ext cx="686066"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88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349012" y="639994"/>
            <a:ext cx="948142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9" name="Group 8"/>
          <p:cNvGrpSpPr/>
          <p:nvPr userDrawn="1"/>
        </p:nvGrpSpPr>
        <p:grpSpPr>
          <a:xfrm>
            <a:off x="691154" y="232968"/>
            <a:ext cx="11276441" cy="6404885"/>
            <a:chOff x="691154" y="232968"/>
            <a:chExt cx="11276441" cy="6404885"/>
          </a:xfrm>
        </p:grpSpPr>
        <p:sp>
          <p:nvSpPr>
            <p:cNvPr id="7" name="Rectangle 6"/>
            <p:cNvSpPr/>
            <p:nvPr userDrawn="1"/>
          </p:nvSpPr>
          <p:spPr>
            <a:xfrm>
              <a:off x="1640577" y="6500693"/>
              <a:ext cx="1023045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97584" y="232968"/>
              <a:ext cx="1126914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8699093" y="3364312"/>
              <a:ext cx="6399844"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17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349012" y="639994"/>
            <a:ext cx="948142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9" name="Group 8"/>
          <p:cNvGrpSpPr/>
          <p:nvPr userDrawn="1"/>
        </p:nvGrpSpPr>
        <p:grpSpPr>
          <a:xfrm>
            <a:off x="691154" y="232968"/>
            <a:ext cx="11282001" cy="6394426"/>
            <a:chOff x="691154" y="232968"/>
            <a:chExt cx="11282001" cy="6394426"/>
          </a:xfrm>
          <a:solidFill>
            <a:schemeClr val="accent3"/>
          </a:solidFill>
        </p:grpSpPr>
        <p:sp>
          <p:nvSpPr>
            <p:cNvPr id="7" name="Rectangle 6"/>
            <p:cNvSpPr/>
            <p:nvPr userDrawn="1"/>
          </p:nvSpPr>
          <p:spPr>
            <a:xfrm>
              <a:off x="1640577" y="6490060"/>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8704582" y="3358821"/>
              <a:ext cx="6394426" cy="142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942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54" r:id="rId3"/>
    <p:sldLayoutId id="2147483689" r:id="rId4"/>
    <p:sldLayoutId id="2147483690" r:id="rId5"/>
    <p:sldLayoutId id="2147483691" r:id="rId6"/>
    <p:sldLayoutId id="2147483692" r:id="rId7"/>
    <p:sldLayoutId id="2147483701" r:id="rId8"/>
    <p:sldLayoutId id="2147483707" r:id="rId9"/>
    <p:sldLayoutId id="2147483704" r:id="rId10"/>
    <p:sldLayoutId id="2147483703" r:id="rId11"/>
    <p:sldLayoutId id="2147483700" r:id="rId12"/>
    <p:sldLayoutId id="2147483693" r:id="rId13"/>
    <p:sldLayoutId id="2147483699" r:id="rId14"/>
    <p:sldLayoutId id="2147483705" r:id="rId15"/>
    <p:sldLayoutId id="2147483702" r:id="rId16"/>
    <p:sldLayoutId id="2147483695" r:id="rId17"/>
    <p:sldLayoutId id="2147483708" r:id="rId18"/>
    <p:sldLayoutId id="2147483687" r:id="rId1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6" name="TextBox 15"/>
          <p:cNvSpPr txBox="1"/>
          <p:nvPr/>
        </p:nvSpPr>
        <p:spPr>
          <a:xfrm>
            <a:off x="6145967" y="1499016"/>
            <a:ext cx="5786203" cy="1323439"/>
          </a:xfrm>
          <a:prstGeom prst="rect">
            <a:avLst/>
          </a:prstGeom>
          <a:noFill/>
        </p:spPr>
        <p:txBody>
          <a:bodyPr wrap="square" rtlCol="0">
            <a:spAutoFit/>
          </a:bodyPr>
          <a:lstStyle/>
          <a:p>
            <a:r>
              <a:rPr lang="en-US" sz="4000" dirty="0" smtClean="0"/>
              <a:t>Multi purpose</a:t>
            </a:r>
          </a:p>
          <a:p>
            <a:r>
              <a:rPr lang="en-US" sz="4000" dirty="0" smtClean="0"/>
              <a:t>template</a:t>
            </a:r>
            <a:endParaRPr lang="en-US" sz="4000" dirty="0"/>
          </a:p>
        </p:txBody>
      </p:sp>
      <p:grpSp>
        <p:nvGrpSpPr>
          <p:cNvPr id="17" name="Group 16"/>
          <p:cNvGrpSpPr/>
          <p:nvPr/>
        </p:nvGrpSpPr>
        <p:grpSpPr>
          <a:xfrm>
            <a:off x="333888" y="220476"/>
            <a:ext cx="11276441" cy="6404885"/>
            <a:chOff x="691154" y="232968"/>
            <a:chExt cx="11276441" cy="6404885"/>
          </a:xfrm>
          <a:solidFill>
            <a:schemeClr val="bg1"/>
          </a:solidFill>
        </p:grpSpPr>
        <p:sp>
          <p:nvSpPr>
            <p:cNvPr id="18" name="Rectangle 17"/>
            <p:cNvSpPr/>
            <p:nvPr userDrawn="1"/>
          </p:nvSpPr>
          <p:spPr>
            <a:xfrm>
              <a:off x="1640577" y="6500693"/>
              <a:ext cx="10230450" cy="1371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97584" y="232968"/>
              <a:ext cx="11269140" cy="1371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5400000">
              <a:off x="8699093" y="3364312"/>
              <a:ext cx="6399844"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2476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7633" y="647096"/>
            <a:ext cx="11573197" cy="724247"/>
          </a:xfrm>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직사각형 6">
            <a:extLst>
              <a:ext uri="{FF2B5EF4-FFF2-40B4-BE49-F238E27FC236}">
                <a16:creationId xmlns="" xmlns:a16="http://schemas.microsoft.com/office/drawing/2014/main" id="{8C3D926A-44BE-432F-810C-B3437AAC24FF}"/>
              </a:ext>
            </a:extLst>
          </p:cNvPr>
          <p:cNvSpPr/>
          <p:nvPr/>
        </p:nvSpPr>
        <p:spPr>
          <a:xfrm>
            <a:off x="6896100" y="3362093"/>
            <a:ext cx="5295900" cy="766800"/>
          </a:xfrm>
          <a:prstGeom prst="rect">
            <a:avLst/>
          </a:prstGeom>
          <a:gradFill flip="none" rotWithShape="1">
            <a:gsLst>
              <a:gs pos="0">
                <a:schemeClr val="accent1">
                  <a:lumMod val="52000"/>
                </a:schemeClr>
              </a:gs>
              <a:gs pos="26000">
                <a:schemeClr val="accent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Down Arrow 3">
            <a:extLst>
              <a:ext uri="{FF2B5EF4-FFF2-40B4-BE49-F238E27FC236}">
                <a16:creationId xmlns="" xmlns:a16="http://schemas.microsoft.com/office/drawing/2014/main" id="{43B3BC4C-76AA-45AC-BC51-E210109DFC46}"/>
              </a:ext>
            </a:extLst>
          </p:cNvPr>
          <p:cNvSpPr/>
          <p:nvPr/>
        </p:nvSpPr>
        <p:spPr>
          <a:xfrm rot="10800000">
            <a:off x="5775310" y="1698623"/>
            <a:ext cx="1512168"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Down Arrow 3">
            <a:extLst>
              <a:ext uri="{FF2B5EF4-FFF2-40B4-BE49-F238E27FC236}">
                <a16:creationId xmlns="" xmlns:a16="http://schemas.microsoft.com/office/drawing/2014/main" id="{6632C0AB-7DFB-4C8D-8B66-E837106BCC73}"/>
              </a:ext>
            </a:extLst>
          </p:cNvPr>
          <p:cNvSpPr/>
          <p:nvPr/>
        </p:nvSpPr>
        <p:spPr>
          <a:xfrm rot="10800000" flipH="1" flipV="1">
            <a:off x="4904522" y="3474856"/>
            <a:ext cx="1512168"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 name="Group 16">
            <a:extLst>
              <a:ext uri="{FF2B5EF4-FFF2-40B4-BE49-F238E27FC236}">
                <a16:creationId xmlns="" xmlns:a16="http://schemas.microsoft.com/office/drawing/2014/main" id="{1A4F3DBC-006D-4B2A-A5E1-ED40CEBEA551}"/>
              </a:ext>
            </a:extLst>
          </p:cNvPr>
          <p:cNvGrpSpPr/>
          <p:nvPr/>
        </p:nvGrpSpPr>
        <p:grpSpPr>
          <a:xfrm>
            <a:off x="7392145" y="2554108"/>
            <a:ext cx="2951891" cy="682224"/>
            <a:chOff x="5984133" y="2037152"/>
            <a:chExt cx="2951891" cy="682224"/>
          </a:xfrm>
        </p:grpSpPr>
        <p:sp>
          <p:nvSpPr>
            <p:cNvPr id="15" name="Oval 12">
              <a:extLst>
                <a:ext uri="{FF2B5EF4-FFF2-40B4-BE49-F238E27FC236}">
                  <a16:creationId xmlns="" xmlns:a16="http://schemas.microsoft.com/office/drawing/2014/main" id="{985426E6-4F62-4C9A-AC53-74D9C0CC6BBB}"/>
                </a:ext>
              </a:extLst>
            </p:cNvPr>
            <p:cNvSpPr/>
            <p:nvPr/>
          </p:nvSpPr>
          <p:spPr>
            <a:xfrm>
              <a:off x="5984133" y="2094863"/>
              <a:ext cx="566802" cy="566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 xmlns:a16="http://schemas.microsoft.com/office/drawing/2014/main" id="{D5D5CF14-239D-48A4-8E92-8BC4A07F827D}"/>
                </a:ext>
              </a:extLst>
            </p:cNvPr>
            <p:cNvSpPr txBox="1"/>
            <p:nvPr/>
          </p:nvSpPr>
          <p:spPr>
            <a:xfrm>
              <a:off x="6631768" y="2037152"/>
              <a:ext cx="2304256"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17" name="TextBox 16">
              <a:extLst>
                <a:ext uri="{FF2B5EF4-FFF2-40B4-BE49-F238E27FC236}">
                  <a16:creationId xmlns="" xmlns:a16="http://schemas.microsoft.com/office/drawing/2014/main" id="{D768608C-2023-4FDB-BE91-78410A61B711}"/>
                </a:ext>
              </a:extLst>
            </p:cNvPr>
            <p:cNvSpPr txBox="1"/>
            <p:nvPr/>
          </p:nvSpPr>
          <p:spPr>
            <a:xfrm>
              <a:off x="6631768" y="2257711"/>
              <a:ext cx="2304256"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a:t>
              </a:r>
              <a:endParaRPr lang="ko-KR" altLang="en-US" sz="1200" dirty="0">
                <a:solidFill>
                  <a:schemeClr val="tx1">
                    <a:lumMod val="75000"/>
                    <a:lumOff val="25000"/>
                  </a:schemeClr>
                </a:solidFill>
                <a:cs typeface="Arial" pitchFamily="34" charset="0"/>
              </a:endParaRPr>
            </a:p>
          </p:txBody>
        </p:sp>
        <p:sp>
          <p:nvSpPr>
            <p:cNvPr id="18" name="TextBox 17">
              <a:extLst>
                <a:ext uri="{FF2B5EF4-FFF2-40B4-BE49-F238E27FC236}">
                  <a16:creationId xmlns="" xmlns:a16="http://schemas.microsoft.com/office/drawing/2014/main" id="{11D1650A-DA41-4880-B168-62E2F336B2F9}"/>
                </a:ext>
              </a:extLst>
            </p:cNvPr>
            <p:cNvSpPr txBox="1"/>
            <p:nvPr/>
          </p:nvSpPr>
          <p:spPr>
            <a:xfrm>
              <a:off x="5984133" y="2228878"/>
              <a:ext cx="566802" cy="307777"/>
            </a:xfrm>
            <a:prstGeom prst="rect">
              <a:avLst/>
            </a:prstGeom>
            <a:noFill/>
          </p:spPr>
          <p:txBody>
            <a:bodyPr wrap="square" lIns="0" tIns="0" rIns="0" bIns="0" rtlCol="0">
              <a:spAutoFit/>
            </a:bodyPr>
            <a:lstStyle/>
            <a:p>
              <a:pPr algn="ctr"/>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grpSp>
      <p:grpSp>
        <p:nvGrpSpPr>
          <p:cNvPr id="19" name="Group 17">
            <a:extLst>
              <a:ext uri="{FF2B5EF4-FFF2-40B4-BE49-F238E27FC236}">
                <a16:creationId xmlns="" xmlns:a16="http://schemas.microsoft.com/office/drawing/2014/main" id="{778C85B5-C053-4539-9B17-7D4FDCFBAD2F}"/>
              </a:ext>
            </a:extLst>
          </p:cNvPr>
          <p:cNvGrpSpPr/>
          <p:nvPr/>
        </p:nvGrpSpPr>
        <p:grpSpPr>
          <a:xfrm>
            <a:off x="1919538" y="4430814"/>
            <a:ext cx="2951891" cy="682224"/>
            <a:chOff x="5984133" y="2037152"/>
            <a:chExt cx="2951891" cy="682224"/>
          </a:xfrm>
        </p:grpSpPr>
        <p:sp>
          <p:nvSpPr>
            <p:cNvPr id="20" name="Oval 18">
              <a:extLst>
                <a:ext uri="{FF2B5EF4-FFF2-40B4-BE49-F238E27FC236}">
                  <a16:creationId xmlns="" xmlns:a16="http://schemas.microsoft.com/office/drawing/2014/main" id="{7C798604-0F42-4B3D-BE3D-B83479EECE6D}"/>
                </a:ext>
              </a:extLst>
            </p:cNvPr>
            <p:cNvSpPr/>
            <p:nvPr/>
          </p:nvSpPr>
          <p:spPr>
            <a:xfrm>
              <a:off x="5984133" y="2094863"/>
              <a:ext cx="566802" cy="566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a:extLst>
                <a:ext uri="{FF2B5EF4-FFF2-40B4-BE49-F238E27FC236}">
                  <a16:creationId xmlns="" xmlns:a16="http://schemas.microsoft.com/office/drawing/2014/main" id="{4CE3A25C-B46A-4411-878F-88EA1B7221A2}"/>
                </a:ext>
              </a:extLst>
            </p:cNvPr>
            <p:cNvSpPr txBox="1"/>
            <p:nvPr/>
          </p:nvSpPr>
          <p:spPr>
            <a:xfrm>
              <a:off x="6631768" y="2037152"/>
              <a:ext cx="2304256"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22" name="TextBox 21">
              <a:extLst>
                <a:ext uri="{FF2B5EF4-FFF2-40B4-BE49-F238E27FC236}">
                  <a16:creationId xmlns="" xmlns:a16="http://schemas.microsoft.com/office/drawing/2014/main" id="{FC766D87-F3DB-4AE2-890D-95B1C2952E0B}"/>
                </a:ext>
              </a:extLst>
            </p:cNvPr>
            <p:cNvSpPr txBox="1"/>
            <p:nvPr/>
          </p:nvSpPr>
          <p:spPr>
            <a:xfrm>
              <a:off x="6631768" y="2257711"/>
              <a:ext cx="2304256"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 xmlns:a16="http://schemas.microsoft.com/office/drawing/2014/main" id="{A2EAFEDF-76B2-43F7-9B4C-D8ACDB78AF7E}"/>
                </a:ext>
              </a:extLst>
            </p:cNvPr>
            <p:cNvSpPr txBox="1"/>
            <p:nvPr/>
          </p:nvSpPr>
          <p:spPr>
            <a:xfrm>
              <a:off x="5984133" y="2228878"/>
              <a:ext cx="566802" cy="307777"/>
            </a:xfrm>
            <a:prstGeom prst="rect">
              <a:avLst/>
            </a:prstGeom>
            <a:noFill/>
          </p:spPr>
          <p:txBody>
            <a:bodyPr wrap="square" lIns="0" tIns="0" rIns="0" bIns="0" rtlCol="0">
              <a:spAutoFit/>
            </a:bodyPr>
            <a:lstStyle/>
            <a:p>
              <a:pPr algn="ctr"/>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grpSp>
      <p:sp>
        <p:nvSpPr>
          <p:cNvPr id="24" name="TextBox 23">
            <a:extLst>
              <a:ext uri="{FF2B5EF4-FFF2-40B4-BE49-F238E27FC236}">
                <a16:creationId xmlns="" xmlns:a16="http://schemas.microsoft.com/office/drawing/2014/main" id="{16993DD5-B24B-4DDE-869A-0CF0F7A2D32D}"/>
              </a:ext>
            </a:extLst>
          </p:cNvPr>
          <p:cNvSpPr txBox="1"/>
          <p:nvPr/>
        </p:nvSpPr>
        <p:spPr>
          <a:xfrm>
            <a:off x="7392144" y="3560496"/>
            <a:ext cx="3096344" cy="400110"/>
          </a:xfrm>
          <a:prstGeom prst="rect">
            <a:avLst/>
          </a:prstGeom>
          <a:noFill/>
        </p:spPr>
        <p:txBody>
          <a:bodyPr wrap="square" rtlCol="0">
            <a:spAutoFit/>
          </a:bodyPr>
          <a:lstStyle/>
          <a:p>
            <a:r>
              <a:rPr lang="en-US" altLang="ko-KR" sz="2000" b="1" dirty="0">
                <a:solidFill>
                  <a:schemeClr val="bg1"/>
                </a:solidFill>
                <a:cs typeface="Arial" pitchFamily="34" charset="0"/>
              </a:rPr>
              <a:t>Your Text Here</a:t>
            </a:r>
            <a:endParaRPr lang="ko-KR" altLang="en-US" sz="2000" b="1" dirty="0">
              <a:solidFill>
                <a:schemeClr val="bg1"/>
              </a:solidFill>
              <a:cs typeface="Arial" pitchFamily="34" charset="0"/>
            </a:endParaRPr>
          </a:p>
        </p:txBody>
      </p:sp>
      <p:sp>
        <p:nvSpPr>
          <p:cNvPr id="25" name="TextBox 24">
            <a:extLst>
              <a:ext uri="{FF2B5EF4-FFF2-40B4-BE49-F238E27FC236}">
                <a16:creationId xmlns="" xmlns:a16="http://schemas.microsoft.com/office/drawing/2014/main" id="{DF6DFA06-DBD7-47A6-B1CD-29C0035577A8}"/>
              </a:ext>
            </a:extLst>
          </p:cNvPr>
          <p:cNvSpPr txBox="1"/>
          <p:nvPr/>
        </p:nvSpPr>
        <p:spPr>
          <a:xfrm>
            <a:off x="1919536" y="3674191"/>
            <a:ext cx="3096344" cy="400110"/>
          </a:xfrm>
          <a:prstGeom prst="rect">
            <a:avLst/>
          </a:prstGeom>
          <a:noFill/>
        </p:spPr>
        <p:txBody>
          <a:bodyPr wrap="square" rtlCol="0">
            <a:spAutoFit/>
          </a:bodyPr>
          <a:lstStyle/>
          <a:p>
            <a:r>
              <a:rPr lang="en-US" altLang="ko-KR" sz="2000" b="1" dirty="0">
                <a:solidFill>
                  <a:schemeClr val="bg1"/>
                </a:solidFill>
                <a:cs typeface="Arial" pitchFamily="34" charset="0"/>
              </a:rPr>
              <a:t>Your Text Here</a:t>
            </a:r>
            <a:endParaRPr lang="ko-KR" altLang="en-US" sz="2000" b="1" dirty="0">
              <a:solidFill>
                <a:schemeClr val="bg1"/>
              </a:solidFill>
              <a:cs typeface="Arial" pitchFamily="34" charset="0"/>
            </a:endParaRPr>
          </a:p>
        </p:txBody>
      </p:sp>
      <p:grpSp>
        <p:nvGrpSpPr>
          <p:cNvPr id="26" name="Group 26">
            <a:extLst>
              <a:ext uri="{FF2B5EF4-FFF2-40B4-BE49-F238E27FC236}">
                <a16:creationId xmlns="" xmlns:a16="http://schemas.microsoft.com/office/drawing/2014/main" id="{FC641051-D4F2-451A-B9FE-4D7D4560E90A}"/>
              </a:ext>
            </a:extLst>
          </p:cNvPr>
          <p:cNvGrpSpPr/>
          <p:nvPr/>
        </p:nvGrpSpPr>
        <p:grpSpPr>
          <a:xfrm>
            <a:off x="7383677" y="4479825"/>
            <a:ext cx="3760573" cy="1127966"/>
            <a:chOff x="4572000" y="2000094"/>
            <a:chExt cx="2888786" cy="1127966"/>
          </a:xfrm>
        </p:grpSpPr>
        <p:sp>
          <p:nvSpPr>
            <p:cNvPr id="27" name="TextBox 26">
              <a:extLst>
                <a:ext uri="{FF2B5EF4-FFF2-40B4-BE49-F238E27FC236}">
                  <a16:creationId xmlns="" xmlns:a16="http://schemas.microsoft.com/office/drawing/2014/main" id="{1EBD91D6-8F51-400C-8677-0E608AB2EAEC}"/>
                </a:ext>
              </a:extLst>
            </p:cNvPr>
            <p:cNvSpPr txBox="1"/>
            <p:nvPr/>
          </p:nvSpPr>
          <p:spPr>
            <a:xfrm>
              <a:off x="4577084" y="2297063"/>
              <a:ext cx="2883702" cy="830997"/>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Example Text : Get a modern PowerPoint  Presentation that is beautifully designed. I hope and I believe that this Template will your Time, Money and Reputation. Easy to change colors, photos. </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 xmlns:a16="http://schemas.microsoft.com/office/drawing/2014/main" id="{0CBF7EB8-33FC-4817-B646-FCE8A52D3F63}"/>
                </a:ext>
              </a:extLst>
            </p:cNvPr>
            <p:cNvSpPr txBox="1"/>
            <p:nvPr/>
          </p:nvSpPr>
          <p:spPr>
            <a:xfrm>
              <a:off x="4572000" y="2000094"/>
              <a:ext cx="2887342" cy="276999"/>
            </a:xfrm>
            <a:prstGeom prst="rect">
              <a:avLst/>
            </a:prstGeom>
            <a:noFill/>
          </p:spPr>
          <p:txBody>
            <a:bodyPr wrap="square" rtlCol="0">
              <a:spAutoFit/>
            </a:bodyPr>
            <a:lstStyle/>
            <a:p>
              <a:r>
                <a:rPr lang="en-US" altLang="ko-KR" sz="1200" b="1" dirty="0">
                  <a:solidFill>
                    <a:schemeClr val="tx1">
                      <a:lumMod val="75000"/>
                      <a:lumOff val="25000"/>
                    </a:schemeClr>
                  </a:solidFill>
                  <a:ea typeface="FZShuTi" pitchFamily="2" charset="-122"/>
                  <a:cs typeface="Arial" pitchFamily="34" charset="0"/>
                </a:rPr>
                <a:t>Contents_Here</a:t>
              </a:r>
              <a:endParaRPr lang="ko-KR" altLang="en-US" sz="1200" b="1" dirty="0">
                <a:solidFill>
                  <a:schemeClr val="tx1">
                    <a:lumMod val="75000"/>
                    <a:lumOff val="25000"/>
                  </a:schemeClr>
                </a:solidFill>
                <a:cs typeface="Arial" pitchFamily="34" charset="0"/>
              </a:endParaRPr>
            </a:p>
          </p:txBody>
        </p:sp>
      </p:grpSp>
      <p:grpSp>
        <p:nvGrpSpPr>
          <p:cNvPr id="29" name="Group 30">
            <a:extLst>
              <a:ext uri="{FF2B5EF4-FFF2-40B4-BE49-F238E27FC236}">
                <a16:creationId xmlns="" xmlns:a16="http://schemas.microsoft.com/office/drawing/2014/main" id="{034C93D8-FEB4-475D-A96D-55C6D4D3BB46}"/>
              </a:ext>
            </a:extLst>
          </p:cNvPr>
          <p:cNvGrpSpPr/>
          <p:nvPr/>
        </p:nvGrpSpPr>
        <p:grpSpPr>
          <a:xfrm>
            <a:off x="1104900" y="2004229"/>
            <a:ext cx="3703422" cy="1127966"/>
            <a:chOff x="4572000" y="2000094"/>
            <a:chExt cx="2888786" cy="1127966"/>
          </a:xfrm>
        </p:grpSpPr>
        <p:sp>
          <p:nvSpPr>
            <p:cNvPr id="30" name="TextBox 29">
              <a:extLst>
                <a:ext uri="{FF2B5EF4-FFF2-40B4-BE49-F238E27FC236}">
                  <a16:creationId xmlns="" xmlns:a16="http://schemas.microsoft.com/office/drawing/2014/main" id="{1CBC01EA-8159-4A84-9186-A29B2A142E33}"/>
                </a:ext>
              </a:extLst>
            </p:cNvPr>
            <p:cNvSpPr txBox="1"/>
            <p:nvPr/>
          </p:nvSpPr>
          <p:spPr>
            <a:xfrm>
              <a:off x="4577084" y="2297063"/>
              <a:ext cx="2883702" cy="830997"/>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Example Text : Get a modern PowerPoint  Presentation that is beautifully designed. I hope and I believe that this Template will your Time, Money and Reputation. Easy to change colors, photos.</a:t>
              </a:r>
              <a:endParaRPr lang="ko-KR" altLang="en-US" sz="1200" dirty="0">
                <a:solidFill>
                  <a:schemeClr val="tx1">
                    <a:lumMod val="75000"/>
                    <a:lumOff val="25000"/>
                  </a:schemeClr>
                </a:solidFill>
                <a:cs typeface="Arial" pitchFamily="34" charset="0"/>
              </a:endParaRPr>
            </a:p>
          </p:txBody>
        </p:sp>
        <p:sp>
          <p:nvSpPr>
            <p:cNvPr id="31" name="TextBox 30">
              <a:extLst>
                <a:ext uri="{FF2B5EF4-FFF2-40B4-BE49-F238E27FC236}">
                  <a16:creationId xmlns="" xmlns:a16="http://schemas.microsoft.com/office/drawing/2014/main" id="{9A86415D-0CD3-4EE8-B7BB-F83927426E2C}"/>
                </a:ext>
              </a:extLst>
            </p:cNvPr>
            <p:cNvSpPr txBox="1"/>
            <p:nvPr/>
          </p:nvSpPr>
          <p:spPr>
            <a:xfrm>
              <a:off x="4572000" y="2000094"/>
              <a:ext cx="2887342" cy="276999"/>
            </a:xfrm>
            <a:prstGeom prst="rect">
              <a:avLst/>
            </a:prstGeom>
            <a:noFill/>
          </p:spPr>
          <p:txBody>
            <a:bodyPr wrap="square" rtlCol="0">
              <a:spAutoFit/>
            </a:bodyPr>
            <a:lstStyle/>
            <a:p>
              <a:pPr algn="r"/>
              <a:r>
                <a:rPr lang="en-US" altLang="ko-KR" sz="1200" b="1" dirty="0">
                  <a:solidFill>
                    <a:schemeClr val="tx1">
                      <a:lumMod val="75000"/>
                      <a:lumOff val="25000"/>
                    </a:schemeClr>
                  </a:solidFill>
                  <a:ea typeface="FZShuTi" pitchFamily="2" charset="-122"/>
                  <a:cs typeface="Arial" pitchFamily="34" charset="0"/>
                </a:rPr>
                <a:t>Contents_Here</a:t>
              </a:r>
              <a:endParaRPr lang="ko-KR" altLang="en-US" sz="1200" b="1" dirty="0">
                <a:solidFill>
                  <a:schemeClr val="tx1">
                    <a:lumMod val="75000"/>
                    <a:lumOff val="25000"/>
                  </a:schemeClr>
                </a:solidFill>
                <a:cs typeface="Arial" pitchFamily="34" charset="0"/>
              </a:endParaRPr>
            </a:p>
          </p:txBody>
        </p:sp>
      </p:grpSp>
      <p:sp>
        <p:nvSpPr>
          <p:cNvPr id="32" name="직사각형 31">
            <a:extLst>
              <a:ext uri="{FF2B5EF4-FFF2-40B4-BE49-F238E27FC236}">
                <a16:creationId xmlns="" xmlns:a16="http://schemas.microsoft.com/office/drawing/2014/main" id="{82E945B3-23A8-43B2-BF36-311470C9A390}"/>
              </a:ext>
            </a:extLst>
          </p:cNvPr>
          <p:cNvSpPr/>
          <p:nvPr/>
        </p:nvSpPr>
        <p:spPr>
          <a:xfrm>
            <a:off x="0" y="3474856"/>
            <a:ext cx="5295900" cy="766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3" name="Rounded Rectangle 27">
            <a:extLst>
              <a:ext uri="{FF2B5EF4-FFF2-40B4-BE49-F238E27FC236}">
                <a16:creationId xmlns="" xmlns:a16="http://schemas.microsoft.com/office/drawing/2014/main" id="{E52145A8-7E98-4B3F-A59E-FAAD878CBF2D}"/>
              </a:ext>
            </a:extLst>
          </p:cNvPr>
          <p:cNvSpPr/>
          <p:nvPr/>
        </p:nvSpPr>
        <p:spPr>
          <a:xfrm>
            <a:off x="5471325" y="4623652"/>
            <a:ext cx="381027" cy="29268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7">
            <a:extLst>
              <a:ext uri="{FF2B5EF4-FFF2-40B4-BE49-F238E27FC236}">
                <a16:creationId xmlns="" xmlns:a16="http://schemas.microsoft.com/office/drawing/2014/main" id="{ACC24A32-B2EA-4D70-B2AC-C2FA9F1D70DC}"/>
              </a:ext>
            </a:extLst>
          </p:cNvPr>
          <p:cNvSpPr/>
          <p:nvPr/>
        </p:nvSpPr>
        <p:spPr>
          <a:xfrm>
            <a:off x="6332126" y="2611819"/>
            <a:ext cx="387385" cy="33430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5" name="Group 34"/>
          <p:cNvGrpSpPr/>
          <p:nvPr/>
        </p:nvGrpSpPr>
        <p:grpSpPr>
          <a:xfrm>
            <a:off x="858221" y="159650"/>
            <a:ext cx="11276441" cy="6570934"/>
            <a:chOff x="691154" y="232968"/>
            <a:chExt cx="11276441" cy="6404885"/>
          </a:xfrm>
          <a:solidFill>
            <a:schemeClr val="bg1"/>
          </a:solidFill>
        </p:grpSpPr>
        <p:sp>
          <p:nvSpPr>
            <p:cNvPr id="36" name="Rectangle 35"/>
            <p:cNvSpPr/>
            <p:nvPr userDrawn="1"/>
          </p:nvSpPr>
          <p:spPr>
            <a:xfrm>
              <a:off x="1640577" y="6500693"/>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rot="5400000">
              <a:off x="8699093" y="3364312"/>
              <a:ext cx="6399844"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43643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10">
            <a:extLst>
              <a:ext uri="{FF2B5EF4-FFF2-40B4-BE49-F238E27FC236}">
                <a16:creationId xmlns="" xmlns:a16="http://schemas.microsoft.com/office/drawing/2014/main" id="{07773D47-2AE0-48D1-82AF-8B63F564C3E3}"/>
              </a:ext>
            </a:extLst>
          </p:cNvPr>
          <p:cNvSpPr/>
          <p:nvPr/>
        </p:nvSpPr>
        <p:spPr>
          <a:xfrm>
            <a:off x="5425662" y="3021424"/>
            <a:ext cx="1351337" cy="1344499"/>
          </a:xfrm>
          <a:custGeom>
            <a:avLst/>
            <a:gdLst/>
            <a:ahLst/>
            <a:cxnLst/>
            <a:rect l="l" t="t" r="r" b="b"/>
            <a:pathLst>
              <a:path w="2956013" h="2941055">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8" name="Group 5">
            <a:extLst>
              <a:ext uri="{FF2B5EF4-FFF2-40B4-BE49-F238E27FC236}">
                <a16:creationId xmlns="" xmlns:a16="http://schemas.microsoft.com/office/drawing/2014/main" id="{1CFE82CC-7C10-4D79-8303-B90CE9065473}"/>
              </a:ext>
            </a:extLst>
          </p:cNvPr>
          <p:cNvGrpSpPr/>
          <p:nvPr/>
        </p:nvGrpSpPr>
        <p:grpSpPr>
          <a:xfrm>
            <a:off x="2322687" y="4930570"/>
            <a:ext cx="3173855" cy="923330"/>
            <a:chOff x="2551706" y="4283314"/>
            <a:chExt cx="1682085" cy="923330"/>
          </a:xfrm>
        </p:grpSpPr>
        <p:sp>
          <p:nvSpPr>
            <p:cNvPr id="13" name="TextBox 12">
              <a:extLst>
                <a:ext uri="{FF2B5EF4-FFF2-40B4-BE49-F238E27FC236}">
                  <a16:creationId xmlns="" xmlns:a16="http://schemas.microsoft.com/office/drawing/2014/main" id="{25BBE626-F952-459A-9C1B-6B7DFCECFE9F}"/>
                </a:ext>
              </a:extLst>
            </p:cNvPr>
            <p:cNvSpPr txBox="1"/>
            <p:nvPr/>
          </p:nvSpPr>
          <p:spPr>
            <a:xfrm>
              <a:off x="2551706" y="4560313"/>
              <a:ext cx="1682085" cy="646331"/>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14" name="TextBox 13">
              <a:extLst>
                <a:ext uri="{FF2B5EF4-FFF2-40B4-BE49-F238E27FC236}">
                  <a16:creationId xmlns="" xmlns:a16="http://schemas.microsoft.com/office/drawing/2014/main" id="{FBFDEADF-E7C9-43C1-B084-4F098869A51F}"/>
                </a:ext>
              </a:extLst>
            </p:cNvPr>
            <p:cNvSpPr txBox="1"/>
            <p:nvPr/>
          </p:nvSpPr>
          <p:spPr>
            <a:xfrm>
              <a:off x="2551706" y="4283314"/>
              <a:ext cx="1667786" cy="276999"/>
            </a:xfrm>
            <a:prstGeom prst="rect">
              <a:avLst/>
            </a:prstGeom>
            <a:noFill/>
          </p:spPr>
          <p:txBody>
            <a:bodyPr wrap="square" rtlCol="0">
              <a:spAutoFit/>
            </a:bodyPr>
            <a:lstStyle/>
            <a:p>
              <a:pPr algn="r"/>
              <a:r>
                <a:rPr lang="en-US" altLang="ko-KR" sz="1200" b="1" dirty="0">
                  <a:solidFill>
                    <a:schemeClr val="accent5"/>
                  </a:solidFill>
                  <a:cs typeface="Arial" pitchFamily="34" charset="0"/>
                </a:rPr>
                <a:t>Your Text  Here</a:t>
              </a:r>
              <a:endParaRPr lang="ko-KR" altLang="en-US" sz="1200" b="1" dirty="0">
                <a:solidFill>
                  <a:schemeClr val="accent5"/>
                </a:solidFill>
                <a:cs typeface="Arial" pitchFamily="34" charset="0"/>
              </a:endParaRPr>
            </a:p>
          </p:txBody>
        </p:sp>
      </p:grpSp>
      <p:grpSp>
        <p:nvGrpSpPr>
          <p:cNvPr id="15" name="Group 8">
            <a:extLst>
              <a:ext uri="{FF2B5EF4-FFF2-40B4-BE49-F238E27FC236}">
                <a16:creationId xmlns="" xmlns:a16="http://schemas.microsoft.com/office/drawing/2014/main" id="{7F8A7605-2E5D-43A2-BBB1-D2424AD887C9}"/>
              </a:ext>
            </a:extLst>
          </p:cNvPr>
          <p:cNvGrpSpPr/>
          <p:nvPr/>
        </p:nvGrpSpPr>
        <p:grpSpPr>
          <a:xfrm>
            <a:off x="946473" y="3919653"/>
            <a:ext cx="3068940" cy="923330"/>
            <a:chOff x="2551706" y="4283314"/>
            <a:chExt cx="1682085" cy="923330"/>
          </a:xfrm>
        </p:grpSpPr>
        <p:sp>
          <p:nvSpPr>
            <p:cNvPr id="16" name="TextBox 15">
              <a:extLst>
                <a:ext uri="{FF2B5EF4-FFF2-40B4-BE49-F238E27FC236}">
                  <a16:creationId xmlns="" xmlns:a16="http://schemas.microsoft.com/office/drawing/2014/main" id="{E7D94838-5D1D-40AC-AC2B-34E952A48CC5}"/>
                </a:ext>
              </a:extLst>
            </p:cNvPr>
            <p:cNvSpPr txBox="1"/>
            <p:nvPr/>
          </p:nvSpPr>
          <p:spPr>
            <a:xfrm>
              <a:off x="2551706" y="4560313"/>
              <a:ext cx="1682085" cy="646331"/>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17" name="TextBox 16">
              <a:extLst>
                <a:ext uri="{FF2B5EF4-FFF2-40B4-BE49-F238E27FC236}">
                  <a16:creationId xmlns="" xmlns:a16="http://schemas.microsoft.com/office/drawing/2014/main" id="{827EA612-31B9-49D2-996F-D1183D318AE7}"/>
                </a:ext>
              </a:extLst>
            </p:cNvPr>
            <p:cNvSpPr txBox="1"/>
            <p:nvPr/>
          </p:nvSpPr>
          <p:spPr>
            <a:xfrm>
              <a:off x="2551706" y="4283314"/>
              <a:ext cx="1667786"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Your Text  Here</a:t>
              </a:r>
              <a:endParaRPr lang="ko-KR" altLang="en-US" sz="1200" b="1" dirty="0">
                <a:solidFill>
                  <a:schemeClr val="accent2"/>
                </a:solidFill>
                <a:cs typeface="Arial" pitchFamily="34" charset="0"/>
              </a:endParaRPr>
            </a:p>
          </p:txBody>
        </p:sp>
      </p:grpSp>
      <p:grpSp>
        <p:nvGrpSpPr>
          <p:cNvPr id="18" name="Group 11">
            <a:extLst>
              <a:ext uri="{FF2B5EF4-FFF2-40B4-BE49-F238E27FC236}">
                <a16:creationId xmlns="" xmlns:a16="http://schemas.microsoft.com/office/drawing/2014/main" id="{69719904-C91F-4B81-A2D5-F688CCA22F36}"/>
              </a:ext>
            </a:extLst>
          </p:cNvPr>
          <p:cNvGrpSpPr/>
          <p:nvPr/>
        </p:nvGrpSpPr>
        <p:grpSpPr>
          <a:xfrm>
            <a:off x="946473" y="2632146"/>
            <a:ext cx="3068940" cy="923330"/>
            <a:chOff x="2551706" y="4283314"/>
            <a:chExt cx="1682085" cy="923330"/>
          </a:xfrm>
        </p:grpSpPr>
        <p:sp>
          <p:nvSpPr>
            <p:cNvPr id="19" name="TextBox 18">
              <a:extLst>
                <a:ext uri="{FF2B5EF4-FFF2-40B4-BE49-F238E27FC236}">
                  <a16:creationId xmlns="" xmlns:a16="http://schemas.microsoft.com/office/drawing/2014/main" id="{32898553-4B5F-4DAB-8920-C1725524F621}"/>
                </a:ext>
              </a:extLst>
            </p:cNvPr>
            <p:cNvSpPr txBox="1"/>
            <p:nvPr/>
          </p:nvSpPr>
          <p:spPr>
            <a:xfrm>
              <a:off x="2551706" y="4560313"/>
              <a:ext cx="1682085" cy="646331"/>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20" name="TextBox 19">
              <a:extLst>
                <a:ext uri="{FF2B5EF4-FFF2-40B4-BE49-F238E27FC236}">
                  <a16:creationId xmlns="" xmlns:a16="http://schemas.microsoft.com/office/drawing/2014/main" id="{DC991A17-C2C0-4FE1-AC4A-25255398A2A4}"/>
                </a:ext>
              </a:extLst>
            </p:cNvPr>
            <p:cNvSpPr txBox="1"/>
            <p:nvPr/>
          </p:nvSpPr>
          <p:spPr>
            <a:xfrm>
              <a:off x="2551706" y="4283314"/>
              <a:ext cx="1667786"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21" name="Group 14">
            <a:extLst>
              <a:ext uri="{FF2B5EF4-FFF2-40B4-BE49-F238E27FC236}">
                <a16:creationId xmlns="" xmlns:a16="http://schemas.microsoft.com/office/drawing/2014/main" id="{59BBC67B-293C-4833-A403-51DD2E5F9482}"/>
              </a:ext>
            </a:extLst>
          </p:cNvPr>
          <p:cNvGrpSpPr/>
          <p:nvPr/>
        </p:nvGrpSpPr>
        <p:grpSpPr>
          <a:xfrm>
            <a:off x="8184522" y="3919653"/>
            <a:ext cx="3095842" cy="923330"/>
            <a:chOff x="2551706" y="4283314"/>
            <a:chExt cx="1682085" cy="923330"/>
          </a:xfrm>
        </p:grpSpPr>
        <p:sp>
          <p:nvSpPr>
            <p:cNvPr id="22" name="TextBox 21">
              <a:extLst>
                <a:ext uri="{FF2B5EF4-FFF2-40B4-BE49-F238E27FC236}">
                  <a16:creationId xmlns="" xmlns:a16="http://schemas.microsoft.com/office/drawing/2014/main" id="{7FA94366-1ED2-4BA1-A133-A35F50A9D939}"/>
                </a:ext>
              </a:extLst>
            </p:cNvPr>
            <p:cNvSpPr txBox="1"/>
            <p:nvPr/>
          </p:nvSpPr>
          <p:spPr>
            <a:xfrm>
              <a:off x="2551706" y="4560313"/>
              <a:ext cx="1682085" cy="646331"/>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23" name="TextBox 22">
              <a:extLst>
                <a:ext uri="{FF2B5EF4-FFF2-40B4-BE49-F238E27FC236}">
                  <a16:creationId xmlns="" xmlns:a16="http://schemas.microsoft.com/office/drawing/2014/main" id="{4D692259-A40D-4F30-B1F4-94A3B22D571B}"/>
                </a:ext>
              </a:extLst>
            </p:cNvPr>
            <p:cNvSpPr txBox="1"/>
            <p:nvPr/>
          </p:nvSpPr>
          <p:spPr>
            <a:xfrm>
              <a:off x="2551706" y="4283314"/>
              <a:ext cx="1667786" cy="276999"/>
            </a:xfrm>
            <a:prstGeom prst="rect">
              <a:avLst/>
            </a:prstGeom>
            <a:noFill/>
          </p:spPr>
          <p:txBody>
            <a:bodyPr wrap="square" rtlCol="0">
              <a:spAutoFit/>
            </a:bodyPr>
            <a:lstStyle/>
            <a:p>
              <a:r>
                <a:rPr lang="en-US" altLang="ko-KR" sz="1200" b="1" dirty="0">
                  <a:solidFill>
                    <a:schemeClr val="accent6"/>
                  </a:solidFill>
                  <a:cs typeface="Arial" pitchFamily="34" charset="0"/>
                </a:rPr>
                <a:t>Your Text  Here</a:t>
              </a:r>
              <a:endParaRPr lang="ko-KR" altLang="en-US" sz="1200" b="1" dirty="0">
                <a:solidFill>
                  <a:schemeClr val="accent6"/>
                </a:solidFill>
                <a:cs typeface="Arial" pitchFamily="34" charset="0"/>
              </a:endParaRPr>
            </a:p>
          </p:txBody>
        </p:sp>
      </p:grpSp>
      <p:grpSp>
        <p:nvGrpSpPr>
          <p:cNvPr id="24" name="Group 17">
            <a:extLst>
              <a:ext uri="{FF2B5EF4-FFF2-40B4-BE49-F238E27FC236}">
                <a16:creationId xmlns="" xmlns:a16="http://schemas.microsoft.com/office/drawing/2014/main" id="{0E458363-A108-4672-9D78-E3E83C534000}"/>
              </a:ext>
            </a:extLst>
          </p:cNvPr>
          <p:cNvGrpSpPr/>
          <p:nvPr/>
        </p:nvGrpSpPr>
        <p:grpSpPr>
          <a:xfrm>
            <a:off x="8184522" y="2632146"/>
            <a:ext cx="3095842" cy="923330"/>
            <a:chOff x="2551706" y="4283314"/>
            <a:chExt cx="1682085" cy="923330"/>
          </a:xfrm>
        </p:grpSpPr>
        <p:sp>
          <p:nvSpPr>
            <p:cNvPr id="25" name="TextBox 24">
              <a:extLst>
                <a:ext uri="{FF2B5EF4-FFF2-40B4-BE49-F238E27FC236}">
                  <a16:creationId xmlns="" xmlns:a16="http://schemas.microsoft.com/office/drawing/2014/main" id="{9D1D2EE8-3E77-4C9A-953B-42F2F1B4AC40}"/>
                </a:ext>
              </a:extLst>
            </p:cNvPr>
            <p:cNvSpPr txBox="1"/>
            <p:nvPr/>
          </p:nvSpPr>
          <p:spPr>
            <a:xfrm>
              <a:off x="2551706" y="4560313"/>
              <a:ext cx="1682085" cy="646331"/>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26" name="TextBox 25">
              <a:extLst>
                <a:ext uri="{FF2B5EF4-FFF2-40B4-BE49-F238E27FC236}">
                  <a16:creationId xmlns="" xmlns:a16="http://schemas.microsoft.com/office/drawing/2014/main" id="{B0BDE84E-9AFF-4452-B834-AB691AAE144C}"/>
                </a:ext>
              </a:extLst>
            </p:cNvPr>
            <p:cNvSpPr txBox="1"/>
            <p:nvPr/>
          </p:nvSpPr>
          <p:spPr>
            <a:xfrm>
              <a:off x="2551706" y="4283314"/>
              <a:ext cx="1667786" cy="276999"/>
            </a:xfrm>
            <a:prstGeom prst="rect">
              <a:avLst/>
            </a:prstGeom>
            <a:noFill/>
          </p:spPr>
          <p:txBody>
            <a:bodyPr wrap="square" rtlCol="0">
              <a:spAutoFit/>
            </a:bodyPr>
            <a:lstStyle/>
            <a:p>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27" name="Group 20">
            <a:extLst>
              <a:ext uri="{FF2B5EF4-FFF2-40B4-BE49-F238E27FC236}">
                <a16:creationId xmlns="" xmlns:a16="http://schemas.microsoft.com/office/drawing/2014/main" id="{051C4AA2-A11B-4F7F-9DCE-9B2E5FF86164}"/>
              </a:ext>
            </a:extLst>
          </p:cNvPr>
          <p:cNvGrpSpPr/>
          <p:nvPr/>
        </p:nvGrpSpPr>
        <p:grpSpPr>
          <a:xfrm>
            <a:off x="6738124" y="1614001"/>
            <a:ext cx="3274822" cy="923330"/>
            <a:chOff x="2551706" y="4283314"/>
            <a:chExt cx="1682085" cy="923330"/>
          </a:xfrm>
        </p:grpSpPr>
        <p:sp>
          <p:nvSpPr>
            <p:cNvPr id="28" name="TextBox 27">
              <a:extLst>
                <a:ext uri="{FF2B5EF4-FFF2-40B4-BE49-F238E27FC236}">
                  <a16:creationId xmlns="" xmlns:a16="http://schemas.microsoft.com/office/drawing/2014/main" id="{B8052FF5-63DE-41D1-99C2-6AD64896C542}"/>
                </a:ext>
              </a:extLst>
            </p:cNvPr>
            <p:cNvSpPr txBox="1"/>
            <p:nvPr/>
          </p:nvSpPr>
          <p:spPr>
            <a:xfrm>
              <a:off x="2551706" y="4560313"/>
              <a:ext cx="1682085" cy="646331"/>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29" name="TextBox 28">
              <a:extLst>
                <a:ext uri="{FF2B5EF4-FFF2-40B4-BE49-F238E27FC236}">
                  <a16:creationId xmlns="" xmlns:a16="http://schemas.microsoft.com/office/drawing/2014/main" id="{9A3549DB-DD71-4618-B0C6-8DA40DA77948}"/>
                </a:ext>
              </a:extLst>
            </p:cNvPr>
            <p:cNvSpPr txBox="1"/>
            <p:nvPr/>
          </p:nvSpPr>
          <p:spPr>
            <a:xfrm>
              <a:off x="2551706" y="4283314"/>
              <a:ext cx="1667786" cy="276999"/>
            </a:xfrm>
            <a:prstGeom prst="rect">
              <a:avLst/>
            </a:prstGeom>
            <a:noFill/>
          </p:spPr>
          <p:txBody>
            <a:bodyPr wrap="square" rtlCol="0">
              <a:spAutoFit/>
            </a:bodyPr>
            <a:lstStyle/>
            <a:p>
              <a:r>
                <a:rPr lang="en-US" altLang="ko-KR" sz="1200" b="1" dirty="0">
                  <a:solidFill>
                    <a:schemeClr val="accent4"/>
                  </a:solidFill>
                  <a:cs typeface="Arial" pitchFamily="34" charset="0"/>
                </a:rPr>
                <a:t>Your Text  Here</a:t>
              </a:r>
              <a:endParaRPr lang="ko-KR" altLang="en-US" sz="1200" b="1" dirty="0">
                <a:solidFill>
                  <a:schemeClr val="accent4"/>
                </a:solidFill>
                <a:cs typeface="Arial" pitchFamily="34" charset="0"/>
              </a:endParaRPr>
            </a:p>
          </p:txBody>
        </p:sp>
      </p:grpSp>
      <p:sp>
        <p:nvSpPr>
          <p:cNvPr id="30" name="Oval 23">
            <a:extLst>
              <a:ext uri="{FF2B5EF4-FFF2-40B4-BE49-F238E27FC236}">
                <a16:creationId xmlns="" xmlns:a16="http://schemas.microsoft.com/office/drawing/2014/main" id="{5569A529-E2B5-46C4-ACD4-9AAC8A0C9AEC}"/>
              </a:ext>
            </a:extLst>
          </p:cNvPr>
          <p:cNvSpPr/>
          <p:nvPr/>
        </p:nvSpPr>
        <p:spPr>
          <a:xfrm>
            <a:off x="5195214" y="2787557"/>
            <a:ext cx="1812230" cy="181223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Oval 24">
            <a:extLst>
              <a:ext uri="{FF2B5EF4-FFF2-40B4-BE49-F238E27FC236}">
                <a16:creationId xmlns="" xmlns:a16="http://schemas.microsoft.com/office/drawing/2014/main" id="{B4CCA147-F736-4279-8A94-0F841B093426}"/>
              </a:ext>
            </a:extLst>
          </p:cNvPr>
          <p:cNvSpPr/>
          <p:nvPr/>
        </p:nvSpPr>
        <p:spPr>
          <a:xfrm>
            <a:off x="6056114" y="2721651"/>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Oval 25">
            <a:extLst>
              <a:ext uri="{FF2B5EF4-FFF2-40B4-BE49-F238E27FC236}">
                <a16:creationId xmlns="" xmlns:a16="http://schemas.microsoft.com/office/drawing/2014/main" id="{DD0D3D68-57B7-47B8-B9DC-09A7CD462B8B}"/>
              </a:ext>
            </a:extLst>
          </p:cNvPr>
          <p:cNvSpPr/>
          <p:nvPr/>
        </p:nvSpPr>
        <p:spPr>
          <a:xfrm>
            <a:off x="6825735" y="4082444"/>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Oval 26">
            <a:extLst>
              <a:ext uri="{FF2B5EF4-FFF2-40B4-BE49-F238E27FC236}">
                <a16:creationId xmlns="" xmlns:a16="http://schemas.microsoft.com/office/drawing/2014/main" id="{66253F79-85A4-42FD-B540-F9FC689586D6}"/>
              </a:ext>
            </a:extLst>
          </p:cNvPr>
          <p:cNvSpPr/>
          <p:nvPr/>
        </p:nvSpPr>
        <p:spPr>
          <a:xfrm>
            <a:off x="5239407" y="4082444"/>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Oval 27">
            <a:extLst>
              <a:ext uri="{FF2B5EF4-FFF2-40B4-BE49-F238E27FC236}">
                <a16:creationId xmlns="" xmlns:a16="http://schemas.microsoft.com/office/drawing/2014/main" id="{7FD6D22B-71C2-4FAF-B0E1-7D86C9B62A66}"/>
              </a:ext>
            </a:extLst>
          </p:cNvPr>
          <p:cNvSpPr/>
          <p:nvPr/>
        </p:nvSpPr>
        <p:spPr>
          <a:xfrm>
            <a:off x="6825735" y="3210435"/>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Oval 28">
            <a:extLst>
              <a:ext uri="{FF2B5EF4-FFF2-40B4-BE49-F238E27FC236}">
                <a16:creationId xmlns="" xmlns:a16="http://schemas.microsoft.com/office/drawing/2014/main" id="{C8242233-77D1-4515-9E7F-561FA0E88365}"/>
              </a:ext>
            </a:extLst>
          </p:cNvPr>
          <p:cNvSpPr/>
          <p:nvPr/>
        </p:nvSpPr>
        <p:spPr>
          <a:xfrm>
            <a:off x="5239407" y="3210435"/>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Oval 29">
            <a:extLst>
              <a:ext uri="{FF2B5EF4-FFF2-40B4-BE49-F238E27FC236}">
                <a16:creationId xmlns="" xmlns:a16="http://schemas.microsoft.com/office/drawing/2014/main" id="{2846580B-DE34-4BDF-9A57-7C21D7B99291}"/>
              </a:ext>
            </a:extLst>
          </p:cNvPr>
          <p:cNvSpPr/>
          <p:nvPr/>
        </p:nvSpPr>
        <p:spPr>
          <a:xfrm>
            <a:off x="6056114" y="4530297"/>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Oval 31">
            <a:extLst>
              <a:ext uri="{FF2B5EF4-FFF2-40B4-BE49-F238E27FC236}">
                <a16:creationId xmlns="" xmlns:a16="http://schemas.microsoft.com/office/drawing/2014/main" id="{5AD4B3AB-3E1E-4A0A-A898-F66ECEDCFCC3}"/>
              </a:ext>
            </a:extLst>
          </p:cNvPr>
          <p:cNvSpPr/>
          <p:nvPr/>
        </p:nvSpPr>
        <p:spPr>
          <a:xfrm>
            <a:off x="5696278" y="4987184"/>
            <a:ext cx="810105" cy="810105"/>
          </a:xfrm>
          <a:prstGeom prst="round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Oval 34">
            <a:extLst>
              <a:ext uri="{FF2B5EF4-FFF2-40B4-BE49-F238E27FC236}">
                <a16:creationId xmlns="" xmlns:a16="http://schemas.microsoft.com/office/drawing/2014/main" id="{68BD811C-FF77-4E29-A556-9091FDC790C0}"/>
              </a:ext>
            </a:extLst>
          </p:cNvPr>
          <p:cNvSpPr/>
          <p:nvPr/>
        </p:nvSpPr>
        <p:spPr>
          <a:xfrm>
            <a:off x="4201047" y="2666797"/>
            <a:ext cx="810105" cy="81010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Oval 37">
            <a:extLst>
              <a:ext uri="{FF2B5EF4-FFF2-40B4-BE49-F238E27FC236}">
                <a16:creationId xmlns="" xmlns:a16="http://schemas.microsoft.com/office/drawing/2014/main" id="{C591C548-B908-461E-8FA9-DB91F03708DF}"/>
              </a:ext>
            </a:extLst>
          </p:cNvPr>
          <p:cNvSpPr/>
          <p:nvPr/>
        </p:nvSpPr>
        <p:spPr>
          <a:xfrm>
            <a:off x="7195428" y="3954304"/>
            <a:ext cx="810105" cy="810105"/>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Oval 40">
            <a:extLst>
              <a:ext uri="{FF2B5EF4-FFF2-40B4-BE49-F238E27FC236}">
                <a16:creationId xmlns="" xmlns:a16="http://schemas.microsoft.com/office/drawing/2014/main" id="{FF3F451C-715B-49F4-A39E-E92077BB9C27}"/>
              </a:ext>
            </a:extLst>
          </p:cNvPr>
          <p:cNvSpPr/>
          <p:nvPr/>
        </p:nvSpPr>
        <p:spPr>
          <a:xfrm>
            <a:off x="5696278" y="1674329"/>
            <a:ext cx="810105" cy="81010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Oval 43">
            <a:extLst>
              <a:ext uri="{FF2B5EF4-FFF2-40B4-BE49-F238E27FC236}">
                <a16:creationId xmlns="" xmlns:a16="http://schemas.microsoft.com/office/drawing/2014/main" id="{7B4DD929-8E33-4E31-8E3E-9807B96CB052}"/>
              </a:ext>
            </a:extLst>
          </p:cNvPr>
          <p:cNvSpPr/>
          <p:nvPr/>
        </p:nvSpPr>
        <p:spPr>
          <a:xfrm>
            <a:off x="4201047" y="3954304"/>
            <a:ext cx="810105" cy="810105"/>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Oval 51">
            <a:extLst>
              <a:ext uri="{FF2B5EF4-FFF2-40B4-BE49-F238E27FC236}">
                <a16:creationId xmlns="" xmlns:a16="http://schemas.microsoft.com/office/drawing/2014/main" id="{8D54B4F3-35A8-4CF1-B47D-58570685F0F7}"/>
              </a:ext>
            </a:extLst>
          </p:cNvPr>
          <p:cNvSpPr/>
          <p:nvPr/>
        </p:nvSpPr>
        <p:spPr>
          <a:xfrm>
            <a:off x="7195428" y="2666797"/>
            <a:ext cx="810105" cy="810105"/>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Isosceles Triangle 51">
            <a:extLst>
              <a:ext uri="{FF2B5EF4-FFF2-40B4-BE49-F238E27FC236}">
                <a16:creationId xmlns="" xmlns:a16="http://schemas.microsoft.com/office/drawing/2014/main" id="{9EA2269D-3AEA-4C95-B20C-290918A38F52}"/>
              </a:ext>
            </a:extLst>
          </p:cNvPr>
          <p:cNvSpPr/>
          <p:nvPr/>
        </p:nvSpPr>
        <p:spPr>
          <a:xfrm>
            <a:off x="4453641" y="4247558"/>
            <a:ext cx="304917" cy="2235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44" name="Oval 7">
            <a:extLst>
              <a:ext uri="{FF2B5EF4-FFF2-40B4-BE49-F238E27FC236}">
                <a16:creationId xmlns="" xmlns:a16="http://schemas.microsoft.com/office/drawing/2014/main" id="{ED976992-CD26-4553-B485-766AC77C63F1}"/>
              </a:ext>
            </a:extLst>
          </p:cNvPr>
          <p:cNvSpPr/>
          <p:nvPr/>
        </p:nvSpPr>
        <p:spPr>
          <a:xfrm>
            <a:off x="5935945" y="5226851"/>
            <a:ext cx="330770" cy="33077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45" name="Rounded Rectangle 27">
            <a:extLst>
              <a:ext uri="{FF2B5EF4-FFF2-40B4-BE49-F238E27FC236}">
                <a16:creationId xmlns="" xmlns:a16="http://schemas.microsoft.com/office/drawing/2014/main" id="{486B2AA3-C9C5-4D21-9E95-712F9DB240A4}"/>
              </a:ext>
            </a:extLst>
          </p:cNvPr>
          <p:cNvSpPr/>
          <p:nvPr/>
        </p:nvSpPr>
        <p:spPr>
          <a:xfrm>
            <a:off x="4447527" y="2950044"/>
            <a:ext cx="317145" cy="24361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46" name="Rounded Rectangle 7">
            <a:extLst>
              <a:ext uri="{FF2B5EF4-FFF2-40B4-BE49-F238E27FC236}">
                <a16:creationId xmlns="" xmlns:a16="http://schemas.microsoft.com/office/drawing/2014/main" id="{906617A6-2754-419F-BDDF-BFB5B297DBBF}"/>
              </a:ext>
            </a:extLst>
          </p:cNvPr>
          <p:cNvSpPr/>
          <p:nvPr/>
        </p:nvSpPr>
        <p:spPr>
          <a:xfrm>
            <a:off x="5940112" y="1940252"/>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47" name="Round Same Side Corner Rectangle 36">
            <a:extLst>
              <a:ext uri="{FF2B5EF4-FFF2-40B4-BE49-F238E27FC236}">
                <a16:creationId xmlns="" xmlns:a16="http://schemas.microsoft.com/office/drawing/2014/main" id="{233092EA-B56E-4D81-89F3-2C0F405024DC}"/>
              </a:ext>
            </a:extLst>
          </p:cNvPr>
          <p:cNvSpPr/>
          <p:nvPr/>
        </p:nvSpPr>
        <p:spPr>
          <a:xfrm>
            <a:off x="7436670" y="2942338"/>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48" name="자유형 176">
            <a:extLst>
              <a:ext uri="{FF2B5EF4-FFF2-40B4-BE49-F238E27FC236}">
                <a16:creationId xmlns="" xmlns:a16="http://schemas.microsoft.com/office/drawing/2014/main" id="{5A055244-B61E-4B75-9091-50F6664BA4E9}"/>
              </a:ext>
            </a:extLst>
          </p:cNvPr>
          <p:cNvSpPr/>
          <p:nvPr/>
        </p:nvSpPr>
        <p:spPr>
          <a:xfrm>
            <a:off x="7414467" y="4164122"/>
            <a:ext cx="372027" cy="390469"/>
          </a:xfrm>
          <a:custGeom>
            <a:avLst/>
            <a:gdLst>
              <a:gd name="connsiteX0" fmla="*/ 1460984 w 2921968"/>
              <a:gd name="connsiteY0" fmla="*/ 233294 h 3066808"/>
              <a:gd name="connsiteX1" fmla="*/ 1320049 w 2921968"/>
              <a:gd name="connsiteY1" fmla="*/ 374229 h 3066808"/>
              <a:gd name="connsiteX2" fmla="*/ 1460984 w 2921968"/>
              <a:gd name="connsiteY2" fmla="*/ 515164 h 3066808"/>
              <a:gd name="connsiteX3" fmla="*/ 1601919 w 2921968"/>
              <a:gd name="connsiteY3" fmla="*/ 374229 h 3066808"/>
              <a:gd name="connsiteX4" fmla="*/ 1460984 w 2921968"/>
              <a:gd name="connsiteY4" fmla="*/ 233294 h 3066808"/>
              <a:gd name="connsiteX5" fmla="*/ 1460984 w 2921968"/>
              <a:gd name="connsiteY5" fmla="*/ 0 h 3066808"/>
              <a:gd name="connsiteX6" fmla="*/ 1835213 w 2921968"/>
              <a:gd name="connsiteY6" fmla="*/ 374229 h 3066808"/>
              <a:gd name="connsiteX7" fmla="*/ 1670219 w 2921968"/>
              <a:gd name="connsiteY7" fmla="*/ 684545 h 3066808"/>
              <a:gd name="connsiteX8" fmla="*/ 1626866 w 2921968"/>
              <a:gd name="connsiteY8" fmla="*/ 708077 h 3066808"/>
              <a:gd name="connsiteX9" fmla="*/ 1646248 w 2921968"/>
              <a:gd name="connsiteY9" fmla="*/ 873151 h 3066808"/>
              <a:gd name="connsiteX10" fmla="*/ 2235203 w 2921968"/>
              <a:gd name="connsiteY10" fmla="*/ 873151 h 3066808"/>
              <a:gd name="connsiteX11" fmla="*/ 2241832 w 2921968"/>
              <a:gd name="connsiteY11" fmla="*/ 851796 h 3066808"/>
              <a:gd name="connsiteX12" fmla="*/ 2430803 w 2921968"/>
              <a:gd name="connsiteY12" fmla="*/ 726537 h 3066808"/>
              <a:gd name="connsiteX13" fmla="*/ 2635891 w 2921968"/>
              <a:gd name="connsiteY13" fmla="*/ 931625 h 3066808"/>
              <a:gd name="connsiteX14" fmla="*/ 2430803 w 2921968"/>
              <a:gd name="connsiteY14" fmla="*/ 1136713 h 3066808"/>
              <a:gd name="connsiteX15" fmla="*/ 2241832 w 2921968"/>
              <a:gd name="connsiteY15" fmla="*/ 1011455 h 3066808"/>
              <a:gd name="connsiteX16" fmla="*/ 2233652 w 2921968"/>
              <a:gd name="connsiteY16" fmla="*/ 985105 h 3066808"/>
              <a:gd name="connsiteX17" fmla="*/ 1659393 w 2921968"/>
              <a:gd name="connsiteY17" fmla="*/ 985105 h 3066808"/>
              <a:gd name="connsiteX18" fmla="*/ 1835639 w 2921968"/>
              <a:gd name="connsiteY18" fmla="*/ 2486125 h 3066808"/>
              <a:gd name="connsiteX19" fmla="*/ 2605322 w 2921968"/>
              <a:gd name="connsiteY19" fmla="*/ 1804902 h 3066808"/>
              <a:gd name="connsiteX20" fmla="*/ 2437231 w 2921968"/>
              <a:gd name="connsiteY20" fmla="*/ 1828663 h 3066808"/>
              <a:gd name="connsiteX21" fmla="*/ 2679599 w 2921968"/>
              <a:gd name="connsiteY21" fmla="*/ 1472350 h 3066808"/>
              <a:gd name="connsiteX22" fmla="*/ 2921968 w 2921968"/>
              <a:gd name="connsiteY22" fmla="*/ 1828663 h 3066808"/>
              <a:gd name="connsiteX23" fmla="*/ 2749252 w 2921968"/>
              <a:gd name="connsiteY23" fmla="*/ 1804848 h 3066808"/>
              <a:gd name="connsiteX24" fmla="*/ 1665272 w 2921968"/>
              <a:gd name="connsiteY24" fmla="*/ 2905483 h 3066808"/>
              <a:gd name="connsiteX25" fmla="*/ 1462434 w 2921968"/>
              <a:gd name="connsiteY25" fmla="*/ 3066808 h 3066808"/>
              <a:gd name="connsiteX26" fmla="*/ 1265857 w 2921968"/>
              <a:gd name="connsiteY26" fmla="*/ 2910631 h 3066808"/>
              <a:gd name="connsiteX27" fmla="*/ 175466 w 2921968"/>
              <a:gd name="connsiteY27" fmla="*/ 1804523 h 3066808"/>
              <a:gd name="connsiteX28" fmla="*/ 0 w 2921968"/>
              <a:gd name="connsiteY28" fmla="*/ 1828663 h 3066808"/>
              <a:gd name="connsiteX29" fmla="*/ 242369 w 2921968"/>
              <a:gd name="connsiteY29" fmla="*/ 1472350 h 3066808"/>
              <a:gd name="connsiteX30" fmla="*/ 484739 w 2921968"/>
              <a:gd name="connsiteY30" fmla="*/ 1828663 h 3066808"/>
              <a:gd name="connsiteX31" fmla="*/ 319066 w 2921968"/>
              <a:gd name="connsiteY31" fmla="*/ 1805271 h 3066808"/>
              <a:gd name="connsiteX32" fmla="*/ 1095798 w 2921968"/>
              <a:gd name="connsiteY32" fmla="*/ 2488933 h 3066808"/>
              <a:gd name="connsiteX33" fmla="*/ 1266566 w 2921968"/>
              <a:gd name="connsiteY33" fmla="*/ 985105 h 3066808"/>
              <a:gd name="connsiteX34" fmla="*/ 728631 w 2921968"/>
              <a:gd name="connsiteY34" fmla="*/ 985105 h 3066808"/>
              <a:gd name="connsiteX35" fmla="*/ 727109 w 2921968"/>
              <a:gd name="connsiteY35" fmla="*/ 987221 h 3066808"/>
              <a:gd name="connsiteX36" fmla="*/ 719586 w 2921968"/>
              <a:gd name="connsiteY36" fmla="*/ 1011455 h 3066808"/>
              <a:gd name="connsiteX37" fmla="*/ 530615 w 2921968"/>
              <a:gd name="connsiteY37" fmla="*/ 1136713 h 3066808"/>
              <a:gd name="connsiteX38" fmla="*/ 325527 w 2921968"/>
              <a:gd name="connsiteY38" fmla="*/ 931625 h 3066808"/>
              <a:gd name="connsiteX39" fmla="*/ 530615 w 2921968"/>
              <a:gd name="connsiteY39" fmla="*/ 726537 h 3066808"/>
              <a:gd name="connsiteX40" fmla="*/ 719586 w 2921968"/>
              <a:gd name="connsiteY40" fmla="*/ 851796 h 3066808"/>
              <a:gd name="connsiteX41" fmla="*/ 724380 w 2921968"/>
              <a:gd name="connsiteY41" fmla="*/ 867240 h 3066808"/>
              <a:gd name="connsiteX42" fmla="*/ 728634 w 2921968"/>
              <a:gd name="connsiteY42" fmla="*/ 873151 h 3066808"/>
              <a:gd name="connsiteX43" fmla="*/ 1279279 w 2921968"/>
              <a:gd name="connsiteY43" fmla="*/ 873151 h 3066808"/>
              <a:gd name="connsiteX44" fmla="*/ 1297855 w 2921968"/>
              <a:gd name="connsiteY44" fmla="*/ 709571 h 3066808"/>
              <a:gd name="connsiteX45" fmla="*/ 1251749 w 2921968"/>
              <a:gd name="connsiteY45" fmla="*/ 684545 h 3066808"/>
              <a:gd name="connsiteX46" fmla="*/ 1086755 w 2921968"/>
              <a:gd name="connsiteY46" fmla="*/ 374229 h 3066808"/>
              <a:gd name="connsiteX47" fmla="*/ 1460984 w 2921968"/>
              <a:gd name="connsiteY47" fmla="*/ 0 h 306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21968" h="3066808">
                <a:moveTo>
                  <a:pt x="1460984" y="233294"/>
                </a:moveTo>
                <a:cubicBezTo>
                  <a:pt x="1383148" y="233294"/>
                  <a:pt x="1320049" y="296393"/>
                  <a:pt x="1320049" y="374229"/>
                </a:cubicBezTo>
                <a:cubicBezTo>
                  <a:pt x="1320049" y="452065"/>
                  <a:pt x="1383148" y="515164"/>
                  <a:pt x="1460984" y="515164"/>
                </a:cubicBezTo>
                <a:cubicBezTo>
                  <a:pt x="1538820" y="515164"/>
                  <a:pt x="1601919" y="452065"/>
                  <a:pt x="1601919" y="374229"/>
                </a:cubicBezTo>
                <a:cubicBezTo>
                  <a:pt x="1601919" y="296393"/>
                  <a:pt x="1538820" y="233294"/>
                  <a:pt x="1460984" y="233294"/>
                </a:cubicBezTo>
                <a:close/>
                <a:moveTo>
                  <a:pt x="1460984" y="0"/>
                </a:moveTo>
                <a:cubicBezTo>
                  <a:pt x="1667665" y="0"/>
                  <a:pt x="1835213" y="167548"/>
                  <a:pt x="1835213" y="374229"/>
                </a:cubicBezTo>
                <a:cubicBezTo>
                  <a:pt x="1835213" y="503404"/>
                  <a:pt x="1769765" y="617294"/>
                  <a:pt x="1670219" y="684545"/>
                </a:cubicBezTo>
                <a:lnTo>
                  <a:pt x="1626866" y="708077"/>
                </a:lnTo>
                <a:lnTo>
                  <a:pt x="1646248" y="873151"/>
                </a:lnTo>
                <a:lnTo>
                  <a:pt x="2235203" y="873151"/>
                </a:lnTo>
                <a:lnTo>
                  <a:pt x="2241832" y="851796"/>
                </a:lnTo>
                <a:cubicBezTo>
                  <a:pt x="2272966" y="778187"/>
                  <a:pt x="2345853" y="726537"/>
                  <a:pt x="2430803" y="726537"/>
                </a:cubicBezTo>
                <a:cubicBezTo>
                  <a:pt x="2544070" y="726537"/>
                  <a:pt x="2635891" y="818358"/>
                  <a:pt x="2635891" y="931625"/>
                </a:cubicBezTo>
                <a:cubicBezTo>
                  <a:pt x="2635891" y="1044892"/>
                  <a:pt x="2544070" y="1136713"/>
                  <a:pt x="2430803" y="1136713"/>
                </a:cubicBezTo>
                <a:cubicBezTo>
                  <a:pt x="2345853" y="1136713"/>
                  <a:pt x="2272966" y="1085064"/>
                  <a:pt x="2241832" y="1011455"/>
                </a:cubicBezTo>
                <a:lnTo>
                  <a:pt x="2233652" y="985105"/>
                </a:lnTo>
                <a:lnTo>
                  <a:pt x="1659393" y="985105"/>
                </a:lnTo>
                <a:lnTo>
                  <a:pt x="1835639" y="2486125"/>
                </a:lnTo>
                <a:cubicBezTo>
                  <a:pt x="2257126" y="2356235"/>
                  <a:pt x="2582425" y="2203368"/>
                  <a:pt x="2605322" y="1804902"/>
                </a:cubicBezTo>
                <a:cubicBezTo>
                  <a:pt x="2547615" y="1806965"/>
                  <a:pt x="2490707" y="1815307"/>
                  <a:pt x="2437231" y="1828663"/>
                </a:cubicBezTo>
                <a:cubicBezTo>
                  <a:pt x="2542844" y="1722240"/>
                  <a:pt x="2642253" y="1622871"/>
                  <a:pt x="2679599" y="1472350"/>
                </a:cubicBezTo>
                <a:cubicBezTo>
                  <a:pt x="2719016" y="1621107"/>
                  <a:pt x="2816355" y="1715183"/>
                  <a:pt x="2921968" y="1828663"/>
                </a:cubicBezTo>
                <a:cubicBezTo>
                  <a:pt x="2868630" y="1815688"/>
                  <a:pt x="2809977" y="1807008"/>
                  <a:pt x="2749252" y="1804848"/>
                </a:cubicBezTo>
                <a:cubicBezTo>
                  <a:pt x="2719427" y="2342499"/>
                  <a:pt x="2353693" y="2860207"/>
                  <a:pt x="1665272" y="2905483"/>
                </a:cubicBezTo>
                <a:cubicBezTo>
                  <a:pt x="1561523" y="2978866"/>
                  <a:pt x="1523475" y="3013033"/>
                  <a:pt x="1462434" y="3066808"/>
                </a:cubicBezTo>
                <a:cubicBezTo>
                  <a:pt x="1404574" y="3011016"/>
                  <a:pt x="1369708" y="2980430"/>
                  <a:pt x="1265857" y="2910631"/>
                </a:cubicBezTo>
                <a:cubicBezTo>
                  <a:pt x="648092" y="2849018"/>
                  <a:pt x="205460" y="2343748"/>
                  <a:pt x="175466" y="1804523"/>
                </a:cubicBezTo>
                <a:cubicBezTo>
                  <a:pt x="115256" y="1806261"/>
                  <a:pt x="55763" y="1814736"/>
                  <a:pt x="0" y="1828663"/>
                </a:cubicBezTo>
                <a:cubicBezTo>
                  <a:pt x="105615" y="1722240"/>
                  <a:pt x="205022" y="1622871"/>
                  <a:pt x="242369" y="1472350"/>
                </a:cubicBezTo>
                <a:cubicBezTo>
                  <a:pt x="281785" y="1621107"/>
                  <a:pt x="379124" y="1715183"/>
                  <a:pt x="484739" y="1828663"/>
                </a:cubicBezTo>
                <a:cubicBezTo>
                  <a:pt x="433473" y="1816193"/>
                  <a:pt x="377298" y="1807690"/>
                  <a:pt x="319066" y="1805271"/>
                </a:cubicBezTo>
                <a:cubicBezTo>
                  <a:pt x="342774" y="2204526"/>
                  <a:pt x="675270" y="2359301"/>
                  <a:pt x="1095798" y="2488933"/>
                </a:cubicBezTo>
                <a:lnTo>
                  <a:pt x="1266566" y="985105"/>
                </a:lnTo>
                <a:lnTo>
                  <a:pt x="728631" y="985105"/>
                </a:lnTo>
                <a:lnTo>
                  <a:pt x="727109" y="987221"/>
                </a:lnTo>
                <a:lnTo>
                  <a:pt x="719586" y="1011455"/>
                </a:lnTo>
                <a:cubicBezTo>
                  <a:pt x="688452" y="1085064"/>
                  <a:pt x="615566" y="1136713"/>
                  <a:pt x="530615" y="1136713"/>
                </a:cubicBezTo>
                <a:cubicBezTo>
                  <a:pt x="417348" y="1136713"/>
                  <a:pt x="325527" y="1044892"/>
                  <a:pt x="325527" y="931625"/>
                </a:cubicBezTo>
                <a:cubicBezTo>
                  <a:pt x="325527" y="818358"/>
                  <a:pt x="417348" y="726537"/>
                  <a:pt x="530615" y="726537"/>
                </a:cubicBezTo>
                <a:cubicBezTo>
                  <a:pt x="615566" y="726537"/>
                  <a:pt x="688452" y="778187"/>
                  <a:pt x="719586" y="851796"/>
                </a:cubicBezTo>
                <a:lnTo>
                  <a:pt x="724380" y="867240"/>
                </a:lnTo>
                <a:lnTo>
                  <a:pt x="728634" y="873151"/>
                </a:lnTo>
                <a:lnTo>
                  <a:pt x="1279279" y="873151"/>
                </a:lnTo>
                <a:lnTo>
                  <a:pt x="1297855" y="709571"/>
                </a:lnTo>
                <a:lnTo>
                  <a:pt x="1251749" y="684545"/>
                </a:lnTo>
                <a:cubicBezTo>
                  <a:pt x="1152204" y="617294"/>
                  <a:pt x="1086755" y="503404"/>
                  <a:pt x="1086755" y="374229"/>
                </a:cubicBezTo>
                <a:cubicBezTo>
                  <a:pt x="1086755" y="167548"/>
                  <a:pt x="1254303" y="0"/>
                  <a:pt x="146098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49" name="Group 48"/>
          <p:cNvGrpSpPr/>
          <p:nvPr/>
        </p:nvGrpSpPr>
        <p:grpSpPr>
          <a:xfrm>
            <a:off x="624328" y="139805"/>
            <a:ext cx="11276441" cy="6404885"/>
            <a:chOff x="691154" y="232968"/>
            <a:chExt cx="11276441" cy="6404885"/>
          </a:xfrm>
          <a:solidFill>
            <a:schemeClr val="bg1"/>
          </a:solidFill>
        </p:grpSpPr>
        <p:sp>
          <p:nvSpPr>
            <p:cNvPr id="50" name="Rectangle 49"/>
            <p:cNvSpPr/>
            <p:nvPr userDrawn="1"/>
          </p:nvSpPr>
          <p:spPr>
            <a:xfrm>
              <a:off x="1640577" y="6500693"/>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rot="5400000">
              <a:off x="8699093" y="3364312"/>
              <a:ext cx="6399844"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0671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69277" y="287254"/>
            <a:ext cx="7227448" cy="724247"/>
          </a:xfrm>
        </p:spPr>
        <p:txBody>
          <a:bodyPr/>
          <a:lstStyle/>
          <a:p>
            <a:pPr algn="l"/>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2">
            <a:extLst>
              <a:ext uri="{FF2B5EF4-FFF2-40B4-BE49-F238E27FC236}">
                <a16:creationId xmlns="" xmlns:a16="http://schemas.microsoft.com/office/drawing/2014/main" id="{428F02BC-50AF-479A-AD96-7125AF4E06E3}"/>
              </a:ext>
            </a:extLst>
          </p:cNvPr>
          <p:cNvGrpSpPr/>
          <p:nvPr/>
        </p:nvGrpSpPr>
        <p:grpSpPr>
          <a:xfrm rot="19572496">
            <a:off x="1610015" y="739194"/>
            <a:ext cx="3610384" cy="4475145"/>
            <a:chOff x="395536" y="1793041"/>
            <a:chExt cx="3170093" cy="3929395"/>
          </a:xfrm>
          <a:solidFill>
            <a:schemeClr val="accent1"/>
          </a:solidFill>
        </p:grpSpPr>
        <p:sp>
          <p:nvSpPr>
            <p:cNvPr id="13" name="Freeform 20">
              <a:extLst>
                <a:ext uri="{FF2B5EF4-FFF2-40B4-BE49-F238E27FC236}">
                  <a16:creationId xmlns="" xmlns:a16="http://schemas.microsoft.com/office/drawing/2014/main" id="{A65615E8-4A92-41F2-9315-185445C25A23}"/>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Oval 21">
              <a:extLst>
                <a:ext uri="{FF2B5EF4-FFF2-40B4-BE49-F238E27FC236}">
                  <a16:creationId xmlns="" xmlns:a16="http://schemas.microsoft.com/office/drawing/2014/main" id="{CA503711-841A-453D-8425-0699D68A2750}"/>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6" name="그룹 65">
            <a:extLst>
              <a:ext uri="{FF2B5EF4-FFF2-40B4-BE49-F238E27FC236}">
                <a16:creationId xmlns="" xmlns:a16="http://schemas.microsoft.com/office/drawing/2014/main" id="{BD90BE8D-34FF-4EE1-A71A-9C380D6F4EA1}"/>
              </a:ext>
            </a:extLst>
          </p:cNvPr>
          <p:cNvGrpSpPr/>
          <p:nvPr/>
        </p:nvGrpSpPr>
        <p:grpSpPr>
          <a:xfrm>
            <a:off x="5891627" y="1569745"/>
            <a:ext cx="5244908" cy="939797"/>
            <a:chOff x="491556" y="1340768"/>
            <a:chExt cx="4080444" cy="939797"/>
          </a:xfrm>
        </p:grpSpPr>
        <p:sp>
          <p:nvSpPr>
            <p:cNvPr id="67" name="TextBox 66">
              <a:extLst>
                <a:ext uri="{FF2B5EF4-FFF2-40B4-BE49-F238E27FC236}">
                  <a16:creationId xmlns="" xmlns:a16="http://schemas.microsoft.com/office/drawing/2014/main" id="{98A99F31-512A-4E8C-A8DD-CF416F77CCDC}"/>
                </a:ext>
              </a:extLst>
            </p:cNvPr>
            <p:cNvSpPr txBox="1"/>
            <p:nvPr/>
          </p:nvSpPr>
          <p:spPr>
            <a:xfrm>
              <a:off x="491556" y="1634234"/>
              <a:ext cx="408044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68" name="TextBox 67">
              <a:extLst>
                <a:ext uri="{FF2B5EF4-FFF2-40B4-BE49-F238E27FC236}">
                  <a16:creationId xmlns="" xmlns:a16="http://schemas.microsoft.com/office/drawing/2014/main" id="{209AA9DE-9C8A-4EE6-B733-8D17A2847E1A}"/>
                </a:ext>
              </a:extLst>
            </p:cNvPr>
            <p:cNvSpPr txBox="1"/>
            <p:nvPr/>
          </p:nvSpPr>
          <p:spPr>
            <a:xfrm>
              <a:off x="491556" y="1340768"/>
              <a:ext cx="4080444"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grpSp>
        <p:nvGrpSpPr>
          <p:cNvPr id="69" name="Group 35">
            <a:extLst>
              <a:ext uri="{FF2B5EF4-FFF2-40B4-BE49-F238E27FC236}">
                <a16:creationId xmlns="" xmlns:a16="http://schemas.microsoft.com/office/drawing/2014/main" id="{995B16E8-AC17-4584-A3B6-516545B8B26A}"/>
              </a:ext>
            </a:extLst>
          </p:cNvPr>
          <p:cNvGrpSpPr/>
          <p:nvPr/>
        </p:nvGrpSpPr>
        <p:grpSpPr>
          <a:xfrm>
            <a:off x="6081416" y="3327127"/>
            <a:ext cx="2020842" cy="863358"/>
            <a:chOff x="803640" y="3362835"/>
            <a:chExt cx="2059657" cy="863358"/>
          </a:xfrm>
        </p:grpSpPr>
        <p:sp>
          <p:nvSpPr>
            <p:cNvPr id="70" name="TextBox 69">
              <a:extLst>
                <a:ext uri="{FF2B5EF4-FFF2-40B4-BE49-F238E27FC236}">
                  <a16:creationId xmlns="" xmlns:a16="http://schemas.microsoft.com/office/drawing/2014/main" id="{EAD4BEEA-8C84-480C-A3BB-8E96EB4125B0}"/>
                </a:ext>
              </a:extLst>
            </p:cNvPr>
            <p:cNvSpPr txBox="1"/>
            <p:nvPr/>
          </p:nvSpPr>
          <p:spPr>
            <a:xfrm>
              <a:off x="803640" y="3579862"/>
              <a:ext cx="2059657"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71" name="TextBox 70">
              <a:extLst>
                <a:ext uri="{FF2B5EF4-FFF2-40B4-BE49-F238E27FC236}">
                  <a16:creationId xmlns="" xmlns:a16="http://schemas.microsoft.com/office/drawing/2014/main" id="{E483A249-A5C4-40A0-84E1-21979715C346}"/>
                </a:ext>
              </a:extLst>
            </p:cNvPr>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72" name="Oval 38">
            <a:extLst>
              <a:ext uri="{FF2B5EF4-FFF2-40B4-BE49-F238E27FC236}">
                <a16:creationId xmlns="" xmlns:a16="http://schemas.microsoft.com/office/drawing/2014/main" id="{D2EAA075-F370-4FE7-BDF9-68A0DB0BCBF6}"/>
              </a:ext>
            </a:extLst>
          </p:cNvPr>
          <p:cNvSpPr/>
          <p:nvPr/>
        </p:nvSpPr>
        <p:spPr>
          <a:xfrm>
            <a:off x="9672128" y="2650145"/>
            <a:ext cx="509348" cy="509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Oval 39">
            <a:extLst>
              <a:ext uri="{FF2B5EF4-FFF2-40B4-BE49-F238E27FC236}">
                <a16:creationId xmlns="" xmlns:a16="http://schemas.microsoft.com/office/drawing/2014/main" id="{0D8294D4-F887-480E-A4C2-0A74E9A977CF}"/>
              </a:ext>
            </a:extLst>
          </p:cNvPr>
          <p:cNvSpPr/>
          <p:nvPr/>
        </p:nvSpPr>
        <p:spPr>
          <a:xfrm>
            <a:off x="6847385" y="2674255"/>
            <a:ext cx="509348" cy="5093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4" name="Group 42">
            <a:extLst>
              <a:ext uri="{FF2B5EF4-FFF2-40B4-BE49-F238E27FC236}">
                <a16:creationId xmlns="" xmlns:a16="http://schemas.microsoft.com/office/drawing/2014/main" id="{C1089A22-92B4-441B-B45E-080A5C1BF2CF}"/>
              </a:ext>
            </a:extLst>
          </p:cNvPr>
          <p:cNvGrpSpPr/>
          <p:nvPr/>
        </p:nvGrpSpPr>
        <p:grpSpPr>
          <a:xfrm>
            <a:off x="8914420" y="3327127"/>
            <a:ext cx="2020842" cy="863358"/>
            <a:chOff x="803640" y="3362835"/>
            <a:chExt cx="2059657" cy="863358"/>
          </a:xfrm>
        </p:grpSpPr>
        <p:sp>
          <p:nvSpPr>
            <p:cNvPr id="75" name="TextBox 74">
              <a:extLst>
                <a:ext uri="{FF2B5EF4-FFF2-40B4-BE49-F238E27FC236}">
                  <a16:creationId xmlns="" xmlns:a16="http://schemas.microsoft.com/office/drawing/2014/main" id="{1E401194-A473-4186-8FF8-BC8F1777DEE2}"/>
                </a:ext>
              </a:extLst>
            </p:cNvPr>
            <p:cNvSpPr txBox="1"/>
            <p:nvPr/>
          </p:nvSpPr>
          <p:spPr>
            <a:xfrm>
              <a:off x="803640" y="3579862"/>
              <a:ext cx="2059657"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76" name="TextBox 75">
              <a:extLst>
                <a:ext uri="{FF2B5EF4-FFF2-40B4-BE49-F238E27FC236}">
                  <a16:creationId xmlns="" xmlns:a16="http://schemas.microsoft.com/office/drawing/2014/main" id="{AB6FAC34-C964-45E3-95D9-60408CF69A96}"/>
                </a:ext>
              </a:extLst>
            </p:cNvPr>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77" name="Group 46">
            <a:extLst>
              <a:ext uri="{FF2B5EF4-FFF2-40B4-BE49-F238E27FC236}">
                <a16:creationId xmlns="" xmlns:a16="http://schemas.microsoft.com/office/drawing/2014/main" id="{40AF2946-7995-447E-893A-6F27BF59CD4A}"/>
              </a:ext>
            </a:extLst>
          </p:cNvPr>
          <p:cNvGrpSpPr/>
          <p:nvPr/>
        </p:nvGrpSpPr>
        <p:grpSpPr>
          <a:xfrm>
            <a:off x="6071203" y="5027147"/>
            <a:ext cx="2020842" cy="863358"/>
            <a:chOff x="803640" y="3362835"/>
            <a:chExt cx="2059657" cy="863358"/>
          </a:xfrm>
        </p:grpSpPr>
        <p:sp>
          <p:nvSpPr>
            <p:cNvPr id="78" name="TextBox 77">
              <a:extLst>
                <a:ext uri="{FF2B5EF4-FFF2-40B4-BE49-F238E27FC236}">
                  <a16:creationId xmlns="" xmlns:a16="http://schemas.microsoft.com/office/drawing/2014/main" id="{1B3AC7A0-BFAD-4560-AEEF-390EB4C83B36}"/>
                </a:ext>
              </a:extLst>
            </p:cNvPr>
            <p:cNvSpPr txBox="1"/>
            <p:nvPr/>
          </p:nvSpPr>
          <p:spPr>
            <a:xfrm>
              <a:off x="803640" y="3579862"/>
              <a:ext cx="2059657"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79" name="TextBox 78">
              <a:extLst>
                <a:ext uri="{FF2B5EF4-FFF2-40B4-BE49-F238E27FC236}">
                  <a16:creationId xmlns="" xmlns:a16="http://schemas.microsoft.com/office/drawing/2014/main" id="{2A676561-1713-4E25-88FC-D7BDC80CA83A}"/>
                </a:ext>
              </a:extLst>
            </p:cNvPr>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80" name="Oval 49">
            <a:extLst>
              <a:ext uri="{FF2B5EF4-FFF2-40B4-BE49-F238E27FC236}">
                <a16:creationId xmlns="" xmlns:a16="http://schemas.microsoft.com/office/drawing/2014/main" id="{C6E3FB90-5959-40D2-85E5-A70C6ACC5541}"/>
              </a:ext>
            </a:extLst>
          </p:cNvPr>
          <p:cNvSpPr/>
          <p:nvPr/>
        </p:nvSpPr>
        <p:spPr>
          <a:xfrm>
            <a:off x="9661915" y="4350165"/>
            <a:ext cx="509348" cy="5093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Oval 50">
            <a:extLst>
              <a:ext uri="{FF2B5EF4-FFF2-40B4-BE49-F238E27FC236}">
                <a16:creationId xmlns="" xmlns:a16="http://schemas.microsoft.com/office/drawing/2014/main" id="{AECB2A2F-A6EC-467F-BC30-4B6917172A60}"/>
              </a:ext>
            </a:extLst>
          </p:cNvPr>
          <p:cNvSpPr/>
          <p:nvPr/>
        </p:nvSpPr>
        <p:spPr>
          <a:xfrm>
            <a:off x="6837172" y="4374275"/>
            <a:ext cx="509348" cy="5093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2" name="Group 53">
            <a:extLst>
              <a:ext uri="{FF2B5EF4-FFF2-40B4-BE49-F238E27FC236}">
                <a16:creationId xmlns="" xmlns:a16="http://schemas.microsoft.com/office/drawing/2014/main" id="{AB82386F-91B9-4958-A3C1-A5D79A29C52F}"/>
              </a:ext>
            </a:extLst>
          </p:cNvPr>
          <p:cNvGrpSpPr/>
          <p:nvPr/>
        </p:nvGrpSpPr>
        <p:grpSpPr>
          <a:xfrm>
            <a:off x="8904207" y="5027147"/>
            <a:ext cx="2020842" cy="863358"/>
            <a:chOff x="803640" y="3362835"/>
            <a:chExt cx="2059657" cy="863358"/>
          </a:xfrm>
        </p:grpSpPr>
        <p:sp>
          <p:nvSpPr>
            <p:cNvPr id="83" name="TextBox 82">
              <a:extLst>
                <a:ext uri="{FF2B5EF4-FFF2-40B4-BE49-F238E27FC236}">
                  <a16:creationId xmlns="" xmlns:a16="http://schemas.microsoft.com/office/drawing/2014/main" id="{0FCABDDC-3959-48F0-A068-75FDE4503C82}"/>
                </a:ext>
              </a:extLst>
            </p:cNvPr>
            <p:cNvSpPr txBox="1"/>
            <p:nvPr/>
          </p:nvSpPr>
          <p:spPr>
            <a:xfrm>
              <a:off x="803640" y="3579862"/>
              <a:ext cx="2059657"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84" name="TextBox 83">
              <a:extLst>
                <a:ext uri="{FF2B5EF4-FFF2-40B4-BE49-F238E27FC236}">
                  <a16:creationId xmlns="" xmlns:a16="http://schemas.microsoft.com/office/drawing/2014/main" id="{1FD8DF40-DA4C-4306-97D8-B704A6437C81}"/>
                </a:ext>
              </a:extLst>
            </p:cNvPr>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85" name="Oval 7">
            <a:extLst>
              <a:ext uri="{FF2B5EF4-FFF2-40B4-BE49-F238E27FC236}">
                <a16:creationId xmlns="" xmlns:a16="http://schemas.microsoft.com/office/drawing/2014/main" id="{660D8D50-117B-434F-92A9-D82E7092682D}"/>
              </a:ext>
            </a:extLst>
          </p:cNvPr>
          <p:cNvSpPr/>
          <p:nvPr/>
        </p:nvSpPr>
        <p:spPr>
          <a:xfrm>
            <a:off x="9827317" y="4448663"/>
            <a:ext cx="228752" cy="300480"/>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Trapezoid 10">
            <a:extLst>
              <a:ext uri="{FF2B5EF4-FFF2-40B4-BE49-F238E27FC236}">
                <a16:creationId xmlns="" xmlns:a16="http://schemas.microsoft.com/office/drawing/2014/main" id="{A06C708C-7CDD-4835-A28B-9DAA38427005}"/>
              </a:ext>
            </a:extLst>
          </p:cNvPr>
          <p:cNvSpPr>
            <a:spLocks noChangeAspect="1"/>
          </p:cNvSpPr>
          <p:nvPr/>
        </p:nvSpPr>
        <p:spPr>
          <a:xfrm>
            <a:off x="6973505" y="2811167"/>
            <a:ext cx="257108" cy="256807"/>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Rounded Rectangle 1">
            <a:extLst>
              <a:ext uri="{FF2B5EF4-FFF2-40B4-BE49-F238E27FC236}">
                <a16:creationId xmlns="" xmlns:a16="http://schemas.microsoft.com/office/drawing/2014/main" id="{19D2079D-977F-4847-8A09-F55C2474B401}"/>
              </a:ext>
            </a:extLst>
          </p:cNvPr>
          <p:cNvSpPr>
            <a:spLocks noChangeAspect="1"/>
          </p:cNvSpPr>
          <p:nvPr/>
        </p:nvSpPr>
        <p:spPr>
          <a:xfrm>
            <a:off x="6972083" y="4508755"/>
            <a:ext cx="239509" cy="240388"/>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Round Same Side Corner Rectangle 7">
            <a:extLst>
              <a:ext uri="{FF2B5EF4-FFF2-40B4-BE49-F238E27FC236}">
                <a16:creationId xmlns="" xmlns:a16="http://schemas.microsoft.com/office/drawing/2014/main" id="{F0A0C0AF-FB4F-4909-A9B0-3837D68D76B7}"/>
              </a:ext>
            </a:extLst>
          </p:cNvPr>
          <p:cNvSpPr>
            <a:spLocks noChangeAspect="1"/>
          </p:cNvSpPr>
          <p:nvPr/>
        </p:nvSpPr>
        <p:spPr>
          <a:xfrm rot="10800000">
            <a:off x="9797172" y="2780442"/>
            <a:ext cx="259261" cy="272563"/>
          </a:xfrm>
          <a:custGeom>
            <a:avLst/>
            <a:gdLst/>
            <a:ahLst/>
            <a:cxnLst/>
            <a:rect l="l" t="t" r="r" b="b"/>
            <a:pathLst>
              <a:path w="3749229" h="3941586">
                <a:moveTo>
                  <a:pt x="1841173" y="2251014"/>
                </a:moveTo>
                <a:cubicBezTo>
                  <a:pt x="1901032" y="2251014"/>
                  <a:pt x="1949557" y="2202489"/>
                  <a:pt x="1949557" y="2142630"/>
                </a:cubicBezTo>
                <a:cubicBezTo>
                  <a:pt x="1949557" y="2082771"/>
                  <a:pt x="1901032" y="2034246"/>
                  <a:pt x="1841173" y="2034246"/>
                </a:cubicBezTo>
                <a:cubicBezTo>
                  <a:pt x="1781314" y="2034246"/>
                  <a:pt x="1732789" y="2082771"/>
                  <a:pt x="1732789" y="2142630"/>
                </a:cubicBezTo>
                <a:cubicBezTo>
                  <a:pt x="1732789" y="2202489"/>
                  <a:pt x="1781314" y="2251014"/>
                  <a:pt x="1841173" y="2251014"/>
                </a:cubicBezTo>
                <a:close/>
                <a:moveTo>
                  <a:pt x="2197713" y="2395667"/>
                </a:moveTo>
                <a:lnTo>
                  <a:pt x="1492210" y="2296503"/>
                </a:lnTo>
                <a:lnTo>
                  <a:pt x="1492210" y="2109382"/>
                </a:lnTo>
                <a:cubicBezTo>
                  <a:pt x="1492210" y="2024878"/>
                  <a:pt x="1583949" y="1956178"/>
                  <a:pt x="1697980" y="1955114"/>
                </a:cubicBezTo>
                <a:lnTo>
                  <a:pt x="1697980" y="1800200"/>
                </a:lnTo>
                <a:lnTo>
                  <a:pt x="1431133" y="1800200"/>
                </a:lnTo>
                <a:lnTo>
                  <a:pt x="1431133" y="1461593"/>
                </a:lnTo>
                <a:lnTo>
                  <a:pt x="643489" y="471679"/>
                </a:lnTo>
                <a:lnTo>
                  <a:pt x="785968" y="352125"/>
                </a:lnTo>
                <a:lnTo>
                  <a:pt x="1699128" y="1384562"/>
                </a:lnTo>
                <a:lnTo>
                  <a:pt x="1735187" y="0"/>
                </a:lnTo>
                <a:lnTo>
                  <a:pt x="1921179" y="0"/>
                </a:lnTo>
                <a:lnTo>
                  <a:pt x="1958328" y="1426402"/>
                </a:lnTo>
                <a:lnTo>
                  <a:pt x="1976872" y="1426402"/>
                </a:lnTo>
                <a:lnTo>
                  <a:pt x="1972364" y="1422619"/>
                </a:lnTo>
                <a:lnTo>
                  <a:pt x="2919184" y="352125"/>
                </a:lnTo>
                <a:lnTo>
                  <a:pt x="3061662" y="471679"/>
                </a:lnTo>
                <a:lnTo>
                  <a:pt x="2239212" y="1505339"/>
                </a:lnTo>
                <a:lnTo>
                  <a:pt x="2239212" y="1800200"/>
                </a:lnTo>
                <a:lnTo>
                  <a:pt x="1972364" y="1800200"/>
                </a:lnTo>
                <a:lnTo>
                  <a:pt x="1972364" y="1954485"/>
                </a:lnTo>
                <a:lnTo>
                  <a:pt x="1987720" y="1954485"/>
                </a:lnTo>
                <a:cubicBezTo>
                  <a:pt x="2103696" y="1954485"/>
                  <a:pt x="2197713" y="2023835"/>
                  <a:pt x="2197713" y="2109382"/>
                </a:cubicBezTo>
                <a:close/>
                <a:moveTo>
                  <a:pt x="112363" y="2735659"/>
                </a:moveTo>
                <a:cubicBezTo>
                  <a:pt x="100580" y="2737300"/>
                  <a:pt x="88281" y="2736658"/>
                  <a:pt x="76067" y="2733385"/>
                </a:cubicBezTo>
                <a:lnTo>
                  <a:pt x="67901" y="2731197"/>
                </a:lnTo>
                <a:cubicBezTo>
                  <a:pt x="19046" y="2718106"/>
                  <a:pt x="-9948" y="2667888"/>
                  <a:pt x="3143" y="2619032"/>
                </a:cubicBezTo>
                <a:lnTo>
                  <a:pt x="136132" y="2122709"/>
                </a:lnTo>
                <a:cubicBezTo>
                  <a:pt x="149223" y="2073853"/>
                  <a:pt x="199442" y="2044859"/>
                  <a:pt x="248297" y="2057950"/>
                </a:cubicBezTo>
                <a:lnTo>
                  <a:pt x="256463" y="2060138"/>
                </a:lnTo>
                <a:cubicBezTo>
                  <a:pt x="305319" y="2073229"/>
                  <a:pt x="334312" y="2123447"/>
                  <a:pt x="321221" y="2172303"/>
                </a:cubicBezTo>
                <a:lnTo>
                  <a:pt x="188232" y="2668627"/>
                </a:lnTo>
                <a:cubicBezTo>
                  <a:pt x="178414" y="2705268"/>
                  <a:pt x="147712" y="2730738"/>
                  <a:pt x="112363" y="2735659"/>
                </a:cubicBezTo>
                <a:close/>
                <a:moveTo>
                  <a:pt x="816379" y="2803284"/>
                </a:moveTo>
                <a:lnTo>
                  <a:pt x="296148" y="2663889"/>
                </a:lnTo>
                <a:lnTo>
                  <a:pt x="412311" y="2230363"/>
                </a:lnTo>
                <a:lnTo>
                  <a:pt x="932542" y="2369758"/>
                </a:lnTo>
                <a:close/>
                <a:moveTo>
                  <a:pt x="2025342" y="3266622"/>
                </a:moveTo>
                <a:lnTo>
                  <a:pt x="881030" y="2960004"/>
                </a:lnTo>
                <a:lnTo>
                  <a:pt x="1066890" y="2266362"/>
                </a:lnTo>
                <a:lnTo>
                  <a:pt x="2211202" y="2572980"/>
                </a:lnTo>
                <a:close/>
                <a:moveTo>
                  <a:pt x="2928285" y="3694425"/>
                </a:moveTo>
                <a:lnTo>
                  <a:pt x="2109557" y="3475047"/>
                </a:lnTo>
                <a:lnTo>
                  <a:pt x="2388347" y="2434586"/>
                </a:lnTo>
                <a:lnTo>
                  <a:pt x="3207076" y="2653963"/>
                </a:lnTo>
                <a:close/>
                <a:moveTo>
                  <a:pt x="3361202" y="3940500"/>
                </a:moveTo>
                <a:cubicBezTo>
                  <a:pt x="3346463" y="3942552"/>
                  <a:pt x="3331077" y="3941748"/>
                  <a:pt x="3315798" y="3937654"/>
                </a:cubicBezTo>
                <a:lnTo>
                  <a:pt x="3103596" y="3880795"/>
                </a:lnTo>
                <a:cubicBezTo>
                  <a:pt x="3042479" y="3864419"/>
                  <a:pt x="3006210" y="3801598"/>
                  <a:pt x="3022586" y="3740481"/>
                </a:cubicBezTo>
                <a:lnTo>
                  <a:pt x="3311771" y="2661227"/>
                </a:lnTo>
                <a:cubicBezTo>
                  <a:pt x="3328148" y="2600110"/>
                  <a:pt x="3390968" y="2563840"/>
                  <a:pt x="3452085" y="2580216"/>
                </a:cubicBezTo>
                <a:lnTo>
                  <a:pt x="3664287" y="2637076"/>
                </a:lnTo>
                <a:cubicBezTo>
                  <a:pt x="3725404" y="2653452"/>
                  <a:pt x="3761673" y="2716273"/>
                  <a:pt x="3745297" y="2777390"/>
                </a:cubicBezTo>
                <a:lnTo>
                  <a:pt x="3456112" y="3856644"/>
                </a:lnTo>
                <a:cubicBezTo>
                  <a:pt x="3443830" y="3902482"/>
                  <a:pt x="3405423" y="3934343"/>
                  <a:pt x="3361202" y="394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TextBox 88">
            <a:extLst>
              <a:ext uri="{FF2B5EF4-FFF2-40B4-BE49-F238E27FC236}">
                <a16:creationId xmlns="" xmlns:a16="http://schemas.microsoft.com/office/drawing/2014/main" id="{65159085-E182-408A-9E6A-F913D4880290}"/>
              </a:ext>
            </a:extLst>
          </p:cNvPr>
          <p:cNvSpPr txBox="1"/>
          <p:nvPr/>
        </p:nvSpPr>
        <p:spPr>
          <a:xfrm rot="20117664">
            <a:off x="1375907" y="1689748"/>
            <a:ext cx="2130272" cy="707886"/>
          </a:xfrm>
          <a:prstGeom prst="rect">
            <a:avLst/>
          </a:prstGeom>
          <a:noFill/>
        </p:spPr>
        <p:txBody>
          <a:bodyPr wrap="square" rtlCol="0">
            <a:spAutoFit/>
          </a:bodyPr>
          <a:lstStyle/>
          <a:p>
            <a:r>
              <a:rPr lang="en-US" altLang="ko-KR" sz="4000" dirty="0">
                <a:solidFill>
                  <a:schemeClr val="tx1">
                    <a:lumMod val="75000"/>
                    <a:lumOff val="25000"/>
                  </a:schemeClr>
                </a:solidFill>
                <a:latin typeface="Brush Script MT" pitchFamily="66" charset="0"/>
                <a:cs typeface="Arial" pitchFamily="34" charset="0"/>
              </a:rPr>
              <a:t>Infographic</a:t>
            </a:r>
            <a:endParaRPr lang="ko-KR" altLang="en-US" sz="4000" dirty="0">
              <a:solidFill>
                <a:schemeClr val="tx1">
                  <a:lumMod val="75000"/>
                  <a:lumOff val="25000"/>
                </a:schemeClr>
              </a:solidFill>
              <a:latin typeface="Brush Script MT" pitchFamily="66" charset="0"/>
              <a:cs typeface="Arial" pitchFamily="34" charset="0"/>
            </a:endParaRPr>
          </a:p>
        </p:txBody>
      </p:sp>
      <p:sp>
        <p:nvSpPr>
          <p:cNvPr id="90" name="TextBox 89">
            <a:extLst>
              <a:ext uri="{FF2B5EF4-FFF2-40B4-BE49-F238E27FC236}">
                <a16:creationId xmlns="" xmlns:a16="http://schemas.microsoft.com/office/drawing/2014/main" id="{28FBB200-0110-470C-B2D9-45C8553B3898}"/>
              </a:ext>
            </a:extLst>
          </p:cNvPr>
          <p:cNvSpPr txBox="1"/>
          <p:nvPr/>
        </p:nvSpPr>
        <p:spPr>
          <a:xfrm rot="19934906">
            <a:off x="447458" y="2426498"/>
            <a:ext cx="3600124" cy="707886"/>
          </a:xfrm>
          <a:prstGeom prst="rect">
            <a:avLst/>
          </a:prstGeom>
          <a:noFill/>
        </p:spPr>
        <p:txBody>
          <a:bodyPr wrap="square" rtlCol="0">
            <a:spAutoFit/>
          </a:bodyPr>
          <a:lstStyle/>
          <a:p>
            <a:r>
              <a:rPr lang="en-US" altLang="ko-KR" sz="4000" dirty="0">
                <a:solidFill>
                  <a:schemeClr val="tx1">
                    <a:lumMod val="75000"/>
                    <a:lumOff val="25000"/>
                  </a:schemeClr>
                </a:solidFill>
                <a:latin typeface="Brush Script MT" pitchFamily="66" charset="0"/>
                <a:cs typeface="Arial" pitchFamily="34" charset="0"/>
              </a:rPr>
              <a:t>Simple PowerPoint</a:t>
            </a:r>
            <a:endParaRPr lang="ko-KR" altLang="en-US" sz="4000" dirty="0">
              <a:solidFill>
                <a:schemeClr val="tx1">
                  <a:lumMod val="75000"/>
                  <a:lumOff val="25000"/>
                </a:schemeClr>
              </a:solidFill>
              <a:latin typeface="Brush Script MT" pitchFamily="66" charset="0"/>
              <a:cs typeface="Arial" pitchFamily="34" charset="0"/>
            </a:endParaRPr>
          </a:p>
        </p:txBody>
      </p:sp>
      <p:grpSp>
        <p:nvGrpSpPr>
          <p:cNvPr id="46" name="Group 45"/>
          <p:cNvGrpSpPr/>
          <p:nvPr/>
        </p:nvGrpSpPr>
        <p:grpSpPr>
          <a:xfrm>
            <a:off x="677787" y="109792"/>
            <a:ext cx="11276441" cy="6404885"/>
            <a:chOff x="691154" y="232968"/>
            <a:chExt cx="11276441" cy="6404885"/>
          </a:xfrm>
          <a:solidFill>
            <a:schemeClr val="bg1"/>
          </a:solidFill>
        </p:grpSpPr>
        <p:sp>
          <p:nvSpPr>
            <p:cNvPr id="47" name="Rectangle 46"/>
            <p:cNvSpPr/>
            <p:nvPr userDrawn="1"/>
          </p:nvSpPr>
          <p:spPr>
            <a:xfrm>
              <a:off x="1640577" y="6500693"/>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rot="5400000">
              <a:off x="8699093" y="3364312"/>
              <a:ext cx="6399844"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5703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4" name="TextBox 23">
            <a:extLst>
              <a:ext uri="{FF2B5EF4-FFF2-40B4-BE49-F238E27FC236}">
                <a16:creationId xmlns="" xmlns:a16="http://schemas.microsoft.com/office/drawing/2014/main" id="{A6C488FD-E7C7-472F-AA40-0C8342B6A3B9}"/>
              </a:ext>
            </a:extLst>
          </p:cNvPr>
          <p:cNvSpPr txBox="1"/>
          <p:nvPr/>
        </p:nvSpPr>
        <p:spPr>
          <a:xfrm>
            <a:off x="6642345" y="2883299"/>
            <a:ext cx="1854686" cy="830997"/>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sp>
        <p:nvSpPr>
          <p:cNvPr id="25" name="Rectangle 16">
            <a:extLst>
              <a:ext uri="{FF2B5EF4-FFF2-40B4-BE49-F238E27FC236}">
                <a16:creationId xmlns="" xmlns:a16="http://schemas.microsoft.com/office/drawing/2014/main" id="{ED29EA6D-43FC-4738-9729-BA171D18A158}"/>
              </a:ext>
            </a:extLst>
          </p:cNvPr>
          <p:cNvSpPr/>
          <p:nvPr/>
        </p:nvSpPr>
        <p:spPr>
          <a:xfrm>
            <a:off x="7353620" y="2512603"/>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TextBox 25">
            <a:extLst>
              <a:ext uri="{FF2B5EF4-FFF2-40B4-BE49-F238E27FC236}">
                <a16:creationId xmlns="" xmlns:a16="http://schemas.microsoft.com/office/drawing/2014/main" id="{EB206C75-D858-4841-A53A-70F5A4288410}"/>
              </a:ext>
            </a:extLst>
          </p:cNvPr>
          <p:cNvSpPr txBox="1"/>
          <p:nvPr/>
        </p:nvSpPr>
        <p:spPr>
          <a:xfrm>
            <a:off x="1349969" y="2252220"/>
            <a:ext cx="1908566" cy="286232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r>
              <a:rPr lang="en-US" altLang="ko-KR" sz="1200" dirty="0">
                <a:solidFill>
                  <a:schemeClr val="tx1">
                    <a:lumMod val="75000"/>
                    <a:lumOff val="25000"/>
                  </a:schemeClr>
                </a:solidFill>
                <a:ea typeface="FZShuTi" pitchFamily="2" charset="-122"/>
                <a:cs typeface="Arial" pitchFamily="34" charset="0"/>
              </a:rPr>
              <a:t>I hope and I believe that this Template will your Time, Money and Reputation. </a:t>
            </a: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 xmlns:a16="http://schemas.microsoft.com/office/drawing/2014/main" id="{4E886771-F56B-414D-9EEB-2623D18D18E5}"/>
              </a:ext>
            </a:extLst>
          </p:cNvPr>
          <p:cNvSpPr txBox="1"/>
          <p:nvPr/>
        </p:nvSpPr>
        <p:spPr>
          <a:xfrm>
            <a:off x="1349969" y="682481"/>
            <a:ext cx="1908566" cy="1200329"/>
          </a:xfrm>
          <a:prstGeom prst="rect">
            <a:avLst/>
          </a:prstGeom>
          <a:noFill/>
        </p:spPr>
        <p:txBody>
          <a:bodyPr wrap="square" rtlCol="0">
            <a:spAutoFit/>
          </a:bodyPr>
          <a:lstStyle/>
          <a:p>
            <a:r>
              <a:rPr lang="en-US" altLang="ko-KR" sz="2400" b="1" dirty="0">
                <a:solidFill>
                  <a:schemeClr val="tx1">
                    <a:lumMod val="75000"/>
                    <a:lumOff val="25000"/>
                  </a:schemeClr>
                </a:solidFill>
                <a:latin typeface="+mj-lt"/>
                <a:cs typeface="Arial" pitchFamily="34" charset="0"/>
              </a:rPr>
              <a:t>Simple </a:t>
            </a:r>
            <a:r>
              <a:rPr lang="en-US" altLang="ko-KR" sz="2400" b="1" dirty="0">
                <a:solidFill>
                  <a:schemeClr val="accent2"/>
                </a:solidFill>
                <a:latin typeface="+mj-lt"/>
                <a:cs typeface="Arial" pitchFamily="34" charset="0"/>
              </a:rPr>
              <a:t>Portfolio</a:t>
            </a:r>
          </a:p>
          <a:p>
            <a:r>
              <a:rPr lang="en-US" altLang="ko-KR" sz="2400" b="1" dirty="0">
                <a:solidFill>
                  <a:schemeClr val="tx1">
                    <a:lumMod val="75000"/>
                    <a:lumOff val="25000"/>
                  </a:schemeClr>
                </a:solidFill>
                <a:latin typeface="+mj-lt"/>
                <a:cs typeface="Arial" pitchFamily="34" charset="0"/>
              </a:rPr>
              <a:t>Designed</a:t>
            </a:r>
          </a:p>
        </p:txBody>
      </p:sp>
      <p:pic>
        <p:nvPicPr>
          <p:cNvPr id="8" name="Picture Placeholder 7"/>
          <p:cNvPicPr>
            <a:picLocks noGrp="1" noChangeAspect="1"/>
          </p:cNvPicPr>
          <p:nvPr>
            <p:ph type="pic" idx="23"/>
          </p:nvPr>
        </p:nvPicPr>
        <p:blipFill>
          <a:blip r:embed="rId2">
            <a:extLst>
              <a:ext uri="{28A0092B-C50C-407E-A947-70E740481C1C}">
                <a14:useLocalDpi xmlns:a14="http://schemas.microsoft.com/office/drawing/2010/main" val="0"/>
              </a:ext>
            </a:extLst>
          </a:blip>
          <a:srcRect l="20520" r="20520"/>
          <a:stretch>
            <a:fillRect/>
          </a:stretch>
        </p:blipFill>
        <p:spPr/>
      </p:pic>
      <p:pic>
        <p:nvPicPr>
          <p:cNvPr id="9" name="Picture Placeholder 8"/>
          <p:cNvPicPr>
            <a:picLocks noGrp="1" noChangeAspect="1"/>
          </p:cNvPicPr>
          <p:nvPr>
            <p:ph type="pic" idx="16"/>
          </p:nvPr>
        </p:nvPicPr>
        <p:blipFill>
          <a:blip r:embed="rId3" cstate="print">
            <a:extLst>
              <a:ext uri="{28A0092B-C50C-407E-A947-70E740481C1C}">
                <a14:useLocalDpi xmlns:a14="http://schemas.microsoft.com/office/drawing/2010/main" val="0"/>
              </a:ext>
            </a:extLst>
          </a:blip>
          <a:srcRect l="437" r="437"/>
          <a:stretch>
            <a:fillRect/>
          </a:stretch>
        </p:blipFill>
        <p:spPr/>
      </p:pic>
      <p:pic>
        <p:nvPicPr>
          <p:cNvPr id="10" name="Picture Placeholder 9"/>
          <p:cNvPicPr>
            <a:picLocks noGrp="1" noChangeAspect="1"/>
          </p:cNvPicPr>
          <p:nvPr>
            <p:ph type="pic" idx="20"/>
          </p:nvPr>
        </p:nvPicPr>
        <p:blipFill>
          <a:blip r:embed="rId4">
            <a:extLst>
              <a:ext uri="{28A0092B-C50C-407E-A947-70E740481C1C}">
                <a14:useLocalDpi xmlns:a14="http://schemas.microsoft.com/office/drawing/2010/main" val="0"/>
              </a:ext>
            </a:extLst>
          </a:blip>
          <a:srcRect t="8186" b="8186"/>
          <a:stretch>
            <a:fillRect/>
          </a:stretch>
        </p:blipFill>
        <p:spPr/>
      </p:pic>
      <p:pic>
        <p:nvPicPr>
          <p:cNvPr id="11" name="Picture Placeholder 10"/>
          <p:cNvPicPr>
            <a:picLocks noGrp="1" noChangeAspect="1"/>
          </p:cNvPicPr>
          <p:nvPr>
            <p:ph type="pic" idx="22"/>
          </p:nvPr>
        </p:nvPicPr>
        <p:blipFill>
          <a:blip r:embed="rId5">
            <a:extLst>
              <a:ext uri="{28A0092B-C50C-407E-A947-70E740481C1C}">
                <a14:useLocalDpi xmlns:a14="http://schemas.microsoft.com/office/drawing/2010/main" val="0"/>
              </a:ext>
            </a:extLst>
          </a:blip>
          <a:srcRect l="22454" r="22454"/>
          <a:stretch>
            <a:fillRect/>
          </a:stretch>
        </p:blipFill>
        <p:spPr/>
      </p:pic>
      <p:pic>
        <p:nvPicPr>
          <p:cNvPr id="12" name="Picture Placeholder 11"/>
          <p:cNvPicPr>
            <a:picLocks noGrp="1" noChangeAspect="1"/>
          </p:cNvPicPr>
          <p:nvPr>
            <p:ph type="pic" idx="19"/>
          </p:nvPr>
        </p:nvPicPr>
        <p:blipFill>
          <a:blip r:embed="rId4">
            <a:extLst>
              <a:ext uri="{28A0092B-C50C-407E-A947-70E740481C1C}">
                <a14:useLocalDpi xmlns:a14="http://schemas.microsoft.com/office/drawing/2010/main" val="0"/>
              </a:ext>
            </a:extLst>
          </a:blip>
          <a:srcRect l="483" r="483"/>
          <a:stretch>
            <a:fillRect/>
          </a:stretch>
        </p:blipFill>
        <p:spPr/>
      </p:pic>
      <p:pic>
        <p:nvPicPr>
          <p:cNvPr id="13" name="Picture Placeholder 12"/>
          <p:cNvPicPr>
            <a:picLocks noGrp="1" noChangeAspect="1"/>
          </p:cNvPicPr>
          <p:nvPr>
            <p:ph type="pic" idx="21"/>
          </p:nvPr>
        </p:nvPicPr>
        <p:blipFill>
          <a:blip r:embed="rId4">
            <a:extLst>
              <a:ext uri="{28A0092B-C50C-407E-A947-70E740481C1C}">
                <a14:useLocalDpi xmlns:a14="http://schemas.microsoft.com/office/drawing/2010/main" val="0"/>
              </a:ext>
            </a:extLst>
          </a:blip>
          <a:srcRect t="8186" b="8186"/>
          <a:stretch>
            <a:fillRect/>
          </a:stretch>
        </p:blipFill>
        <p:spPr/>
      </p:pic>
      <p:grpSp>
        <p:nvGrpSpPr>
          <p:cNvPr id="18" name="Group 17"/>
          <p:cNvGrpSpPr/>
          <p:nvPr/>
        </p:nvGrpSpPr>
        <p:grpSpPr>
          <a:xfrm>
            <a:off x="691154" y="232968"/>
            <a:ext cx="11276441" cy="6404885"/>
            <a:chOff x="691154" y="232968"/>
            <a:chExt cx="11276441" cy="6404885"/>
          </a:xfrm>
          <a:solidFill>
            <a:schemeClr val="bg1"/>
          </a:solidFill>
        </p:grpSpPr>
        <p:sp>
          <p:nvSpPr>
            <p:cNvPr id="19" name="Rectangle 18"/>
            <p:cNvSpPr/>
            <p:nvPr userDrawn="1"/>
          </p:nvSpPr>
          <p:spPr>
            <a:xfrm>
              <a:off x="1640577" y="6500693"/>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5400000">
              <a:off x="8699093" y="3364312"/>
              <a:ext cx="6399844"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195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
            <a:extLst>
              <a:ext uri="{FF2B5EF4-FFF2-40B4-BE49-F238E27FC236}">
                <a16:creationId xmlns="" xmlns:a16="http://schemas.microsoft.com/office/drawing/2014/main" id="{3A04002B-928C-4EE3-8C3B-F0DE8B3F260F}"/>
              </a:ext>
            </a:extLst>
          </p:cNvPr>
          <p:cNvGrpSpPr/>
          <p:nvPr/>
        </p:nvGrpSpPr>
        <p:grpSpPr>
          <a:xfrm>
            <a:off x="4097555" y="2703793"/>
            <a:ext cx="4391607" cy="2581315"/>
            <a:chOff x="649653" y="906503"/>
            <a:chExt cx="7693935" cy="4522368"/>
          </a:xfrm>
          <a:solidFill>
            <a:srgbClr val="00B050"/>
          </a:solidFill>
        </p:grpSpPr>
        <p:grpSp>
          <p:nvGrpSpPr>
            <p:cNvPr id="13" name="Group 5">
              <a:extLst>
                <a:ext uri="{FF2B5EF4-FFF2-40B4-BE49-F238E27FC236}">
                  <a16:creationId xmlns="" xmlns:a16="http://schemas.microsoft.com/office/drawing/2014/main" id="{B80D122F-4D57-42DA-AF89-E3229ACC09E4}"/>
                </a:ext>
              </a:extLst>
            </p:cNvPr>
            <p:cNvGrpSpPr/>
            <p:nvPr/>
          </p:nvGrpSpPr>
          <p:grpSpPr>
            <a:xfrm>
              <a:off x="1686840" y="906503"/>
              <a:ext cx="1330961" cy="4404407"/>
              <a:chOff x="1962632" y="587923"/>
              <a:chExt cx="1606908" cy="5692842"/>
            </a:xfrm>
            <a:grpFill/>
          </p:grpSpPr>
          <p:sp>
            <p:nvSpPr>
              <p:cNvPr id="20" name="Freeform 12">
                <a:extLst>
                  <a:ext uri="{FF2B5EF4-FFF2-40B4-BE49-F238E27FC236}">
                    <a16:creationId xmlns="" xmlns:a16="http://schemas.microsoft.com/office/drawing/2014/main" id="{B599E5F9-440A-4F4E-8361-FD3BB8CE8F11}"/>
                  </a:ext>
                </a:extLst>
              </p:cNvPr>
              <p:cNvSpPr/>
              <p:nvPr/>
            </p:nvSpPr>
            <p:spPr>
              <a:xfrm>
                <a:off x="2733332" y="5823624"/>
                <a:ext cx="372189" cy="457141"/>
              </a:xfrm>
              <a:custGeom>
                <a:avLst/>
                <a:gdLst>
                  <a:gd name="connsiteX0" fmla="*/ 295625 w 372189"/>
                  <a:gd name="connsiteY0" fmla="*/ 926 h 457140"/>
                  <a:gd name="connsiteX1" fmla="*/ 147988 w 372189"/>
                  <a:gd name="connsiteY1" fmla="*/ 53313 h 457140"/>
                  <a:gd name="connsiteX2" fmla="*/ 114650 w 372189"/>
                  <a:gd name="connsiteY2" fmla="*/ 91413 h 457140"/>
                  <a:gd name="connsiteX3" fmla="*/ 100363 w 372189"/>
                  <a:gd name="connsiteY3" fmla="*/ 134276 h 457140"/>
                  <a:gd name="connsiteX4" fmla="*/ 67025 w 372189"/>
                  <a:gd name="connsiteY4" fmla="*/ 181901 h 457140"/>
                  <a:gd name="connsiteX5" fmla="*/ 81313 w 372189"/>
                  <a:gd name="connsiteY5" fmla="*/ 239051 h 457140"/>
                  <a:gd name="connsiteX6" fmla="*/ 57500 w 372189"/>
                  <a:gd name="connsiteY6" fmla="*/ 286676 h 457140"/>
                  <a:gd name="connsiteX7" fmla="*/ 38450 w 372189"/>
                  <a:gd name="connsiteY7" fmla="*/ 310488 h 457140"/>
                  <a:gd name="connsiteX8" fmla="*/ 24163 w 372189"/>
                  <a:gd name="connsiteY8" fmla="*/ 348588 h 457140"/>
                  <a:gd name="connsiteX9" fmla="*/ 5113 w 372189"/>
                  <a:gd name="connsiteY9" fmla="*/ 391451 h 457140"/>
                  <a:gd name="connsiteX10" fmla="*/ 14638 w 372189"/>
                  <a:gd name="connsiteY10" fmla="*/ 453363 h 457140"/>
                  <a:gd name="connsiteX11" fmla="*/ 152750 w 372189"/>
                  <a:gd name="connsiteY11" fmla="*/ 448601 h 457140"/>
                  <a:gd name="connsiteX12" fmla="*/ 276575 w 372189"/>
                  <a:gd name="connsiteY12" fmla="*/ 434313 h 457140"/>
                  <a:gd name="connsiteX13" fmla="*/ 333725 w 372189"/>
                  <a:gd name="connsiteY13" fmla="*/ 391451 h 457140"/>
                  <a:gd name="connsiteX14" fmla="*/ 338488 w 372189"/>
                  <a:gd name="connsiteY14" fmla="*/ 320013 h 457140"/>
                  <a:gd name="connsiteX15" fmla="*/ 357538 w 372189"/>
                  <a:gd name="connsiteY15" fmla="*/ 339063 h 457140"/>
                  <a:gd name="connsiteX16" fmla="*/ 371825 w 372189"/>
                  <a:gd name="connsiteY16" fmla="*/ 310488 h 457140"/>
                  <a:gd name="connsiteX17" fmla="*/ 367063 w 372189"/>
                  <a:gd name="connsiteY17" fmla="*/ 229526 h 457140"/>
                  <a:gd name="connsiteX18" fmla="*/ 357538 w 372189"/>
                  <a:gd name="connsiteY18" fmla="*/ 177138 h 457140"/>
                  <a:gd name="connsiteX19" fmla="*/ 343250 w 372189"/>
                  <a:gd name="connsiteY19" fmla="*/ 100938 h 457140"/>
                  <a:gd name="connsiteX20" fmla="*/ 295625 w 372189"/>
                  <a:gd name="connsiteY20" fmla="*/ 926 h 45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2189" h="457140">
                    <a:moveTo>
                      <a:pt x="295625" y="926"/>
                    </a:moveTo>
                    <a:cubicBezTo>
                      <a:pt x="263081" y="-7012"/>
                      <a:pt x="178150" y="38232"/>
                      <a:pt x="147988" y="53313"/>
                    </a:cubicBezTo>
                    <a:cubicBezTo>
                      <a:pt x="117826" y="68394"/>
                      <a:pt x="122587" y="77919"/>
                      <a:pt x="114650" y="91413"/>
                    </a:cubicBezTo>
                    <a:cubicBezTo>
                      <a:pt x="106713" y="104907"/>
                      <a:pt x="108300" y="119195"/>
                      <a:pt x="100363" y="134276"/>
                    </a:cubicBezTo>
                    <a:cubicBezTo>
                      <a:pt x="92425" y="149357"/>
                      <a:pt x="70200" y="164439"/>
                      <a:pt x="67025" y="181901"/>
                    </a:cubicBezTo>
                    <a:cubicBezTo>
                      <a:pt x="63850" y="199364"/>
                      <a:pt x="82900" y="221589"/>
                      <a:pt x="81313" y="239051"/>
                    </a:cubicBezTo>
                    <a:cubicBezTo>
                      <a:pt x="79726" y="256513"/>
                      <a:pt x="64644" y="274770"/>
                      <a:pt x="57500" y="286676"/>
                    </a:cubicBezTo>
                    <a:cubicBezTo>
                      <a:pt x="50356" y="298582"/>
                      <a:pt x="44006" y="300169"/>
                      <a:pt x="38450" y="310488"/>
                    </a:cubicBezTo>
                    <a:cubicBezTo>
                      <a:pt x="32894" y="320807"/>
                      <a:pt x="29719" y="335094"/>
                      <a:pt x="24163" y="348588"/>
                    </a:cubicBezTo>
                    <a:cubicBezTo>
                      <a:pt x="18607" y="362082"/>
                      <a:pt x="6700" y="373989"/>
                      <a:pt x="5113" y="391451"/>
                    </a:cubicBezTo>
                    <a:cubicBezTo>
                      <a:pt x="3526" y="408913"/>
                      <a:pt x="-9968" y="443838"/>
                      <a:pt x="14638" y="453363"/>
                    </a:cubicBezTo>
                    <a:cubicBezTo>
                      <a:pt x="39244" y="462888"/>
                      <a:pt x="109094" y="451776"/>
                      <a:pt x="152750" y="448601"/>
                    </a:cubicBezTo>
                    <a:cubicBezTo>
                      <a:pt x="196406" y="445426"/>
                      <a:pt x="246413" y="443838"/>
                      <a:pt x="276575" y="434313"/>
                    </a:cubicBezTo>
                    <a:cubicBezTo>
                      <a:pt x="306737" y="424788"/>
                      <a:pt x="323406" y="410501"/>
                      <a:pt x="333725" y="391451"/>
                    </a:cubicBezTo>
                    <a:cubicBezTo>
                      <a:pt x="344044" y="372401"/>
                      <a:pt x="334519" y="328744"/>
                      <a:pt x="338488" y="320013"/>
                    </a:cubicBezTo>
                    <a:cubicBezTo>
                      <a:pt x="342457" y="311282"/>
                      <a:pt x="351982" y="340650"/>
                      <a:pt x="357538" y="339063"/>
                    </a:cubicBezTo>
                    <a:cubicBezTo>
                      <a:pt x="363094" y="337476"/>
                      <a:pt x="370238" y="328744"/>
                      <a:pt x="371825" y="310488"/>
                    </a:cubicBezTo>
                    <a:cubicBezTo>
                      <a:pt x="373413" y="292232"/>
                      <a:pt x="369444" y="251751"/>
                      <a:pt x="367063" y="229526"/>
                    </a:cubicBezTo>
                    <a:cubicBezTo>
                      <a:pt x="364682" y="207301"/>
                      <a:pt x="361507" y="198569"/>
                      <a:pt x="357538" y="177138"/>
                    </a:cubicBezTo>
                    <a:cubicBezTo>
                      <a:pt x="353569" y="155707"/>
                      <a:pt x="353569" y="130307"/>
                      <a:pt x="343250" y="100938"/>
                    </a:cubicBezTo>
                    <a:cubicBezTo>
                      <a:pt x="332931" y="71569"/>
                      <a:pt x="328169" y="8864"/>
                      <a:pt x="295625" y="9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21" name="Freeform 13">
                <a:extLst>
                  <a:ext uri="{FF2B5EF4-FFF2-40B4-BE49-F238E27FC236}">
                    <a16:creationId xmlns="" xmlns:a16="http://schemas.microsoft.com/office/drawing/2014/main" id="{DE2FA505-CB95-4D23-A5C5-76745E4BB651}"/>
                  </a:ext>
                </a:extLst>
              </p:cNvPr>
              <p:cNvSpPr/>
              <p:nvPr/>
            </p:nvSpPr>
            <p:spPr>
              <a:xfrm>
                <a:off x="2355315" y="5349411"/>
                <a:ext cx="349373" cy="622775"/>
              </a:xfrm>
              <a:custGeom>
                <a:avLst/>
                <a:gdLst>
                  <a:gd name="connsiteX0" fmla="*/ 245016 w 349372"/>
                  <a:gd name="connsiteY0" fmla="*/ 3649 h 622774"/>
                  <a:gd name="connsiteX1" fmla="*/ 325979 w 349372"/>
                  <a:gd name="connsiteY1" fmla="*/ 32224 h 622774"/>
                  <a:gd name="connsiteX2" fmla="*/ 345029 w 349372"/>
                  <a:gd name="connsiteY2" fmla="*/ 136999 h 622774"/>
                  <a:gd name="connsiteX3" fmla="*/ 345029 w 349372"/>
                  <a:gd name="connsiteY3" fmla="*/ 160812 h 622774"/>
                  <a:gd name="connsiteX4" fmla="*/ 297404 w 349372"/>
                  <a:gd name="connsiteY4" fmla="*/ 251299 h 622774"/>
                  <a:gd name="connsiteX5" fmla="*/ 283116 w 349372"/>
                  <a:gd name="connsiteY5" fmla="*/ 256062 h 622774"/>
                  <a:gd name="connsiteX6" fmla="*/ 273591 w 349372"/>
                  <a:gd name="connsiteY6" fmla="*/ 313212 h 622774"/>
                  <a:gd name="connsiteX7" fmla="*/ 273591 w 349372"/>
                  <a:gd name="connsiteY7" fmla="*/ 360837 h 622774"/>
                  <a:gd name="connsiteX8" fmla="*/ 278354 w 349372"/>
                  <a:gd name="connsiteY8" fmla="*/ 413224 h 622774"/>
                  <a:gd name="connsiteX9" fmla="*/ 259304 w 349372"/>
                  <a:gd name="connsiteY9" fmla="*/ 498949 h 622774"/>
                  <a:gd name="connsiteX10" fmla="*/ 235491 w 349372"/>
                  <a:gd name="connsiteY10" fmla="*/ 551337 h 622774"/>
                  <a:gd name="connsiteX11" fmla="*/ 168816 w 349372"/>
                  <a:gd name="connsiteY11" fmla="*/ 598962 h 622774"/>
                  <a:gd name="connsiteX12" fmla="*/ 92616 w 349372"/>
                  <a:gd name="connsiteY12" fmla="*/ 622774 h 622774"/>
                  <a:gd name="connsiteX13" fmla="*/ 21179 w 349372"/>
                  <a:gd name="connsiteY13" fmla="*/ 598962 h 622774"/>
                  <a:gd name="connsiteX14" fmla="*/ 2129 w 349372"/>
                  <a:gd name="connsiteY14" fmla="*/ 556099 h 622774"/>
                  <a:gd name="connsiteX15" fmla="*/ 6891 w 349372"/>
                  <a:gd name="connsiteY15" fmla="*/ 465612 h 622774"/>
                  <a:gd name="connsiteX16" fmla="*/ 59279 w 349372"/>
                  <a:gd name="connsiteY16" fmla="*/ 346549 h 622774"/>
                  <a:gd name="connsiteX17" fmla="*/ 106904 w 349372"/>
                  <a:gd name="connsiteY17" fmla="*/ 227487 h 622774"/>
                  <a:gd name="connsiteX18" fmla="*/ 130716 w 349372"/>
                  <a:gd name="connsiteY18" fmla="*/ 151287 h 622774"/>
                  <a:gd name="connsiteX19" fmla="*/ 168816 w 349372"/>
                  <a:gd name="connsiteY19" fmla="*/ 17937 h 622774"/>
                  <a:gd name="connsiteX20" fmla="*/ 245016 w 349372"/>
                  <a:gd name="connsiteY20" fmla="*/ 3649 h 6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372" h="622774">
                    <a:moveTo>
                      <a:pt x="245016" y="3649"/>
                    </a:moveTo>
                    <a:cubicBezTo>
                      <a:pt x="271210" y="6030"/>
                      <a:pt x="309310" y="9999"/>
                      <a:pt x="325979" y="32224"/>
                    </a:cubicBezTo>
                    <a:cubicBezTo>
                      <a:pt x="342648" y="54449"/>
                      <a:pt x="341854" y="115568"/>
                      <a:pt x="345029" y="136999"/>
                    </a:cubicBezTo>
                    <a:cubicBezTo>
                      <a:pt x="348204" y="158430"/>
                      <a:pt x="352966" y="141762"/>
                      <a:pt x="345029" y="160812"/>
                    </a:cubicBezTo>
                    <a:cubicBezTo>
                      <a:pt x="337092" y="179862"/>
                      <a:pt x="307723" y="235424"/>
                      <a:pt x="297404" y="251299"/>
                    </a:cubicBezTo>
                    <a:cubicBezTo>
                      <a:pt x="287085" y="267174"/>
                      <a:pt x="287085" y="245743"/>
                      <a:pt x="283116" y="256062"/>
                    </a:cubicBezTo>
                    <a:cubicBezTo>
                      <a:pt x="279147" y="266381"/>
                      <a:pt x="275178" y="295750"/>
                      <a:pt x="273591" y="313212"/>
                    </a:cubicBezTo>
                    <a:cubicBezTo>
                      <a:pt x="272004" y="330674"/>
                      <a:pt x="272797" y="344168"/>
                      <a:pt x="273591" y="360837"/>
                    </a:cubicBezTo>
                    <a:cubicBezTo>
                      <a:pt x="274385" y="377506"/>
                      <a:pt x="280735" y="390205"/>
                      <a:pt x="278354" y="413224"/>
                    </a:cubicBezTo>
                    <a:cubicBezTo>
                      <a:pt x="275973" y="436243"/>
                      <a:pt x="266448" y="475930"/>
                      <a:pt x="259304" y="498949"/>
                    </a:cubicBezTo>
                    <a:cubicBezTo>
                      <a:pt x="252160" y="521968"/>
                      <a:pt x="250572" y="534668"/>
                      <a:pt x="235491" y="551337"/>
                    </a:cubicBezTo>
                    <a:cubicBezTo>
                      <a:pt x="220410" y="568006"/>
                      <a:pt x="192628" y="587056"/>
                      <a:pt x="168816" y="598962"/>
                    </a:cubicBezTo>
                    <a:cubicBezTo>
                      <a:pt x="145004" y="610868"/>
                      <a:pt x="117222" y="622774"/>
                      <a:pt x="92616" y="622774"/>
                    </a:cubicBezTo>
                    <a:cubicBezTo>
                      <a:pt x="68010" y="622774"/>
                      <a:pt x="36260" y="610075"/>
                      <a:pt x="21179" y="598962"/>
                    </a:cubicBezTo>
                    <a:cubicBezTo>
                      <a:pt x="6098" y="587849"/>
                      <a:pt x="4510" y="578324"/>
                      <a:pt x="2129" y="556099"/>
                    </a:cubicBezTo>
                    <a:cubicBezTo>
                      <a:pt x="-252" y="533874"/>
                      <a:pt x="-2634" y="500537"/>
                      <a:pt x="6891" y="465612"/>
                    </a:cubicBezTo>
                    <a:cubicBezTo>
                      <a:pt x="16416" y="430687"/>
                      <a:pt x="42610" y="386236"/>
                      <a:pt x="59279" y="346549"/>
                    </a:cubicBezTo>
                    <a:cubicBezTo>
                      <a:pt x="75948" y="306862"/>
                      <a:pt x="94998" y="260031"/>
                      <a:pt x="106904" y="227487"/>
                    </a:cubicBezTo>
                    <a:cubicBezTo>
                      <a:pt x="118810" y="194943"/>
                      <a:pt x="120397" y="186212"/>
                      <a:pt x="130716" y="151287"/>
                    </a:cubicBezTo>
                    <a:cubicBezTo>
                      <a:pt x="141035" y="116362"/>
                      <a:pt x="150560" y="44131"/>
                      <a:pt x="168816" y="17937"/>
                    </a:cubicBezTo>
                    <a:cubicBezTo>
                      <a:pt x="187072" y="-8257"/>
                      <a:pt x="218822" y="1268"/>
                      <a:pt x="245016" y="3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Freeform 14">
                <a:extLst>
                  <a:ext uri="{FF2B5EF4-FFF2-40B4-BE49-F238E27FC236}">
                    <a16:creationId xmlns="" xmlns:a16="http://schemas.microsoft.com/office/drawing/2014/main" id="{58140A54-9163-48B5-9D1A-80B27E7737C1}"/>
                  </a:ext>
                </a:extLst>
              </p:cNvPr>
              <p:cNvSpPr/>
              <p:nvPr/>
            </p:nvSpPr>
            <p:spPr>
              <a:xfrm>
                <a:off x="2385753" y="3258510"/>
                <a:ext cx="987693" cy="2696468"/>
              </a:xfrm>
              <a:custGeom>
                <a:avLst/>
                <a:gdLst>
                  <a:gd name="connsiteX0" fmla="*/ 905141 w 987690"/>
                  <a:gd name="connsiteY0" fmla="*/ 46672 h 2696464"/>
                  <a:gd name="connsiteX1" fmla="*/ 786078 w 987690"/>
                  <a:gd name="connsiteY1" fmla="*/ 3810 h 2696464"/>
                  <a:gd name="connsiteX2" fmla="*/ 409841 w 987690"/>
                  <a:gd name="connsiteY2" fmla="*/ 8572 h 2696464"/>
                  <a:gd name="connsiteX3" fmla="*/ 166953 w 987690"/>
                  <a:gd name="connsiteY3" fmla="*/ 60960 h 2696464"/>
                  <a:gd name="connsiteX4" fmla="*/ 52653 w 987690"/>
                  <a:gd name="connsiteY4" fmla="*/ 137160 h 2696464"/>
                  <a:gd name="connsiteX5" fmla="*/ 28841 w 987690"/>
                  <a:gd name="connsiteY5" fmla="*/ 284797 h 2696464"/>
                  <a:gd name="connsiteX6" fmla="*/ 266 w 987690"/>
                  <a:gd name="connsiteY6" fmla="*/ 513397 h 2696464"/>
                  <a:gd name="connsiteX7" fmla="*/ 14553 w 987690"/>
                  <a:gd name="connsiteY7" fmla="*/ 589597 h 2696464"/>
                  <a:gd name="connsiteX8" fmla="*/ 14553 w 987690"/>
                  <a:gd name="connsiteY8" fmla="*/ 661035 h 2696464"/>
                  <a:gd name="connsiteX9" fmla="*/ 28841 w 987690"/>
                  <a:gd name="connsiteY9" fmla="*/ 761047 h 2696464"/>
                  <a:gd name="connsiteX10" fmla="*/ 38366 w 987690"/>
                  <a:gd name="connsiteY10" fmla="*/ 861060 h 2696464"/>
                  <a:gd name="connsiteX11" fmla="*/ 43128 w 987690"/>
                  <a:gd name="connsiteY11" fmla="*/ 956310 h 2696464"/>
                  <a:gd name="connsiteX12" fmla="*/ 52653 w 987690"/>
                  <a:gd name="connsiteY12" fmla="*/ 1046797 h 2696464"/>
                  <a:gd name="connsiteX13" fmla="*/ 38366 w 987690"/>
                  <a:gd name="connsiteY13" fmla="*/ 1122997 h 2696464"/>
                  <a:gd name="connsiteX14" fmla="*/ 66941 w 987690"/>
                  <a:gd name="connsiteY14" fmla="*/ 1175385 h 2696464"/>
                  <a:gd name="connsiteX15" fmla="*/ 76466 w 987690"/>
                  <a:gd name="connsiteY15" fmla="*/ 1265872 h 2696464"/>
                  <a:gd name="connsiteX16" fmla="*/ 43128 w 987690"/>
                  <a:gd name="connsiteY16" fmla="*/ 1389697 h 2696464"/>
                  <a:gd name="connsiteX17" fmla="*/ 47891 w 987690"/>
                  <a:gd name="connsiteY17" fmla="*/ 1442085 h 2696464"/>
                  <a:gd name="connsiteX18" fmla="*/ 28841 w 987690"/>
                  <a:gd name="connsiteY18" fmla="*/ 1537335 h 2696464"/>
                  <a:gd name="connsiteX19" fmla="*/ 19316 w 987690"/>
                  <a:gd name="connsiteY19" fmla="*/ 1642110 h 2696464"/>
                  <a:gd name="connsiteX20" fmla="*/ 38366 w 987690"/>
                  <a:gd name="connsiteY20" fmla="*/ 1780222 h 2696464"/>
                  <a:gd name="connsiteX21" fmla="*/ 38366 w 987690"/>
                  <a:gd name="connsiteY21" fmla="*/ 1942147 h 2696464"/>
                  <a:gd name="connsiteX22" fmla="*/ 52653 w 987690"/>
                  <a:gd name="connsiteY22" fmla="*/ 2042160 h 2696464"/>
                  <a:gd name="connsiteX23" fmla="*/ 43128 w 987690"/>
                  <a:gd name="connsiteY23" fmla="*/ 2085022 h 2696464"/>
                  <a:gd name="connsiteX24" fmla="*/ 76466 w 987690"/>
                  <a:gd name="connsiteY24" fmla="*/ 2189797 h 2696464"/>
                  <a:gd name="connsiteX25" fmla="*/ 109803 w 987690"/>
                  <a:gd name="connsiteY25" fmla="*/ 2299335 h 2696464"/>
                  <a:gd name="connsiteX26" fmla="*/ 166953 w 987690"/>
                  <a:gd name="connsiteY26" fmla="*/ 2337435 h 2696464"/>
                  <a:gd name="connsiteX27" fmla="*/ 243153 w 987690"/>
                  <a:gd name="connsiteY27" fmla="*/ 2246947 h 2696464"/>
                  <a:gd name="connsiteX28" fmla="*/ 300303 w 987690"/>
                  <a:gd name="connsiteY28" fmla="*/ 2142172 h 2696464"/>
                  <a:gd name="connsiteX29" fmla="*/ 295541 w 987690"/>
                  <a:gd name="connsiteY29" fmla="*/ 2032635 h 2696464"/>
                  <a:gd name="connsiteX30" fmla="*/ 319353 w 987690"/>
                  <a:gd name="connsiteY30" fmla="*/ 1842135 h 2696464"/>
                  <a:gd name="connsiteX31" fmla="*/ 328878 w 987690"/>
                  <a:gd name="connsiteY31" fmla="*/ 1723072 h 2696464"/>
                  <a:gd name="connsiteX32" fmla="*/ 328878 w 987690"/>
                  <a:gd name="connsiteY32" fmla="*/ 1604010 h 2696464"/>
                  <a:gd name="connsiteX33" fmla="*/ 343166 w 987690"/>
                  <a:gd name="connsiteY33" fmla="*/ 1503997 h 2696464"/>
                  <a:gd name="connsiteX34" fmla="*/ 362216 w 987690"/>
                  <a:gd name="connsiteY34" fmla="*/ 1475422 h 2696464"/>
                  <a:gd name="connsiteX35" fmla="*/ 366978 w 987690"/>
                  <a:gd name="connsiteY35" fmla="*/ 1432560 h 2696464"/>
                  <a:gd name="connsiteX36" fmla="*/ 381266 w 987690"/>
                  <a:gd name="connsiteY36" fmla="*/ 1418272 h 2696464"/>
                  <a:gd name="connsiteX37" fmla="*/ 362216 w 987690"/>
                  <a:gd name="connsiteY37" fmla="*/ 1337310 h 2696464"/>
                  <a:gd name="connsiteX38" fmla="*/ 390791 w 987690"/>
                  <a:gd name="connsiteY38" fmla="*/ 1237297 h 2696464"/>
                  <a:gd name="connsiteX39" fmla="*/ 419366 w 987690"/>
                  <a:gd name="connsiteY39" fmla="*/ 1199197 h 2696464"/>
                  <a:gd name="connsiteX40" fmla="*/ 419366 w 987690"/>
                  <a:gd name="connsiteY40" fmla="*/ 1046797 h 2696464"/>
                  <a:gd name="connsiteX41" fmla="*/ 438416 w 987690"/>
                  <a:gd name="connsiteY41" fmla="*/ 994410 h 2696464"/>
                  <a:gd name="connsiteX42" fmla="*/ 443178 w 987690"/>
                  <a:gd name="connsiteY42" fmla="*/ 899160 h 2696464"/>
                  <a:gd name="connsiteX43" fmla="*/ 462228 w 987690"/>
                  <a:gd name="connsiteY43" fmla="*/ 822960 h 2696464"/>
                  <a:gd name="connsiteX44" fmla="*/ 481278 w 987690"/>
                  <a:gd name="connsiteY44" fmla="*/ 784860 h 2696464"/>
                  <a:gd name="connsiteX45" fmla="*/ 486041 w 987690"/>
                  <a:gd name="connsiteY45" fmla="*/ 913447 h 2696464"/>
                  <a:gd name="connsiteX46" fmla="*/ 509853 w 987690"/>
                  <a:gd name="connsiteY46" fmla="*/ 1027747 h 2696464"/>
                  <a:gd name="connsiteX47" fmla="*/ 519378 w 987690"/>
                  <a:gd name="connsiteY47" fmla="*/ 1127760 h 2696464"/>
                  <a:gd name="connsiteX48" fmla="*/ 500328 w 987690"/>
                  <a:gd name="connsiteY48" fmla="*/ 1284922 h 2696464"/>
                  <a:gd name="connsiteX49" fmla="*/ 519378 w 987690"/>
                  <a:gd name="connsiteY49" fmla="*/ 1323022 h 2696464"/>
                  <a:gd name="connsiteX50" fmla="*/ 514616 w 987690"/>
                  <a:gd name="connsiteY50" fmla="*/ 1437322 h 2696464"/>
                  <a:gd name="connsiteX51" fmla="*/ 509853 w 987690"/>
                  <a:gd name="connsiteY51" fmla="*/ 1503997 h 2696464"/>
                  <a:gd name="connsiteX52" fmla="*/ 538428 w 987690"/>
                  <a:gd name="connsiteY52" fmla="*/ 1556385 h 2696464"/>
                  <a:gd name="connsiteX53" fmla="*/ 524141 w 987690"/>
                  <a:gd name="connsiteY53" fmla="*/ 1637347 h 2696464"/>
                  <a:gd name="connsiteX54" fmla="*/ 543191 w 987690"/>
                  <a:gd name="connsiteY54" fmla="*/ 1718310 h 2696464"/>
                  <a:gd name="connsiteX55" fmla="*/ 519378 w 987690"/>
                  <a:gd name="connsiteY55" fmla="*/ 1799272 h 2696464"/>
                  <a:gd name="connsiteX56" fmla="*/ 514616 w 987690"/>
                  <a:gd name="connsiteY56" fmla="*/ 2004060 h 2696464"/>
                  <a:gd name="connsiteX57" fmla="*/ 486041 w 987690"/>
                  <a:gd name="connsiteY57" fmla="*/ 2170747 h 2696464"/>
                  <a:gd name="connsiteX58" fmla="*/ 481278 w 987690"/>
                  <a:gd name="connsiteY58" fmla="*/ 2256472 h 2696464"/>
                  <a:gd name="connsiteX59" fmla="*/ 514616 w 987690"/>
                  <a:gd name="connsiteY59" fmla="*/ 2351722 h 2696464"/>
                  <a:gd name="connsiteX60" fmla="*/ 524141 w 987690"/>
                  <a:gd name="connsiteY60" fmla="*/ 2385060 h 2696464"/>
                  <a:gd name="connsiteX61" fmla="*/ 462228 w 987690"/>
                  <a:gd name="connsiteY61" fmla="*/ 2475547 h 2696464"/>
                  <a:gd name="connsiteX62" fmla="*/ 428891 w 987690"/>
                  <a:gd name="connsiteY62" fmla="*/ 2513647 h 2696464"/>
                  <a:gd name="connsiteX63" fmla="*/ 457466 w 987690"/>
                  <a:gd name="connsiteY63" fmla="*/ 2570797 h 2696464"/>
                  <a:gd name="connsiteX64" fmla="*/ 438416 w 987690"/>
                  <a:gd name="connsiteY64" fmla="*/ 2642235 h 2696464"/>
                  <a:gd name="connsiteX65" fmla="*/ 505091 w 987690"/>
                  <a:gd name="connsiteY65" fmla="*/ 2651760 h 2696464"/>
                  <a:gd name="connsiteX66" fmla="*/ 614628 w 987690"/>
                  <a:gd name="connsiteY66" fmla="*/ 2675572 h 2696464"/>
                  <a:gd name="connsiteX67" fmla="*/ 690828 w 987690"/>
                  <a:gd name="connsiteY67" fmla="*/ 2694622 h 2696464"/>
                  <a:gd name="connsiteX68" fmla="*/ 743216 w 987690"/>
                  <a:gd name="connsiteY68" fmla="*/ 2627947 h 2696464"/>
                  <a:gd name="connsiteX69" fmla="*/ 757503 w 987690"/>
                  <a:gd name="connsiteY69" fmla="*/ 2532697 h 2696464"/>
                  <a:gd name="connsiteX70" fmla="*/ 743216 w 987690"/>
                  <a:gd name="connsiteY70" fmla="*/ 2485072 h 2696464"/>
                  <a:gd name="connsiteX71" fmla="*/ 743216 w 987690"/>
                  <a:gd name="connsiteY71" fmla="*/ 2437447 h 2696464"/>
                  <a:gd name="connsiteX72" fmla="*/ 795603 w 987690"/>
                  <a:gd name="connsiteY72" fmla="*/ 2356485 h 2696464"/>
                  <a:gd name="connsiteX73" fmla="*/ 809891 w 987690"/>
                  <a:gd name="connsiteY73" fmla="*/ 2223135 h 2696464"/>
                  <a:gd name="connsiteX74" fmla="*/ 819416 w 987690"/>
                  <a:gd name="connsiteY74" fmla="*/ 2094547 h 2696464"/>
                  <a:gd name="connsiteX75" fmla="*/ 838466 w 987690"/>
                  <a:gd name="connsiteY75" fmla="*/ 1913572 h 2696464"/>
                  <a:gd name="connsiteX76" fmla="*/ 862278 w 987690"/>
                  <a:gd name="connsiteY76" fmla="*/ 1699260 h 2696464"/>
                  <a:gd name="connsiteX77" fmla="*/ 857516 w 987690"/>
                  <a:gd name="connsiteY77" fmla="*/ 1608772 h 2696464"/>
                  <a:gd name="connsiteX78" fmla="*/ 871803 w 987690"/>
                  <a:gd name="connsiteY78" fmla="*/ 1484947 h 2696464"/>
                  <a:gd name="connsiteX79" fmla="*/ 895616 w 987690"/>
                  <a:gd name="connsiteY79" fmla="*/ 1170622 h 2696464"/>
                  <a:gd name="connsiteX80" fmla="*/ 924191 w 987690"/>
                  <a:gd name="connsiteY80" fmla="*/ 908685 h 2696464"/>
                  <a:gd name="connsiteX81" fmla="*/ 914666 w 987690"/>
                  <a:gd name="connsiteY81" fmla="*/ 780097 h 2696464"/>
                  <a:gd name="connsiteX82" fmla="*/ 948003 w 987690"/>
                  <a:gd name="connsiteY82" fmla="*/ 613410 h 2696464"/>
                  <a:gd name="connsiteX83" fmla="*/ 981341 w 987690"/>
                  <a:gd name="connsiteY83" fmla="*/ 441960 h 2696464"/>
                  <a:gd name="connsiteX84" fmla="*/ 981341 w 987690"/>
                  <a:gd name="connsiteY84" fmla="*/ 337185 h 2696464"/>
                  <a:gd name="connsiteX85" fmla="*/ 981341 w 987690"/>
                  <a:gd name="connsiteY85" fmla="*/ 137160 h 2696464"/>
                  <a:gd name="connsiteX86" fmla="*/ 905141 w 987690"/>
                  <a:gd name="connsiteY86" fmla="*/ 46672 h 26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87690" h="2696464">
                    <a:moveTo>
                      <a:pt x="905141" y="46672"/>
                    </a:moveTo>
                    <a:cubicBezTo>
                      <a:pt x="872597" y="24447"/>
                      <a:pt x="868628" y="10160"/>
                      <a:pt x="786078" y="3810"/>
                    </a:cubicBezTo>
                    <a:cubicBezTo>
                      <a:pt x="703528" y="-2540"/>
                      <a:pt x="513028" y="-953"/>
                      <a:pt x="409841" y="8572"/>
                    </a:cubicBezTo>
                    <a:cubicBezTo>
                      <a:pt x="306654" y="18097"/>
                      <a:pt x="226484" y="39529"/>
                      <a:pt x="166953" y="60960"/>
                    </a:cubicBezTo>
                    <a:cubicBezTo>
                      <a:pt x="107422" y="82391"/>
                      <a:pt x="75672" y="99854"/>
                      <a:pt x="52653" y="137160"/>
                    </a:cubicBezTo>
                    <a:cubicBezTo>
                      <a:pt x="29634" y="174466"/>
                      <a:pt x="37572" y="222091"/>
                      <a:pt x="28841" y="284797"/>
                    </a:cubicBezTo>
                    <a:cubicBezTo>
                      <a:pt x="20110" y="347503"/>
                      <a:pt x="2647" y="462597"/>
                      <a:pt x="266" y="513397"/>
                    </a:cubicBezTo>
                    <a:cubicBezTo>
                      <a:pt x="-2115" y="564197"/>
                      <a:pt x="12172" y="564991"/>
                      <a:pt x="14553" y="589597"/>
                    </a:cubicBezTo>
                    <a:cubicBezTo>
                      <a:pt x="16934" y="614203"/>
                      <a:pt x="12172" y="632460"/>
                      <a:pt x="14553" y="661035"/>
                    </a:cubicBezTo>
                    <a:cubicBezTo>
                      <a:pt x="16934" y="689610"/>
                      <a:pt x="24872" y="727710"/>
                      <a:pt x="28841" y="761047"/>
                    </a:cubicBezTo>
                    <a:cubicBezTo>
                      <a:pt x="32810" y="794384"/>
                      <a:pt x="35985" y="828516"/>
                      <a:pt x="38366" y="861060"/>
                    </a:cubicBezTo>
                    <a:cubicBezTo>
                      <a:pt x="40747" y="893604"/>
                      <a:pt x="40747" y="925354"/>
                      <a:pt x="43128" y="956310"/>
                    </a:cubicBezTo>
                    <a:cubicBezTo>
                      <a:pt x="45509" y="987266"/>
                      <a:pt x="53447" y="1019016"/>
                      <a:pt x="52653" y="1046797"/>
                    </a:cubicBezTo>
                    <a:cubicBezTo>
                      <a:pt x="51859" y="1074578"/>
                      <a:pt x="35985" y="1101566"/>
                      <a:pt x="38366" y="1122997"/>
                    </a:cubicBezTo>
                    <a:cubicBezTo>
                      <a:pt x="40747" y="1144428"/>
                      <a:pt x="60591" y="1151573"/>
                      <a:pt x="66941" y="1175385"/>
                    </a:cubicBezTo>
                    <a:cubicBezTo>
                      <a:pt x="73291" y="1199197"/>
                      <a:pt x="80435" y="1230153"/>
                      <a:pt x="76466" y="1265872"/>
                    </a:cubicBezTo>
                    <a:cubicBezTo>
                      <a:pt x="72497" y="1301591"/>
                      <a:pt x="47890" y="1360328"/>
                      <a:pt x="43128" y="1389697"/>
                    </a:cubicBezTo>
                    <a:cubicBezTo>
                      <a:pt x="38366" y="1419066"/>
                      <a:pt x="50272" y="1417479"/>
                      <a:pt x="47891" y="1442085"/>
                    </a:cubicBezTo>
                    <a:cubicBezTo>
                      <a:pt x="45510" y="1466691"/>
                      <a:pt x="33603" y="1503998"/>
                      <a:pt x="28841" y="1537335"/>
                    </a:cubicBezTo>
                    <a:cubicBezTo>
                      <a:pt x="24079" y="1570672"/>
                      <a:pt x="17729" y="1601629"/>
                      <a:pt x="19316" y="1642110"/>
                    </a:cubicBezTo>
                    <a:cubicBezTo>
                      <a:pt x="20903" y="1682591"/>
                      <a:pt x="35191" y="1730216"/>
                      <a:pt x="38366" y="1780222"/>
                    </a:cubicBezTo>
                    <a:cubicBezTo>
                      <a:pt x="41541" y="1830228"/>
                      <a:pt x="35985" y="1898491"/>
                      <a:pt x="38366" y="1942147"/>
                    </a:cubicBezTo>
                    <a:cubicBezTo>
                      <a:pt x="40747" y="1985803"/>
                      <a:pt x="51859" y="2018348"/>
                      <a:pt x="52653" y="2042160"/>
                    </a:cubicBezTo>
                    <a:cubicBezTo>
                      <a:pt x="53447" y="2065972"/>
                      <a:pt x="39159" y="2060416"/>
                      <a:pt x="43128" y="2085022"/>
                    </a:cubicBezTo>
                    <a:cubicBezTo>
                      <a:pt x="47097" y="2109628"/>
                      <a:pt x="65353" y="2154078"/>
                      <a:pt x="76466" y="2189797"/>
                    </a:cubicBezTo>
                    <a:cubicBezTo>
                      <a:pt x="87578" y="2225516"/>
                      <a:pt x="94722" y="2274729"/>
                      <a:pt x="109803" y="2299335"/>
                    </a:cubicBezTo>
                    <a:cubicBezTo>
                      <a:pt x="124884" y="2323941"/>
                      <a:pt x="144728" y="2346166"/>
                      <a:pt x="166953" y="2337435"/>
                    </a:cubicBezTo>
                    <a:cubicBezTo>
                      <a:pt x="189178" y="2328704"/>
                      <a:pt x="220928" y="2279491"/>
                      <a:pt x="243153" y="2246947"/>
                    </a:cubicBezTo>
                    <a:cubicBezTo>
                      <a:pt x="265378" y="2214403"/>
                      <a:pt x="291572" y="2177891"/>
                      <a:pt x="300303" y="2142172"/>
                    </a:cubicBezTo>
                    <a:cubicBezTo>
                      <a:pt x="309034" y="2106453"/>
                      <a:pt x="292366" y="2082641"/>
                      <a:pt x="295541" y="2032635"/>
                    </a:cubicBezTo>
                    <a:cubicBezTo>
                      <a:pt x="298716" y="1982629"/>
                      <a:pt x="313797" y="1893729"/>
                      <a:pt x="319353" y="1842135"/>
                    </a:cubicBezTo>
                    <a:cubicBezTo>
                      <a:pt x="324909" y="1790541"/>
                      <a:pt x="327291" y="1762759"/>
                      <a:pt x="328878" y="1723072"/>
                    </a:cubicBezTo>
                    <a:cubicBezTo>
                      <a:pt x="330465" y="1683385"/>
                      <a:pt x="326497" y="1640522"/>
                      <a:pt x="328878" y="1604010"/>
                    </a:cubicBezTo>
                    <a:cubicBezTo>
                      <a:pt x="331259" y="1567498"/>
                      <a:pt x="337610" y="1525428"/>
                      <a:pt x="343166" y="1503997"/>
                    </a:cubicBezTo>
                    <a:cubicBezTo>
                      <a:pt x="348722" y="1482566"/>
                      <a:pt x="358247" y="1487328"/>
                      <a:pt x="362216" y="1475422"/>
                    </a:cubicBezTo>
                    <a:cubicBezTo>
                      <a:pt x="366185" y="1463516"/>
                      <a:pt x="363803" y="1442085"/>
                      <a:pt x="366978" y="1432560"/>
                    </a:cubicBezTo>
                    <a:cubicBezTo>
                      <a:pt x="370153" y="1423035"/>
                      <a:pt x="382060" y="1434147"/>
                      <a:pt x="381266" y="1418272"/>
                    </a:cubicBezTo>
                    <a:cubicBezTo>
                      <a:pt x="380472" y="1402397"/>
                      <a:pt x="360629" y="1367472"/>
                      <a:pt x="362216" y="1337310"/>
                    </a:cubicBezTo>
                    <a:cubicBezTo>
                      <a:pt x="363803" y="1307148"/>
                      <a:pt x="381266" y="1260316"/>
                      <a:pt x="390791" y="1237297"/>
                    </a:cubicBezTo>
                    <a:cubicBezTo>
                      <a:pt x="400316" y="1214278"/>
                      <a:pt x="414604" y="1230947"/>
                      <a:pt x="419366" y="1199197"/>
                    </a:cubicBezTo>
                    <a:cubicBezTo>
                      <a:pt x="424128" y="1167447"/>
                      <a:pt x="416191" y="1080928"/>
                      <a:pt x="419366" y="1046797"/>
                    </a:cubicBezTo>
                    <a:cubicBezTo>
                      <a:pt x="422541" y="1012666"/>
                      <a:pt x="434447" y="1019016"/>
                      <a:pt x="438416" y="994410"/>
                    </a:cubicBezTo>
                    <a:cubicBezTo>
                      <a:pt x="442385" y="969804"/>
                      <a:pt x="439209" y="927735"/>
                      <a:pt x="443178" y="899160"/>
                    </a:cubicBezTo>
                    <a:cubicBezTo>
                      <a:pt x="447147" y="870585"/>
                      <a:pt x="455878" y="842010"/>
                      <a:pt x="462228" y="822960"/>
                    </a:cubicBezTo>
                    <a:cubicBezTo>
                      <a:pt x="468578" y="803910"/>
                      <a:pt x="477309" y="769779"/>
                      <a:pt x="481278" y="784860"/>
                    </a:cubicBezTo>
                    <a:cubicBezTo>
                      <a:pt x="485247" y="799941"/>
                      <a:pt x="481279" y="872966"/>
                      <a:pt x="486041" y="913447"/>
                    </a:cubicBezTo>
                    <a:cubicBezTo>
                      <a:pt x="490803" y="953928"/>
                      <a:pt x="504297" y="992028"/>
                      <a:pt x="509853" y="1027747"/>
                    </a:cubicBezTo>
                    <a:cubicBezTo>
                      <a:pt x="515409" y="1063466"/>
                      <a:pt x="520965" y="1084898"/>
                      <a:pt x="519378" y="1127760"/>
                    </a:cubicBezTo>
                    <a:cubicBezTo>
                      <a:pt x="517791" y="1170622"/>
                      <a:pt x="500328" y="1252378"/>
                      <a:pt x="500328" y="1284922"/>
                    </a:cubicBezTo>
                    <a:cubicBezTo>
                      <a:pt x="500328" y="1317466"/>
                      <a:pt x="516997" y="1297622"/>
                      <a:pt x="519378" y="1323022"/>
                    </a:cubicBezTo>
                    <a:cubicBezTo>
                      <a:pt x="521759" y="1348422"/>
                      <a:pt x="516203" y="1407160"/>
                      <a:pt x="514616" y="1437322"/>
                    </a:cubicBezTo>
                    <a:cubicBezTo>
                      <a:pt x="513029" y="1467484"/>
                      <a:pt x="505884" y="1484153"/>
                      <a:pt x="509853" y="1503997"/>
                    </a:cubicBezTo>
                    <a:cubicBezTo>
                      <a:pt x="513822" y="1523841"/>
                      <a:pt x="536047" y="1534160"/>
                      <a:pt x="538428" y="1556385"/>
                    </a:cubicBezTo>
                    <a:cubicBezTo>
                      <a:pt x="540809" y="1578610"/>
                      <a:pt x="523347" y="1610360"/>
                      <a:pt x="524141" y="1637347"/>
                    </a:cubicBezTo>
                    <a:cubicBezTo>
                      <a:pt x="524935" y="1664334"/>
                      <a:pt x="543985" y="1691323"/>
                      <a:pt x="543191" y="1718310"/>
                    </a:cubicBezTo>
                    <a:cubicBezTo>
                      <a:pt x="542397" y="1745297"/>
                      <a:pt x="524140" y="1751647"/>
                      <a:pt x="519378" y="1799272"/>
                    </a:cubicBezTo>
                    <a:cubicBezTo>
                      <a:pt x="514616" y="1846897"/>
                      <a:pt x="520172" y="1942147"/>
                      <a:pt x="514616" y="2004060"/>
                    </a:cubicBezTo>
                    <a:cubicBezTo>
                      <a:pt x="509060" y="2065973"/>
                      <a:pt x="491597" y="2128678"/>
                      <a:pt x="486041" y="2170747"/>
                    </a:cubicBezTo>
                    <a:cubicBezTo>
                      <a:pt x="480485" y="2212816"/>
                      <a:pt x="476515" y="2226310"/>
                      <a:pt x="481278" y="2256472"/>
                    </a:cubicBezTo>
                    <a:cubicBezTo>
                      <a:pt x="486040" y="2286635"/>
                      <a:pt x="507472" y="2330291"/>
                      <a:pt x="514616" y="2351722"/>
                    </a:cubicBezTo>
                    <a:cubicBezTo>
                      <a:pt x="521760" y="2373153"/>
                      <a:pt x="532872" y="2364422"/>
                      <a:pt x="524141" y="2385060"/>
                    </a:cubicBezTo>
                    <a:cubicBezTo>
                      <a:pt x="515410" y="2405698"/>
                      <a:pt x="478103" y="2454116"/>
                      <a:pt x="462228" y="2475547"/>
                    </a:cubicBezTo>
                    <a:cubicBezTo>
                      <a:pt x="446353" y="2496978"/>
                      <a:pt x="429685" y="2497772"/>
                      <a:pt x="428891" y="2513647"/>
                    </a:cubicBezTo>
                    <a:cubicBezTo>
                      <a:pt x="428097" y="2529522"/>
                      <a:pt x="455878" y="2549366"/>
                      <a:pt x="457466" y="2570797"/>
                    </a:cubicBezTo>
                    <a:cubicBezTo>
                      <a:pt x="459054" y="2592228"/>
                      <a:pt x="430479" y="2628741"/>
                      <a:pt x="438416" y="2642235"/>
                    </a:cubicBezTo>
                    <a:cubicBezTo>
                      <a:pt x="446353" y="2655729"/>
                      <a:pt x="475722" y="2646204"/>
                      <a:pt x="505091" y="2651760"/>
                    </a:cubicBezTo>
                    <a:cubicBezTo>
                      <a:pt x="534460" y="2657316"/>
                      <a:pt x="583672" y="2668428"/>
                      <a:pt x="614628" y="2675572"/>
                    </a:cubicBezTo>
                    <a:cubicBezTo>
                      <a:pt x="645584" y="2682716"/>
                      <a:pt x="669397" y="2702559"/>
                      <a:pt x="690828" y="2694622"/>
                    </a:cubicBezTo>
                    <a:cubicBezTo>
                      <a:pt x="712259" y="2686685"/>
                      <a:pt x="732104" y="2654934"/>
                      <a:pt x="743216" y="2627947"/>
                    </a:cubicBezTo>
                    <a:cubicBezTo>
                      <a:pt x="754328" y="2600960"/>
                      <a:pt x="757503" y="2556509"/>
                      <a:pt x="757503" y="2532697"/>
                    </a:cubicBezTo>
                    <a:cubicBezTo>
                      <a:pt x="757503" y="2508885"/>
                      <a:pt x="745597" y="2500947"/>
                      <a:pt x="743216" y="2485072"/>
                    </a:cubicBezTo>
                    <a:cubicBezTo>
                      <a:pt x="740835" y="2469197"/>
                      <a:pt x="734485" y="2458878"/>
                      <a:pt x="743216" y="2437447"/>
                    </a:cubicBezTo>
                    <a:cubicBezTo>
                      <a:pt x="751947" y="2416016"/>
                      <a:pt x="784490" y="2392204"/>
                      <a:pt x="795603" y="2356485"/>
                    </a:cubicBezTo>
                    <a:cubicBezTo>
                      <a:pt x="806715" y="2320766"/>
                      <a:pt x="805922" y="2266791"/>
                      <a:pt x="809891" y="2223135"/>
                    </a:cubicBezTo>
                    <a:cubicBezTo>
                      <a:pt x="813860" y="2179479"/>
                      <a:pt x="814654" y="2146141"/>
                      <a:pt x="819416" y="2094547"/>
                    </a:cubicBezTo>
                    <a:cubicBezTo>
                      <a:pt x="824178" y="2042953"/>
                      <a:pt x="831322" y="1979453"/>
                      <a:pt x="838466" y="1913572"/>
                    </a:cubicBezTo>
                    <a:cubicBezTo>
                      <a:pt x="845610" y="1847691"/>
                      <a:pt x="859103" y="1750060"/>
                      <a:pt x="862278" y="1699260"/>
                    </a:cubicBezTo>
                    <a:cubicBezTo>
                      <a:pt x="865453" y="1648460"/>
                      <a:pt x="855929" y="1644491"/>
                      <a:pt x="857516" y="1608772"/>
                    </a:cubicBezTo>
                    <a:cubicBezTo>
                      <a:pt x="859103" y="1573053"/>
                      <a:pt x="865453" y="1557972"/>
                      <a:pt x="871803" y="1484947"/>
                    </a:cubicBezTo>
                    <a:cubicBezTo>
                      <a:pt x="878153" y="1411922"/>
                      <a:pt x="886885" y="1266665"/>
                      <a:pt x="895616" y="1170622"/>
                    </a:cubicBezTo>
                    <a:cubicBezTo>
                      <a:pt x="904347" y="1074579"/>
                      <a:pt x="921016" y="973773"/>
                      <a:pt x="924191" y="908685"/>
                    </a:cubicBezTo>
                    <a:cubicBezTo>
                      <a:pt x="927366" y="843598"/>
                      <a:pt x="910697" y="829309"/>
                      <a:pt x="914666" y="780097"/>
                    </a:cubicBezTo>
                    <a:cubicBezTo>
                      <a:pt x="918635" y="730885"/>
                      <a:pt x="936891" y="669766"/>
                      <a:pt x="948003" y="613410"/>
                    </a:cubicBezTo>
                    <a:cubicBezTo>
                      <a:pt x="959115" y="557054"/>
                      <a:pt x="975785" y="487998"/>
                      <a:pt x="981341" y="441960"/>
                    </a:cubicBezTo>
                    <a:cubicBezTo>
                      <a:pt x="986897" y="395923"/>
                      <a:pt x="981341" y="337185"/>
                      <a:pt x="981341" y="337185"/>
                    </a:cubicBezTo>
                    <a:cubicBezTo>
                      <a:pt x="981341" y="286385"/>
                      <a:pt x="995628" y="189547"/>
                      <a:pt x="981341" y="137160"/>
                    </a:cubicBezTo>
                    <a:cubicBezTo>
                      <a:pt x="967054" y="84773"/>
                      <a:pt x="937685" y="68897"/>
                      <a:pt x="905141" y="466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Freeform 15">
                <a:extLst>
                  <a:ext uri="{FF2B5EF4-FFF2-40B4-BE49-F238E27FC236}">
                    <a16:creationId xmlns="" xmlns:a16="http://schemas.microsoft.com/office/drawing/2014/main" id="{4098FA90-7CDA-49D2-B721-C0E089CCFD29}"/>
                  </a:ext>
                </a:extLst>
              </p:cNvPr>
              <p:cNvSpPr/>
              <p:nvPr/>
            </p:nvSpPr>
            <p:spPr>
              <a:xfrm>
                <a:off x="3327362" y="3615554"/>
                <a:ext cx="234997" cy="523698"/>
              </a:xfrm>
              <a:custGeom>
                <a:avLst/>
                <a:gdLst/>
                <a:ahLst/>
                <a:cxnLst/>
                <a:rect l="l" t="t" r="r" b="b"/>
                <a:pathLst>
                  <a:path w="221335" h="493253">
                    <a:moveTo>
                      <a:pt x="77834" y="328437"/>
                    </a:moveTo>
                    <a:cubicBezTo>
                      <a:pt x="65239" y="329495"/>
                      <a:pt x="52963" y="333729"/>
                      <a:pt x="50846" y="340502"/>
                    </a:cubicBezTo>
                    <a:cubicBezTo>
                      <a:pt x="46613" y="354049"/>
                      <a:pt x="50846" y="372675"/>
                      <a:pt x="50846" y="386222"/>
                    </a:cubicBezTo>
                    <a:cubicBezTo>
                      <a:pt x="50846" y="386222"/>
                      <a:pt x="44073" y="417549"/>
                      <a:pt x="50846" y="421782"/>
                    </a:cubicBezTo>
                    <a:cubicBezTo>
                      <a:pt x="57619" y="426015"/>
                      <a:pt x="82173" y="426015"/>
                      <a:pt x="91486" y="411622"/>
                    </a:cubicBezTo>
                    <a:cubicBezTo>
                      <a:pt x="100799" y="397229"/>
                      <a:pt x="113499" y="347275"/>
                      <a:pt x="106726" y="335422"/>
                    </a:cubicBezTo>
                    <a:cubicBezTo>
                      <a:pt x="103340" y="329496"/>
                      <a:pt x="90428" y="327379"/>
                      <a:pt x="77834" y="328437"/>
                    </a:cubicBezTo>
                    <a:close/>
                    <a:moveTo>
                      <a:pt x="121966" y="142"/>
                    </a:moveTo>
                    <a:cubicBezTo>
                      <a:pt x="139746" y="4375"/>
                      <a:pt x="172766" y="90735"/>
                      <a:pt x="188006" y="132222"/>
                    </a:cubicBezTo>
                    <a:cubicBezTo>
                      <a:pt x="203246" y="173709"/>
                      <a:pt x="208326" y="212655"/>
                      <a:pt x="213406" y="249062"/>
                    </a:cubicBezTo>
                    <a:cubicBezTo>
                      <a:pt x="218486" y="285469"/>
                      <a:pt x="225259" y="315102"/>
                      <a:pt x="218486" y="350662"/>
                    </a:cubicBezTo>
                    <a:cubicBezTo>
                      <a:pt x="211713" y="386222"/>
                      <a:pt x="186313" y="438715"/>
                      <a:pt x="172766" y="462422"/>
                    </a:cubicBezTo>
                    <a:cubicBezTo>
                      <a:pt x="159219" y="486129"/>
                      <a:pt x="154139" y="490362"/>
                      <a:pt x="137206" y="492902"/>
                    </a:cubicBezTo>
                    <a:cubicBezTo>
                      <a:pt x="120273" y="495442"/>
                      <a:pt x="88946" y="483589"/>
                      <a:pt x="71166" y="477662"/>
                    </a:cubicBezTo>
                    <a:cubicBezTo>
                      <a:pt x="53386" y="471735"/>
                      <a:pt x="39839" y="466655"/>
                      <a:pt x="30526" y="457342"/>
                    </a:cubicBezTo>
                    <a:cubicBezTo>
                      <a:pt x="21213" y="448029"/>
                      <a:pt x="20366" y="428555"/>
                      <a:pt x="15286" y="421782"/>
                    </a:cubicBezTo>
                    <a:cubicBezTo>
                      <a:pt x="10206" y="415009"/>
                      <a:pt x="-801" y="425169"/>
                      <a:pt x="46" y="416702"/>
                    </a:cubicBezTo>
                    <a:cubicBezTo>
                      <a:pt x="893" y="408235"/>
                      <a:pt x="16133" y="391302"/>
                      <a:pt x="20366" y="370982"/>
                    </a:cubicBezTo>
                    <a:cubicBezTo>
                      <a:pt x="24599" y="350662"/>
                      <a:pt x="22059" y="316795"/>
                      <a:pt x="25446" y="294782"/>
                    </a:cubicBezTo>
                    <a:cubicBezTo>
                      <a:pt x="28833" y="272769"/>
                      <a:pt x="29679" y="266842"/>
                      <a:pt x="40686" y="238902"/>
                    </a:cubicBezTo>
                    <a:cubicBezTo>
                      <a:pt x="51693" y="210962"/>
                      <a:pt x="77939" y="166935"/>
                      <a:pt x="91486" y="127142"/>
                    </a:cubicBezTo>
                    <a:cubicBezTo>
                      <a:pt x="105033" y="87349"/>
                      <a:pt x="104186" y="-4091"/>
                      <a:pt x="121966" y="1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Freeform 16">
                <a:extLst>
                  <a:ext uri="{FF2B5EF4-FFF2-40B4-BE49-F238E27FC236}">
                    <a16:creationId xmlns="" xmlns:a16="http://schemas.microsoft.com/office/drawing/2014/main" id="{397294C1-D926-44E8-867B-F61B6F8760AC}"/>
                  </a:ext>
                </a:extLst>
              </p:cNvPr>
              <p:cNvSpPr/>
              <p:nvPr/>
            </p:nvSpPr>
            <p:spPr>
              <a:xfrm>
                <a:off x="2019926" y="587923"/>
                <a:ext cx="342321" cy="748475"/>
              </a:xfrm>
              <a:custGeom>
                <a:avLst/>
                <a:gdLst>
                  <a:gd name="connsiteX0" fmla="*/ 108599 w 342320"/>
                  <a:gd name="connsiteY0" fmla="*/ 748119 h 748473"/>
                  <a:gd name="connsiteX1" fmla="*/ 154319 w 342320"/>
                  <a:gd name="connsiteY1" fmla="*/ 529679 h 748473"/>
                  <a:gd name="connsiteX2" fmla="*/ 149239 w 342320"/>
                  <a:gd name="connsiteY2" fmla="*/ 443319 h 748473"/>
                  <a:gd name="connsiteX3" fmla="*/ 159399 w 342320"/>
                  <a:gd name="connsiteY3" fmla="*/ 377279 h 748473"/>
                  <a:gd name="connsiteX4" fmla="*/ 179719 w 342320"/>
                  <a:gd name="connsiteY4" fmla="*/ 341719 h 748473"/>
                  <a:gd name="connsiteX5" fmla="*/ 210199 w 342320"/>
                  <a:gd name="connsiteY5" fmla="*/ 301079 h 748473"/>
                  <a:gd name="connsiteX6" fmla="*/ 230519 w 342320"/>
                  <a:gd name="connsiteY6" fmla="*/ 295999 h 748473"/>
                  <a:gd name="connsiteX7" fmla="*/ 276239 w 342320"/>
                  <a:gd name="connsiteY7" fmla="*/ 255359 h 748473"/>
                  <a:gd name="connsiteX8" fmla="*/ 306719 w 342320"/>
                  <a:gd name="connsiteY8" fmla="*/ 219799 h 748473"/>
                  <a:gd name="connsiteX9" fmla="*/ 337199 w 342320"/>
                  <a:gd name="connsiteY9" fmla="*/ 148679 h 748473"/>
                  <a:gd name="connsiteX10" fmla="*/ 342279 w 342320"/>
                  <a:gd name="connsiteY10" fmla="*/ 87719 h 748473"/>
                  <a:gd name="connsiteX11" fmla="*/ 337199 w 342320"/>
                  <a:gd name="connsiteY11" fmla="*/ 67399 h 748473"/>
                  <a:gd name="connsiteX12" fmla="*/ 311799 w 342320"/>
                  <a:gd name="connsiteY12" fmla="*/ 52159 h 748473"/>
                  <a:gd name="connsiteX13" fmla="*/ 281319 w 342320"/>
                  <a:gd name="connsiteY13" fmla="*/ 21679 h 748473"/>
                  <a:gd name="connsiteX14" fmla="*/ 260999 w 342320"/>
                  <a:gd name="connsiteY14" fmla="*/ 16599 h 748473"/>
                  <a:gd name="connsiteX15" fmla="*/ 225439 w 342320"/>
                  <a:gd name="connsiteY15" fmla="*/ 16599 h 748473"/>
                  <a:gd name="connsiteX16" fmla="*/ 154319 w 342320"/>
                  <a:gd name="connsiteY16" fmla="*/ 6439 h 748473"/>
                  <a:gd name="connsiteX17" fmla="*/ 113679 w 342320"/>
                  <a:gd name="connsiteY17" fmla="*/ 1359 h 748473"/>
                  <a:gd name="connsiteX18" fmla="*/ 93359 w 342320"/>
                  <a:gd name="connsiteY18" fmla="*/ 31839 h 748473"/>
                  <a:gd name="connsiteX19" fmla="*/ 93359 w 342320"/>
                  <a:gd name="connsiteY19" fmla="*/ 67399 h 748473"/>
                  <a:gd name="connsiteX20" fmla="*/ 78119 w 342320"/>
                  <a:gd name="connsiteY20" fmla="*/ 123279 h 748473"/>
                  <a:gd name="connsiteX21" fmla="*/ 47639 w 342320"/>
                  <a:gd name="connsiteY21" fmla="*/ 168999 h 748473"/>
                  <a:gd name="connsiteX22" fmla="*/ 37479 w 342320"/>
                  <a:gd name="connsiteY22" fmla="*/ 265519 h 748473"/>
                  <a:gd name="connsiteX23" fmla="*/ 22239 w 342320"/>
                  <a:gd name="connsiteY23" fmla="*/ 321399 h 748473"/>
                  <a:gd name="connsiteX24" fmla="*/ 6999 w 342320"/>
                  <a:gd name="connsiteY24" fmla="*/ 397599 h 748473"/>
                  <a:gd name="connsiteX25" fmla="*/ 6999 w 342320"/>
                  <a:gd name="connsiteY25" fmla="*/ 473799 h 748473"/>
                  <a:gd name="connsiteX26" fmla="*/ 108599 w 342320"/>
                  <a:gd name="connsiteY26" fmla="*/ 748119 h 74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320" h="748473">
                    <a:moveTo>
                      <a:pt x="108599" y="748119"/>
                    </a:moveTo>
                    <a:cubicBezTo>
                      <a:pt x="133152" y="757432"/>
                      <a:pt x="147546" y="580479"/>
                      <a:pt x="154319" y="529679"/>
                    </a:cubicBezTo>
                    <a:cubicBezTo>
                      <a:pt x="161092" y="478879"/>
                      <a:pt x="148392" y="468719"/>
                      <a:pt x="149239" y="443319"/>
                    </a:cubicBezTo>
                    <a:cubicBezTo>
                      <a:pt x="150086" y="417919"/>
                      <a:pt x="154319" y="394212"/>
                      <a:pt x="159399" y="377279"/>
                    </a:cubicBezTo>
                    <a:cubicBezTo>
                      <a:pt x="164479" y="360346"/>
                      <a:pt x="171252" y="354419"/>
                      <a:pt x="179719" y="341719"/>
                    </a:cubicBezTo>
                    <a:cubicBezTo>
                      <a:pt x="188186" y="329019"/>
                      <a:pt x="201732" y="308699"/>
                      <a:pt x="210199" y="301079"/>
                    </a:cubicBezTo>
                    <a:cubicBezTo>
                      <a:pt x="218666" y="293459"/>
                      <a:pt x="219512" y="303619"/>
                      <a:pt x="230519" y="295999"/>
                    </a:cubicBezTo>
                    <a:cubicBezTo>
                      <a:pt x="241526" y="288379"/>
                      <a:pt x="263539" y="268059"/>
                      <a:pt x="276239" y="255359"/>
                    </a:cubicBezTo>
                    <a:cubicBezTo>
                      <a:pt x="288939" y="242659"/>
                      <a:pt x="296559" y="237579"/>
                      <a:pt x="306719" y="219799"/>
                    </a:cubicBezTo>
                    <a:cubicBezTo>
                      <a:pt x="316879" y="202019"/>
                      <a:pt x="331272" y="170692"/>
                      <a:pt x="337199" y="148679"/>
                    </a:cubicBezTo>
                    <a:cubicBezTo>
                      <a:pt x="343126" y="126666"/>
                      <a:pt x="342279" y="101266"/>
                      <a:pt x="342279" y="87719"/>
                    </a:cubicBezTo>
                    <a:cubicBezTo>
                      <a:pt x="342279" y="74172"/>
                      <a:pt x="342279" y="73326"/>
                      <a:pt x="337199" y="67399"/>
                    </a:cubicBezTo>
                    <a:cubicBezTo>
                      <a:pt x="332119" y="61472"/>
                      <a:pt x="321112" y="59779"/>
                      <a:pt x="311799" y="52159"/>
                    </a:cubicBezTo>
                    <a:cubicBezTo>
                      <a:pt x="302486" y="44539"/>
                      <a:pt x="289786" y="27606"/>
                      <a:pt x="281319" y="21679"/>
                    </a:cubicBezTo>
                    <a:cubicBezTo>
                      <a:pt x="272852" y="15752"/>
                      <a:pt x="270312" y="17446"/>
                      <a:pt x="260999" y="16599"/>
                    </a:cubicBezTo>
                    <a:cubicBezTo>
                      <a:pt x="251686" y="15752"/>
                      <a:pt x="243219" y="18292"/>
                      <a:pt x="225439" y="16599"/>
                    </a:cubicBezTo>
                    <a:cubicBezTo>
                      <a:pt x="207659" y="14906"/>
                      <a:pt x="172946" y="8979"/>
                      <a:pt x="154319" y="6439"/>
                    </a:cubicBezTo>
                    <a:cubicBezTo>
                      <a:pt x="135692" y="3899"/>
                      <a:pt x="123839" y="-2874"/>
                      <a:pt x="113679" y="1359"/>
                    </a:cubicBezTo>
                    <a:cubicBezTo>
                      <a:pt x="103519" y="5592"/>
                      <a:pt x="96746" y="20832"/>
                      <a:pt x="93359" y="31839"/>
                    </a:cubicBezTo>
                    <a:cubicBezTo>
                      <a:pt x="89972" y="42846"/>
                      <a:pt x="95899" y="52159"/>
                      <a:pt x="93359" y="67399"/>
                    </a:cubicBezTo>
                    <a:cubicBezTo>
                      <a:pt x="90819" y="82639"/>
                      <a:pt x="85739" y="106346"/>
                      <a:pt x="78119" y="123279"/>
                    </a:cubicBezTo>
                    <a:cubicBezTo>
                      <a:pt x="70499" y="140212"/>
                      <a:pt x="54412" y="145292"/>
                      <a:pt x="47639" y="168999"/>
                    </a:cubicBezTo>
                    <a:cubicBezTo>
                      <a:pt x="40866" y="192706"/>
                      <a:pt x="41712" y="240119"/>
                      <a:pt x="37479" y="265519"/>
                    </a:cubicBezTo>
                    <a:cubicBezTo>
                      <a:pt x="33246" y="290919"/>
                      <a:pt x="27319" y="299386"/>
                      <a:pt x="22239" y="321399"/>
                    </a:cubicBezTo>
                    <a:cubicBezTo>
                      <a:pt x="17159" y="343412"/>
                      <a:pt x="9539" y="372199"/>
                      <a:pt x="6999" y="397599"/>
                    </a:cubicBezTo>
                    <a:cubicBezTo>
                      <a:pt x="4459" y="422999"/>
                      <a:pt x="-7394" y="414532"/>
                      <a:pt x="6999" y="473799"/>
                    </a:cubicBezTo>
                    <a:cubicBezTo>
                      <a:pt x="21392" y="533066"/>
                      <a:pt x="84046" y="738806"/>
                      <a:pt x="108599" y="748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Freeform 17">
                <a:extLst>
                  <a:ext uri="{FF2B5EF4-FFF2-40B4-BE49-F238E27FC236}">
                    <a16:creationId xmlns="" xmlns:a16="http://schemas.microsoft.com/office/drawing/2014/main" id="{33D299C2-1FC2-4199-AADC-E561B0942E59}"/>
                  </a:ext>
                </a:extLst>
              </p:cNvPr>
              <p:cNvSpPr/>
              <p:nvPr/>
            </p:nvSpPr>
            <p:spPr>
              <a:xfrm>
                <a:off x="2643481" y="1349666"/>
                <a:ext cx="523168" cy="762971"/>
              </a:xfrm>
              <a:custGeom>
                <a:avLst/>
                <a:gdLst>
                  <a:gd name="connsiteX0" fmla="*/ 17663 w 523167"/>
                  <a:gd name="connsiteY0" fmla="*/ 221230 h 762969"/>
                  <a:gd name="connsiteX1" fmla="*/ 79 w 523167"/>
                  <a:gd name="connsiteY1" fmla="*/ 268123 h 762969"/>
                  <a:gd name="connsiteX2" fmla="*/ 11802 w 523167"/>
                  <a:gd name="connsiteY2" fmla="*/ 332600 h 762969"/>
                  <a:gd name="connsiteX3" fmla="*/ 26456 w 523167"/>
                  <a:gd name="connsiteY3" fmla="*/ 370700 h 762969"/>
                  <a:gd name="connsiteX4" fmla="*/ 58694 w 523167"/>
                  <a:gd name="connsiteY4" fmla="*/ 385353 h 762969"/>
                  <a:gd name="connsiteX5" fmla="*/ 67487 w 523167"/>
                  <a:gd name="connsiteY5" fmla="*/ 432246 h 762969"/>
                  <a:gd name="connsiteX6" fmla="*/ 85071 w 523167"/>
                  <a:gd name="connsiteY6" fmla="*/ 485000 h 762969"/>
                  <a:gd name="connsiteX7" fmla="*/ 108517 w 523167"/>
                  <a:gd name="connsiteY7" fmla="*/ 523100 h 762969"/>
                  <a:gd name="connsiteX8" fmla="*/ 102656 w 523167"/>
                  <a:gd name="connsiteY8" fmla="*/ 549476 h 762969"/>
                  <a:gd name="connsiteX9" fmla="*/ 140756 w 523167"/>
                  <a:gd name="connsiteY9" fmla="*/ 678430 h 762969"/>
                  <a:gd name="connsiteX10" fmla="*/ 249194 w 523167"/>
                  <a:gd name="connsiteY10" fmla="*/ 760492 h 762969"/>
                  <a:gd name="connsiteX11" fmla="*/ 351771 w 523167"/>
                  <a:gd name="connsiteY11" fmla="*/ 734115 h 762969"/>
                  <a:gd name="connsiteX12" fmla="*/ 404525 w 523167"/>
                  <a:gd name="connsiteY12" fmla="*/ 657915 h 762969"/>
                  <a:gd name="connsiteX13" fmla="*/ 392802 w 523167"/>
                  <a:gd name="connsiteY13" fmla="*/ 602230 h 762969"/>
                  <a:gd name="connsiteX14" fmla="*/ 389871 w 523167"/>
                  <a:gd name="connsiteY14" fmla="*/ 567061 h 762969"/>
                  <a:gd name="connsiteX15" fmla="*/ 404525 w 523167"/>
                  <a:gd name="connsiteY15" fmla="*/ 517238 h 762969"/>
                  <a:gd name="connsiteX16" fmla="*/ 433833 w 523167"/>
                  <a:gd name="connsiteY16" fmla="*/ 461553 h 762969"/>
                  <a:gd name="connsiteX17" fmla="*/ 454348 w 523167"/>
                  <a:gd name="connsiteY17" fmla="*/ 414661 h 762969"/>
                  <a:gd name="connsiteX18" fmla="*/ 460210 w 523167"/>
                  <a:gd name="connsiteY18" fmla="*/ 376561 h 762969"/>
                  <a:gd name="connsiteX19" fmla="*/ 480725 w 523167"/>
                  <a:gd name="connsiteY19" fmla="*/ 379492 h 762969"/>
                  <a:gd name="connsiteX20" fmla="*/ 501240 w 523167"/>
                  <a:gd name="connsiteY20" fmla="*/ 353115 h 762969"/>
                  <a:gd name="connsiteX21" fmla="*/ 521756 w 523167"/>
                  <a:gd name="connsiteY21" fmla="*/ 297430 h 762969"/>
                  <a:gd name="connsiteX22" fmla="*/ 518825 w 523167"/>
                  <a:gd name="connsiteY22" fmla="*/ 238815 h 762969"/>
                  <a:gd name="connsiteX23" fmla="*/ 498310 w 523167"/>
                  <a:gd name="connsiteY23" fmla="*/ 203646 h 762969"/>
                  <a:gd name="connsiteX24" fmla="*/ 489517 w 523167"/>
                  <a:gd name="connsiteY24" fmla="*/ 206576 h 762969"/>
                  <a:gd name="connsiteX25" fmla="*/ 445556 w 523167"/>
                  <a:gd name="connsiteY25" fmla="*/ 142100 h 762969"/>
                  <a:gd name="connsiteX26" fmla="*/ 445556 w 523167"/>
                  <a:gd name="connsiteY26" fmla="*/ 80553 h 762969"/>
                  <a:gd name="connsiteX27" fmla="*/ 369356 w 523167"/>
                  <a:gd name="connsiteY27" fmla="*/ 24869 h 762969"/>
                  <a:gd name="connsiteX28" fmla="*/ 211094 w 523167"/>
                  <a:gd name="connsiteY28" fmla="*/ 1423 h 762969"/>
                  <a:gd name="connsiteX29" fmla="*/ 82140 w 523167"/>
                  <a:gd name="connsiteY29" fmla="*/ 16076 h 762969"/>
                  <a:gd name="connsiteX30" fmla="*/ 41110 w 523167"/>
                  <a:gd name="connsiteY30" fmla="*/ 124515 h 762969"/>
                  <a:gd name="connsiteX31" fmla="*/ 17663 w 523167"/>
                  <a:gd name="connsiteY31" fmla="*/ 221230 h 76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67" h="762969">
                    <a:moveTo>
                      <a:pt x="17663" y="221230"/>
                    </a:moveTo>
                    <a:cubicBezTo>
                      <a:pt x="10825" y="245165"/>
                      <a:pt x="1056" y="249561"/>
                      <a:pt x="79" y="268123"/>
                    </a:cubicBezTo>
                    <a:cubicBezTo>
                      <a:pt x="-898" y="286685"/>
                      <a:pt x="7406" y="315504"/>
                      <a:pt x="11802" y="332600"/>
                    </a:cubicBezTo>
                    <a:cubicBezTo>
                      <a:pt x="16198" y="349696"/>
                      <a:pt x="18641" y="361908"/>
                      <a:pt x="26456" y="370700"/>
                    </a:cubicBezTo>
                    <a:cubicBezTo>
                      <a:pt x="34271" y="379492"/>
                      <a:pt x="51856" y="375095"/>
                      <a:pt x="58694" y="385353"/>
                    </a:cubicBezTo>
                    <a:cubicBezTo>
                      <a:pt x="65533" y="395611"/>
                      <a:pt x="63091" y="415638"/>
                      <a:pt x="67487" y="432246"/>
                    </a:cubicBezTo>
                    <a:cubicBezTo>
                      <a:pt x="71883" y="448854"/>
                      <a:pt x="78233" y="469858"/>
                      <a:pt x="85071" y="485000"/>
                    </a:cubicBezTo>
                    <a:cubicBezTo>
                      <a:pt x="91909" y="500142"/>
                      <a:pt x="105586" y="512354"/>
                      <a:pt x="108517" y="523100"/>
                    </a:cubicBezTo>
                    <a:cubicBezTo>
                      <a:pt x="111448" y="533846"/>
                      <a:pt x="97283" y="523588"/>
                      <a:pt x="102656" y="549476"/>
                    </a:cubicBezTo>
                    <a:cubicBezTo>
                      <a:pt x="108029" y="575364"/>
                      <a:pt x="116333" y="643261"/>
                      <a:pt x="140756" y="678430"/>
                    </a:cubicBezTo>
                    <a:cubicBezTo>
                      <a:pt x="165179" y="713599"/>
                      <a:pt x="214025" y="751211"/>
                      <a:pt x="249194" y="760492"/>
                    </a:cubicBezTo>
                    <a:cubicBezTo>
                      <a:pt x="284363" y="769773"/>
                      <a:pt x="325882" y="751211"/>
                      <a:pt x="351771" y="734115"/>
                    </a:cubicBezTo>
                    <a:cubicBezTo>
                      <a:pt x="377660" y="717019"/>
                      <a:pt x="397687" y="679896"/>
                      <a:pt x="404525" y="657915"/>
                    </a:cubicBezTo>
                    <a:cubicBezTo>
                      <a:pt x="411364" y="635934"/>
                      <a:pt x="395244" y="617372"/>
                      <a:pt x="392802" y="602230"/>
                    </a:cubicBezTo>
                    <a:cubicBezTo>
                      <a:pt x="390360" y="587088"/>
                      <a:pt x="387917" y="581226"/>
                      <a:pt x="389871" y="567061"/>
                    </a:cubicBezTo>
                    <a:cubicBezTo>
                      <a:pt x="391825" y="552896"/>
                      <a:pt x="397198" y="534823"/>
                      <a:pt x="404525" y="517238"/>
                    </a:cubicBezTo>
                    <a:cubicBezTo>
                      <a:pt x="411852" y="499653"/>
                      <a:pt x="425529" y="478649"/>
                      <a:pt x="433833" y="461553"/>
                    </a:cubicBezTo>
                    <a:cubicBezTo>
                      <a:pt x="442137" y="444457"/>
                      <a:pt x="449952" y="428826"/>
                      <a:pt x="454348" y="414661"/>
                    </a:cubicBezTo>
                    <a:cubicBezTo>
                      <a:pt x="458744" y="400496"/>
                      <a:pt x="455814" y="382422"/>
                      <a:pt x="460210" y="376561"/>
                    </a:cubicBezTo>
                    <a:cubicBezTo>
                      <a:pt x="464606" y="370700"/>
                      <a:pt x="473887" y="383400"/>
                      <a:pt x="480725" y="379492"/>
                    </a:cubicBezTo>
                    <a:cubicBezTo>
                      <a:pt x="487563" y="375584"/>
                      <a:pt x="494401" y="366792"/>
                      <a:pt x="501240" y="353115"/>
                    </a:cubicBezTo>
                    <a:cubicBezTo>
                      <a:pt x="508079" y="339438"/>
                      <a:pt x="518825" y="316480"/>
                      <a:pt x="521756" y="297430"/>
                    </a:cubicBezTo>
                    <a:cubicBezTo>
                      <a:pt x="524687" y="278380"/>
                      <a:pt x="522733" y="254446"/>
                      <a:pt x="518825" y="238815"/>
                    </a:cubicBezTo>
                    <a:cubicBezTo>
                      <a:pt x="514917" y="223184"/>
                      <a:pt x="503195" y="209019"/>
                      <a:pt x="498310" y="203646"/>
                    </a:cubicBezTo>
                    <a:cubicBezTo>
                      <a:pt x="493425" y="198273"/>
                      <a:pt x="498309" y="216834"/>
                      <a:pt x="489517" y="206576"/>
                    </a:cubicBezTo>
                    <a:cubicBezTo>
                      <a:pt x="480725" y="196318"/>
                      <a:pt x="452883" y="163104"/>
                      <a:pt x="445556" y="142100"/>
                    </a:cubicBezTo>
                    <a:cubicBezTo>
                      <a:pt x="438229" y="121096"/>
                      <a:pt x="458256" y="100091"/>
                      <a:pt x="445556" y="80553"/>
                    </a:cubicBezTo>
                    <a:cubicBezTo>
                      <a:pt x="432856" y="61014"/>
                      <a:pt x="408433" y="38057"/>
                      <a:pt x="369356" y="24869"/>
                    </a:cubicBezTo>
                    <a:cubicBezTo>
                      <a:pt x="330279" y="11681"/>
                      <a:pt x="258963" y="2888"/>
                      <a:pt x="211094" y="1423"/>
                    </a:cubicBezTo>
                    <a:cubicBezTo>
                      <a:pt x="163225" y="-43"/>
                      <a:pt x="110471" y="-4439"/>
                      <a:pt x="82140" y="16076"/>
                    </a:cubicBezTo>
                    <a:cubicBezTo>
                      <a:pt x="53809" y="36591"/>
                      <a:pt x="51368" y="95207"/>
                      <a:pt x="41110" y="124515"/>
                    </a:cubicBezTo>
                    <a:cubicBezTo>
                      <a:pt x="30852" y="153823"/>
                      <a:pt x="24501" y="197295"/>
                      <a:pt x="17663" y="2212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Freeform 18">
                <a:extLst>
                  <a:ext uri="{FF2B5EF4-FFF2-40B4-BE49-F238E27FC236}">
                    <a16:creationId xmlns="" xmlns:a16="http://schemas.microsoft.com/office/drawing/2014/main" id="{A436E243-7271-406B-892B-A2B21FFB7781}"/>
                  </a:ext>
                </a:extLst>
              </p:cNvPr>
              <p:cNvSpPr/>
              <p:nvPr/>
            </p:nvSpPr>
            <p:spPr>
              <a:xfrm>
                <a:off x="2637401" y="1199206"/>
                <a:ext cx="516209" cy="478108"/>
              </a:xfrm>
              <a:custGeom>
                <a:avLst/>
                <a:gdLst>
                  <a:gd name="connsiteX0" fmla="*/ 50121 w 516208"/>
                  <a:gd name="connsiteY0" fmla="*/ 477197 h 478107"/>
                  <a:gd name="connsiteX1" fmla="*/ 26675 w 516208"/>
                  <a:gd name="connsiteY1" fmla="*/ 371689 h 478107"/>
                  <a:gd name="connsiteX2" fmla="*/ 12021 w 516208"/>
                  <a:gd name="connsiteY2" fmla="*/ 345312 h 478107"/>
                  <a:gd name="connsiteX3" fmla="*/ 298 w 516208"/>
                  <a:gd name="connsiteY3" fmla="*/ 313074 h 478107"/>
                  <a:gd name="connsiteX4" fmla="*/ 3229 w 516208"/>
                  <a:gd name="connsiteY4" fmla="*/ 277905 h 478107"/>
                  <a:gd name="connsiteX5" fmla="*/ 298 w 516208"/>
                  <a:gd name="connsiteY5" fmla="*/ 231012 h 478107"/>
                  <a:gd name="connsiteX6" fmla="*/ 6160 w 516208"/>
                  <a:gd name="connsiteY6" fmla="*/ 184120 h 478107"/>
                  <a:gd name="connsiteX7" fmla="*/ 23744 w 516208"/>
                  <a:gd name="connsiteY7" fmla="*/ 134297 h 478107"/>
                  <a:gd name="connsiteX8" fmla="*/ 64775 w 516208"/>
                  <a:gd name="connsiteY8" fmla="*/ 90335 h 478107"/>
                  <a:gd name="connsiteX9" fmla="*/ 102875 w 516208"/>
                  <a:gd name="connsiteY9" fmla="*/ 52235 h 478107"/>
                  <a:gd name="connsiteX10" fmla="*/ 179075 w 516208"/>
                  <a:gd name="connsiteY10" fmla="*/ 25859 h 478107"/>
                  <a:gd name="connsiteX11" fmla="*/ 214244 w 516208"/>
                  <a:gd name="connsiteY11" fmla="*/ 2412 h 478107"/>
                  <a:gd name="connsiteX12" fmla="*/ 281652 w 516208"/>
                  <a:gd name="connsiteY12" fmla="*/ 2412 h 478107"/>
                  <a:gd name="connsiteX13" fmla="*/ 357852 w 516208"/>
                  <a:gd name="connsiteY13" fmla="*/ 17066 h 478107"/>
                  <a:gd name="connsiteX14" fmla="*/ 401814 w 516208"/>
                  <a:gd name="connsiteY14" fmla="*/ 52235 h 478107"/>
                  <a:gd name="connsiteX15" fmla="*/ 454568 w 516208"/>
                  <a:gd name="connsiteY15" fmla="*/ 81543 h 478107"/>
                  <a:gd name="connsiteX16" fmla="*/ 498529 w 516208"/>
                  <a:gd name="connsiteY16" fmla="*/ 140159 h 478107"/>
                  <a:gd name="connsiteX17" fmla="*/ 507321 w 516208"/>
                  <a:gd name="connsiteY17" fmla="*/ 207566 h 478107"/>
                  <a:gd name="connsiteX18" fmla="*/ 516114 w 516208"/>
                  <a:gd name="connsiteY18" fmla="*/ 266182 h 478107"/>
                  <a:gd name="connsiteX19" fmla="*/ 501460 w 516208"/>
                  <a:gd name="connsiteY19" fmla="*/ 324797 h 478107"/>
                  <a:gd name="connsiteX20" fmla="*/ 495598 w 516208"/>
                  <a:gd name="connsiteY20" fmla="*/ 354105 h 478107"/>
                  <a:gd name="connsiteX21" fmla="*/ 489737 w 516208"/>
                  <a:gd name="connsiteY21" fmla="*/ 403928 h 478107"/>
                  <a:gd name="connsiteX22" fmla="*/ 475083 w 516208"/>
                  <a:gd name="connsiteY22" fmla="*/ 444959 h 478107"/>
                  <a:gd name="connsiteX23" fmla="*/ 457498 w 516208"/>
                  <a:gd name="connsiteY23" fmla="*/ 380482 h 478107"/>
                  <a:gd name="connsiteX24" fmla="*/ 448706 w 516208"/>
                  <a:gd name="connsiteY24" fmla="*/ 351174 h 478107"/>
                  <a:gd name="connsiteX25" fmla="*/ 422329 w 516208"/>
                  <a:gd name="connsiteY25" fmla="*/ 304282 h 478107"/>
                  <a:gd name="connsiteX26" fmla="*/ 419398 w 516208"/>
                  <a:gd name="connsiteY26" fmla="*/ 248597 h 478107"/>
                  <a:gd name="connsiteX27" fmla="*/ 381298 w 516208"/>
                  <a:gd name="connsiteY27" fmla="*/ 225151 h 478107"/>
                  <a:gd name="connsiteX28" fmla="*/ 357852 w 516208"/>
                  <a:gd name="connsiteY28" fmla="*/ 233943 h 478107"/>
                  <a:gd name="connsiteX29" fmla="*/ 322683 w 516208"/>
                  <a:gd name="connsiteY29" fmla="*/ 216359 h 478107"/>
                  <a:gd name="connsiteX30" fmla="*/ 278721 w 516208"/>
                  <a:gd name="connsiteY30" fmla="*/ 228082 h 478107"/>
                  <a:gd name="connsiteX31" fmla="*/ 249414 w 516208"/>
                  <a:gd name="connsiteY31" fmla="*/ 236874 h 478107"/>
                  <a:gd name="connsiteX32" fmla="*/ 199591 w 516208"/>
                  <a:gd name="connsiteY32" fmla="*/ 231012 h 478107"/>
                  <a:gd name="connsiteX33" fmla="*/ 143906 w 516208"/>
                  <a:gd name="connsiteY33" fmla="*/ 242735 h 478107"/>
                  <a:gd name="connsiteX34" fmla="*/ 111668 w 516208"/>
                  <a:gd name="connsiteY34" fmla="*/ 245666 h 478107"/>
                  <a:gd name="connsiteX35" fmla="*/ 94083 w 516208"/>
                  <a:gd name="connsiteY35" fmla="*/ 260320 h 478107"/>
                  <a:gd name="connsiteX36" fmla="*/ 88221 w 516208"/>
                  <a:gd name="connsiteY36" fmla="*/ 304282 h 478107"/>
                  <a:gd name="connsiteX37" fmla="*/ 67706 w 516208"/>
                  <a:gd name="connsiteY37" fmla="*/ 333589 h 478107"/>
                  <a:gd name="connsiteX38" fmla="*/ 67706 w 516208"/>
                  <a:gd name="connsiteY38" fmla="*/ 418582 h 478107"/>
                  <a:gd name="connsiteX39" fmla="*/ 50121 w 516208"/>
                  <a:gd name="connsiteY39" fmla="*/ 477197 h 47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6208" h="478107">
                    <a:moveTo>
                      <a:pt x="50121" y="477197"/>
                    </a:moveTo>
                    <a:cubicBezTo>
                      <a:pt x="43283" y="469382"/>
                      <a:pt x="33025" y="393670"/>
                      <a:pt x="26675" y="371689"/>
                    </a:cubicBezTo>
                    <a:cubicBezTo>
                      <a:pt x="20325" y="349708"/>
                      <a:pt x="16417" y="355081"/>
                      <a:pt x="12021" y="345312"/>
                    </a:cubicBezTo>
                    <a:cubicBezTo>
                      <a:pt x="7625" y="335543"/>
                      <a:pt x="1763" y="324308"/>
                      <a:pt x="298" y="313074"/>
                    </a:cubicBezTo>
                    <a:cubicBezTo>
                      <a:pt x="-1167" y="301840"/>
                      <a:pt x="3229" y="291582"/>
                      <a:pt x="3229" y="277905"/>
                    </a:cubicBezTo>
                    <a:cubicBezTo>
                      <a:pt x="3229" y="264228"/>
                      <a:pt x="-191" y="246643"/>
                      <a:pt x="298" y="231012"/>
                    </a:cubicBezTo>
                    <a:cubicBezTo>
                      <a:pt x="786" y="215381"/>
                      <a:pt x="2252" y="200239"/>
                      <a:pt x="6160" y="184120"/>
                    </a:cubicBezTo>
                    <a:cubicBezTo>
                      <a:pt x="10068" y="168001"/>
                      <a:pt x="13975" y="149928"/>
                      <a:pt x="23744" y="134297"/>
                    </a:cubicBezTo>
                    <a:cubicBezTo>
                      <a:pt x="33513" y="118666"/>
                      <a:pt x="51587" y="104012"/>
                      <a:pt x="64775" y="90335"/>
                    </a:cubicBezTo>
                    <a:cubicBezTo>
                      <a:pt x="77964" y="76658"/>
                      <a:pt x="83825" y="62981"/>
                      <a:pt x="102875" y="52235"/>
                    </a:cubicBezTo>
                    <a:cubicBezTo>
                      <a:pt x="121925" y="41489"/>
                      <a:pt x="160513" y="34163"/>
                      <a:pt x="179075" y="25859"/>
                    </a:cubicBezTo>
                    <a:cubicBezTo>
                      <a:pt x="197637" y="17555"/>
                      <a:pt x="197148" y="6320"/>
                      <a:pt x="214244" y="2412"/>
                    </a:cubicBezTo>
                    <a:cubicBezTo>
                      <a:pt x="231340" y="-1496"/>
                      <a:pt x="257717" y="-30"/>
                      <a:pt x="281652" y="2412"/>
                    </a:cubicBezTo>
                    <a:cubicBezTo>
                      <a:pt x="305587" y="4854"/>
                      <a:pt x="337825" y="8762"/>
                      <a:pt x="357852" y="17066"/>
                    </a:cubicBezTo>
                    <a:cubicBezTo>
                      <a:pt x="377879" y="25370"/>
                      <a:pt x="385695" y="41489"/>
                      <a:pt x="401814" y="52235"/>
                    </a:cubicBezTo>
                    <a:cubicBezTo>
                      <a:pt x="417933" y="62981"/>
                      <a:pt x="438449" y="66889"/>
                      <a:pt x="454568" y="81543"/>
                    </a:cubicBezTo>
                    <a:cubicBezTo>
                      <a:pt x="470687" y="96197"/>
                      <a:pt x="489737" y="119155"/>
                      <a:pt x="498529" y="140159"/>
                    </a:cubicBezTo>
                    <a:cubicBezTo>
                      <a:pt x="507321" y="161163"/>
                      <a:pt x="504390" y="186562"/>
                      <a:pt x="507321" y="207566"/>
                    </a:cubicBezTo>
                    <a:cubicBezTo>
                      <a:pt x="510252" y="228570"/>
                      <a:pt x="517091" y="246644"/>
                      <a:pt x="516114" y="266182"/>
                    </a:cubicBezTo>
                    <a:cubicBezTo>
                      <a:pt x="515137" y="285720"/>
                      <a:pt x="504879" y="310143"/>
                      <a:pt x="501460" y="324797"/>
                    </a:cubicBezTo>
                    <a:cubicBezTo>
                      <a:pt x="498041" y="339451"/>
                      <a:pt x="497552" y="340917"/>
                      <a:pt x="495598" y="354105"/>
                    </a:cubicBezTo>
                    <a:cubicBezTo>
                      <a:pt x="493644" y="367293"/>
                      <a:pt x="493156" y="388786"/>
                      <a:pt x="489737" y="403928"/>
                    </a:cubicBezTo>
                    <a:cubicBezTo>
                      <a:pt x="486318" y="419070"/>
                      <a:pt x="480456" y="448867"/>
                      <a:pt x="475083" y="444959"/>
                    </a:cubicBezTo>
                    <a:cubicBezTo>
                      <a:pt x="469710" y="441051"/>
                      <a:pt x="461894" y="396113"/>
                      <a:pt x="457498" y="380482"/>
                    </a:cubicBezTo>
                    <a:cubicBezTo>
                      <a:pt x="453102" y="364851"/>
                      <a:pt x="454567" y="363874"/>
                      <a:pt x="448706" y="351174"/>
                    </a:cubicBezTo>
                    <a:cubicBezTo>
                      <a:pt x="442845" y="338474"/>
                      <a:pt x="427214" y="321378"/>
                      <a:pt x="422329" y="304282"/>
                    </a:cubicBezTo>
                    <a:cubicBezTo>
                      <a:pt x="417444" y="287186"/>
                      <a:pt x="426236" y="261785"/>
                      <a:pt x="419398" y="248597"/>
                    </a:cubicBezTo>
                    <a:cubicBezTo>
                      <a:pt x="412560" y="235409"/>
                      <a:pt x="391556" y="227593"/>
                      <a:pt x="381298" y="225151"/>
                    </a:cubicBezTo>
                    <a:cubicBezTo>
                      <a:pt x="371040" y="222709"/>
                      <a:pt x="367621" y="235408"/>
                      <a:pt x="357852" y="233943"/>
                    </a:cubicBezTo>
                    <a:cubicBezTo>
                      <a:pt x="348083" y="232478"/>
                      <a:pt x="335871" y="217336"/>
                      <a:pt x="322683" y="216359"/>
                    </a:cubicBezTo>
                    <a:cubicBezTo>
                      <a:pt x="309495" y="215382"/>
                      <a:pt x="290933" y="224663"/>
                      <a:pt x="278721" y="228082"/>
                    </a:cubicBezTo>
                    <a:cubicBezTo>
                      <a:pt x="266509" y="231501"/>
                      <a:pt x="262602" y="236386"/>
                      <a:pt x="249414" y="236874"/>
                    </a:cubicBezTo>
                    <a:cubicBezTo>
                      <a:pt x="236226" y="237362"/>
                      <a:pt x="217176" y="230035"/>
                      <a:pt x="199591" y="231012"/>
                    </a:cubicBezTo>
                    <a:cubicBezTo>
                      <a:pt x="182006" y="231989"/>
                      <a:pt x="158560" y="240293"/>
                      <a:pt x="143906" y="242735"/>
                    </a:cubicBezTo>
                    <a:cubicBezTo>
                      <a:pt x="129252" y="245177"/>
                      <a:pt x="119972" y="242735"/>
                      <a:pt x="111668" y="245666"/>
                    </a:cubicBezTo>
                    <a:cubicBezTo>
                      <a:pt x="103364" y="248597"/>
                      <a:pt x="97991" y="250551"/>
                      <a:pt x="94083" y="260320"/>
                    </a:cubicBezTo>
                    <a:cubicBezTo>
                      <a:pt x="90175" y="270089"/>
                      <a:pt x="92617" y="292071"/>
                      <a:pt x="88221" y="304282"/>
                    </a:cubicBezTo>
                    <a:cubicBezTo>
                      <a:pt x="83825" y="316493"/>
                      <a:pt x="71125" y="314539"/>
                      <a:pt x="67706" y="333589"/>
                    </a:cubicBezTo>
                    <a:cubicBezTo>
                      <a:pt x="64287" y="352639"/>
                      <a:pt x="69171" y="396601"/>
                      <a:pt x="67706" y="418582"/>
                    </a:cubicBezTo>
                    <a:cubicBezTo>
                      <a:pt x="66241" y="440563"/>
                      <a:pt x="56959" y="485012"/>
                      <a:pt x="50121" y="4771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Freeform 19">
                <a:extLst>
                  <a:ext uri="{FF2B5EF4-FFF2-40B4-BE49-F238E27FC236}">
                    <a16:creationId xmlns="" xmlns:a16="http://schemas.microsoft.com/office/drawing/2014/main" id="{40137318-B64E-478E-8A46-4857125DB25B}"/>
                  </a:ext>
                </a:extLst>
              </p:cNvPr>
              <p:cNvSpPr/>
              <p:nvPr/>
            </p:nvSpPr>
            <p:spPr>
              <a:xfrm>
                <a:off x="2460687" y="1873257"/>
                <a:ext cx="902627" cy="1510986"/>
              </a:xfrm>
              <a:custGeom>
                <a:avLst/>
                <a:gdLst>
                  <a:gd name="connsiteX0" fmla="*/ 285568 w 902625"/>
                  <a:gd name="connsiteY0" fmla="*/ 1267 h 1510983"/>
                  <a:gd name="connsiteX1" fmla="*/ 294712 w 902625"/>
                  <a:gd name="connsiteY1" fmla="*/ 68323 h 1510983"/>
                  <a:gd name="connsiteX2" fmla="*/ 352624 w 902625"/>
                  <a:gd name="connsiteY2" fmla="*/ 117091 h 1510983"/>
                  <a:gd name="connsiteX3" fmla="*/ 410536 w 902625"/>
                  <a:gd name="connsiteY3" fmla="*/ 171955 h 1510983"/>
                  <a:gd name="connsiteX4" fmla="*/ 462352 w 902625"/>
                  <a:gd name="connsiteY4" fmla="*/ 184147 h 1510983"/>
                  <a:gd name="connsiteX5" fmla="*/ 529408 w 902625"/>
                  <a:gd name="connsiteY5" fmla="*/ 150619 h 1510983"/>
                  <a:gd name="connsiteX6" fmla="*/ 584272 w 902625"/>
                  <a:gd name="connsiteY6" fmla="*/ 104899 h 1510983"/>
                  <a:gd name="connsiteX7" fmla="*/ 593416 w 902625"/>
                  <a:gd name="connsiteY7" fmla="*/ 83563 h 1510983"/>
                  <a:gd name="connsiteX8" fmla="*/ 581224 w 902625"/>
                  <a:gd name="connsiteY8" fmla="*/ 65275 h 1510983"/>
                  <a:gd name="connsiteX9" fmla="*/ 608656 w 902625"/>
                  <a:gd name="connsiteY9" fmla="*/ 101851 h 1510983"/>
                  <a:gd name="connsiteX10" fmla="*/ 608656 w 902625"/>
                  <a:gd name="connsiteY10" fmla="*/ 138427 h 1510983"/>
                  <a:gd name="connsiteX11" fmla="*/ 605608 w 902625"/>
                  <a:gd name="connsiteY11" fmla="*/ 175003 h 1510983"/>
                  <a:gd name="connsiteX12" fmla="*/ 654376 w 902625"/>
                  <a:gd name="connsiteY12" fmla="*/ 217675 h 1510983"/>
                  <a:gd name="connsiteX13" fmla="*/ 761056 w 902625"/>
                  <a:gd name="connsiteY13" fmla="*/ 406651 h 1510983"/>
                  <a:gd name="connsiteX14" fmla="*/ 773248 w 902625"/>
                  <a:gd name="connsiteY14" fmla="*/ 836419 h 1510983"/>
                  <a:gd name="connsiteX15" fmla="*/ 861640 w 902625"/>
                  <a:gd name="connsiteY15" fmla="*/ 1214371 h 1510983"/>
                  <a:gd name="connsiteX16" fmla="*/ 901264 w 902625"/>
                  <a:gd name="connsiteY16" fmla="*/ 1397251 h 1510983"/>
                  <a:gd name="connsiteX17" fmla="*/ 815920 w 902625"/>
                  <a:gd name="connsiteY17" fmla="*/ 1427731 h 1510983"/>
                  <a:gd name="connsiteX18" fmla="*/ 742768 w 902625"/>
                  <a:gd name="connsiteY18" fmla="*/ 1436875 h 1510983"/>
                  <a:gd name="connsiteX19" fmla="*/ 681808 w 902625"/>
                  <a:gd name="connsiteY19" fmla="*/ 1433827 h 1510983"/>
                  <a:gd name="connsiteX20" fmla="*/ 559888 w 902625"/>
                  <a:gd name="connsiteY20" fmla="*/ 1461259 h 1510983"/>
                  <a:gd name="connsiteX21" fmla="*/ 434920 w 902625"/>
                  <a:gd name="connsiteY21" fmla="*/ 1491739 h 1510983"/>
                  <a:gd name="connsiteX22" fmla="*/ 355672 w 902625"/>
                  <a:gd name="connsiteY22" fmla="*/ 1506979 h 1510983"/>
                  <a:gd name="connsiteX23" fmla="*/ 230704 w 902625"/>
                  <a:gd name="connsiteY23" fmla="*/ 1510027 h 1510983"/>
                  <a:gd name="connsiteX24" fmla="*/ 133168 w 902625"/>
                  <a:gd name="connsiteY24" fmla="*/ 1506979 h 1510983"/>
                  <a:gd name="connsiteX25" fmla="*/ 14296 w 902625"/>
                  <a:gd name="connsiteY25" fmla="*/ 1470403 h 1510983"/>
                  <a:gd name="connsiteX26" fmla="*/ 5152 w 902625"/>
                  <a:gd name="connsiteY26" fmla="*/ 1196083 h 1510983"/>
                  <a:gd name="connsiteX27" fmla="*/ 41728 w 902625"/>
                  <a:gd name="connsiteY27" fmla="*/ 702307 h 1510983"/>
                  <a:gd name="connsiteX28" fmla="*/ 145360 w 902625"/>
                  <a:gd name="connsiteY28" fmla="*/ 226819 h 1510983"/>
                  <a:gd name="connsiteX29" fmla="*/ 245944 w 902625"/>
                  <a:gd name="connsiteY29" fmla="*/ 40891 h 1510983"/>
                  <a:gd name="connsiteX30" fmla="*/ 285568 w 902625"/>
                  <a:gd name="connsiteY30" fmla="*/ 1267 h 151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625" h="1510983">
                    <a:moveTo>
                      <a:pt x="285568" y="1267"/>
                    </a:moveTo>
                    <a:cubicBezTo>
                      <a:pt x="293696" y="5839"/>
                      <a:pt x="283536" y="49019"/>
                      <a:pt x="294712" y="68323"/>
                    </a:cubicBezTo>
                    <a:cubicBezTo>
                      <a:pt x="305888" y="87627"/>
                      <a:pt x="333320" y="99819"/>
                      <a:pt x="352624" y="117091"/>
                    </a:cubicBezTo>
                    <a:cubicBezTo>
                      <a:pt x="371928" y="134363"/>
                      <a:pt x="392248" y="160779"/>
                      <a:pt x="410536" y="171955"/>
                    </a:cubicBezTo>
                    <a:cubicBezTo>
                      <a:pt x="428824" y="183131"/>
                      <a:pt x="442540" y="187703"/>
                      <a:pt x="462352" y="184147"/>
                    </a:cubicBezTo>
                    <a:cubicBezTo>
                      <a:pt x="482164" y="180591"/>
                      <a:pt x="509088" y="163827"/>
                      <a:pt x="529408" y="150619"/>
                    </a:cubicBezTo>
                    <a:cubicBezTo>
                      <a:pt x="549728" y="137411"/>
                      <a:pt x="573604" y="116075"/>
                      <a:pt x="584272" y="104899"/>
                    </a:cubicBezTo>
                    <a:cubicBezTo>
                      <a:pt x="594940" y="93723"/>
                      <a:pt x="593924" y="90167"/>
                      <a:pt x="593416" y="83563"/>
                    </a:cubicBezTo>
                    <a:cubicBezTo>
                      <a:pt x="592908" y="76959"/>
                      <a:pt x="578684" y="62227"/>
                      <a:pt x="581224" y="65275"/>
                    </a:cubicBezTo>
                    <a:cubicBezTo>
                      <a:pt x="583764" y="68323"/>
                      <a:pt x="604084" y="89659"/>
                      <a:pt x="608656" y="101851"/>
                    </a:cubicBezTo>
                    <a:cubicBezTo>
                      <a:pt x="613228" y="114043"/>
                      <a:pt x="609164" y="126235"/>
                      <a:pt x="608656" y="138427"/>
                    </a:cubicBezTo>
                    <a:cubicBezTo>
                      <a:pt x="608148" y="150619"/>
                      <a:pt x="597988" y="161795"/>
                      <a:pt x="605608" y="175003"/>
                    </a:cubicBezTo>
                    <a:cubicBezTo>
                      <a:pt x="613228" y="188211"/>
                      <a:pt x="628468" y="179067"/>
                      <a:pt x="654376" y="217675"/>
                    </a:cubicBezTo>
                    <a:cubicBezTo>
                      <a:pt x="680284" y="256283"/>
                      <a:pt x="741244" y="303527"/>
                      <a:pt x="761056" y="406651"/>
                    </a:cubicBezTo>
                    <a:cubicBezTo>
                      <a:pt x="780868" y="509775"/>
                      <a:pt x="756484" y="701799"/>
                      <a:pt x="773248" y="836419"/>
                    </a:cubicBezTo>
                    <a:cubicBezTo>
                      <a:pt x="790012" y="971039"/>
                      <a:pt x="840304" y="1120899"/>
                      <a:pt x="861640" y="1214371"/>
                    </a:cubicBezTo>
                    <a:cubicBezTo>
                      <a:pt x="882976" y="1307843"/>
                      <a:pt x="908884" y="1361691"/>
                      <a:pt x="901264" y="1397251"/>
                    </a:cubicBezTo>
                    <a:cubicBezTo>
                      <a:pt x="893644" y="1432811"/>
                      <a:pt x="842336" y="1421127"/>
                      <a:pt x="815920" y="1427731"/>
                    </a:cubicBezTo>
                    <a:cubicBezTo>
                      <a:pt x="789504" y="1434335"/>
                      <a:pt x="765120" y="1435859"/>
                      <a:pt x="742768" y="1436875"/>
                    </a:cubicBezTo>
                    <a:cubicBezTo>
                      <a:pt x="720416" y="1437891"/>
                      <a:pt x="712288" y="1429763"/>
                      <a:pt x="681808" y="1433827"/>
                    </a:cubicBezTo>
                    <a:cubicBezTo>
                      <a:pt x="651328" y="1437891"/>
                      <a:pt x="559888" y="1461259"/>
                      <a:pt x="559888" y="1461259"/>
                    </a:cubicBezTo>
                    <a:lnTo>
                      <a:pt x="434920" y="1491739"/>
                    </a:lnTo>
                    <a:cubicBezTo>
                      <a:pt x="400884" y="1499359"/>
                      <a:pt x="389708" y="1503931"/>
                      <a:pt x="355672" y="1506979"/>
                    </a:cubicBezTo>
                    <a:cubicBezTo>
                      <a:pt x="321636" y="1510027"/>
                      <a:pt x="267788" y="1510027"/>
                      <a:pt x="230704" y="1510027"/>
                    </a:cubicBezTo>
                    <a:cubicBezTo>
                      <a:pt x="193620" y="1510027"/>
                      <a:pt x="169236" y="1513583"/>
                      <a:pt x="133168" y="1506979"/>
                    </a:cubicBezTo>
                    <a:cubicBezTo>
                      <a:pt x="97100" y="1500375"/>
                      <a:pt x="35632" y="1522219"/>
                      <a:pt x="14296" y="1470403"/>
                    </a:cubicBezTo>
                    <a:cubicBezTo>
                      <a:pt x="-7040" y="1418587"/>
                      <a:pt x="580" y="1324099"/>
                      <a:pt x="5152" y="1196083"/>
                    </a:cubicBezTo>
                    <a:cubicBezTo>
                      <a:pt x="9724" y="1068067"/>
                      <a:pt x="18360" y="863851"/>
                      <a:pt x="41728" y="702307"/>
                    </a:cubicBezTo>
                    <a:cubicBezTo>
                      <a:pt x="65096" y="540763"/>
                      <a:pt x="111324" y="337055"/>
                      <a:pt x="145360" y="226819"/>
                    </a:cubicBezTo>
                    <a:cubicBezTo>
                      <a:pt x="179396" y="116583"/>
                      <a:pt x="222068" y="78483"/>
                      <a:pt x="245944" y="40891"/>
                    </a:cubicBezTo>
                    <a:cubicBezTo>
                      <a:pt x="269820" y="3299"/>
                      <a:pt x="277440" y="-3305"/>
                      <a:pt x="285568"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Freeform 20">
                <a:extLst>
                  <a:ext uri="{FF2B5EF4-FFF2-40B4-BE49-F238E27FC236}">
                    <a16:creationId xmlns="" xmlns:a16="http://schemas.microsoft.com/office/drawing/2014/main" id="{471473CF-0062-4390-B523-ACF52EF4754B}"/>
                  </a:ext>
                </a:extLst>
              </p:cNvPr>
              <p:cNvSpPr/>
              <p:nvPr/>
            </p:nvSpPr>
            <p:spPr>
              <a:xfrm>
                <a:off x="2823405" y="2045102"/>
                <a:ext cx="372326" cy="1206938"/>
              </a:xfrm>
              <a:custGeom>
                <a:avLst/>
                <a:gdLst>
                  <a:gd name="connsiteX0" fmla="*/ 60010 w 372325"/>
                  <a:gd name="connsiteY0" fmla="*/ 111 h 1206936"/>
                  <a:gd name="connsiteX1" fmla="*/ 2098 w 372325"/>
                  <a:gd name="connsiteY1" fmla="*/ 42783 h 1206936"/>
                  <a:gd name="connsiteX2" fmla="*/ 14290 w 372325"/>
                  <a:gd name="connsiteY2" fmla="*/ 79359 h 1206936"/>
                  <a:gd name="connsiteX3" fmla="*/ 29530 w 372325"/>
                  <a:gd name="connsiteY3" fmla="*/ 97647 h 1206936"/>
                  <a:gd name="connsiteX4" fmla="*/ 44770 w 372325"/>
                  <a:gd name="connsiteY4" fmla="*/ 122031 h 1206936"/>
                  <a:gd name="connsiteX5" fmla="*/ 29530 w 372325"/>
                  <a:gd name="connsiteY5" fmla="*/ 170799 h 1206936"/>
                  <a:gd name="connsiteX6" fmla="*/ 32578 w 372325"/>
                  <a:gd name="connsiteY6" fmla="*/ 259191 h 1206936"/>
                  <a:gd name="connsiteX7" fmla="*/ 50866 w 372325"/>
                  <a:gd name="connsiteY7" fmla="*/ 393303 h 1206936"/>
                  <a:gd name="connsiteX8" fmla="*/ 133162 w 372325"/>
                  <a:gd name="connsiteY8" fmla="*/ 926703 h 1206936"/>
                  <a:gd name="connsiteX9" fmla="*/ 166690 w 372325"/>
                  <a:gd name="connsiteY9" fmla="*/ 1097391 h 1206936"/>
                  <a:gd name="connsiteX10" fmla="*/ 178882 w 372325"/>
                  <a:gd name="connsiteY10" fmla="*/ 1124823 h 1206936"/>
                  <a:gd name="connsiteX11" fmla="*/ 227650 w 372325"/>
                  <a:gd name="connsiteY11" fmla="*/ 1158351 h 1206936"/>
                  <a:gd name="connsiteX12" fmla="*/ 297754 w 372325"/>
                  <a:gd name="connsiteY12" fmla="*/ 1201023 h 1206936"/>
                  <a:gd name="connsiteX13" fmla="*/ 316042 w 372325"/>
                  <a:gd name="connsiteY13" fmla="*/ 1191879 h 1206936"/>
                  <a:gd name="connsiteX14" fmla="*/ 367858 w 372325"/>
                  <a:gd name="connsiteY14" fmla="*/ 1066911 h 1206936"/>
                  <a:gd name="connsiteX15" fmla="*/ 367858 w 372325"/>
                  <a:gd name="connsiteY15" fmla="*/ 1036431 h 1206936"/>
                  <a:gd name="connsiteX16" fmla="*/ 352618 w 372325"/>
                  <a:gd name="connsiteY16" fmla="*/ 990711 h 1206936"/>
                  <a:gd name="connsiteX17" fmla="*/ 306898 w 372325"/>
                  <a:gd name="connsiteY17" fmla="*/ 810879 h 1206936"/>
                  <a:gd name="connsiteX18" fmla="*/ 230698 w 372325"/>
                  <a:gd name="connsiteY18" fmla="*/ 457311 h 1206936"/>
                  <a:gd name="connsiteX19" fmla="*/ 188026 w 372325"/>
                  <a:gd name="connsiteY19" fmla="*/ 289671 h 1206936"/>
                  <a:gd name="connsiteX20" fmla="*/ 166690 w 372325"/>
                  <a:gd name="connsiteY20" fmla="*/ 210423 h 1206936"/>
                  <a:gd name="connsiteX21" fmla="*/ 142306 w 372325"/>
                  <a:gd name="connsiteY21" fmla="*/ 173847 h 1206936"/>
                  <a:gd name="connsiteX22" fmla="*/ 124018 w 372325"/>
                  <a:gd name="connsiteY22" fmla="*/ 131175 h 1206936"/>
                  <a:gd name="connsiteX23" fmla="*/ 117922 w 372325"/>
                  <a:gd name="connsiteY23" fmla="*/ 100695 h 1206936"/>
                  <a:gd name="connsiteX24" fmla="*/ 148402 w 372325"/>
                  <a:gd name="connsiteY24" fmla="*/ 82407 h 1206936"/>
                  <a:gd name="connsiteX25" fmla="*/ 154498 w 372325"/>
                  <a:gd name="connsiteY25" fmla="*/ 54975 h 1206936"/>
                  <a:gd name="connsiteX26" fmla="*/ 136210 w 372325"/>
                  <a:gd name="connsiteY26" fmla="*/ 30591 h 1206936"/>
                  <a:gd name="connsiteX27" fmla="*/ 60010 w 372325"/>
                  <a:gd name="connsiteY27" fmla="*/ 111 h 120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2325" h="1206936">
                    <a:moveTo>
                      <a:pt x="60010" y="111"/>
                    </a:moveTo>
                    <a:cubicBezTo>
                      <a:pt x="37658" y="2143"/>
                      <a:pt x="9718" y="29575"/>
                      <a:pt x="2098" y="42783"/>
                    </a:cubicBezTo>
                    <a:cubicBezTo>
                      <a:pt x="-5522" y="55991"/>
                      <a:pt x="9718" y="70215"/>
                      <a:pt x="14290" y="79359"/>
                    </a:cubicBezTo>
                    <a:cubicBezTo>
                      <a:pt x="18862" y="88503"/>
                      <a:pt x="24450" y="90535"/>
                      <a:pt x="29530" y="97647"/>
                    </a:cubicBezTo>
                    <a:cubicBezTo>
                      <a:pt x="34610" y="104759"/>
                      <a:pt x="44770" y="109839"/>
                      <a:pt x="44770" y="122031"/>
                    </a:cubicBezTo>
                    <a:cubicBezTo>
                      <a:pt x="44770" y="134223"/>
                      <a:pt x="31562" y="147939"/>
                      <a:pt x="29530" y="170799"/>
                    </a:cubicBezTo>
                    <a:cubicBezTo>
                      <a:pt x="27498" y="193659"/>
                      <a:pt x="29022" y="222107"/>
                      <a:pt x="32578" y="259191"/>
                    </a:cubicBezTo>
                    <a:cubicBezTo>
                      <a:pt x="36134" y="296275"/>
                      <a:pt x="34102" y="282051"/>
                      <a:pt x="50866" y="393303"/>
                    </a:cubicBezTo>
                    <a:cubicBezTo>
                      <a:pt x="67630" y="504555"/>
                      <a:pt x="113858" y="809355"/>
                      <a:pt x="133162" y="926703"/>
                    </a:cubicBezTo>
                    <a:cubicBezTo>
                      <a:pt x="152466" y="1044051"/>
                      <a:pt x="159070" y="1064371"/>
                      <a:pt x="166690" y="1097391"/>
                    </a:cubicBezTo>
                    <a:cubicBezTo>
                      <a:pt x="174310" y="1130411"/>
                      <a:pt x="168722" y="1114663"/>
                      <a:pt x="178882" y="1124823"/>
                    </a:cubicBezTo>
                    <a:cubicBezTo>
                      <a:pt x="189042" y="1134983"/>
                      <a:pt x="207838" y="1145651"/>
                      <a:pt x="227650" y="1158351"/>
                    </a:cubicBezTo>
                    <a:cubicBezTo>
                      <a:pt x="247462" y="1171051"/>
                      <a:pt x="283022" y="1195435"/>
                      <a:pt x="297754" y="1201023"/>
                    </a:cubicBezTo>
                    <a:cubicBezTo>
                      <a:pt x="312486" y="1206611"/>
                      <a:pt x="304358" y="1214231"/>
                      <a:pt x="316042" y="1191879"/>
                    </a:cubicBezTo>
                    <a:cubicBezTo>
                      <a:pt x="327726" y="1169527"/>
                      <a:pt x="359222" y="1092819"/>
                      <a:pt x="367858" y="1066911"/>
                    </a:cubicBezTo>
                    <a:cubicBezTo>
                      <a:pt x="376494" y="1041003"/>
                      <a:pt x="370398" y="1049131"/>
                      <a:pt x="367858" y="1036431"/>
                    </a:cubicBezTo>
                    <a:cubicBezTo>
                      <a:pt x="365318" y="1023731"/>
                      <a:pt x="362778" y="1028303"/>
                      <a:pt x="352618" y="990711"/>
                    </a:cubicBezTo>
                    <a:cubicBezTo>
                      <a:pt x="342458" y="953119"/>
                      <a:pt x="327218" y="899779"/>
                      <a:pt x="306898" y="810879"/>
                    </a:cubicBezTo>
                    <a:cubicBezTo>
                      <a:pt x="286578" y="721979"/>
                      <a:pt x="250510" y="544179"/>
                      <a:pt x="230698" y="457311"/>
                    </a:cubicBezTo>
                    <a:cubicBezTo>
                      <a:pt x="210886" y="370443"/>
                      <a:pt x="198694" y="330819"/>
                      <a:pt x="188026" y="289671"/>
                    </a:cubicBezTo>
                    <a:cubicBezTo>
                      <a:pt x="177358" y="248523"/>
                      <a:pt x="174310" y="229727"/>
                      <a:pt x="166690" y="210423"/>
                    </a:cubicBezTo>
                    <a:cubicBezTo>
                      <a:pt x="159070" y="191119"/>
                      <a:pt x="149418" y="187055"/>
                      <a:pt x="142306" y="173847"/>
                    </a:cubicBezTo>
                    <a:cubicBezTo>
                      <a:pt x="135194" y="160639"/>
                      <a:pt x="128082" y="143367"/>
                      <a:pt x="124018" y="131175"/>
                    </a:cubicBezTo>
                    <a:cubicBezTo>
                      <a:pt x="119954" y="118983"/>
                      <a:pt x="113858" y="108823"/>
                      <a:pt x="117922" y="100695"/>
                    </a:cubicBezTo>
                    <a:cubicBezTo>
                      <a:pt x="121986" y="92567"/>
                      <a:pt x="142306" y="90027"/>
                      <a:pt x="148402" y="82407"/>
                    </a:cubicBezTo>
                    <a:cubicBezTo>
                      <a:pt x="154498" y="74787"/>
                      <a:pt x="156530" y="63611"/>
                      <a:pt x="154498" y="54975"/>
                    </a:cubicBezTo>
                    <a:cubicBezTo>
                      <a:pt x="152466" y="46339"/>
                      <a:pt x="144846" y="36687"/>
                      <a:pt x="136210" y="30591"/>
                    </a:cubicBezTo>
                    <a:cubicBezTo>
                      <a:pt x="127574" y="24495"/>
                      <a:pt x="82362" y="-1921"/>
                      <a:pt x="60010"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Freeform 21">
                <a:extLst>
                  <a:ext uri="{FF2B5EF4-FFF2-40B4-BE49-F238E27FC236}">
                    <a16:creationId xmlns="" xmlns:a16="http://schemas.microsoft.com/office/drawing/2014/main" id="{0B69055F-FD48-4127-B427-829385A589B6}"/>
                  </a:ext>
                </a:extLst>
              </p:cNvPr>
              <p:cNvSpPr/>
              <p:nvPr/>
            </p:nvSpPr>
            <p:spPr>
              <a:xfrm>
                <a:off x="3067844" y="1975411"/>
                <a:ext cx="501696" cy="1929434"/>
              </a:xfrm>
              <a:custGeom>
                <a:avLst/>
                <a:gdLst>
                  <a:gd name="connsiteX0" fmla="*/ 217 w 501695"/>
                  <a:gd name="connsiteY0" fmla="*/ 1783 h 1929431"/>
                  <a:gd name="connsiteX1" fmla="*/ 44332 w 501695"/>
                  <a:gd name="connsiteY1" fmla="*/ 73973 h 1929431"/>
                  <a:gd name="connsiteX2" fmla="*/ 96469 w 501695"/>
                  <a:gd name="connsiteY2" fmla="*/ 122099 h 1929431"/>
                  <a:gd name="connsiteX3" fmla="*/ 196732 w 501695"/>
                  <a:gd name="connsiteY3" fmla="*/ 154183 h 1929431"/>
                  <a:gd name="connsiteX4" fmla="*/ 317048 w 501695"/>
                  <a:gd name="connsiteY4" fmla="*/ 238405 h 1929431"/>
                  <a:gd name="connsiteX5" fmla="*/ 353143 w 501695"/>
                  <a:gd name="connsiteY5" fmla="*/ 270489 h 1929431"/>
                  <a:gd name="connsiteX6" fmla="*/ 365175 w 501695"/>
                  <a:gd name="connsiteY6" fmla="*/ 358720 h 1929431"/>
                  <a:gd name="connsiteX7" fmla="*/ 369185 w 501695"/>
                  <a:gd name="connsiteY7" fmla="*/ 406847 h 1929431"/>
                  <a:gd name="connsiteX8" fmla="*/ 369185 w 501695"/>
                  <a:gd name="connsiteY8" fmla="*/ 454973 h 1929431"/>
                  <a:gd name="connsiteX9" fmla="*/ 381217 w 501695"/>
                  <a:gd name="connsiteY9" fmla="*/ 527162 h 1929431"/>
                  <a:gd name="connsiteX10" fmla="*/ 401269 w 501695"/>
                  <a:gd name="connsiteY10" fmla="*/ 579299 h 1929431"/>
                  <a:gd name="connsiteX11" fmla="*/ 397259 w 501695"/>
                  <a:gd name="connsiteY11" fmla="*/ 631436 h 1929431"/>
                  <a:gd name="connsiteX12" fmla="*/ 409290 w 501695"/>
                  <a:gd name="connsiteY12" fmla="*/ 707636 h 1929431"/>
                  <a:gd name="connsiteX13" fmla="*/ 433353 w 501695"/>
                  <a:gd name="connsiteY13" fmla="*/ 852015 h 1929431"/>
                  <a:gd name="connsiteX14" fmla="*/ 449396 w 501695"/>
                  <a:gd name="connsiteY14" fmla="*/ 1020457 h 1929431"/>
                  <a:gd name="connsiteX15" fmla="*/ 461427 w 501695"/>
                  <a:gd name="connsiteY15" fmla="*/ 1060562 h 1929431"/>
                  <a:gd name="connsiteX16" fmla="*/ 469448 w 501695"/>
                  <a:gd name="connsiteY16" fmla="*/ 1092647 h 1929431"/>
                  <a:gd name="connsiteX17" fmla="*/ 473459 w 501695"/>
                  <a:gd name="connsiteY17" fmla="*/ 1220983 h 1929431"/>
                  <a:gd name="connsiteX18" fmla="*/ 489501 w 501695"/>
                  <a:gd name="connsiteY18" fmla="*/ 1401457 h 1929431"/>
                  <a:gd name="connsiteX19" fmla="*/ 493511 w 501695"/>
                  <a:gd name="connsiteY19" fmla="*/ 1545836 h 1929431"/>
                  <a:gd name="connsiteX20" fmla="*/ 501532 w 501695"/>
                  <a:gd name="connsiteY20" fmla="*/ 1706257 h 1929431"/>
                  <a:gd name="connsiteX21" fmla="*/ 493511 w 501695"/>
                  <a:gd name="connsiteY21" fmla="*/ 1798499 h 1929431"/>
                  <a:gd name="connsiteX22" fmla="*/ 441375 w 501695"/>
                  <a:gd name="connsiteY22" fmla="*/ 1782457 h 1929431"/>
                  <a:gd name="connsiteX23" fmla="*/ 369185 w 501695"/>
                  <a:gd name="connsiteY23" fmla="*/ 1782457 h 1929431"/>
                  <a:gd name="connsiteX24" fmla="*/ 345122 w 501695"/>
                  <a:gd name="connsiteY24" fmla="*/ 1874699 h 1929431"/>
                  <a:gd name="connsiteX25" fmla="*/ 260901 w 501695"/>
                  <a:gd name="connsiteY25" fmla="*/ 1926836 h 1929431"/>
                  <a:gd name="connsiteX26" fmla="*/ 280953 w 501695"/>
                  <a:gd name="connsiteY26" fmla="*/ 1794489 h 1929431"/>
                  <a:gd name="connsiteX27" fmla="*/ 292985 w 501695"/>
                  <a:gd name="connsiteY27" fmla="*/ 1694226 h 1929431"/>
                  <a:gd name="connsiteX28" fmla="*/ 264911 w 501695"/>
                  <a:gd name="connsiteY28" fmla="*/ 1618026 h 1929431"/>
                  <a:gd name="connsiteX29" fmla="*/ 260901 w 501695"/>
                  <a:gd name="connsiteY29" fmla="*/ 1469636 h 1929431"/>
                  <a:gd name="connsiteX30" fmla="*/ 216785 w 501695"/>
                  <a:gd name="connsiteY30" fmla="*/ 1313226 h 1929431"/>
                  <a:gd name="connsiteX31" fmla="*/ 160638 w 501695"/>
                  <a:gd name="connsiteY31" fmla="*/ 1092647 h 1929431"/>
                  <a:gd name="connsiteX32" fmla="*/ 124543 w 501695"/>
                  <a:gd name="connsiteY32" fmla="*/ 952278 h 1929431"/>
                  <a:gd name="connsiteX33" fmla="*/ 112511 w 501695"/>
                  <a:gd name="connsiteY33" fmla="*/ 663520 h 1929431"/>
                  <a:gd name="connsiteX34" fmla="*/ 48343 w 501695"/>
                  <a:gd name="connsiteY34" fmla="*/ 334657 h 1929431"/>
                  <a:gd name="connsiteX35" fmla="*/ 28290 w 501695"/>
                  <a:gd name="connsiteY35" fmla="*/ 154183 h 1929431"/>
                  <a:gd name="connsiteX36" fmla="*/ 217 w 501695"/>
                  <a:gd name="connsiteY36" fmla="*/ 1783 h 19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1695" h="1929431">
                    <a:moveTo>
                      <a:pt x="217" y="1783"/>
                    </a:moveTo>
                    <a:cubicBezTo>
                      <a:pt x="2891" y="-11585"/>
                      <a:pt x="28290" y="53920"/>
                      <a:pt x="44332" y="73973"/>
                    </a:cubicBezTo>
                    <a:cubicBezTo>
                      <a:pt x="60374" y="94026"/>
                      <a:pt x="71069" y="108731"/>
                      <a:pt x="96469" y="122099"/>
                    </a:cubicBezTo>
                    <a:cubicBezTo>
                      <a:pt x="121869" y="135467"/>
                      <a:pt x="159969" y="134799"/>
                      <a:pt x="196732" y="154183"/>
                    </a:cubicBezTo>
                    <a:cubicBezTo>
                      <a:pt x="233495" y="173567"/>
                      <a:pt x="290980" y="219021"/>
                      <a:pt x="317048" y="238405"/>
                    </a:cubicBezTo>
                    <a:cubicBezTo>
                      <a:pt x="343116" y="257789"/>
                      <a:pt x="345122" y="250437"/>
                      <a:pt x="353143" y="270489"/>
                    </a:cubicBezTo>
                    <a:cubicBezTo>
                      <a:pt x="361164" y="290541"/>
                      <a:pt x="362501" y="335994"/>
                      <a:pt x="365175" y="358720"/>
                    </a:cubicBezTo>
                    <a:cubicBezTo>
                      <a:pt x="367849" y="381446"/>
                      <a:pt x="368517" y="390805"/>
                      <a:pt x="369185" y="406847"/>
                    </a:cubicBezTo>
                    <a:cubicBezTo>
                      <a:pt x="369853" y="422889"/>
                      <a:pt x="367180" y="434921"/>
                      <a:pt x="369185" y="454973"/>
                    </a:cubicBezTo>
                    <a:cubicBezTo>
                      <a:pt x="371190" y="475025"/>
                      <a:pt x="375870" y="506441"/>
                      <a:pt x="381217" y="527162"/>
                    </a:cubicBezTo>
                    <a:cubicBezTo>
                      <a:pt x="386564" y="547883"/>
                      <a:pt x="398595" y="561920"/>
                      <a:pt x="401269" y="579299"/>
                    </a:cubicBezTo>
                    <a:cubicBezTo>
                      <a:pt x="403943" y="596678"/>
                      <a:pt x="395922" y="610047"/>
                      <a:pt x="397259" y="631436"/>
                    </a:cubicBezTo>
                    <a:cubicBezTo>
                      <a:pt x="398596" y="652825"/>
                      <a:pt x="403274" y="670873"/>
                      <a:pt x="409290" y="707636"/>
                    </a:cubicBezTo>
                    <a:cubicBezTo>
                      <a:pt x="415306" y="744399"/>
                      <a:pt x="426669" y="799878"/>
                      <a:pt x="433353" y="852015"/>
                    </a:cubicBezTo>
                    <a:cubicBezTo>
                      <a:pt x="440037" y="904152"/>
                      <a:pt x="444717" y="985699"/>
                      <a:pt x="449396" y="1020457"/>
                    </a:cubicBezTo>
                    <a:cubicBezTo>
                      <a:pt x="454075" y="1055215"/>
                      <a:pt x="458085" y="1048530"/>
                      <a:pt x="461427" y="1060562"/>
                    </a:cubicBezTo>
                    <a:cubicBezTo>
                      <a:pt x="464769" y="1072594"/>
                      <a:pt x="467443" y="1065910"/>
                      <a:pt x="469448" y="1092647"/>
                    </a:cubicBezTo>
                    <a:cubicBezTo>
                      <a:pt x="471453" y="1119384"/>
                      <a:pt x="470117" y="1169515"/>
                      <a:pt x="473459" y="1220983"/>
                    </a:cubicBezTo>
                    <a:cubicBezTo>
                      <a:pt x="476801" y="1272451"/>
                      <a:pt x="486159" y="1347315"/>
                      <a:pt x="489501" y="1401457"/>
                    </a:cubicBezTo>
                    <a:cubicBezTo>
                      <a:pt x="492843" y="1455599"/>
                      <a:pt x="491506" y="1495036"/>
                      <a:pt x="493511" y="1545836"/>
                    </a:cubicBezTo>
                    <a:cubicBezTo>
                      <a:pt x="495516" y="1596636"/>
                      <a:pt x="501532" y="1664147"/>
                      <a:pt x="501532" y="1706257"/>
                    </a:cubicBezTo>
                    <a:cubicBezTo>
                      <a:pt x="501532" y="1748367"/>
                      <a:pt x="503537" y="1785799"/>
                      <a:pt x="493511" y="1798499"/>
                    </a:cubicBezTo>
                    <a:cubicBezTo>
                      <a:pt x="483485" y="1811199"/>
                      <a:pt x="462096" y="1785131"/>
                      <a:pt x="441375" y="1782457"/>
                    </a:cubicBezTo>
                    <a:cubicBezTo>
                      <a:pt x="420654" y="1779783"/>
                      <a:pt x="385227" y="1767083"/>
                      <a:pt x="369185" y="1782457"/>
                    </a:cubicBezTo>
                    <a:cubicBezTo>
                      <a:pt x="353143" y="1797831"/>
                      <a:pt x="363169" y="1850636"/>
                      <a:pt x="345122" y="1874699"/>
                    </a:cubicBezTo>
                    <a:cubicBezTo>
                      <a:pt x="327075" y="1898762"/>
                      <a:pt x="271596" y="1940204"/>
                      <a:pt x="260901" y="1926836"/>
                    </a:cubicBezTo>
                    <a:cubicBezTo>
                      <a:pt x="250206" y="1913468"/>
                      <a:pt x="275606" y="1833257"/>
                      <a:pt x="280953" y="1794489"/>
                    </a:cubicBezTo>
                    <a:cubicBezTo>
                      <a:pt x="286300" y="1755721"/>
                      <a:pt x="295659" y="1723636"/>
                      <a:pt x="292985" y="1694226"/>
                    </a:cubicBezTo>
                    <a:cubicBezTo>
                      <a:pt x="290311" y="1664816"/>
                      <a:pt x="270258" y="1655458"/>
                      <a:pt x="264911" y="1618026"/>
                    </a:cubicBezTo>
                    <a:cubicBezTo>
                      <a:pt x="259564" y="1580594"/>
                      <a:pt x="268922" y="1520436"/>
                      <a:pt x="260901" y="1469636"/>
                    </a:cubicBezTo>
                    <a:cubicBezTo>
                      <a:pt x="252880" y="1418836"/>
                      <a:pt x="233495" y="1376057"/>
                      <a:pt x="216785" y="1313226"/>
                    </a:cubicBezTo>
                    <a:cubicBezTo>
                      <a:pt x="200075" y="1250395"/>
                      <a:pt x="176012" y="1152805"/>
                      <a:pt x="160638" y="1092647"/>
                    </a:cubicBezTo>
                    <a:cubicBezTo>
                      <a:pt x="145264" y="1032489"/>
                      <a:pt x="132564" y="1023799"/>
                      <a:pt x="124543" y="952278"/>
                    </a:cubicBezTo>
                    <a:cubicBezTo>
                      <a:pt x="116522" y="880757"/>
                      <a:pt x="125211" y="766457"/>
                      <a:pt x="112511" y="663520"/>
                    </a:cubicBezTo>
                    <a:cubicBezTo>
                      <a:pt x="99811" y="560583"/>
                      <a:pt x="62380" y="419546"/>
                      <a:pt x="48343" y="334657"/>
                    </a:cubicBezTo>
                    <a:cubicBezTo>
                      <a:pt x="34306" y="249768"/>
                      <a:pt x="36311" y="208993"/>
                      <a:pt x="28290" y="154183"/>
                    </a:cubicBezTo>
                    <a:cubicBezTo>
                      <a:pt x="20269" y="99373"/>
                      <a:pt x="-2457" y="15151"/>
                      <a:pt x="217" y="17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Freeform 22">
                <a:extLst>
                  <a:ext uri="{FF2B5EF4-FFF2-40B4-BE49-F238E27FC236}">
                    <a16:creationId xmlns="" xmlns:a16="http://schemas.microsoft.com/office/drawing/2014/main" id="{2B3022FB-03DF-49AA-8561-D976EE1F0ABA}"/>
                  </a:ext>
                </a:extLst>
              </p:cNvPr>
              <p:cNvSpPr/>
              <p:nvPr/>
            </p:nvSpPr>
            <p:spPr>
              <a:xfrm>
                <a:off x="1962632" y="1061614"/>
                <a:ext cx="820809" cy="2475965"/>
              </a:xfrm>
              <a:custGeom>
                <a:avLst/>
                <a:gdLst>
                  <a:gd name="connsiteX0" fmla="*/ 46647 w 820807"/>
                  <a:gd name="connsiteY0" fmla="*/ 1178 h 2475960"/>
                  <a:gd name="connsiteX1" fmla="*/ 90762 w 820807"/>
                  <a:gd name="connsiteY1" fmla="*/ 117484 h 2475960"/>
                  <a:gd name="connsiteX2" fmla="*/ 154931 w 820807"/>
                  <a:gd name="connsiteY2" fmla="*/ 117484 h 2475960"/>
                  <a:gd name="connsiteX3" fmla="*/ 207068 w 820807"/>
                  <a:gd name="connsiteY3" fmla="*/ 93421 h 2475960"/>
                  <a:gd name="connsiteX4" fmla="*/ 239152 w 820807"/>
                  <a:gd name="connsiteY4" fmla="*/ 53315 h 2475960"/>
                  <a:gd name="connsiteX5" fmla="*/ 247173 w 820807"/>
                  <a:gd name="connsiteY5" fmla="*/ 41284 h 2475960"/>
                  <a:gd name="connsiteX6" fmla="*/ 239152 w 820807"/>
                  <a:gd name="connsiteY6" fmla="*/ 69357 h 2475960"/>
                  <a:gd name="connsiteX7" fmla="*/ 239152 w 820807"/>
                  <a:gd name="connsiteY7" fmla="*/ 149568 h 2475960"/>
                  <a:gd name="connsiteX8" fmla="*/ 247173 w 820807"/>
                  <a:gd name="connsiteY8" fmla="*/ 217747 h 2475960"/>
                  <a:gd name="connsiteX9" fmla="*/ 239152 w 820807"/>
                  <a:gd name="connsiteY9" fmla="*/ 326031 h 2475960"/>
                  <a:gd name="connsiteX10" fmla="*/ 251184 w 820807"/>
                  <a:gd name="connsiteY10" fmla="*/ 406242 h 2475960"/>
                  <a:gd name="connsiteX11" fmla="*/ 247173 w 820807"/>
                  <a:gd name="connsiteY11" fmla="*/ 494473 h 2475960"/>
                  <a:gd name="connsiteX12" fmla="*/ 315352 w 820807"/>
                  <a:gd name="connsiteY12" fmla="*/ 622810 h 2475960"/>
                  <a:gd name="connsiteX13" fmla="*/ 391552 w 820807"/>
                  <a:gd name="connsiteY13" fmla="*/ 735105 h 2475960"/>
                  <a:gd name="connsiteX14" fmla="*/ 431657 w 820807"/>
                  <a:gd name="connsiteY14" fmla="*/ 779221 h 2475960"/>
                  <a:gd name="connsiteX15" fmla="*/ 447699 w 820807"/>
                  <a:gd name="connsiteY15" fmla="*/ 743126 h 2475960"/>
                  <a:gd name="connsiteX16" fmla="*/ 491815 w 820807"/>
                  <a:gd name="connsiteY16" fmla="*/ 739115 h 2475960"/>
                  <a:gd name="connsiteX17" fmla="*/ 572026 w 820807"/>
                  <a:gd name="connsiteY17" fmla="*/ 763178 h 2475960"/>
                  <a:gd name="connsiteX18" fmla="*/ 640205 w 820807"/>
                  <a:gd name="connsiteY18" fmla="*/ 811305 h 2475960"/>
                  <a:gd name="connsiteX19" fmla="*/ 684320 w 820807"/>
                  <a:gd name="connsiteY19" fmla="*/ 839378 h 2475960"/>
                  <a:gd name="connsiteX20" fmla="*/ 728436 w 820807"/>
                  <a:gd name="connsiteY20" fmla="*/ 851410 h 2475960"/>
                  <a:gd name="connsiteX21" fmla="*/ 760520 w 820807"/>
                  <a:gd name="connsiteY21" fmla="*/ 827347 h 2475960"/>
                  <a:gd name="connsiteX22" fmla="*/ 780573 w 820807"/>
                  <a:gd name="connsiteY22" fmla="*/ 795263 h 2475960"/>
                  <a:gd name="connsiteX23" fmla="*/ 780573 w 820807"/>
                  <a:gd name="connsiteY23" fmla="*/ 871463 h 2475960"/>
                  <a:gd name="connsiteX24" fmla="*/ 804636 w 820807"/>
                  <a:gd name="connsiteY24" fmla="*/ 943652 h 2475960"/>
                  <a:gd name="connsiteX25" fmla="*/ 816668 w 820807"/>
                  <a:gd name="connsiteY25" fmla="*/ 999800 h 2475960"/>
                  <a:gd name="connsiteX26" fmla="*/ 820678 w 820807"/>
                  <a:gd name="connsiteY26" fmla="*/ 1051936 h 2475960"/>
                  <a:gd name="connsiteX27" fmla="*/ 812657 w 820807"/>
                  <a:gd name="connsiteY27" fmla="*/ 1140168 h 2475960"/>
                  <a:gd name="connsiteX28" fmla="*/ 792605 w 820807"/>
                  <a:gd name="connsiteY28" fmla="*/ 1264494 h 2475960"/>
                  <a:gd name="connsiteX29" fmla="*/ 728436 w 820807"/>
                  <a:gd name="connsiteY29" fmla="*/ 1384810 h 2475960"/>
                  <a:gd name="connsiteX30" fmla="*/ 668278 w 820807"/>
                  <a:gd name="connsiteY30" fmla="*/ 1521168 h 2475960"/>
                  <a:gd name="connsiteX31" fmla="*/ 628173 w 820807"/>
                  <a:gd name="connsiteY31" fmla="*/ 1621431 h 2475960"/>
                  <a:gd name="connsiteX32" fmla="*/ 588068 w 820807"/>
                  <a:gd name="connsiteY32" fmla="*/ 1833989 h 2475960"/>
                  <a:gd name="connsiteX33" fmla="*/ 576036 w 820807"/>
                  <a:gd name="connsiteY33" fmla="*/ 2042536 h 2475960"/>
                  <a:gd name="connsiteX34" fmla="*/ 572026 w 820807"/>
                  <a:gd name="connsiteY34" fmla="*/ 2303221 h 2475960"/>
                  <a:gd name="connsiteX35" fmla="*/ 539941 w 820807"/>
                  <a:gd name="connsiteY35" fmla="*/ 2443589 h 2475960"/>
                  <a:gd name="connsiteX36" fmla="*/ 515878 w 820807"/>
                  <a:gd name="connsiteY36" fmla="*/ 2475673 h 2475960"/>
                  <a:gd name="connsiteX37" fmla="*/ 443689 w 820807"/>
                  <a:gd name="connsiteY37" fmla="*/ 2455621 h 2475960"/>
                  <a:gd name="connsiteX38" fmla="*/ 415615 w 820807"/>
                  <a:gd name="connsiteY38" fmla="*/ 2395463 h 2475960"/>
                  <a:gd name="connsiteX39" fmla="*/ 395562 w 820807"/>
                  <a:gd name="connsiteY39" fmla="*/ 2231031 h 2475960"/>
                  <a:gd name="connsiteX40" fmla="*/ 383531 w 820807"/>
                  <a:gd name="connsiteY40" fmla="*/ 2046547 h 2475960"/>
                  <a:gd name="connsiteX41" fmla="*/ 379520 w 820807"/>
                  <a:gd name="connsiteY41" fmla="*/ 1918210 h 2475960"/>
                  <a:gd name="connsiteX42" fmla="*/ 383531 w 820807"/>
                  <a:gd name="connsiteY42" fmla="*/ 1886126 h 2475960"/>
                  <a:gd name="connsiteX43" fmla="*/ 367489 w 820807"/>
                  <a:gd name="connsiteY43" fmla="*/ 1878105 h 2475960"/>
                  <a:gd name="connsiteX44" fmla="*/ 383531 w 820807"/>
                  <a:gd name="connsiteY44" fmla="*/ 1805915 h 2475960"/>
                  <a:gd name="connsiteX45" fmla="*/ 395562 w 820807"/>
                  <a:gd name="connsiteY45" fmla="*/ 1725705 h 2475960"/>
                  <a:gd name="connsiteX46" fmla="*/ 399573 w 820807"/>
                  <a:gd name="connsiteY46" fmla="*/ 1613410 h 2475960"/>
                  <a:gd name="connsiteX47" fmla="*/ 395562 w 820807"/>
                  <a:gd name="connsiteY47" fmla="*/ 1517157 h 2475960"/>
                  <a:gd name="connsiteX48" fmla="*/ 383531 w 820807"/>
                  <a:gd name="connsiteY48" fmla="*/ 1364757 h 2475960"/>
                  <a:gd name="connsiteX49" fmla="*/ 351447 w 820807"/>
                  <a:gd name="connsiteY49" fmla="*/ 1280536 h 2475960"/>
                  <a:gd name="connsiteX50" fmla="*/ 327384 w 820807"/>
                  <a:gd name="connsiteY50" fmla="*/ 1152200 h 2475960"/>
                  <a:gd name="connsiteX51" fmla="*/ 291289 w 820807"/>
                  <a:gd name="connsiteY51" fmla="*/ 1084021 h 2475960"/>
                  <a:gd name="connsiteX52" fmla="*/ 183005 w 820807"/>
                  <a:gd name="connsiteY52" fmla="*/ 971726 h 2475960"/>
                  <a:gd name="connsiteX53" fmla="*/ 146910 w 820807"/>
                  <a:gd name="connsiteY53" fmla="*/ 887505 h 2475960"/>
                  <a:gd name="connsiteX54" fmla="*/ 74720 w 820807"/>
                  <a:gd name="connsiteY54" fmla="*/ 743126 h 2475960"/>
                  <a:gd name="connsiteX55" fmla="*/ 50657 w 820807"/>
                  <a:gd name="connsiteY55" fmla="*/ 695000 h 2475960"/>
                  <a:gd name="connsiteX56" fmla="*/ 30605 w 820807"/>
                  <a:gd name="connsiteY56" fmla="*/ 642863 h 2475960"/>
                  <a:gd name="connsiteX57" fmla="*/ 14562 w 820807"/>
                  <a:gd name="connsiteY57" fmla="*/ 486452 h 2475960"/>
                  <a:gd name="connsiteX58" fmla="*/ 6541 w 820807"/>
                  <a:gd name="connsiteY58" fmla="*/ 374157 h 2475960"/>
                  <a:gd name="connsiteX59" fmla="*/ 2531 w 820807"/>
                  <a:gd name="connsiteY59" fmla="*/ 261863 h 2475960"/>
                  <a:gd name="connsiteX60" fmla="*/ 2531 w 820807"/>
                  <a:gd name="connsiteY60" fmla="*/ 249831 h 2475960"/>
                  <a:gd name="connsiteX61" fmla="*/ 34615 w 820807"/>
                  <a:gd name="connsiteY61" fmla="*/ 129515 h 2475960"/>
                  <a:gd name="connsiteX62" fmla="*/ 46647 w 820807"/>
                  <a:gd name="connsiteY62" fmla="*/ 61336 h 2475960"/>
                  <a:gd name="connsiteX63" fmla="*/ 46647 w 820807"/>
                  <a:gd name="connsiteY63" fmla="*/ 1178 h 24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20807" h="2475960">
                    <a:moveTo>
                      <a:pt x="46647" y="1178"/>
                    </a:moveTo>
                    <a:cubicBezTo>
                      <a:pt x="53999" y="10536"/>
                      <a:pt x="72715" y="98100"/>
                      <a:pt x="90762" y="117484"/>
                    </a:cubicBezTo>
                    <a:cubicBezTo>
                      <a:pt x="108809" y="136868"/>
                      <a:pt x="135547" y="121494"/>
                      <a:pt x="154931" y="117484"/>
                    </a:cubicBezTo>
                    <a:cubicBezTo>
                      <a:pt x="174315" y="113474"/>
                      <a:pt x="193031" y="104116"/>
                      <a:pt x="207068" y="93421"/>
                    </a:cubicBezTo>
                    <a:cubicBezTo>
                      <a:pt x="221105" y="82726"/>
                      <a:pt x="232468" y="62004"/>
                      <a:pt x="239152" y="53315"/>
                    </a:cubicBezTo>
                    <a:cubicBezTo>
                      <a:pt x="245836" y="44626"/>
                      <a:pt x="247173" y="38610"/>
                      <a:pt x="247173" y="41284"/>
                    </a:cubicBezTo>
                    <a:cubicBezTo>
                      <a:pt x="247173" y="43958"/>
                      <a:pt x="240489" y="51310"/>
                      <a:pt x="239152" y="69357"/>
                    </a:cubicBezTo>
                    <a:cubicBezTo>
                      <a:pt x="237815" y="87404"/>
                      <a:pt x="237815" y="124837"/>
                      <a:pt x="239152" y="149568"/>
                    </a:cubicBezTo>
                    <a:cubicBezTo>
                      <a:pt x="240489" y="174299"/>
                      <a:pt x="247173" y="188337"/>
                      <a:pt x="247173" y="217747"/>
                    </a:cubicBezTo>
                    <a:cubicBezTo>
                      <a:pt x="247173" y="247157"/>
                      <a:pt x="238484" y="294615"/>
                      <a:pt x="239152" y="326031"/>
                    </a:cubicBezTo>
                    <a:cubicBezTo>
                      <a:pt x="239820" y="357447"/>
                      <a:pt x="249847" y="378168"/>
                      <a:pt x="251184" y="406242"/>
                    </a:cubicBezTo>
                    <a:cubicBezTo>
                      <a:pt x="252521" y="434316"/>
                      <a:pt x="236478" y="458378"/>
                      <a:pt x="247173" y="494473"/>
                    </a:cubicBezTo>
                    <a:cubicBezTo>
                      <a:pt x="257868" y="530568"/>
                      <a:pt x="291289" y="582705"/>
                      <a:pt x="315352" y="622810"/>
                    </a:cubicBezTo>
                    <a:cubicBezTo>
                      <a:pt x="339415" y="662915"/>
                      <a:pt x="372168" y="709037"/>
                      <a:pt x="391552" y="735105"/>
                    </a:cubicBezTo>
                    <a:cubicBezTo>
                      <a:pt x="410936" y="761173"/>
                      <a:pt x="422299" y="777884"/>
                      <a:pt x="431657" y="779221"/>
                    </a:cubicBezTo>
                    <a:cubicBezTo>
                      <a:pt x="441015" y="780558"/>
                      <a:pt x="437673" y="749810"/>
                      <a:pt x="447699" y="743126"/>
                    </a:cubicBezTo>
                    <a:cubicBezTo>
                      <a:pt x="457725" y="736442"/>
                      <a:pt x="471094" y="735773"/>
                      <a:pt x="491815" y="739115"/>
                    </a:cubicBezTo>
                    <a:cubicBezTo>
                      <a:pt x="512536" y="742457"/>
                      <a:pt x="547294" y="751146"/>
                      <a:pt x="572026" y="763178"/>
                    </a:cubicBezTo>
                    <a:cubicBezTo>
                      <a:pt x="596758" y="775210"/>
                      <a:pt x="621489" y="798605"/>
                      <a:pt x="640205" y="811305"/>
                    </a:cubicBezTo>
                    <a:cubicBezTo>
                      <a:pt x="658921" y="824005"/>
                      <a:pt x="669615" y="832694"/>
                      <a:pt x="684320" y="839378"/>
                    </a:cubicBezTo>
                    <a:cubicBezTo>
                      <a:pt x="699025" y="846062"/>
                      <a:pt x="715736" y="853415"/>
                      <a:pt x="728436" y="851410"/>
                    </a:cubicBezTo>
                    <a:cubicBezTo>
                      <a:pt x="741136" y="849405"/>
                      <a:pt x="751831" y="836705"/>
                      <a:pt x="760520" y="827347"/>
                    </a:cubicBezTo>
                    <a:cubicBezTo>
                      <a:pt x="769209" y="817989"/>
                      <a:pt x="777231" y="787910"/>
                      <a:pt x="780573" y="795263"/>
                    </a:cubicBezTo>
                    <a:cubicBezTo>
                      <a:pt x="783915" y="802616"/>
                      <a:pt x="776563" y="846732"/>
                      <a:pt x="780573" y="871463"/>
                    </a:cubicBezTo>
                    <a:cubicBezTo>
                      <a:pt x="784583" y="896194"/>
                      <a:pt x="798620" y="922263"/>
                      <a:pt x="804636" y="943652"/>
                    </a:cubicBezTo>
                    <a:cubicBezTo>
                      <a:pt x="810652" y="965042"/>
                      <a:pt x="813994" y="981753"/>
                      <a:pt x="816668" y="999800"/>
                    </a:cubicBezTo>
                    <a:cubicBezTo>
                      <a:pt x="819342" y="1017847"/>
                      <a:pt x="821346" y="1028541"/>
                      <a:pt x="820678" y="1051936"/>
                    </a:cubicBezTo>
                    <a:cubicBezTo>
                      <a:pt x="820010" y="1075331"/>
                      <a:pt x="817336" y="1104742"/>
                      <a:pt x="812657" y="1140168"/>
                    </a:cubicBezTo>
                    <a:cubicBezTo>
                      <a:pt x="807978" y="1175594"/>
                      <a:pt x="806642" y="1223720"/>
                      <a:pt x="792605" y="1264494"/>
                    </a:cubicBezTo>
                    <a:cubicBezTo>
                      <a:pt x="778568" y="1305268"/>
                      <a:pt x="749157" y="1342031"/>
                      <a:pt x="728436" y="1384810"/>
                    </a:cubicBezTo>
                    <a:cubicBezTo>
                      <a:pt x="707715" y="1427589"/>
                      <a:pt x="684989" y="1481731"/>
                      <a:pt x="668278" y="1521168"/>
                    </a:cubicBezTo>
                    <a:cubicBezTo>
                      <a:pt x="651568" y="1560605"/>
                      <a:pt x="641541" y="1569294"/>
                      <a:pt x="628173" y="1621431"/>
                    </a:cubicBezTo>
                    <a:cubicBezTo>
                      <a:pt x="614805" y="1673568"/>
                      <a:pt x="596758" y="1763805"/>
                      <a:pt x="588068" y="1833989"/>
                    </a:cubicBezTo>
                    <a:cubicBezTo>
                      <a:pt x="579379" y="1904173"/>
                      <a:pt x="578710" y="1964331"/>
                      <a:pt x="576036" y="2042536"/>
                    </a:cubicBezTo>
                    <a:cubicBezTo>
                      <a:pt x="573362" y="2120741"/>
                      <a:pt x="578042" y="2236379"/>
                      <a:pt x="572026" y="2303221"/>
                    </a:cubicBezTo>
                    <a:cubicBezTo>
                      <a:pt x="566010" y="2370063"/>
                      <a:pt x="549299" y="2414847"/>
                      <a:pt x="539941" y="2443589"/>
                    </a:cubicBezTo>
                    <a:cubicBezTo>
                      <a:pt x="530583" y="2472331"/>
                      <a:pt x="531920" y="2473668"/>
                      <a:pt x="515878" y="2475673"/>
                    </a:cubicBezTo>
                    <a:cubicBezTo>
                      <a:pt x="499836" y="2477678"/>
                      <a:pt x="460399" y="2468989"/>
                      <a:pt x="443689" y="2455621"/>
                    </a:cubicBezTo>
                    <a:cubicBezTo>
                      <a:pt x="426979" y="2442253"/>
                      <a:pt x="423636" y="2432895"/>
                      <a:pt x="415615" y="2395463"/>
                    </a:cubicBezTo>
                    <a:cubicBezTo>
                      <a:pt x="407594" y="2358031"/>
                      <a:pt x="400909" y="2289184"/>
                      <a:pt x="395562" y="2231031"/>
                    </a:cubicBezTo>
                    <a:cubicBezTo>
                      <a:pt x="390215" y="2172878"/>
                      <a:pt x="386205" y="2098684"/>
                      <a:pt x="383531" y="2046547"/>
                    </a:cubicBezTo>
                    <a:cubicBezTo>
                      <a:pt x="380857" y="1994410"/>
                      <a:pt x="379520" y="1944947"/>
                      <a:pt x="379520" y="1918210"/>
                    </a:cubicBezTo>
                    <a:cubicBezTo>
                      <a:pt x="379520" y="1891473"/>
                      <a:pt x="385536" y="1892810"/>
                      <a:pt x="383531" y="1886126"/>
                    </a:cubicBezTo>
                    <a:cubicBezTo>
                      <a:pt x="381526" y="1879442"/>
                      <a:pt x="367489" y="1891473"/>
                      <a:pt x="367489" y="1878105"/>
                    </a:cubicBezTo>
                    <a:cubicBezTo>
                      <a:pt x="367489" y="1864737"/>
                      <a:pt x="378852" y="1831315"/>
                      <a:pt x="383531" y="1805915"/>
                    </a:cubicBezTo>
                    <a:cubicBezTo>
                      <a:pt x="388210" y="1780515"/>
                      <a:pt x="392888" y="1757789"/>
                      <a:pt x="395562" y="1725705"/>
                    </a:cubicBezTo>
                    <a:cubicBezTo>
                      <a:pt x="398236" y="1693621"/>
                      <a:pt x="399573" y="1648168"/>
                      <a:pt x="399573" y="1613410"/>
                    </a:cubicBezTo>
                    <a:cubicBezTo>
                      <a:pt x="399573" y="1578652"/>
                      <a:pt x="398236" y="1558599"/>
                      <a:pt x="395562" y="1517157"/>
                    </a:cubicBezTo>
                    <a:cubicBezTo>
                      <a:pt x="392888" y="1475715"/>
                      <a:pt x="390884" y="1404194"/>
                      <a:pt x="383531" y="1364757"/>
                    </a:cubicBezTo>
                    <a:cubicBezTo>
                      <a:pt x="376179" y="1325320"/>
                      <a:pt x="360805" y="1315962"/>
                      <a:pt x="351447" y="1280536"/>
                    </a:cubicBezTo>
                    <a:cubicBezTo>
                      <a:pt x="342089" y="1245110"/>
                      <a:pt x="337410" y="1184953"/>
                      <a:pt x="327384" y="1152200"/>
                    </a:cubicBezTo>
                    <a:cubicBezTo>
                      <a:pt x="317358" y="1119447"/>
                      <a:pt x="315352" y="1114100"/>
                      <a:pt x="291289" y="1084021"/>
                    </a:cubicBezTo>
                    <a:cubicBezTo>
                      <a:pt x="267226" y="1053942"/>
                      <a:pt x="207068" y="1004479"/>
                      <a:pt x="183005" y="971726"/>
                    </a:cubicBezTo>
                    <a:cubicBezTo>
                      <a:pt x="158942" y="938973"/>
                      <a:pt x="164957" y="925605"/>
                      <a:pt x="146910" y="887505"/>
                    </a:cubicBezTo>
                    <a:cubicBezTo>
                      <a:pt x="128863" y="849405"/>
                      <a:pt x="74720" y="743126"/>
                      <a:pt x="74720" y="743126"/>
                    </a:cubicBezTo>
                    <a:cubicBezTo>
                      <a:pt x="58678" y="711042"/>
                      <a:pt x="58009" y="711710"/>
                      <a:pt x="50657" y="695000"/>
                    </a:cubicBezTo>
                    <a:cubicBezTo>
                      <a:pt x="43305" y="678290"/>
                      <a:pt x="36621" y="677621"/>
                      <a:pt x="30605" y="642863"/>
                    </a:cubicBezTo>
                    <a:cubicBezTo>
                      <a:pt x="24589" y="608105"/>
                      <a:pt x="18573" y="531236"/>
                      <a:pt x="14562" y="486452"/>
                    </a:cubicBezTo>
                    <a:cubicBezTo>
                      <a:pt x="10551" y="441668"/>
                      <a:pt x="8546" y="411588"/>
                      <a:pt x="6541" y="374157"/>
                    </a:cubicBezTo>
                    <a:cubicBezTo>
                      <a:pt x="4536" y="336726"/>
                      <a:pt x="3199" y="282584"/>
                      <a:pt x="2531" y="261863"/>
                    </a:cubicBezTo>
                    <a:cubicBezTo>
                      <a:pt x="1863" y="241142"/>
                      <a:pt x="-2816" y="271889"/>
                      <a:pt x="2531" y="249831"/>
                    </a:cubicBezTo>
                    <a:cubicBezTo>
                      <a:pt x="7878" y="227773"/>
                      <a:pt x="27262" y="160931"/>
                      <a:pt x="34615" y="129515"/>
                    </a:cubicBezTo>
                    <a:cubicBezTo>
                      <a:pt x="41968" y="98099"/>
                      <a:pt x="43973" y="82057"/>
                      <a:pt x="46647" y="61336"/>
                    </a:cubicBezTo>
                    <a:cubicBezTo>
                      <a:pt x="49321" y="40615"/>
                      <a:pt x="39295" y="-8180"/>
                      <a:pt x="46647" y="11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Freeform 23">
                <a:extLst>
                  <a:ext uri="{FF2B5EF4-FFF2-40B4-BE49-F238E27FC236}">
                    <a16:creationId xmlns="" xmlns:a16="http://schemas.microsoft.com/office/drawing/2014/main" id="{5BE734A8-8789-4100-A29F-2467567A1024}"/>
                  </a:ext>
                </a:extLst>
              </p:cNvPr>
              <p:cNvSpPr/>
              <p:nvPr/>
            </p:nvSpPr>
            <p:spPr>
              <a:xfrm>
                <a:off x="3369302" y="3701672"/>
                <a:ext cx="188144" cy="101390"/>
              </a:xfrm>
              <a:custGeom>
                <a:avLst/>
                <a:gdLst>
                  <a:gd name="connsiteX0" fmla="*/ 176546 w 188144"/>
                  <a:gd name="connsiteY0" fmla="*/ 11816 h 101390"/>
                  <a:gd name="connsiteX1" fmla="*/ 181626 w 188144"/>
                  <a:gd name="connsiteY1" fmla="*/ 98176 h 101390"/>
                  <a:gd name="connsiteX2" fmla="*/ 156226 w 188144"/>
                  <a:gd name="connsiteY2" fmla="*/ 82936 h 101390"/>
                  <a:gd name="connsiteX3" fmla="*/ 105426 w 188144"/>
                  <a:gd name="connsiteY3" fmla="*/ 82936 h 101390"/>
                  <a:gd name="connsiteX4" fmla="*/ 49546 w 188144"/>
                  <a:gd name="connsiteY4" fmla="*/ 88016 h 101390"/>
                  <a:gd name="connsiteX5" fmla="*/ 3826 w 188144"/>
                  <a:gd name="connsiteY5" fmla="*/ 98176 h 101390"/>
                  <a:gd name="connsiteX6" fmla="*/ 8906 w 188144"/>
                  <a:gd name="connsiteY6" fmla="*/ 52456 h 101390"/>
                  <a:gd name="connsiteX7" fmla="*/ 59706 w 188144"/>
                  <a:gd name="connsiteY7" fmla="*/ 6736 h 101390"/>
                  <a:gd name="connsiteX8" fmla="*/ 176546 w 188144"/>
                  <a:gd name="connsiteY8" fmla="*/ 11816 h 1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44" h="101390">
                    <a:moveTo>
                      <a:pt x="176546" y="11816"/>
                    </a:moveTo>
                    <a:cubicBezTo>
                      <a:pt x="196866" y="27056"/>
                      <a:pt x="185013" y="86323"/>
                      <a:pt x="181626" y="98176"/>
                    </a:cubicBezTo>
                    <a:cubicBezTo>
                      <a:pt x="178239" y="110029"/>
                      <a:pt x="168926" y="85476"/>
                      <a:pt x="156226" y="82936"/>
                    </a:cubicBezTo>
                    <a:cubicBezTo>
                      <a:pt x="143526" y="80396"/>
                      <a:pt x="123206" y="82089"/>
                      <a:pt x="105426" y="82936"/>
                    </a:cubicBezTo>
                    <a:cubicBezTo>
                      <a:pt x="87646" y="83783"/>
                      <a:pt x="66479" y="85476"/>
                      <a:pt x="49546" y="88016"/>
                    </a:cubicBezTo>
                    <a:cubicBezTo>
                      <a:pt x="32613" y="90556"/>
                      <a:pt x="10599" y="104103"/>
                      <a:pt x="3826" y="98176"/>
                    </a:cubicBezTo>
                    <a:cubicBezTo>
                      <a:pt x="-2947" y="92249"/>
                      <a:pt x="-407" y="67696"/>
                      <a:pt x="8906" y="52456"/>
                    </a:cubicBezTo>
                    <a:cubicBezTo>
                      <a:pt x="18219" y="37216"/>
                      <a:pt x="39386" y="16049"/>
                      <a:pt x="59706" y="6736"/>
                    </a:cubicBezTo>
                    <a:cubicBezTo>
                      <a:pt x="80026" y="-2577"/>
                      <a:pt x="156226" y="-3424"/>
                      <a:pt x="176546" y="118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Freeform 24">
                <a:extLst>
                  <a:ext uri="{FF2B5EF4-FFF2-40B4-BE49-F238E27FC236}">
                    <a16:creationId xmlns="" xmlns:a16="http://schemas.microsoft.com/office/drawing/2014/main" id="{E668DE8B-6AF7-472E-A6F5-4F7619E1869E}"/>
                  </a:ext>
                </a:extLst>
              </p:cNvPr>
              <p:cNvSpPr/>
              <p:nvPr/>
            </p:nvSpPr>
            <p:spPr>
              <a:xfrm>
                <a:off x="2013206" y="1026478"/>
                <a:ext cx="200477" cy="252446"/>
              </a:xfrm>
              <a:custGeom>
                <a:avLst/>
                <a:gdLst>
                  <a:gd name="connsiteX0" fmla="*/ 196595 w 198015"/>
                  <a:gd name="connsiteY0" fmla="*/ 136842 h 252445"/>
                  <a:gd name="connsiteX1" fmla="*/ 176275 w 198015"/>
                  <a:gd name="connsiteY1" fmla="*/ 86042 h 252445"/>
                  <a:gd name="connsiteX2" fmla="*/ 181355 w 198015"/>
                  <a:gd name="connsiteY2" fmla="*/ 40322 h 252445"/>
                  <a:gd name="connsiteX3" fmla="*/ 155955 w 198015"/>
                  <a:gd name="connsiteY3" fmla="*/ 9842 h 252445"/>
                  <a:gd name="connsiteX4" fmla="*/ 155955 w 198015"/>
                  <a:gd name="connsiteY4" fmla="*/ 50482 h 252445"/>
                  <a:gd name="connsiteX5" fmla="*/ 110235 w 198015"/>
                  <a:gd name="connsiteY5" fmla="*/ 65722 h 252445"/>
                  <a:gd name="connsiteX6" fmla="*/ 64515 w 198015"/>
                  <a:gd name="connsiteY6" fmla="*/ 65722 h 252445"/>
                  <a:gd name="connsiteX7" fmla="*/ 23875 w 198015"/>
                  <a:gd name="connsiteY7" fmla="*/ 20002 h 252445"/>
                  <a:gd name="connsiteX8" fmla="*/ 3555 w 198015"/>
                  <a:gd name="connsiteY8" fmla="*/ 4762 h 252445"/>
                  <a:gd name="connsiteX9" fmla="*/ 3555 w 198015"/>
                  <a:gd name="connsiteY9" fmla="*/ 101282 h 252445"/>
                  <a:gd name="connsiteX10" fmla="*/ 39115 w 198015"/>
                  <a:gd name="connsiteY10" fmla="*/ 243522 h 252445"/>
                  <a:gd name="connsiteX11" fmla="*/ 130555 w 198015"/>
                  <a:gd name="connsiteY11" fmla="*/ 228282 h 252445"/>
                  <a:gd name="connsiteX12" fmla="*/ 196595 w 198015"/>
                  <a:gd name="connsiteY12" fmla="*/ 136842 h 252445"/>
                  <a:gd name="connsiteX0" fmla="*/ 196595 w 200477"/>
                  <a:gd name="connsiteY0" fmla="*/ 136842 h 252445"/>
                  <a:gd name="connsiteX1" fmla="*/ 191515 w 200477"/>
                  <a:gd name="connsiteY1" fmla="*/ 80962 h 252445"/>
                  <a:gd name="connsiteX2" fmla="*/ 181355 w 200477"/>
                  <a:gd name="connsiteY2" fmla="*/ 40322 h 252445"/>
                  <a:gd name="connsiteX3" fmla="*/ 155955 w 200477"/>
                  <a:gd name="connsiteY3" fmla="*/ 9842 h 252445"/>
                  <a:gd name="connsiteX4" fmla="*/ 155955 w 200477"/>
                  <a:gd name="connsiteY4" fmla="*/ 50482 h 252445"/>
                  <a:gd name="connsiteX5" fmla="*/ 110235 w 200477"/>
                  <a:gd name="connsiteY5" fmla="*/ 65722 h 252445"/>
                  <a:gd name="connsiteX6" fmla="*/ 64515 w 200477"/>
                  <a:gd name="connsiteY6" fmla="*/ 65722 h 252445"/>
                  <a:gd name="connsiteX7" fmla="*/ 23875 w 200477"/>
                  <a:gd name="connsiteY7" fmla="*/ 20002 h 252445"/>
                  <a:gd name="connsiteX8" fmla="*/ 3555 w 200477"/>
                  <a:gd name="connsiteY8" fmla="*/ 4762 h 252445"/>
                  <a:gd name="connsiteX9" fmla="*/ 3555 w 200477"/>
                  <a:gd name="connsiteY9" fmla="*/ 101282 h 252445"/>
                  <a:gd name="connsiteX10" fmla="*/ 39115 w 200477"/>
                  <a:gd name="connsiteY10" fmla="*/ 243522 h 252445"/>
                  <a:gd name="connsiteX11" fmla="*/ 130555 w 200477"/>
                  <a:gd name="connsiteY11" fmla="*/ 228282 h 252445"/>
                  <a:gd name="connsiteX12" fmla="*/ 196595 w 200477"/>
                  <a:gd name="connsiteY12" fmla="*/ 136842 h 25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477" h="252445">
                    <a:moveTo>
                      <a:pt x="196595" y="136842"/>
                    </a:moveTo>
                    <a:cubicBezTo>
                      <a:pt x="206755" y="112289"/>
                      <a:pt x="194055" y="97049"/>
                      <a:pt x="191515" y="80962"/>
                    </a:cubicBezTo>
                    <a:cubicBezTo>
                      <a:pt x="188975" y="64875"/>
                      <a:pt x="187282" y="52175"/>
                      <a:pt x="181355" y="40322"/>
                    </a:cubicBezTo>
                    <a:cubicBezTo>
                      <a:pt x="175428" y="28469"/>
                      <a:pt x="160188" y="8149"/>
                      <a:pt x="155955" y="9842"/>
                    </a:cubicBezTo>
                    <a:cubicBezTo>
                      <a:pt x="151722" y="11535"/>
                      <a:pt x="163575" y="41169"/>
                      <a:pt x="155955" y="50482"/>
                    </a:cubicBezTo>
                    <a:cubicBezTo>
                      <a:pt x="148335" y="59795"/>
                      <a:pt x="125475" y="63182"/>
                      <a:pt x="110235" y="65722"/>
                    </a:cubicBezTo>
                    <a:cubicBezTo>
                      <a:pt x="94995" y="68262"/>
                      <a:pt x="78908" y="73342"/>
                      <a:pt x="64515" y="65722"/>
                    </a:cubicBezTo>
                    <a:cubicBezTo>
                      <a:pt x="50122" y="58102"/>
                      <a:pt x="34035" y="30162"/>
                      <a:pt x="23875" y="20002"/>
                    </a:cubicBezTo>
                    <a:cubicBezTo>
                      <a:pt x="13715" y="9842"/>
                      <a:pt x="6942" y="-8785"/>
                      <a:pt x="3555" y="4762"/>
                    </a:cubicBezTo>
                    <a:cubicBezTo>
                      <a:pt x="168" y="18309"/>
                      <a:pt x="-2372" y="61489"/>
                      <a:pt x="3555" y="101282"/>
                    </a:cubicBezTo>
                    <a:cubicBezTo>
                      <a:pt x="9482" y="141075"/>
                      <a:pt x="17948" y="222355"/>
                      <a:pt x="39115" y="243522"/>
                    </a:cubicBezTo>
                    <a:cubicBezTo>
                      <a:pt x="60282" y="264689"/>
                      <a:pt x="106848" y="243522"/>
                      <a:pt x="130555" y="228282"/>
                    </a:cubicBezTo>
                    <a:cubicBezTo>
                      <a:pt x="154262" y="213042"/>
                      <a:pt x="186435" y="161395"/>
                      <a:pt x="196595" y="1368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4" name="Freeform 6">
              <a:extLst>
                <a:ext uri="{FF2B5EF4-FFF2-40B4-BE49-F238E27FC236}">
                  <a16:creationId xmlns="" xmlns:a16="http://schemas.microsoft.com/office/drawing/2014/main" id="{073B956F-5CF9-42CE-A7A2-10F6BF27D2EE}"/>
                </a:ext>
              </a:extLst>
            </p:cNvPr>
            <p:cNvSpPr/>
            <p:nvPr/>
          </p:nvSpPr>
          <p:spPr>
            <a:xfrm>
              <a:off x="3847080" y="1362265"/>
              <a:ext cx="1251308" cy="3993517"/>
            </a:xfrm>
            <a:custGeom>
              <a:avLst/>
              <a:gdLst>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39802 w 2274475"/>
                <a:gd name="connsiteY54" fmla="*/ 113436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90104 w 2274475"/>
                <a:gd name="connsiteY8" fmla="*/ 110685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74475" h="7258931">
                  <a:moveTo>
                    <a:pt x="1010406" y="480"/>
                  </a:moveTo>
                  <a:cubicBezTo>
                    <a:pt x="1043686" y="-1083"/>
                    <a:pt x="1073016" y="1304"/>
                    <a:pt x="1102095" y="5735"/>
                  </a:cubicBezTo>
                  <a:cubicBezTo>
                    <a:pt x="1104192" y="5411"/>
                    <a:pt x="1106275" y="5508"/>
                    <a:pt x="1108360" y="5621"/>
                  </a:cubicBezTo>
                  <a:cubicBezTo>
                    <a:pt x="1267121" y="18361"/>
                    <a:pt x="1286231" y="91404"/>
                    <a:pt x="1384688" y="135883"/>
                  </a:cubicBezTo>
                  <a:lnTo>
                    <a:pt x="1492367" y="319142"/>
                  </a:lnTo>
                  <a:cubicBezTo>
                    <a:pt x="1491728" y="426282"/>
                    <a:pt x="1510135" y="527075"/>
                    <a:pt x="1487277" y="627868"/>
                  </a:cubicBezTo>
                  <a:cubicBezTo>
                    <a:pt x="1418910" y="746113"/>
                    <a:pt x="1302895" y="830053"/>
                    <a:pt x="1311344" y="934324"/>
                  </a:cubicBezTo>
                  <a:lnTo>
                    <a:pt x="1325500" y="985327"/>
                  </a:lnTo>
                  <a:cubicBezTo>
                    <a:pt x="1330194" y="1024847"/>
                    <a:pt x="1375728" y="1068875"/>
                    <a:pt x="1390104" y="1106856"/>
                  </a:cubicBezTo>
                  <a:cubicBezTo>
                    <a:pt x="1431693" y="1230800"/>
                    <a:pt x="1797433" y="1317290"/>
                    <a:pt x="2048362" y="1385160"/>
                  </a:cubicBezTo>
                  <a:cubicBezTo>
                    <a:pt x="2111119" y="1394902"/>
                    <a:pt x="2091635" y="1498099"/>
                    <a:pt x="2117009" y="1597559"/>
                  </a:cubicBezTo>
                  <a:cubicBezTo>
                    <a:pt x="2135620" y="1660396"/>
                    <a:pt x="2154811" y="1677574"/>
                    <a:pt x="2148808" y="1758448"/>
                  </a:cubicBezTo>
                  <a:cubicBezTo>
                    <a:pt x="2191400" y="1843059"/>
                    <a:pt x="2218460" y="1906746"/>
                    <a:pt x="2189395" y="2037940"/>
                  </a:cubicBezTo>
                  <a:cubicBezTo>
                    <a:pt x="2188764" y="2111215"/>
                    <a:pt x="2206824" y="2102251"/>
                    <a:pt x="2232360" y="2257766"/>
                  </a:cubicBezTo>
                  <a:cubicBezTo>
                    <a:pt x="2286030" y="2406818"/>
                    <a:pt x="2285957" y="2613610"/>
                    <a:pt x="2246002" y="2696740"/>
                  </a:cubicBezTo>
                  <a:cubicBezTo>
                    <a:pt x="2250906" y="2813515"/>
                    <a:pt x="2280244" y="2781221"/>
                    <a:pt x="2261780" y="2932246"/>
                  </a:cubicBezTo>
                  <a:cubicBezTo>
                    <a:pt x="2251812" y="3042523"/>
                    <a:pt x="2230338" y="3222331"/>
                    <a:pt x="2189929" y="3317283"/>
                  </a:cubicBezTo>
                  <a:cubicBezTo>
                    <a:pt x="2205594" y="3415974"/>
                    <a:pt x="2208562" y="3482744"/>
                    <a:pt x="2153905" y="3546819"/>
                  </a:cubicBezTo>
                  <a:cubicBezTo>
                    <a:pt x="2123547" y="3613605"/>
                    <a:pt x="2067020" y="3631796"/>
                    <a:pt x="2062829" y="3747178"/>
                  </a:cubicBezTo>
                  <a:cubicBezTo>
                    <a:pt x="2038248" y="3784366"/>
                    <a:pt x="2043572" y="3814077"/>
                    <a:pt x="1996560" y="3899862"/>
                  </a:cubicBezTo>
                  <a:cubicBezTo>
                    <a:pt x="1976622" y="3973381"/>
                    <a:pt x="1945464" y="4030878"/>
                    <a:pt x="1973112" y="4192026"/>
                  </a:cubicBezTo>
                  <a:cubicBezTo>
                    <a:pt x="1978331" y="4297101"/>
                    <a:pt x="1988760" y="4562878"/>
                    <a:pt x="1994230" y="4758341"/>
                  </a:cubicBezTo>
                  <a:cubicBezTo>
                    <a:pt x="1999377" y="4985418"/>
                    <a:pt x="1993308" y="5242399"/>
                    <a:pt x="1998454" y="5443309"/>
                  </a:cubicBezTo>
                  <a:cubicBezTo>
                    <a:pt x="2022566" y="5619053"/>
                    <a:pt x="2065370" y="5798537"/>
                    <a:pt x="2070791" y="5970543"/>
                  </a:cubicBezTo>
                  <a:lnTo>
                    <a:pt x="2032486" y="6356695"/>
                  </a:lnTo>
                  <a:cubicBezTo>
                    <a:pt x="2079044" y="6432965"/>
                    <a:pt x="2118126" y="6490542"/>
                    <a:pt x="2112349" y="6570550"/>
                  </a:cubicBezTo>
                  <a:cubicBezTo>
                    <a:pt x="2108465" y="6689962"/>
                    <a:pt x="2037292" y="6764517"/>
                    <a:pt x="2055838" y="6861500"/>
                  </a:cubicBezTo>
                  <a:cubicBezTo>
                    <a:pt x="2097864" y="6951606"/>
                    <a:pt x="2147368" y="7116476"/>
                    <a:pt x="2193133" y="7243963"/>
                  </a:cubicBezTo>
                  <a:lnTo>
                    <a:pt x="1732215" y="7204737"/>
                  </a:lnTo>
                  <a:lnTo>
                    <a:pt x="1663568" y="6959567"/>
                  </a:lnTo>
                  <a:cubicBezTo>
                    <a:pt x="1623726" y="6778984"/>
                    <a:pt x="1531549" y="6564756"/>
                    <a:pt x="1544042" y="6417818"/>
                  </a:cubicBezTo>
                  <a:cubicBezTo>
                    <a:pt x="1469780" y="6357795"/>
                    <a:pt x="1458800" y="6257382"/>
                    <a:pt x="1453500" y="6124684"/>
                  </a:cubicBezTo>
                  <a:cubicBezTo>
                    <a:pt x="1459414" y="5973294"/>
                    <a:pt x="1487695" y="5797290"/>
                    <a:pt x="1474862" y="5692653"/>
                  </a:cubicBezTo>
                  <a:cubicBezTo>
                    <a:pt x="1347374" y="5192509"/>
                    <a:pt x="1249791" y="4714793"/>
                    <a:pt x="1163424" y="4154838"/>
                  </a:cubicBezTo>
                  <a:cubicBezTo>
                    <a:pt x="1039173" y="4600350"/>
                    <a:pt x="963519" y="5378561"/>
                    <a:pt x="947675" y="5468942"/>
                  </a:cubicBezTo>
                  <a:cubicBezTo>
                    <a:pt x="932722" y="5560633"/>
                    <a:pt x="914032" y="5637371"/>
                    <a:pt x="902817" y="5744015"/>
                  </a:cubicBezTo>
                  <a:cubicBezTo>
                    <a:pt x="919033" y="6058608"/>
                    <a:pt x="882913" y="6575066"/>
                    <a:pt x="839316" y="6702747"/>
                  </a:cubicBezTo>
                  <a:cubicBezTo>
                    <a:pt x="858492" y="6778871"/>
                    <a:pt x="832810" y="6810137"/>
                    <a:pt x="780961" y="6871307"/>
                  </a:cubicBezTo>
                  <a:cubicBezTo>
                    <a:pt x="768808" y="6922202"/>
                    <a:pt x="820204" y="6999264"/>
                    <a:pt x="740763" y="7038944"/>
                  </a:cubicBezTo>
                  <a:cubicBezTo>
                    <a:pt x="606138" y="7157742"/>
                    <a:pt x="460299" y="7242895"/>
                    <a:pt x="340627" y="7257023"/>
                  </a:cubicBezTo>
                  <a:cubicBezTo>
                    <a:pt x="221975" y="7267509"/>
                    <a:pt x="178088" y="7236875"/>
                    <a:pt x="160369" y="7112785"/>
                  </a:cubicBezTo>
                  <a:cubicBezTo>
                    <a:pt x="142245" y="6930616"/>
                    <a:pt x="404486" y="6901713"/>
                    <a:pt x="375147" y="6637304"/>
                  </a:cubicBezTo>
                  <a:cubicBezTo>
                    <a:pt x="367007" y="6500075"/>
                    <a:pt x="336437" y="6430133"/>
                    <a:pt x="354465" y="6292903"/>
                  </a:cubicBezTo>
                  <a:cubicBezTo>
                    <a:pt x="358235" y="6286495"/>
                    <a:pt x="414341" y="5984768"/>
                    <a:pt x="418111" y="5978359"/>
                  </a:cubicBezTo>
                  <a:cubicBezTo>
                    <a:pt x="413580" y="5770394"/>
                    <a:pt x="386620" y="5689529"/>
                    <a:pt x="438162" y="5462874"/>
                  </a:cubicBezTo>
                  <a:lnTo>
                    <a:pt x="408741" y="4908987"/>
                  </a:lnTo>
                  <a:cubicBezTo>
                    <a:pt x="383383" y="4594734"/>
                    <a:pt x="347025" y="4231956"/>
                    <a:pt x="369833" y="3984130"/>
                  </a:cubicBezTo>
                  <a:cubicBezTo>
                    <a:pt x="360790" y="3878249"/>
                    <a:pt x="203156" y="3654257"/>
                    <a:pt x="114102" y="3468366"/>
                  </a:cubicBezTo>
                  <a:cubicBezTo>
                    <a:pt x="73252" y="3345749"/>
                    <a:pt x="107597" y="3109690"/>
                    <a:pt x="25841" y="2997641"/>
                  </a:cubicBezTo>
                  <a:cubicBezTo>
                    <a:pt x="-26781" y="2864117"/>
                    <a:pt x="13437" y="2636005"/>
                    <a:pt x="37056" y="2488661"/>
                  </a:cubicBezTo>
                  <a:cubicBezTo>
                    <a:pt x="58606" y="2354225"/>
                    <a:pt x="33601" y="2288134"/>
                    <a:pt x="10548" y="2180866"/>
                  </a:cubicBezTo>
                  <a:cubicBezTo>
                    <a:pt x="-2582" y="2138083"/>
                    <a:pt x="49550" y="1969276"/>
                    <a:pt x="66962" y="1852534"/>
                  </a:cubicBezTo>
                  <a:cubicBezTo>
                    <a:pt x="80491" y="1712295"/>
                    <a:pt x="109474" y="1518069"/>
                    <a:pt x="133715" y="1495365"/>
                  </a:cubicBezTo>
                  <a:cubicBezTo>
                    <a:pt x="320335" y="1404758"/>
                    <a:pt x="520831" y="1377628"/>
                    <a:pt x="726142" y="1204779"/>
                  </a:cubicBezTo>
                  <a:lnTo>
                    <a:pt x="801702" y="1145790"/>
                  </a:lnTo>
                  <a:cubicBezTo>
                    <a:pt x="809306" y="1071017"/>
                    <a:pt x="832150" y="1000053"/>
                    <a:pt x="839754" y="925280"/>
                  </a:cubicBezTo>
                  <a:cubicBezTo>
                    <a:pt x="835314" y="915634"/>
                    <a:pt x="854784" y="890796"/>
                    <a:pt x="852095" y="881622"/>
                  </a:cubicBezTo>
                  <a:cubicBezTo>
                    <a:pt x="830908" y="801911"/>
                    <a:pt x="739926" y="755876"/>
                    <a:pt x="685639" y="674518"/>
                  </a:cubicBezTo>
                  <a:cubicBezTo>
                    <a:pt x="679420" y="654057"/>
                    <a:pt x="675363" y="620231"/>
                    <a:pt x="673583" y="580154"/>
                  </a:cubicBezTo>
                  <a:cubicBezTo>
                    <a:pt x="646287" y="504174"/>
                    <a:pt x="625266" y="418796"/>
                    <a:pt x="642606" y="341636"/>
                  </a:cubicBezTo>
                  <a:cubicBezTo>
                    <a:pt x="637217" y="194039"/>
                    <a:pt x="706592" y="142696"/>
                    <a:pt x="839802" y="36004"/>
                  </a:cubicBezTo>
                  <a:cubicBezTo>
                    <a:pt x="910855" y="12350"/>
                    <a:pt x="964405" y="2641"/>
                    <a:pt x="1010406" y="4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Freeform 7">
              <a:extLst>
                <a:ext uri="{FF2B5EF4-FFF2-40B4-BE49-F238E27FC236}">
                  <a16:creationId xmlns="" xmlns:a16="http://schemas.microsoft.com/office/drawing/2014/main" id="{159F2B62-6C09-4D90-A1C3-872E3CEC50D4}"/>
                </a:ext>
              </a:extLst>
            </p:cNvPr>
            <p:cNvSpPr>
              <a:spLocks noChangeAspect="1"/>
            </p:cNvSpPr>
            <p:nvPr/>
          </p:nvSpPr>
          <p:spPr>
            <a:xfrm flipH="1">
              <a:off x="649653" y="1309123"/>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Freeform 8">
              <a:extLst>
                <a:ext uri="{FF2B5EF4-FFF2-40B4-BE49-F238E27FC236}">
                  <a16:creationId xmlns="" xmlns:a16="http://schemas.microsoft.com/office/drawing/2014/main" id="{B2A9CE04-A677-4A52-AC6E-05BC6365BB46}"/>
                </a:ext>
              </a:extLst>
            </p:cNvPr>
            <p:cNvSpPr>
              <a:spLocks noChangeAspect="1"/>
            </p:cNvSpPr>
            <p:nvPr/>
          </p:nvSpPr>
          <p:spPr>
            <a:xfrm>
              <a:off x="2929866" y="1389705"/>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Freeform 9">
              <a:extLst>
                <a:ext uri="{FF2B5EF4-FFF2-40B4-BE49-F238E27FC236}">
                  <a16:creationId xmlns="" xmlns:a16="http://schemas.microsoft.com/office/drawing/2014/main" id="{7191B985-6C19-4D8C-B145-37D4674C561D}"/>
                </a:ext>
              </a:extLst>
            </p:cNvPr>
            <p:cNvSpPr>
              <a:spLocks noChangeAspect="1"/>
            </p:cNvSpPr>
            <p:nvPr/>
          </p:nvSpPr>
          <p:spPr>
            <a:xfrm>
              <a:off x="5098388" y="1352808"/>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Freeform 10">
              <a:extLst>
                <a:ext uri="{FF2B5EF4-FFF2-40B4-BE49-F238E27FC236}">
                  <a16:creationId xmlns="" xmlns:a16="http://schemas.microsoft.com/office/drawing/2014/main" id="{828444BB-2CC7-4CAB-9A6E-83233D5F72CA}"/>
                </a:ext>
              </a:extLst>
            </p:cNvPr>
            <p:cNvSpPr>
              <a:spLocks noChangeAspect="1"/>
            </p:cNvSpPr>
            <p:nvPr/>
          </p:nvSpPr>
          <p:spPr>
            <a:xfrm flipH="1">
              <a:off x="6228184" y="1429128"/>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Freeform 11">
              <a:extLst>
                <a:ext uri="{FF2B5EF4-FFF2-40B4-BE49-F238E27FC236}">
                  <a16:creationId xmlns="" xmlns:a16="http://schemas.microsoft.com/office/drawing/2014/main" id="{A380BB17-AB7E-4C3A-AFA0-F0498AC6EEF2}"/>
                </a:ext>
              </a:extLst>
            </p:cNvPr>
            <p:cNvSpPr/>
            <p:nvPr/>
          </p:nvSpPr>
          <p:spPr>
            <a:xfrm>
              <a:off x="7092280" y="1435354"/>
              <a:ext cx="1251308" cy="3993517"/>
            </a:xfrm>
            <a:custGeom>
              <a:avLst/>
              <a:gdLst>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39802 w 2274475"/>
                <a:gd name="connsiteY54" fmla="*/ 113436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90104 w 2274475"/>
                <a:gd name="connsiteY8" fmla="*/ 110685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74475" h="7258931">
                  <a:moveTo>
                    <a:pt x="1010406" y="480"/>
                  </a:moveTo>
                  <a:cubicBezTo>
                    <a:pt x="1043686" y="-1083"/>
                    <a:pt x="1073016" y="1304"/>
                    <a:pt x="1102095" y="5735"/>
                  </a:cubicBezTo>
                  <a:cubicBezTo>
                    <a:pt x="1104192" y="5411"/>
                    <a:pt x="1106275" y="5508"/>
                    <a:pt x="1108360" y="5621"/>
                  </a:cubicBezTo>
                  <a:cubicBezTo>
                    <a:pt x="1267121" y="18361"/>
                    <a:pt x="1286231" y="91404"/>
                    <a:pt x="1384688" y="135883"/>
                  </a:cubicBezTo>
                  <a:lnTo>
                    <a:pt x="1492367" y="319142"/>
                  </a:lnTo>
                  <a:cubicBezTo>
                    <a:pt x="1491728" y="426282"/>
                    <a:pt x="1510135" y="527075"/>
                    <a:pt x="1487277" y="627868"/>
                  </a:cubicBezTo>
                  <a:cubicBezTo>
                    <a:pt x="1418910" y="746113"/>
                    <a:pt x="1302895" y="830053"/>
                    <a:pt x="1311344" y="934324"/>
                  </a:cubicBezTo>
                  <a:lnTo>
                    <a:pt x="1325500" y="985327"/>
                  </a:lnTo>
                  <a:cubicBezTo>
                    <a:pt x="1330194" y="1024847"/>
                    <a:pt x="1375728" y="1068875"/>
                    <a:pt x="1390104" y="1106856"/>
                  </a:cubicBezTo>
                  <a:cubicBezTo>
                    <a:pt x="1431693" y="1230800"/>
                    <a:pt x="1797433" y="1317290"/>
                    <a:pt x="2048362" y="1385160"/>
                  </a:cubicBezTo>
                  <a:cubicBezTo>
                    <a:pt x="2111119" y="1394902"/>
                    <a:pt x="2091635" y="1498099"/>
                    <a:pt x="2117009" y="1597559"/>
                  </a:cubicBezTo>
                  <a:cubicBezTo>
                    <a:pt x="2135620" y="1660396"/>
                    <a:pt x="2154811" y="1677574"/>
                    <a:pt x="2148808" y="1758448"/>
                  </a:cubicBezTo>
                  <a:cubicBezTo>
                    <a:pt x="2191400" y="1843059"/>
                    <a:pt x="2218460" y="1906746"/>
                    <a:pt x="2189395" y="2037940"/>
                  </a:cubicBezTo>
                  <a:cubicBezTo>
                    <a:pt x="2188764" y="2111215"/>
                    <a:pt x="2206824" y="2102251"/>
                    <a:pt x="2232360" y="2257766"/>
                  </a:cubicBezTo>
                  <a:cubicBezTo>
                    <a:pt x="2286030" y="2406818"/>
                    <a:pt x="2285957" y="2613610"/>
                    <a:pt x="2246002" y="2696740"/>
                  </a:cubicBezTo>
                  <a:cubicBezTo>
                    <a:pt x="2250906" y="2813515"/>
                    <a:pt x="2280244" y="2781221"/>
                    <a:pt x="2261780" y="2932246"/>
                  </a:cubicBezTo>
                  <a:cubicBezTo>
                    <a:pt x="2251812" y="3042523"/>
                    <a:pt x="2230338" y="3222331"/>
                    <a:pt x="2189929" y="3317283"/>
                  </a:cubicBezTo>
                  <a:cubicBezTo>
                    <a:pt x="2205594" y="3415974"/>
                    <a:pt x="2208562" y="3482744"/>
                    <a:pt x="2153905" y="3546819"/>
                  </a:cubicBezTo>
                  <a:cubicBezTo>
                    <a:pt x="2123547" y="3613605"/>
                    <a:pt x="2067020" y="3631796"/>
                    <a:pt x="2062829" y="3747178"/>
                  </a:cubicBezTo>
                  <a:cubicBezTo>
                    <a:pt x="2038248" y="3784366"/>
                    <a:pt x="2043572" y="3814077"/>
                    <a:pt x="1996560" y="3899862"/>
                  </a:cubicBezTo>
                  <a:cubicBezTo>
                    <a:pt x="1976622" y="3973381"/>
                    <a:pt x="1945464" y="4030878"/>
                    <a:pt x="1973112" y="4192026"/>
                  </a:cubicBezTo>
                  <a:cubicBezTo>
                    <a:pt x="1978331" y="4297101"/>
                    <a:pt x="1988760" y="4562878"/>
                    <a:pt x="1994230" y="4758341"/>
                  </a:cubicBezTo>
                  <a:cubicBezTo>
                    <a:pt x="1999377" y="4985418"/>
                    <a:pt x="1993308" y="5242399"/>
                    <a:pt x="1998454" y="5443309"/>
                  </a:cubicBezTo>
                  <a:cubicBezTo>
                    <a:pt x="2022566" y="5619053"/>
                    <a:pt x="2065370" y="5798537"/>
                    <a:pt x="2070791" y="5970543"/>
                  </a:cubicBezTo>
                  <a:lnTo>
                    <a:pt x="2032486" y="6356695"/>
                  </a:lnTo>
                  <a:cubicBezTo>
                    <a:pt x="2079044" y="6432965"/>
                    <a:pt x="2118126" y="6490542"/>
                    <a:pt x="2112349" y="6570550"/>
                  </a:cubicBezTo>
                  <a:cubicBezTo>
                    <a:pt x="2108465" y="6689962"/>
                    <a:pt x="2037292" y="6764517"/>
                    <a:pt x="2055838" y="6861500"/>
                  </a:cubicBezTo>
                  <a:cubicBezTo>
                    <a:pt x="2097864" y="6951606"/>
                    <a:pt x="2147368" y="7116476"/>
                    <a:pt x="2193133" y="7243963"/>
                  </a:cubicBezTo>
                  <a:lnTo>
                    <a:pt x="1732215" y="7204737"/>
                  </a:lnTo>
                  <a:lnTo>
                    <a:pt x="1663568" y="6959567"/>
                  </a:lnTo>
                  <a:cubicBezTo>
                    <a:pt x="1623726" y="6778984"/>
                    <a:pt x="1531549" y="6564756"/>
                    <a:pt x="1544042" y="6417818"/>
                  </a:cubicBezTo>
                  <a:cubicBezTo>
                    <a:pt x="1469780" y="6357795"/>
                    <a:pt x="1458800" y="6257382"/>
                    <a:pt x="1453500" y="6124684"/>
                  </a:cubicBezTo>
                  <a:cubicBezTo>
                    <a:pt x="1459414" y="5973294"/>
                    <a:pt x="1487695" y="5797290"/>
                    <a:pt x="1474862" y="5692653"/>
                  </a:cubicBezTo>
                  <a:cubicBezTo>
                    <a:pt x="1347374" y="5192509"/>
                    <a:pt x="1249791" y="4714793"/>
                    <a:pt x="1163424" y="4154838"/>
                  </a:cubicBezTo>
                  <a:cubicBezTo>
                    <a:pt x="1039173" y="4600350"/>
                    <a:pt x="963519" y="5378561"/>
                    <a:pt x="947675" y="5468942"/>
                  </a:cubicBezTo>
                  <a:cubicBezTo>
                    <a:pt x="932722" y="5560633"/>
                    <a:pt x="914032" y="5637371"/>
                    <a:pt x="902817" y="5744015"/>
                  </a:cubicBezTo>
                  <a:cubicBezTo>
                    <a:pt x="919033" y="6058608"/>
                    <a:pt x="882913" y="6575066"/>
                    <a:pt x="839316" y="6702747"/>
                  </a:cubicBezTo>
                  <a:cubicBezTo>
                    <a:pt x="858492" y="6778871"/>
                    <a:pt x="832810" y="6810137"/>
                    <a:pt x="780961" y="6871307"/>
                  </a:cubicBezTo>
                  <a:cubicBezTo>
                    <a:pt x="768808" y="6922202"/>
                    <a:pt x="820204" y="6999264"/>
                    <a:pt x="740763" y="7038944"/>
                  </a:cubicBezTo>
                  <a:cubicBezTo>
                    <a:pt x="606138" y="7157742"/>
                    <a:pt x="460299" y="7242895"/>
                    <a:pt x="340627" y="7257023"/>
                  </a:cubicBezTo>
                  <a:cubicBezTo>
                    <a:pt x="221975" y="7267509"/>
                    <a:pt x="178088" y="7236875"/>
                    <a:pt x="160369" y="7112785"/>
                  </a:cubicBezTo>
                  <a:cubicBezTo>
                    <a:pt x="142245" y="6930616"/>
                    <a:pt x="404486" y="6901713"/>
                    <a:pt x="375147" y="6637304"/>
                  </a:cubicBezTo>
                  <a:cubicBezTo>
                    <a:pt x="367007" y="6500075"/>
                    <a:pt x="336437" y="6430133"/>
                    <a:pt x="354465" y="6292903"/>
                  </a:cubicBezTo>
                  <a:cubicBezTo>
                    <a:pt x="358235" y="6286495"/>
                    <a:pt x="414341" y="5984768"/>
                    <a:pt x="418111" y="5978359"/>
                  </a:cubicBezTo>
                  <a:cubicBezTo>
                    <a:pt x="413580" y="5770394"/>
                    <a:pt x="386620" y="5689529"/>
                    <a:pt x="438162" y="5462874"/>
                  </a:cubicBezTo>
                  <a:lnTo>
                    <a:pt x="408741" y="4908987"/>
                  </a:lnTo>
                  <a:cubicBezTo>
                    <a:pt x="383383" y="4594734"/>
                    <a:pt x="347025" y="4231956"/>
                    <a:pt x="369833" y="3984130"/>
                  </a:cubicBezTo>
                  <a:cubicBezTo>
                    <a:pt x="360790" y="3878249"/>
                    <a:pt x="203156" y="3654257"/>
                    <a:pt x="114102" y="3468366"/>
                  </a:cubicBezTo>
                  <a:cubicBezTo>
                    <a:pt x="73252" y="3345749"/>
                    <a:pt x="107597" y="3109690"/>
                    <a:pt x="25841" y="2997641"/>
                  </a:cubicBezTo>
                  <a:cubicBezTo>
                    <a:pt x="-26781" y="2864117"/>
                    <a:pt x="13437" y="2636005"/>
                    <a:pt x="37056" y="2488661"/>
                  </a:cubicBezTo>
                  <a:cubicBezTo>
                    <a:pt x="58606" y="2354225"/>
                    <a:pt x="33601" y="2288134"/>
                    <a:pt x="10548" y="2180866"/>
                  </a:cubicBezTo>
                  <a:cubicBezTo>
                    <a:pt x="-2582" y="2138083"/>
                    <a:pt x="49550" y="1969276"/>
                    <a:pt x="66962" y="1852534"/>
                  </a:cubicBezTo>
                  <a:cubicBezTo>
                    <a:pt x="80491" y="1712295"/>
                    <a:pt x="109474" y="1518069"/>
                    <a:pt x="133715" y="1495365"/>
                  </a:cubicBezTo>
                  <a:cubicBezTo>
                    <a:pt x="320335" y="1404758"/>
                    <a:pt x="520831" y="1377628"/>
                    <a:pt x="726142" y="1204779"/>
                  </a:cubicBezTo>
                  <a:lnTo>
                    <a:pt x="801702" y="1145790"/>
                  </a:lnTo>
                  <a:cubicBezTo>
                    <a:pt x="809306" y="1071017"/>
                    <a:pt x="832150" y="1000053"/>
                    <a:pt x="839754" y="925280"/>
                  </a:cubicBezTo>
                  <a:cubicBezTo>
                    <a:pt x="835314" y="915634"/>
                    <a:pt x="854784" y="890796"/>
                    <a:pt x="852095" y="881622"/>
                  </a:cubicBezTo>
                  <a:cubicBezTo>
                    <a:pt x="830908" y="801911"/>
                    <a:pt x="739926" y="755876"/>
                    <a:pt x="685639" y="674518"/>
                  </a:cubicBezTo>
                  <a:cubicBezTo>
                    <a:pt x="679420" y="654057"/>
                    <a:pt x="675363" y="620231"/>
                    <a:pt x="673583" y="580154"/>
                  </a:cubicBezTo>
                  <a:cubicBezTo>
                    <a:pt x="646287" y="504174"/>
                    <a:pt x="625266" y="418796"/>
                    <a:pt x="642606" y="341636"/>
                  </a:cubicBezTo>
                  <a:cubicBezTo>
                    <a:pt x="637217" y="194039"/>
                    <a:pt x="706592" y="142696"/>
                    <a:pt x="839802" y="36004"/>
                  </a:cubicBezTo>
                  <a:cubicBezTo>
                    <a:pt x="910855" y="12350"/>
                    <a:pt x="964405" y="2641"/>
                    <a:pt x="1010406" y="4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4" name="Group 26">
            <a:extLst>
              <a:ext uri="{FF2B5EF4-FFF2-40B4-BE49-F238E27FC236}">
                <a16:creationId xmlns="" xmlns:a16="http://schemas.microsoft.com/office/drawing/2014/main" id="{AF7F615A-EB3C-417C-8F9A-26C34DCBD3A2}"/>
              </a:ext>
            </a:extLst>
          </p:cNvPr>
          <p:cNvGrpSpPr/>
          <p:nvPr/>
        </p:nvGrpSpPr>
        <p:grpSpPr>
          <a:xfrm>
            <a:off x="4774514" y="5285108"/>
            <a:ext cx="2640552" cy="871880"/>
            <a:chOff x="-475010" y="1114177"/>
            <a:chExt cx="4241713" cy="871880"/>
          </a:xfrm>
        </p:grpSpPr>
        <p:sp>
          <p:nvSpPr>
            <p:cNvPr id="35" name="TextBox 34">
              <a:extLst>
                <a:ext uri="{FF2B5EF4-FFF2-40B4-BE49-F238E27FC236}">
                  <a16:creationId xmlns="" xmlns:a16="http://schemas.microsoft.com/office/drawing/2014/main" id="{99B98265-391E-4429-82D8-BF72ABB11775}"/>
                </a:ext>
              </a:extLst>
            </p:cNvPr>
            <p:cNvSpPr txBox="1"/>
            <p:nvPr/>
          </p:nvSpPr>
          <p:spPr>
            <a:xfrm>
              <a:off x="-475010" y="1114177"/>
              <a:ext cx="4241713" cy="307777"/>
            </a:xfrm>
            <a:prstGeom prst="rect">
              <a:avLst/>
            </a:prstGeom>
            <a:noFill/>
          </p:spPr>
          <p:txBody>
            <a:bodyPr wrap="square" rtlCol="0" anchor="ctr">
              <a:spAutoFit/>
            </a:bodyPr>
            <a:lstStyle/>
            <a:p>
              <a:pPr algn="ctr"/>
              <a:r>
                <a:rPr lang="en-US" altLang="ko-KR" sz="1400" b="1" dirty="0">
                  <a:solidFill>
                    <a:schemeClr val="accent4"/>
                  </a:solidFill>
                  <a:cs typeface="Arial" pitchFamily="34" charset="0"/>
                </a:rPr>
                <a:t>Your Text  Here</a:t>
              </a:r>
              <a:endParaRPr lang="ko-KR" altLang="en-US" sz="1400" b="1" dirty="0">
                <a:solidFill>
                  <a:schemeClr val="accent4"/>
                </a:solidFill>
                <a:cs typeface="Arial" pitchFamily="34" charset="0"/>
              </a:endParaRPr>
            </a:p>
          </p:txBody>
        </p:sp>
        <p:sp>
          <p:nvSpPr>
            <p:cNvPr id="36" name="TextBox 35">
              <a:extLst>
                <a:ext uri="{FF2B5EF4-FFF2-40B4-BE49-F238E27FC236}">
                  <a16:creationId xmlns="" xmlns:a16="http://schemas.microsoft.com/office/drawing/2014/main" id="{C9DF0E9A-79E9-4D07-9996-7E92316367B4}"/>
                </a:ext>
              </a:extLst>
            </p:cNvPr>
            <p:cNvSpPr txBox="1"/>
            <p:nvPr/>
          </p:nvSpPr>
          <p:spPr>
            <a:xfrm>
              <a:off x="-475010" y="1339726"/>
              <a:ext cx="4226290"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37" name="Group 29">
            <a:extLst>
              <a:ext uri="{FF2B5EF4-FFF2-40B4-BE49-F238E27FC236}">
                <a16:creationId xmlns="" xmlns:a16="http://schemas.microsoft.com/office/drawing/2014/main" id="{8E021503-DC3B-47FB-94D9-8D1DD8980BF7}"/>
              </a:ext>
            </a:extLst>
          </p:cNvPr>
          <p:cNvGrpSpPr/>
          <p:nvPr/>
        </p:nvGrpSpPr>
        <p:grpSpPr>
          <a:xfrm>
            <a:off x="870969" y="4362270"/>
            <a:ext cx="2640552" cy="1056546"/>
            <a:chOff x="-475010" y="1114177"/>
            <a:chExt cx="4241713" cy="1056546"/>
          </a:xfrm>
        </p:grpSpPr>
        <p:sp>
          <p:nvSpPr>
            <p:cNvPr id="38" name="TextBox 37">
              <a:extLst>
                <a:ext uri="{FF2B5EF4-FFF2-40B4-BE49-F238E27FC236}">
                  <a16:creationId xmlns="" xmlns:a16="http://schemas.microsoft.com/office/drawing/2014/main" id="{7096894B-9F0C-4C4D-BDA5-E43976857D49}"/>
                </a:ext>
              </a:extLst>
            </p:cNvPr>
            <p:cNvSpPr txBox="1"/>
            <p:nvPr/>
          </p:nvSpPr>
          <p:spPr>
            <a:xfrm>
              <a:off x="-475010" y="1114177"/>
              <a:ext cx="4241713"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39" name="TextBox 38">
              <a:extLst>
                <a:ext uri="{FF2B5EF4-FFF2-40B4-BE49-F238E27FC236}">
                  <a16:creationId xmlns="" xmlns:a16="http://schemas.microsoft.com/office/drawing/2014/main" id="{02926E3F-E8F2-49C1-AC75-B7C2F182E658}"/>
                </a:ext>
              </a:extLst>
            </p:cNvPr>
            <p:cNvSpPr txBox="1"/>
            <p:nvPr/>
          </p:nvSpPr>
          <p:spPr>
            <a:xfrm>
              <a:off x="-475010" y="1339726"/>
              <a:ext cx="4226290"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grpSp>
        <p:nvGrpSpPr>
          <p:cNvPr id="40" name="Group 32">
            <a:extLst>
              <a:ext uri="{FF2B5EF4-FFF2-40B4-BE49-F238E27FC236}">
                <a16:creationId xmlns="" xmlns:a16="http://schemas.microsoft.com/office/drawing/2014/main" id="{37F61C30-ACC1-4614-818D-6ACAB014C244}"/>
              </a:ext>
            </a:extLst>
          </p:cNvPr>
          <p:cNvGrpSpPr/>
          <p:nvPr/>
        </p:nvGrpSpPr>
        <p:grpSpPr>
          <a:xfrm>
            <a:off x="8590085" y="4362270"/>
            <a:ext cx="2702143" cy="1056546"/>
            <a:chOff x="-475010" y="1114177"/>
            <a:chExt cx="4241713" cy="1056546"/>
          </a:xfrm>
        </p:grpSpPr>
        <p:sp>
          <p:nvSpPr>
            <p:cNvPr id="41" name="TextBox 40">
              <a:extLst>
                <a:ext uri="{FF2B5EF4-FFF2-40B4-BE49-F238E27FC236}">
                  <a16:creationId xmlns="" xmlns:a16="http://schemas.microsoft.com/office/drawing/2014/main" id="{046988AB-93E1-496F-9D6B-E8531624F2FC}"/>
                </a:ext>
              </a:extLst>
            </p:cNvPr>
            <p:cNvSpPr txBox="1"/>
            <p:nvPr/>
          </p:nvSpPr>
          <p:spPr>
            <a:xfrm>
              <a:off x="-475010" y="1114177"/>
              <a:ext cx="4241713"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42" name="TextBox 41">
              <a:extLst>
                <a:ext uri="{FF2B5EF4-FFF2-40B4-BE49-F238E27FC236}">
                  <a16:creationId xmlns="" xmlns:a16="http://schemas.microsoft.com/office/drawing/2014/main" id="{CB186B64-DE3F-45CF-AAF4-3CE953243250}"/>
                </a:ext>
              </a:extLst>
            </p:cNvPr>
            <p:cNvSpPr txBox="1"/>
            <p:nvPr/>
          </p:nvSpPr>
          <p:spPr>
            <a:xfrm>
              <a:off x="-475010" y="1339726"/>
              <a:ext cx="4226292"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grpSp>
        <p:nvGrpSpPr>
          <p:cNvPr id="43" name="Group 42"/>
          <p:cNvGrpSpPr/>
          <p:nvPr/>
        </p:nvGrpSpPr>
        <p:grpSpPr>
          <a:xfrm>
            <a:off x="496668" y="144847"/>
            <a:ext cx="11276441" cy="6404885"/>
            <a:chOff x="691154" y="232968"/>
            <a:chExt cx="11276441" cy="6404885"/>
          </a:xfrm>
          <a:solidFill>
            <a:schemeClr val="bg1"/>
          </a:solidFill>
        </p:grpSpPr>
        <p:sp>
          <p:nvSpPr>
            <p:cNvPr id="44" name="Rectangle 43"/>
            <p:cNvSpPr/>
            <p:nvPr userDrawn="1"/>
          </p:nvSpPr>
          <p:spPr>
            <a:xfrm>
              <a:off x="1640577" y="6500693"/>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rot="5400000">
              <a:off x="8699093" y="3364312"/>
              <a:ext cx="6399844"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5434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857649E7-8FB7-4351-8835-562A64566801}"/>
              </a:ext>
            </a:extLst>
          </p:cNvPr>
          <p:cNvSpPr txBox="1"/>
          <p:nvPr/>
        </p:nvSpPr>
        <p:spPr>
          <a:xfrm>
            <a:off x="4998720" y="694669"/>
            <a:ext cx="6374177" cy="175432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This PowerPoint Template has clean and neutral design that can be adapted to any content and meets various market segments. With this many slides you are able to make a complete PowerPoint Presentation that best suit your needs.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a:t>
            </a:r>
          </a:p>
        </p:txBody>
      </p:sp>
      <p:sp>
        <p:nvSpPr>
          <p:cNvPr id="13" name="TextBox 12">
            <a:extLst>
              <a:ext uri="{FF2B5EF4-FFF2-40B4-BE49-F238E27FC236}">
                <a16:creationId xmlns="" xmlns:a16="http://schemas.microsoft.com/office/drawing/2014/main" id="{C43C813E-8EAA-4AC7-BF27-5F1AFFFDD869}"/>
              </a:ext>
            </a:extLst>
          </p:cNvPr>
          <p:cNvSpPr txBox="1"/>
          <p:nvPr/>
        </p:nvSpPr>
        <p:spPr>
          <a:xfrm>
            <a:off x="10490392" y="4614524"/>
            <a:ext cx="866638"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45%</a:t>
            </a:r>
            <a:endParaRPr lang="ko-KR" altLang="en-US" sz="2400" b="1" dirty="0">
              <a:solidFill>
                <a:schemeClr val="tx1">
                  <a:lumMod val="75000"/>
                  <a:lumOff val="25000"/>
                </a:schemeClr>
              </a:solidFill>
              <a:cs typeface="Arial" pitchFamily="34" charset="0"/>
            </a:endParaRPr>
          </a:p>
        </p:txBody>
      </p:sp>
      <p:sp>
        <p:nvSpPr>
          <p:cNvPr id="14" name="TextBox 13">
            <a:extLst>
              <a:ext uri="{FF2B5EF4-FFF2-40B4-BE49-F238E27FC236}">
                <a16:creationId xmlns="" xmlns:a16="http://schemas.microsoft.com/office/drawing/2014/main" id="{BF7827D5-C6CA-48B7-A3FC-0A6EF27F30FA}"/>
              </a:ext>
            </a:extLst>
          </p:cNvPr>
          <p:cNvSpPr txBox="1"/>
          <p:nvPr/>
        </p:nvSpPr>
        <p:spPr>
          <a:xfrm>
            <a:off x="758393" y="4614524"/>
            <a:ext cx="866638"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30%</a:t>
            </a:r>
            <a:endParaRPr lang="ko-KR" altLang="en-US" sz="2400" b="1" dirty="0">
              <a:solidFill>
                <a:schemeClr val="tx1">
                  <a:lumMod val="75000"/>
                  <a:lumOff val="25000"/>
                </a:schemeClr>
              </a:solidFill>
              <a:cs typeface="Arial" pitchFamily="34" charset="0"/>
            </a:endParaRPr>
          </a:p>
        </p:txBody>
      </p:sp>
      <p:grpSp>
        <p:nvGrpSpPr>
          <p:cNvPr id="15" name="Group 297">
            <a:extLst>
              <a:ext uri="{FF2B5EF4-FFF2-40B4-BE49-F238E27FC236}">
                <a16:creationId xmlns="" xmlns:a16="http://schemas.microsoft.com/office/drawing/2014/main" id="{EB3EB3C2-3FF4-4E00-82B7-2299C3AF1F56}"/>
              </a:ext>
            </a:extLst>
          </p:cNvPr>
          <p:cNvGrpSpPr/>
          <p:nvPr/>
        </p:nvGrpSpPr>
        <p:grpSpPr>
          <a:xfrm>
            <a:off x="718666" y="5009169"/>
            <a:ext cx="2448000" cy="1084357"/>
            <a:chOff x="4473971" y="3861048"/>
            <a:chExt cx="1366328" cy="1084357"/>
          </a:xfrm>
        </p:grpSpPr>
        <p:sp>
          <p:nvSpPr>
            <p:cNvPr id="16" name="TextBox 15">
              <a:extLst>
                <a:ext uri="{FF2B5EF4-FFF2-40B4-BE49-F238E27FC236}">
                  <a16:creationId xmlns="" xmlns:a16="http://schemas.microsoft.com/office/drawing/2014/main" id="{401DD66F-7531-4419-9F03-536AABE70D2D}"/>
                </a:ext>
              </a:extLst>
            </p:cNvPr>
            <p:cNvSpPr txBox="1"/>
            <p:nvPr/>
          </p:nvSpPr>
          <p:spPr>
            <a:xfrm>
              <a:off x="4473971" y="4114408"/>
              <a:ext cx="1366328"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a:t>
              </a:r>
            </a:p>
          </p:txBody>
        </p:sp>
        <p:sp>
          <p:nvSpPr>
            <p:cNvPr id="17" name="TextBox 16">
              <a:extLst>
                <a:ext uri="{FF2B5EF4-FFF2-40B4-BE49-F238E27FC236}">
                  <a16:creationId xmlns="" xmlns:a16="http://schemas.microsoft.com/office/drawing/2014/main" id="{18B43A40-0EAB-49CB-A65A-5DFC3933A242}"/>
                </a:ext>
              </a:extLst>
            </p:cNvPr>
            <p:cNvSpPr txBox="1"/>
            <p:nvPr/>
          </p:nvSpPr>
          <p:spPr>
            <a:xfrm>
              <a:off x="4473971" y="3861048"/>
              <a:ext cx="1366328"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8" name="Group 300">
            <a:extLst>
              <a:ext uri="{FF2B5EF4-FFF2-40B4-BE49-F238E27FC236}">
                <a16:creationId xmlns="" xmlns:a16="http://schemas.microsoft.com/office/drawing/2014/main" id="{55C8F416-780C-4424-8E63-2D347073EAC9}"/>
              </a:ext>
            </a:extLst>
          </p:cNvPr>
          <p:cNvGrpSpPr/>
          <p:nvPr/>
        </p:nvGrpSpPr>
        <p:grpSpPr>
          <a:xfrm>
            <a:off x="9003627" y="5009169"/>
            <a:ext cx="2448002" cy="1084357"/>
            <a:chOff x="4473970" y="3861048"/>
            <a:chExt cx="1405234" cy="1084357"/>
          </a:xfrm>
        </p:grpSpPr>
        <p:sp>
          <p:nvSpPr>
            <p:cNvPr id="19" name="TextBox 18">
              <a:extLst>
                <a:ext uri="{FF2B5EF4-FFF2-40B4-BE49-F238E27FC236}">
                  <a16:creationId xmlns="" xmlns:a16="http://schemas.microsoft.com/office/drawing/2014/main" id="{43F952B3-C2C8-4254-AAD8-B4399F8E143E}"/>
                </a:ext>
              </a:extLst>
            </p:cNvPr>
            <p:cNvSpPr txBox="1"/>
            <p:nvPr/>
          </p:nvSpPr>
          <p:spPr>
            <a:xfrm>
              <a:off x="4473970" y="4114408"/>
              <a:ext cx="1405233"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 xmlns:a16="http://schemas.microsoft.com/office/drawing/2014/main" id="{1B2F7417-FCD6-4FE0-AE07-5A8A073CC29E}"/>
                </a:ext>
              </a:extLst>
            </p:cNvPr>
            <p:cNvSpPr txBox="1"/>
            <p:nvPr/>
          </p:nvSpPr>
          <p:spPr>
            <a:xfrm>
              <a:off x="4473971" y="3861048"/>
              <a:ext cx="1405233"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1" name="Oval 303">
            <a:extLst>
              <a:ext uri="{FF2B5EF4-FFF2-40B4-BE49-F238E27FC236}">
                <a16:creationId xmlns="" xmlns:a16="http://schemas.microsoft.com/office/drawing/2014/main" id="{2142AFFC-CCFF-4D00-9025-BD8A17F80277}"/>
              </a:ext>
            </a:extLst>
          </p:cNvPr>
          <p:cNvSpPr/>
          <p:nvPr/>
        </p:nvSpPr>
        <p:spPr>
          <a:xfrm>
            <a:off x="819103" y="3707576"/>
            <a:ext cx="762595" cy="762595"/>
          </a:xfrm>
          <a:prstGeom prst="ellips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304">
            <a:extLst>
              <a:ext uri="{FF2B5EF4-FFF2-40B4-BE49-F238E27FC236}">
                <a16:creationId xmlns="" xmlns:a16="http://schemas.microsoft.com/office/drawing/2014/main" id="{002B4E8F-BD68-4DF7-8AC4-EB232AE34923}"/>
              </a:ext>
            </a:extLst>
          </p:cNvPr>
          <p:cNvSpPr/>
          <p:nvPr/>
        </p:nvSpPr>
        <p:spPr>
          <a:xfrm>
            <a:off x="10542415" y="3707576"/>
            <a:ext cx="762595" cy="762595"/>
          </a:xfrm>
          <a:prstGeom prst="ellips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a:extLst>
              <a:ext uri="{FF2B5EF4-FFF2-40B4-BE49-F238E27FC236}">
                <a16:creationId xmlns="" xmlns:a16="http://schemas.microsoft.com/office/drawing/2014/main" id="{33ECA554-21A3-455A-B12F-08B47C4C1D48}"/>
              </a:ext>
            </a:extLst>
          </p:cNvPr>
          <p:cNvSpPr txBox="1"/>
          <p:nvPr/>
        </p:nvSpPr>
        <p:spPr>
          <a:xfrm>
            <a:off x="2225308" y="1146685"/>
            <a:ext cx="2678282" cy="1077218"/>
          </a:xfrm>
          <a:prstGeom prst="rect">
            <a:avLst/>
          </a:prstGeom>
          <a:noFill/>
        </p:spPr>
        <p:txBody>
          <a:bodyPr wrap="square" rtlCol="0">
            <a:spAutoFit/>
          </a:bodyPr>
          <a:lstStyle/>
          <a:p>
            <a:r>
              <a:rPr lang="en-US" altLang="ko-KR" sz="3200" b="1" dirty="0" err="1" smtClean="0">
                <a:solidFill>
                  <a:schemeClr val="tx1">
                    <a:lumMod val="75000"/>
                    <a:lumOff val="25000"/>
                  </a:schemeClr>
                </a:solidFill>
                <a:latin typeface="+mj-lt"/>
                <a:cs typeface="Arial" pitchFamily="34" charset="0"/>
              </a:rPr>
              <a:t>nfographic</a:t>
            </a:r>
            <a:r>
              <a:rPr lang="en-US" altLang="ko-KR" sz="3200" b="1" dirty="0" smtClean="0">
                <a:solidFill>
                  <a:schemeClr val="tx1">
                    <a:lumMod val="75000"/>
                    <a:lumOff val="25000"/>
                  </a:schemeClr>
                </a:solidFill>
                <a:latin typeface="+mj-lt"/>
                <a:cs typeface="Arial" pitchFamily="34" charset="0"/>
              </a:rPr>
              <a:t> </a:t>
            </a:r>
            <a:r>
              <a:rPr lang="en-US" altLang="ko-KR" sz="3200" b="1" dirty="0">
                <a:solidFill>
                  <a:schemeClr val="tx1">
                    <a:lumMod val="75000"/>
                    <a:lumOff val="25000"/>
                  </a:schemeClr>
                </a:solidFill>
                <a:latin typeface="+mj-lt"/>
                <a:cs typeface="Arial" pitchFamily="34" charset="0"/>
              </a:rPr>
              <a:t>Designed</a:t>
            </a:r>
          </a:p>
        </p:txBody>
      </p:sp>
      <p:sp>
        <p:nvSpPr>
          <p:cNvPr id="24" name="Rounded Rectangle 27">
            <a:extLst>
              <a:ext uri="{FF2B5EF4-FFF2-40B4-BE49-F238E27FC236}">
                <a16:creationId xmlns="" xmlns:a16="http://schemas.microsoft.com/office/drawing/2014/main" id="{18D44EC2-EAEB-4A96-AC35-B7F44C799FA6}"/>
              </a:ext>
            </a:extLst>
          </p:cNvPr>
          <p:cNvSpPr/>
          <p:nvPr/>
        </p:nvSpPr>
        <p:spPr>
          <a:xfrm>
            <a:off x="1011915" y="3935732"/>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ounded Rectangle 7">
            <a:extLst>
              <a:ext uri="{FF2B5EF4-FFF2-40B4-BE49-F238E27FC236}">
                <a16:creationId xmlns="" xmlns:a16="http://schemas.microsoft.com/office/drawing/2014/main" id="{1A32A6E5-BEE5-4F02-8368-3ADC4CAAC0E8}"/>
              </a:ext>
            </a:extLst>
          </p:cNvPr>
          <p:cNvSpPr/>
          <p:nvPr/>
        </p:nvSpPr>
        <p:spPr>
          <a:xfrm>
            <a:off x="10774121" y="3935923"/>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27" name="Group 10">
            <a:extLst>
              <a:ext uri="{FF2B5EF4-FFF2-40B4-BE49-F238E27FC236}">
                <a16:creationId xmlns="" xmlns:a16="http://schemas.microsoft.com/office/drawing/2014/main" id="{63301642-9D0C-4CED-B970-D2B95709C24B}"/>
              </a:ext>
            </a:extLst>
          </p:cNvPr>
          <p:cNvGrpSpPr/>
          <p:nvPr/>
        </p:nvGrpSpPr>
        <p:grpSpPr>
          <a:xfrm>
            <a:off x="1395709" y="805211"/>
            <a:ext cx="2244474" cy="2459034"/>
            <a:chOff x="3007364" y="818147"/>
            <a:chExt cx="1372132" cy="1503300"/>
          </a:xfrm>
          <a:solidFill>
            <a:schemeClr val="bg1"/>
          </a:solidFill>
        </p:grpSpPr>
        <p:sp>
          <p:nvSpPr>
            <p:cNvPr id="28" name="Freeform 11">
              <a:extLst>
                <a:ext uri="{FF2B5EF4-FFF2-40B4-BE49-F238E27FC236}">
                  <a16:creationId xmlns="" xmlns:a16="http://schemas.microsoft.com/office/drawing/2014/main" id="{6307741F-F6F6-4DE6-8259-13A197217F44}"/>
                </a:ext>
              </a:extLst>
            </p:cNvPr>
            <p:cNvSpPr/>
            <p:nvPr/>
          </p:nvSpPr>
          <p:spPr>
            <a:xfrm>
              <a:off x="3097129" y="818147"/>
              <a:ext cx="1282367" cy="1503300"/>
            </a:xfrm>
            <a:custGeom>
              <a:avLst/>
              <a:gdLst>
                <a:gd name="connsiteX0" fmla="*/ 1188269 w 1282367"/>
                <a:gd name="connsiteY0" fmla="*/ 1133483 h 1503300"/>
                <a:gd name="connsiteX1" fmla="*/ 1282367 w 1282367"/>
                <a:gd name="connsiteY1" fmla="*/ 1133483 h 1503300"/>
                <a:gd name="connsiteX2" fmla="*/ 1282367 w 1282367"/>
                <a:gd name="connsiteY2" fmla="*/ 1503300 h 1503300"/>
                <a:gd name="connsiteX3" fmla="*/ 0 w 1282367"/>
                <a:gd name="connsiteY3" fmla="*/ 1503300 h 1503300"/>
                <a:gd name="connsiteX4" fmla="*/ 0 w 1282367"/>
                <a:gd name="connsiteY4" fmla="*/ 1420086 h 1503300"/>
                <a:gd name="connsiteX5" fmla="*/ 1188269 w 1282367"/>
                <a:gd name="connsiteY5" fmla="*/ 1420086 h 1503300"/>
                <a:gd name="connsiteX6" fmla="*/ 0 w 1282367"/>
                <a:gd name="connsiteY6" fmla="*/ 0 h 1503300"/>
                <a:gd name="connsiteX7" fmla="*/ 1282367 w 1282367"/>
                <a:gd name="connsiteY7" fmla="*/ 0 h 1503300"/>
                <a:gd name="connsiteX8" fmla="*/ 1282367 w 1282367"/>
                <a:gd name="connsiteY8" fmla="*/ 219083 h 1503300"/>
                <a:gd name="connsiteX9" fmla="*/ 1188269 w 1282367"/>
                <a:gd name="connsiteY9" fmla="*/ 219083 h 1503300"/>
                <a:gd name="connsiteX10" fmla="*/ 1188269 w 1282367"/>
                <a:gd name="connsiteY10" fmla="*/ 105212 h 1503300"/>
                <a:gd name="connsiteX11" fmla="*/ 0 w 1282367"/>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2367" h="1503300">
                  <a:moveTo>
                    <a:pt x="1188269" y="1133483"/>
                  </a:moveTo>
                  <a:lnTo>
                    <a:pt x="1282367" y="1133483"/>
                  </a:lnTo>
                  <a:lnTo>
                    <a:pt x="1282367" y="1503300"/>
                  </a:lnTo>
                  <a:lnTo>
                    <a:pt x="0" y="1503300"/>
                  </a:lnTo>
                  <a:lnTo>
                    <a:pt x="0" y="1420086"/>
                  </a:lnTo>
                  <a:lnTo>
                    <a:pt x="1188269" y="1420086"/>
                  </a:lnTo>
                  <a:close/>
                  <a:moveTo>
                    <a:pt x="0" y="0"/>
                  </a:moveTo>
                  <a:lnTo>
                    <a:pt x="1282367" y="0"/>
                  </a:lnTo>
                  <a:lnTo>
                    <a:pt x="1282367" y="219083"/>
                  </a:lnTo>
                  <a:lnTo>
                    <a:pt x="1188269" y="219083"/>
                  </a:lnTo>
                  <a:lnTo>
                    <a:pt x="1188269" y="105212"/>
                  </a:lnTo>
                  <a:lnTo>
                    <a:pt x="0" y="1052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2">
              <a:extLst>
                <a:ext uri="{FF2B5EF4-FFF2-40B4-BE49-F238E27FC236}">
                  <a16:creationId xmlns="" xmlns:a16="http://schemas.microsoft.com/office/drawing/2014/main" id="{4474EEFF-8553-4D4A-92C1-1DE15C86F071}"/>
                </a:ext>
              </a:extLst>
            </p:cNvPr>
            <p:cNvSpPr/>
            <p:nvPr/>
          </p:nvSpPr>
          <p:spPr>
            <a:xfrm>
              <a:off x="3007364" y="818147"/>
              <a:ext cx="534870" cy="1503300"/>
            </a:xfrm>
            <a:custGeom>
              <a:avLst/>
              <a:gdLst>
                <a:gd name="connsiteX0" fmla="*/ 0 w 534870"/>
                <a:gd name="connsiteY0" fmla="*/ 0 h 1503300"/>
                <a:gd name="connsiteX1" fmla="*/ 534870 w 534870"/>
                <a:gd name="connsiteY1" fmla="*/ 0 h 1503300"/>
                <a:gd name="connsiteX2" fmla="*/ 534870 w 534870"/>
                <a:gd name="connsiteY2" fmla="*/ 105212 h 1503300"/>
                <a:gd name="connsiteX3" fmla="*/ 95421 w 534870"/>
                <a:gd name="connsiteY3" fmla="*/ 105212 h 1503300"/>
                <a:gd name="connsiteX4" fmla="*/ 95421 w 534870"/>
                <a:gd name="connsiteY4" fmla="*/ 1420086 h 1503300"/>
                <a:gd name="connsiteX5" fmla="*/ 534870 w 534870"/>
                <a:gd name="connsiteY5" fmla="*/ 1420086 h 1503300"/>
                <a:gd name="connsiteX6" fmla="*/ 534870 w 534870"/>
                <a:gd name="connsiteY6" fmla="*/ 1503300 h 1503300"/>
                <a:gd name="connsiteX7" fmla="*/ 0 w 534870"/>
                <a:gd name="connsiteY7"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70" h="1503300">
                  <a:moveTo>
                    <a:pt x="0" y="0"/>
                  </a:moveTo>
                  <a:lnTo>
                    <a:pt x="534870" y="0"/>
                  </a:lnTo>
                  <a:lnTo>
                    <a:pt x="534870" y="105212"/>
                  </a:lnTo>
                  <a:lnTo>
                    <a:pt x="95421" y="105212"/>
                  </a:lnTo>
                  <a:lnTo>
                    <a:pt x="95421" y="1420086"/>
                  </a:lnTo>
                  <a:lnTo>
                    <a:pt x="534870" y="1420086"/>
                  </a:lnTo>
                  <a:lnTo>
                    <a:pt x="534870" y="1503300"/>
                  </a:lnTo>
                  <a:lnTo>
                    <a:pt x="0" y="15033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3">
            <a:extLst>
              <a:ext uri="{FF2B5EF4-FFF2-40B4-BE49-F238E27FC236}">
                <a16:creationId xmlns="" xmlns:a16="http://schemas.microsoft.com/office/drawing/2014/main" id="{521C8C86-46B0-43AE-BE5B-E354BBB2C88E}"/>
              </a:ext>
            </a:extLst>
          </p:cNvPr>
          <p:cNvGrpSpPr/>
          <p:nvPr/>
        </p:nvGrpSpPr>
        <p:grpSpPr>
          <a:xfrm flipV="1">
            <a:off x="819103" y="570120"/>
            <a:ext cx="475301" cy="446630"/>
            <a:chOff x="2300733" y="2007958"/>
            <a:chExt cx="834252" cy="783928"/>
          </a:xfrm>
          <a:solidFill>
            <a:schemeClr val="accent2"/>
          </a:solidFill>
        </p:grpSpPr>
        <p:sp>
          <p:nvSpPr>
            <p:cNvPr id="31" name="Freeform 14">
              <a:extLst>
                <a:ext uri="{FF2B5EF4-FFF2-40B4-BE49-F238E27FC236}">
                  <a16:creationId xmlns="" xmlns:a16="http://schemas.microsoft.com/office/drawing/2014/main" id="{BE022B2B-1DE8-4D1A-91BA-452C07A3D108}"/>
                </a:ext>
              </a:extLst>
            </p:cNvPr>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5">
              <a:extLst>
                <a:ext uri="{FF2B5EF4-FFF2-40B4-BE49-F238E27FC236}">
                  <a16:creationId xmlns="" xmlns:a16="http://schemas.microsoft.com/office/drawing/2014/main" id="{8B5AABDB-F010-4C53-889B-1C0BDA7430D1}"/>
                </a:ext>
              </a:extLst>
            </p:cNvPr>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9">
            <a:extLst>
              <a:ext uri="{FF2B5EF4-FFF2-40B4-BE49-F238E27FC236}">
                <a16:creationId xmlns="" xmlns:a16="http://schemas.microsoft.com/office/drawing/2014/main" id="{41517115-66B9-475E-867C-DDE94D5F48B0}"/>
              </a:ext>
            </a:extLst>
          </p:cNvPr>
          <p:cNvSpPr>
            <a:spLocks noEditPoints="1"/>
          </p:cNvSpPr>
          <p:nvPr/>
        </p:nvSpPr>
        <p:spPr bwMode="auto">
          <a:xfrm>
            <a:off x="3828646" y="3429000"/>
            <a:ext cx="5120111" cy="3135621"/>
          </a:xfrm>
          <a:custGeom>
            <a:avLst/>
            <a:gdLst>
              <a:gd name="T0" fmla="*/ 3609 w 5720"/>
              <a:gd name="T1" fmla="*/ 2874 h 3503"/>
              <a:gd name="T2" fmla="*/ 5106 w 5720"/>
              <a:gd name="T3" fmla="*/ 1874 h 3503"/>
              <a:gd name="T4" fmla="*/ 5015 w 5720"/>
              <a:gd name="T5" fmla="*/ 1600 h 3503"/>
              <a:gd name="T6" fmla="*/ 5022 w 5720"/>
              <a:gd name="T7" fmla="*/ 1512 h 3503"/>
              <a:gd name="T8" fmla="*/ 4997 w 5720"/>
              <a:gd name="T9" fmla="*/ 1441 h 3503"/>
              <a:gd name="T10" fmla="*/ 3851 w 5720"/>
              <a:gd name="T11" fmla="*/ 701 h 3503"/>
              <a:gd name="T12" fmla="*/ 3740 w 5720"/>
              <a:gd name="T13" fmla="*/ 838 h 3503"/>
              <a:gd name="T14" fmla="*/ 3769 w 5720"/>
              <a:gd name="T15" fmla="*/ 1236 h 3503"/>
              <a:gd name="T16" fmla="*/ 3844 w 5720"/>
              <a:gd name="T17" fmla="*/ 954 h 3503"/>
              <a:gd name="T18" fmla="*/ 298 w 5720"/>
              <a:gd name="T19" fmla="*/ 240 h 3503"/>
              <a:gd name="T20" fmla="*/ 466 w 5720"/>
              <a:gd name="T21" fmla="*/ 185 h 3503"/>
              <a:gd name="T22" fmla="*/ 2104 w 5720"/>
              <a:gd name="T23" fmla="*/ 283 h 3503"/>
              <a:gd name="T24" fmla="*/ 3060 w 5720"/>
              <a:gd name="T25" fmla="*/ 354 h 3503"/>
              <a:gd name="T26" fmla="*/ 3537 w 5720"/>
              <a:gd name="T27" fmla="*/ 438 h 3503"/>
              <a:gd name="T28" fmla="*/ 3411 w 5720"/>
              <a:gd name="T29" fmla="*/ 594 h 3503"/>
              <a:gd name="T30" fmla="*/ 3731 w 5720"/>
              <a:gd name="T31" fmla="*/ 598 h 3503"/>
              <a:gd name="T32" fmla="*/ 4077 w 5720"/>
              <a:gd name="T33" fmla="*/ 643 h 3503"/>
              <a:gd name="T34" fmla="*/ 4128 w 5720"/>
              <a:gd name="T35" fmla="*/ 929 h 3503"/>
              <a:gd name="T36" fmla="*/ 4293 w 5720"/>
              <a:gd name="T37" fmla="*/ 1105 h 3503"/>
              <a:gd name="T38" fmla="*/ 4375 w 5720"/>
              <a:gd name="T39" fmla="*/ 1229 h 3503"/>
              <a:gd name="T40" fmla="*/ 4866 w 5720"/>
              <a:gd name="T41" fmla="*/ 800 h 3503"/>
              <a:gd name="T42" fmla="*/ 5313 w 5720"/>
              <a:gd name="T43" fmla="*/ 440 h 3503"/>
              <a:gd name="T44" fmla="*/ 5424 w 5720"/>
              <a:gd name="T45" fmla="*/ 127 h 3503"/>
              <a:gd name="T46" fmla="*/ 5678 w 5720"/>
              <a:gd name="T47" fmla="*/ 376 h 3503"/>
              <a:gd name="T48" fmla="*/ 5551 w 5720"/>
              <a:gd name="T49" fmla="*/ 600 h 3503"/>
              <a:gd name="T50" fmla="*/ 5446 w 5720"/>
              <a:gd name="T51" fmla="*/ 838 h 3503"/>
              <a:gd name="T52" fmla="*/ 5482 w 5720"/>
              <a:gd name="T53" fmla="*/ 970 h 3503"/>
              <a:gd name="T54" fmla="*/ 5197 w 5720"/>
              <a:gd name="T55" fmla="*/ 1183 h 3503"/>
              <a:gd name="T56" fmla="*/ 5140 w 5720"/>
              <a:gd name="T57" fmla="*/ 1434 h 3503"/>
              <a:gd name="T58" fmla="*/ 5155 w 5720"/>
              <a:gd name="T59" fmla="*/ 1538 h 3503"/>
              <a:gd name="T60" fmla="*/ 5073 w 5720"/>
              <a:gd name="T61" fmla="*/ 1600 h 3503"/>
              <a:gd name="T62" fmla="*/ 5064 w 5720"/>
              <a:gd name="T63" fmla="*/ 1701 h 3503"/>
              <a:gd name="T64" fmla="*/ 5133 w 5720"/>
              <a:gd name="T65" fmla="*/ 1976 h 3503"/>
              <a:gd name="T66" fmla="*/ 5048 w 5720"/>
              <a:gd name="T67" fmla="*/ 2083 h 3503"/>
              <a:gd name="T68" fmla="*/ 4797 w 5720"/>
              <a:gd name="T69" fmla="*/ 2347 h 3503"/>
              <a:gd name="T70" fmla="*/ 4669 w 5720"/>
              <a:gd name="T71" fmla="*/ 2505 h 3503"/>
              <a:gd name="T72" fmla="*/ 4768 w 5720"/>
              <a:gd name="T73" fmla="*/ 2923 h 3503"/>
              <a:gd name="T74" fmla="*/ 4909 w 5720"/>
              <a:gd name="T75" fmla="*/ 3414 h 3503"/>
              <a:gd name="T76" fmla="*/ 4702 w 5720"/>
              <a:gd name="T77" fmla="*/ 3350 h 3503"/>
              <a:gd name="T78" fmla="*/ 4549 w 5720"/>
              <a:gd name="T79" fmla="*/ 3112 h 3503"/>
              <a:gd name="T80" fmla="*/ 4197 w 5720"/>
              <a:gd name="T81" fmla="*/ 2905 h 3503"/>
              <a:gd name="T82" fmla="*/ 3875 w 5720"/>
              <a:gd name="T83" fmla="*/ 2863 h 3503"/>
              <a:gd name="T84" fmla="*/ 3706 w 5720"/>
              <a:gd name="T85" fmla="*/ 2885 h 3503"/>
              <a:gd name="T86" fmla="*/ 3713 w 5720"/>
              <a:gd name="T87" fmla="*/ 2952 h 3503"/>
              <a:gd name="T88" fmla="*/ 3733 w 5720"/>
              <a:gd name="T89" fmla="*/ 3043 h 3503"/>
              <a:gd name="T90" fmla="*/ 3582 w 5720"/>
              <a:gd name="T91" fmla="*/ 3038 h 3503"/>
              <a:gd name="T92" fmla="*/ 3326 w 5720"/>
              <a:gd name="T93" fmla="*/ 2989 h 3503"/>
              <a:gd name="T94" fmla="*/ 2886 w 5720"/>
              <a:gd name="T95" fmla="*/ 3140 h 3503"/>
              <a:gd name="T96" fmla="*/ 2855 w 5720"/>
              <a:gd name="T97" fmla="*/ 3160 h 3503"/>
              <a:gd name="T98" fmla="*/ 2758 w 5720"/>
              <a:gd name="T99" fmla="*/ 3334 h 3503"/>
              <a:gd name="T100" fmla="*/ 2657 w 5720"/>
              <a:gd name="T101" fmla="*/ 3458 h 3503"/>
              <a:gd name="T102" fmla="*/ 2264 w 5720"/>
              <a:gd name="T103" fmla="*/ 2936 h 3503"/>
              <a:gd name="T104" fmla="*/ 1884 w 5720"/>
              <a:gd name="T105" fmla="*/ 2901 h 3503"/>
              <a:gd name="T106" fmla="*/ 1378 w 5720"/>
              <a:gd name="T107" fmla="*/ 2652 h 3503"/>
              <a:gd name="T108" fmla="*/ 577 w 5720"/>
              <a:gd name="T109" fmla="*/ 2358 h 3503"/>
              <a:gd name="T110" fmla="*/ 344 w 5720"/>
              <a:gd name="T111" fmla="*/ 2047 h 3503"/>
              <a:gd name="T112" fmla="*/ 111 w 5720"/>
              <a:gd name="T113" fmla="*/ 1700 h 3503"/>
              <a:gd name="T114" fmla="*/ 84 w 5720"/>
              <a:gd name="T115" fmla="*/ 1530 h 3503"/>
              <a:gd name="T116" fmla="*/ 31 w 5720"/>
              <a:gd name="T117" fmla="*/ 1225 h 3503"/>
              <a:gd name="T118" fmla="*/ 98 w 5720"/>
              <a:gd name="T119" fmla="*/ 841 h 3503"/>
              <a:gd name="T120" fmla="*/ 280 w 5720"/>
              <a:gd name="T121" fmla="*/ 278 h 3503"/>
              <a:gd name="T122" fmla="*/ 433 w 5720"/>
              <a:gd name="T123" fmla="*/ 107 h 3503"/>
              <a:gd name="T124" fmla="*/ 466 w 5720"/>
              <a:gd name="T125" fmla="*/ 92 h 3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0" h="3503">
                <a:moveTo>
                  <a:pt x="3058" y="2983"/>
                </a:moveTo>
                <a:lnTo>
                  <a:pt x="3055" y="2989"/>
                </a:lnTo>
                <a:lnTo>
                  <a:pt x="3049" y="2992"/>
                </a:lnTo>
                <a:lnTo>
                  <a:pt x="3046" y="2996"/>
                </a:lnTo>
                <a:lnTo>
                  <a:pt x="3044" y="2998"/>
                </a:lnTo>
                <a:lnTo>
                  <a:pt x="3040" y="3000"/>
                </a:lnTo>
                <a:lnTo>
                  <a:pt x="3038" y="3003"/>
                </a:lnTo>
                <a:lnTo>
                  <a:pt x="3044" y="3009"/>
                </a:lnTo>
                <a:lnTo>
                  <a:pt x="3048" y="3016"/>
                </a:lnTo>
                <a:lnTo>
                  <a:pt x="3049" y="3023"/>
                </a:lnTo>
                <a:lnTo>
                  <a:pt x="3062" y="3020"/>
                </a:lnTo>
                <a:lnTo>
                  <a:pt x="3058" y="3009"/>
                </a:lnTo>
                <a:lnTo>
                  <a:pt x="3057" y="2998"/>
                </a:lnTo>
                <a:lnTo>
                  <a:pt x="3058" y="2989"/>
                </a:lnTo>
                <a:lnTo>
                  <a:pt x="3058" y="2983"/>
                </a:lnTo>
                <a:close/>
                <a:moveTo>
                  <a:pt x="4769" y="2972"/>
                </a:moveTo>
                <a:lnTo>
                  <a:pt x="4769" y="2976"/>
                </a:lnTo>
                <a:lnTo>
                  <a:pt x="4775" y="2981"/>
                </a:lnTo>
                <a:lnTo>
                  <a:pt x="4777" y="2987"/>
                </a:lnTo>
                <a:lnTo>
                  <a:pt x="4782" y="2992"/>
                </a:lnTo>
                <a:lnTo>
                  <a:pt x="4784" y="2994"/>
                </a:lnTo>
                <a:lnTo>
                  <a:pt x="4784" y="2994"/>
                </a:lnTo>
                <a:lnTo>
                  <a:pt x="4784" y="2994"/>
                </a:lnTo>
                <a:lnTo>
                  <a:pt x="4784" y="2994"/>
                </a:lnTo>
                <a:lnTo>
                  <a:pt x="4784" y="2994"/>
                </a:lnTo>
                <a:lnTo>
                  <a:pt x="4786" y="2996"/>
                </a:lnTo>
                <a:lnTo>
                  <a:pt x="4786" y="2972"/>
                </a:lnTo>
                <a:lnTo>
                  <a:pt x="4769" y="2972"/>
                </a:lnTo>
                <a:close/>
                <a:moveTo>
                  <a:pt x="3617" y="2861"/>
                </a:moveTo>
                <a:lnTo>
                  <a:pt x="3613" y="2869"/>
                </a:lnTo>
                <a:lnTo>
                  <a:pt x="3609" y="2874"/>
                </a:lnTo>
                <a:lnTo>
                  <a:pt x="3604" y="2880"/>
                </a:lnTo>
                <a:lnTo>
                  <a:pt x="3597" y="2885"/>
                </a:lnTo>
                <a:lnTo>
                  <a:pt x="3597" y="2889"/>
                </a:lnTo>
                <a:lnTo>
                  <a:pt x="3637" y="2889"/>
                </a:lnTo>
                <a:lnTo>
                  <a:pt x="3640" y="2887"/>
                </a:lnTo>
                <a:lnTo>
                  <a:pt x="3642" y="2885"/>
                </a:lnTo>
                <a:lnTo>
                  <a:pt x="3648" y="2885"/>
                </a:lnTo>
                <a:lnTo>
                  <a:pt x="3653" y="2885"/>
                </a:lnTo>
                <a:lnTo>
                  <a:pt x="3655" y="2881"/>
                </a:lnTo>
                <a:lnTo>
                  <a:pt x="3657" y="2880"/>
                </a:lnTo>
                <a:lnTo>
                  <a:pt x="3658" y="2880"/>
                </a:lnTo>
                <a:lnTo>
                  <a:pt x="3660" y="2876"/>
                </a:lnTo>
                <a:lnTo>
                  <a:pt x="3660" y="2872"/>
                </a:lnTo>
                <a:lnTo>
                  <a:pt x="3648" y="2870"/>
                </a:lnTo>
                <a:lnTo>
                  <a:pt x="3638" y="2867"/>
                </a:lnTo>
                <a:lnTo>
                  <a:pt x="3629" y="2863"/>
                </a:lnTo>
                <a:lnTo>
                  <a:pt x="3617" y="2861"/>
                </a:lnTo>
                <a:close/>
                <a:moveTo>
                  <a:pt x="3875" y="2803"/>
                </a:moveTo>
                <a:lnTo>
                  <a:pt x="3875" y="2807"/>
                </a:lnTo>
                <a:lnTo>
                  <a:pt x="3875" y="2809"/>
                </a:lnTo>
                <a:lnTo>
                  <a:pt x="3877" y="2810"/>
                </a:lnTo>
                <a:lnTo>
                  <a:pt x="3877" y="2812"/>
                </a:lnTo>
                <a:lnTo>
                  <a:pt x="3878" y="2814"/>
                </a:lnTo>
                <a:lnTo>
                  <a:pt x="3878" y="2803"/>
                </a:lnTo>
                <a:lnTo>
                  <a:pt x="3875" y="2803"/>
                </a:lnTo>
                <a:close/>
                <a:moveTo>
                  <a:pt x="5124" y="1856"/>
                </a:moveTo>
                <a:lnTo>
                  <a:pt x="5120" y="1861"/>
                </a:lnTo>
                <a:lnTo>
                  <a:pt x="5118" y="1867"/>
                </a:lnTo>
                <a:lnTo>
                  <a:pt x="5115" y="1870"/>
                </a:lnTo>
                <a:lnTo>
                  <a:pt x="5111" y="1872"/>
                </a:lnTo>
                <a:lnTo>
                  <a:pt x="5106" y="1874"/>
                </a:lnTo>
                <a:lnTo>
                  <a:pt x="5100" y="1876"/>
                </a:lnTo>
                <a:lnTo>
                  <a:pt x="5095" y="1880"/>
                </a:lnTo>
                <a:lnTo>
                  <a:pt x="5095" y="1881"/>
                </a:lnTo>
                <a:lnTo>
                  <a:pt x="5097" y="1881"/>
                </a:lnTo>
                <a:lnTo>
                  <a:pt x="5097" y="1881"/>
                </a:lnTo>
                <a:lnTo>
                  <a:pt x="5097" y="1881"/>
                </a:lnTo>
                <a:lnTo>
                  <a:pt x="5097" y="1881"/>
                </a:lnTo>
                <a:lnTo>
                  <a:pt x="5098" y="1883"/>
                </a:lnTo>
                <a:lnTo>
                  <a:pt x="5098" y="1887"/>
                </a:lnTo>
                <a:lnTo>
                  <a:pt x="5109" y="1880"/>
                </a:lnTo>
                <a:lnTo>
                  <a:pt x="5120" y="1874"/>
                </a:lnTo>
                <a:lnTo>
                  <a:pt x="5135" y="1870"/>
                </a:lnTo>
                <a:lnTo>
                  <a:pt x="5137" y="1874"/>
                </a:lnTo>
                <a:lnTo>
                  <a:pt x="5138" y="1878"/>
                </a:lnTo>
                <a:lnTo>
                  <a:pt x="5140" y="1878"/>
                </a:lnTo>
                <a:lnTo>
                  <a:pt x="5140" y="1880"/>
                </a:lnTo>
                <a:lnTo>
                  <a:pt x="5144" y="1881"/>
                </a:lnTo>
                <a:lnTo>
                  <a:pt x="5148" y="1883"/>
                </a:lnTo>
                <a:lnTo>
                  <a:pt x="5148" y="1870"/>
                </a:lnTo>
                <a:lnTo>
                  <a:pt x="5153" y="1872"/>
                </a:lnTo>
                <a:lnTo>
                  <a:pt x="5157" y="1872"/>
                </a:lnTo>
                <a:lnTo>
                  <a:pt x="5160" y="1874"/>
                </a:lnTo>
                <a:lnTo>
                  <a:pt x="5164" y="1876"/>
                </a:lnTo>
                <a:lnTo>
                  <a:pt x="5160" y="1863"/>
                </a:lnTo>
                <a:lnTo>
                  <a:pt x="5148" y="1863"/>
                </a:lnTo>
                <a:lnTo>
                  <a:pt x="5137" y="1860"/>
                </a:lnTo>
                <a:lnTo>
                  <a:pt x="5124" y="1856"/>
                </a:lnTo>
                <a:close/>
                <a:moveTo>
                  <a:pt x="5011" y="1594"/>
                </a:moveTo>
                <a:lnTo>
                  <a:pt x="5011" y="1596"/>
                </a:lnTo>
                <a:lnTo>
                  <a:pt x="5013" y="1598"/>
                </a:lnTo>
                <a:lnTo>
                  <a:pt x="5015" y="1600"/>
                </a:lnTo>
                <a:lnTo>
                  <a:pt x="5017" y="1600"/>
                </a:lnTo>
                <a:lnTo>
                  <a:pt x="5020" y="1601"/>
                </a:lnTo>
                <a:lnTo>
                  <a:pt x="5020" y="1600"/>
                </a:lnTo>
                <a:lnTo>
                  <a:pt x="5018" y="1598"/>
                </a:lnTo>
                <a:lnTo>
                  <a:pt x="5015" y="1596"/>
                </a:lnTo>
                <a:lnTo>
                  <a:pt x="5013" y="1594"/>
                </a:lnTo>
                <a:lnTo>
                  <a:pt x="5011" y="1594"/>
                </a:lnTo>
                <a:close/>
                <a:moveTo>
                  <a:pt x="120" y="1520"/>
                </a:moveTo>
                <a:lnTo>
                  <a:pt x="120" y="1523"/>
                </a:lnTo>
                <a:lnTo>
                  <a:pt x="118" y="1527"/>
                </a:lnTo>
                <a:lnTo>
                  <a:pt x="118" y="1527"/>
                </a:lnTo>
                <a:lnTo>
                  <a:pt x="118" y="1527"/>
                </a:lnTo>
                <a:lnTo>
                  <a:pt x="118" y="1529"/>
                </a:lnTo>
                <a:lnTo>
                  <a:pt x="120" y="1530"/>
                </a:lnTo>
                <a:lnTo>
                  <a:pt x="122" y="1534"/>
                </a:lnTo>
                <a:lnTo>
                  <a:pt x="124" y="1536"/>
                </a:lnTo>
                <a:lnTo>
                  <a:pt x="126" y="1538"/>
                </a:lnTo>
                <a:lnTo>
                  <a:pt x="128" y="1540"/>
                </a:lnTo>
                <a:lnTo>
                  <a:pt x="128" y="1534"/>
                </a:lnTo>
                <a:lnTo>
                  <a:pt x="126" y="1530"/>
                </a:lnTo>
                <a:lnTo>
                  <a:pt x="126" y="1527"/>
                </a:lnTo>
                <a:lnTo>
                  <a:pt x="126" y="1525"/>
                </a:lnTo>
                <a:lnTo>
                  <a:pt x="124" y="1523"/>
                </a:lnTo>
                <a:lnTo>
                  <a:pt x="120" y="1520"/>
                </a:lnTo>
                <a:close/>
                <a:moveTo>
                  <a:pt x="5017" y="1509"/>
                </a:moveTo>
                <a:lnTo>
                  <a:pt x="5018" y="1510"/>
                </a:lnTo>
                <a:lnTo>
                  <a:pt x="5018" y="1510"/>
                </a:lnTo>
                <a:lnTo>
                  <a:pt x="5020" y="1512"/>
                </a:lnTo>
                <a:lnTo>
                  <a:pt x="5020" y="1512"/>
                </a:lnTo>
                <a:lnTo>
                  <a:pt x="5024" y="1512"/>
                </a:lnTo>
                <a:lnTo>
                  <a:pt x="5022" y="1512"/>
                </a:lnTo>
                <a:lnTo>
                  <a:pt x="5022" y="1510"/>
                </a:lnTo>
                <a:lnTo>
                  <a:pt x="5020" y="1510"/>
                </a:lnTo>
                <a:lnTo>
                  <a:pt x="5018" y="1510"/>
                </a:lnTo>
                <a:lnTo>
                  <a:pt x="5017" y="1509"/>
                </a:lnTo>
                <a:close/>
                <a:moveTo>
                  <a:pt x="4991" y="1492"/>
                </a:moveTo>
                <a:lnTo>
                  <a:pt x="4995" y="1510"/>
                </a:lnTo>
                <a:lnTo>
                  <a:pt x="5000" y="1523"/>
                </a:lnTo>
                <a:lnTo>
                  <a:pt x="5006" y="1536"/>
                </a:lnTo>
                <a:lnTo>
                  <a:pt x="5011" y="1549"/>
                </a:lnTo>
                <a:lnTo>
                  <a:pt x="5015" y="1549"/>
                </a:lnTo>
                <a:lnTo>
                  <a:pt x="5017" y="1532"/>
                </a:lnTo>
                <a:lnTo>
                  <a:pt x="5008" y="1521"/>
                </a:lnTo>
                <a:lnTo>
                  <a:pt x="5002" y="1509"/>
                </a:lnTo>
                <a:lnTo>
                  <a:pt x="5000" y="1492"/>
                </a:lnTo>
                <a:lnTo>
                  <a:pt x="4991" y="1492"/>
                </a:lnTo>
                <a:close/>
                <a:moveTo>
                  <a:pt x="120" y="1467"/>
                </a:moveTo>
                <a:lnTo>
                  <a:pt x="122" y="1469"/>
                </a:lnTo>
                <a:lnTo>
                  <a:pt x="124" y="1470"/>
                </a:lnTo>
                <a:lnTo>
                  <a:pt x="126" y="1470"/>
                </a:lnTo>
                <a:lnTo>
                  <a:pt x="128" y="1469"/>
                </a:lnTo>
                <a:lnTo>
                  <a:pt x="131" y="1467"/>
                </a:lnTo>
                <a:lnTo>
                  <a:pt x="120" y="1467"/>
                </a:lnTo>
                <a:close/>
                <a:moveTo>
                  <a:pt x="4993" y="1429"/>
                </a:moveTo>
                <a:lnTo>
                  <a:pt x="4988" y="1452"/>
                </a:lnTo>
                <a:lnTo>
                  <a:pt x="4991" y="1456"/>
                </a:lnTo>
                <a:lnTo>
                  <a:pt x="4993" y="1460"/>
                </a:lnTo>
                <a:lnTo>
                  <a:pt x="4997" y="1465"/>
                </a:lnTo>
                <a:lnTo>
                  <a:pt x="5004" y="1465"/>
                </a:lnTo>
                <a:lnTo>
                  <a:pt x="5004" y="1461"/>
                </a:lnTo>
                <a:lnTo>
                  <a:pt x="4997" y="1452"/>
                </a:lnTo>
                <a:lnTo>
                  <a:pt x="4997" y="1441"/>
                </a:lnTo>
                <a:lnTo>
                  <a:pt x="5000" y="1429"/>
                </a:lnTo>
                <a:lnTo>
                  <a:pt x="4993" y="1429"/>
                </a:lnTo>
                <a:close/>
                <a:moveTo>
                  <a:pt x="3935" y="785"/>
                </a:moveTo>
                <a:lnTo>
                  <a:pt x="3935" y="789"/>
                </a:lnTo>
                <a:lnTo>
                  <a:pt x="3937" y="792"/>
                </a:lnTo>
                <a:lnTo>
                  <a:pt x="3937" y="794"/>
                </a:lnTo>
                <a:lnTo>
                  <a:pt x="3937" y="794"/>
                </a:lnTo>
                <a:lnTo>
                  <a:pt x="3937" y="794"/>
                </a:lnTo>
                <a:lnTo>
                  <a:pt x="3938" y="796"/>
                </a:lnTo>
                <a:lnTo>
                  <a:pt x="3942" y="798"/>
                </a:lnTo>
                <a:lnTo>
                  <a:pt x="3942" y="785"/>
                </a:lnTo>
                <a:lnTo>
                  <a:pt x="3935" y="785"/>
                </a:lnTo>
                <a:close/>
                <a:moveTo>
                  <a:pt x="3809" y="703"/>
                </a:moveTo>
                <a:lnTo>
                  <a:pt x="3806" y="712"/>
                </a:lnTo>
                <a:lnTo>
                  <a:pt x="3808" y="709"/>
                </a:lnTo>
                <a:lnTo>
                  <a:pt x="3809" y="707"/>
                </a:lnTo>
                <a:lnTo>
                  <a:pt x="3809" y="705"/>
                </a:lnTo>
                <a:lnTo>
                  <a:pt x="3809" y="705"/>
                </a:lnTo>
                <a:lnTo>
                  <a:pt x="3809" y="703"/>
                </a:lnTo>
                <a:close/>
                <a:moveTo>
                  <a:pt x="3918" y="660"/>
                </a:moveTo>
                <a:lnTo>
                  <a:pt x="3911" y="670"/>
                </a:lnTo>
                <a:lnTo>
                  <a:pt x="3900" y="676"/>
                </a:lnTo>
                <a:lnTo>
                  <a:pt x="3888" y="680"/>
                </a:lnTo>
                <a:lnTo>
                  <a:pt x="3875" y="680"/>
                </a:lnTo>
                <a:lnTo>
                  <a:pt x="3864" y="683"/>
                </a:lnTo>
                <a:lnTo>
                  <a:pt x="3853" y="692"/>
                </a:lnTo>
                <a:lnTo>
                  <a:pt x="3853" y="694"/>
                </a:lnTo>
                <a:lnTo>
                  <a:pt x="3853" y="696"/>
                </a:lnTo>
                <a:lnTo>
                  <a:pt x="3853" y="698"/>
                </a:lnTo>
                <a:lnTo>
                  <a:pt x="3853" y="700"/>
                </a:lnTo>
                <a:lnTo>
                  <a:pt x="3851" y="701"/>
                </a:lnTo>
                <a:lnTo>
                  <a:pt x="3849" y="703"/>
                </a:lnTo>
                <a:lnTo>
                  <a:pt x="3844" y="710"/>
                </a:lnTo>
                <a:lnTo>
                  <a:pt x="3838" y="716"/>
                </a:lnTo>
                <a:lnTo>
                  <a:pt x="3831" y="720"/>
                </a:lnTo>
                <a:lnTo>
                  <a:pt x="3826" y="725"/>
                </a:lnTo>
                <a:lnTo>
                  <a:pt x="3820" y="732"/>
                </a:lnTo>
                <a:lnTo>
                  <a:pt x="3804" y="732"/>
                </a:lnTo>
                <a:lnTo>
                  <a:pt x="3806" y="716"/>
                </a:lnTo>
                <a:lnTo>
                  <a:pt x="3800" y="716"/>
                </a:lnTo>
                <a:lnTo>
                  <a:pt x="3789" y="725"/>
                </a:lnTo>
                <a:lnTo>
                  <a:pt x="3778" y="730"/>
                </a:lnTo>
                <a:lnTo>
                  <a:pt x="3768" y="740"/>
                </a:lnTo>
                <a:lnTo>
                  <a:pt x="3764" y="752"/>
                </a:lnTo>
                <a:lnTo>
                  <a:pt x="3760" y="767"/>
                </a:lnTo>
                <a:lnTo>
                  <a:pt x="3757" y="781"/>
                </a:lnTo>
                <a:lnTo>
                  <a:pt x="3753" y="783"/>
                </a:lnTo>
                <a:lnTo>
                  <a:pt x="3749" y="787"/>
                </a:lnTo>
                <a:lnTo>
                  <a:pt x="3746" y="790"/>
                </a:lnTo>
                <a:lnTo>
                  <a:pt x="3742" y="792"/>
                </a:lnTo>
                <a:lnTo>
                  <a:pt x="3740" y="796"/>
                </a:lnTo>
                <a:lnTo>
                  <a:pt x="3735" y="832"/>
                </a:lnTo>
                <a:lnTo>
                  <a:pt x="3724" y="838"/>
                </a:lnTo>
                <a:lnTo>
                  <a:pt x="3715" y="849"/>
                </a:lnTo>
                <a:lnTo>
                  <a:pt x="3708" y="863"/>
                </a:lnTo>
                <a:lnTo>
                  <a:pt x="3702" y="878"/>
                </a:lnTo>
                <a:lnTo>
                  <a:pt x="3711" y="878"/>
                </a:lnTo>
                <a:lnTo>
                  <a:pt x="3711" y="872"/>
                </a:lnTo>
                <a:lnTo>
                  <a:pt x="3718" y="863"/>
                </a:lnTo>
                <a:lnTo>
                  <a:pt x="3726" y="852"/>
                </a:lnTo>
                <a:lnTo>
                  <a:pt x="3731" y="843"/>
                </a:lnTo>
                <a:lnTo>
                  <a:pt x="3740" y="838"/>
                </a:lnTo>
                <a:lnTo>
                  <a:pt x="3757" y="832"/>
                </a:lnTo>
                <a:lnTo>
                  <a:pt x="3760" y="841"/>
                </a:lnTo>
                <a:lnTo>
                  <a:pt x="3764" y="849"/>
                </a:lnTo>
                <a:lnTo>
                  <a:pt x="3769" y="854"/>
                </a:lnTo>
                <a:lnTo>
                  <a:pt x="3771" y="865"/>
                </a:lnTo>
                <a:lnTo>
                  <a:pt x="3762" y="881"/>
                </a:lnTo>
                <a:lnTo>
                  <a:pt x="3758" y="898"/>
                </a:lnTo>
                <a:lnTo>
                  <a:pt x="3760" y="912"/>
                </a:lnTo>
                <a:lnTo>
                  <a:pt x="3762" y="927"/>
                </a:lnTo>
                <a:lnTo>
                  <a:pt x="3760" y="941"/>
                </a:lnTo>
                <a:lnTo>
                  <a:pt x="3758" y="943"/>
                </a:lnTo>
                <a:lnTo>
                  <a:pt x="3755" y="947"/>
                </a:lnTo>
                <a:lnTo>
                  <a:pt x="3751" y="950"/>
                </a:lnTo>
                <a:lnTo>
                  <a:pt x="3748" y="952"/>
                </a:lnTo>
                <a:lnTo>
                  <a:pt x="3746" y="956"/>
                </a:lnTo>
                <a:lnTo>
                  <a:pt x="3744" y="958"/>
                </a:lnTo>
                <a:lnTo>
                  <a:pt x="3744" y="1001"/>
                </a:lnTo>
                <a:lnTo>
                  <a:pt x="3742" y="1020"/>
                </a:lnTo>
                <a:lnTo>
                  <a:pt x="3742" y="1043"/>
                </a:lnTo>
                <a:lnTo>
                  <a:pt x="3740" y="1069"/>
                </a:lnTo>
                <a:lnTo>
                  <a:pt x="3737" y="1089"/>
                </a:lnTo>
                <a:lnTo>
                  <a:pt x="3735" y="1103"/>
                </a:lnTo>
                <a:lnTo>
                  <a:pt x="3738" y="1109"/>
                </a:lnTo>
                <a:lnTo>
                  <a:pt x="3742" y="1114"/>
                </a:lnTo>
                <a:lnTo>
                  <a:pt x="3748" y="1120"/>
                </a:lnTo>
                <a:lnTo>
                  <a:pt x="3751" y="1125"/>
                </a:lnTo>
                <a:lnTo>
                  <a:pt x="3755" y="1130"/>
                </a:lnTo>
                <a:lnTo>
                  <a:pt x="3751" y="1163"/>
                </a:lnTo>
                <a:lnTo>
                  <a:pt x="3755" y="1187"/>
                </a:lnTo>
                <a:lnTo>
                  <a:pt x="3760" y="1212"/>
                </a:lnTo>
                <a:lnTo>
                  <a:pt x="3769" y="1236"/>
                </a:lnTo>
                <a:lnTo>
                  <a:pt x="3778" y="1258"/>
                </a:lnTo>
                <a:lnTo>
                  <a:pt x="3791" y="1272"/>
                </a:lnTo>
                <a:lnTo>
                  <a:pt x="3797" y="1276"/>
                </a:lnTo>
                <a:lnTo>
                  <a:pt x="3802" y="1278"/>
                </a:lnTo>
                <a:lnTo>
                  <a:pt x="3806" y="1278"/>
                </a:lnTo>
                <a:lnTo>
                  <a:pt x="3811" y="1276"/>
                </a:lnTo>
                <a:lnTo>
                  <a:pt x="3829" y="1270"/>
                </a:lnTo>
                <a:lnTo>
                  <a:pt x="3848" y="1261"/>
                </a:lnTo>
                <a:lnTo>
                  <a:pt x="3860" y="1252"/>
                </a:lnTo>
                <a:lnTo>
                  <a:pt x="3866" y="1241"/>
                </a:lnTo>
                <a:lnTo>
                  <a:pt x="3873" y="1223"/>
                </a:lnTo>
                <a:lnTo>
                  <a:pt x="3882" y="1200"/>
                </a:lnTo>
                <a:lnTo>
                  <a:pt x="3889" y="1176"/>
                </a:lnTo>
                <a:lnTo>
                  <a:pt x="3895" y="1150"/>
                </a:lnTo>
                <a:lnTo>
                  <a:pt x="3898" y="1129"/>
                </a:lnTo>
                <a:lnTo>
                  <a:pt x="3897" y="1110"/>
                </a:lnTo>
                <a:lnTo>
                  <a:pt x="3886" y="1078"/>
                </a:lnTo>
                <a:lnTo>
                  <a:pt x="3873" y="1047"/>
                </a:lnTo>
                <a:lnTo>
                  <a:pt x="3857" y="1018"/>
                </a:lnTo>
                <a:lnTo>
                  <a:pt x="3849" y="1018"/>
                </a:lnTo>
                <a:lnTo>
                  <a:pt x="3846" y="1005"/>
                </a:lnTo>
                <a:lnTo>
                  <a:pt x="3849" y="996"/>
                </a:lnTo>
                <a:lnTo>
                  <a:pt x="3853" y="985"/>
                </a:lnTo>
                <a:lnTo>
                  <a:pt x="3858" y="974"/>
                </a:lnTo>
                <a:lnTo>
                  <a:pt x="3857" y="961"/>
                </a:lnTo>
                <a:lnTo>
                  <a:pt x="3855" y="961"/>
                </a:lnTo>
                <a:lnTo>
                  <a:pt x="3853" y="960"/>
                </a:lnTo>
                <a:lnTo>
                  <a:pt x="3851" y="958"/>
                </a:lnTo>
                <a:lnTo>
                  <a:pt x="3848" y="956"/>
                </a:lnTo>
                <a:lnTo>
                  <a:pt x="3846" y="954"/>
                </a:lnTo>
                <a:lnTo>
                  <a:pt x="3844" y="954"/>
                </a:lnTo>
                <a:lnTo>
                  <a:pt x="3844" y="940"/>
                </a:lnTo>
                <a:lnTo>
                  <a:pt x="3851" y="927"/>
                </a:lnTo>
                <a:lnTo>
                  <a:pt x="3858" y="916"/>
                </a:lnTo>
                <a:lnTo>
                  <a:pt x="3866" y="905"/>
                </a:lnTo>
                <a:lnTo>
                  <a:pt x="3862" y="845"/>
                </a:lnTo>
                <a:lnTo>
                  <a:pt x="3877" y="838"/>
                </a:lnTo>
                <a:lnTo>
                  <a:pt x="3880" y="829"/>
                </a:lnTo>
                <a:lnTo>
                  <a:pt x="3880" y="820"/>
                </a:lnTo>
                <a:lnTo>
                  <a:pt x="3882" y="812"/>
                </a:lnTo>
                <a:lnTo>
                  <a:pt x="3886" y="805"/>
                </a:lnTo>
                <a:lnTo>
                  <a:pt x="3902" y="805"/>
                </a:lnTo>
                <a:lnTo>
                  <a:pt x="3909" y="781"/>
                </a:lnTo>
                <a:lnTo>
                  <a:pt x="3922" y="769"/>
                </a:lnTo>
                <a:lnTo>
                  <a:pt x="3938" y="758"/>
                </a:lnTo>
                <a:lnTo>
                  <a:pt x="3953" y="747"/>
                </a:lnTo>
                <a:lnTo>
                  <a:pt x="3968" y="736"/>
                </a:lnTo>
                <a:lnTo>
                  <a:pt x="3962" y="723"/>
                </a:lnTo>
                <a:lnTo>
                  <a:pt x="3964" y="709"/>
                </a:lnTo>
                <a:lnTo>
                  <a:pt x="3971" y="698"/>
                </a:lnTo>
                <a:lnTo>
                  <a:pt x="3980" y="689"/>
                </a:lnTo>
                <a:lnTo>
                  <a:pt x="3991" y="685"/>
                </a:lnTo>
                <a:lnTo>
                  <a:pt x="3991" y="680"/>
                </a:lnTo>
                <a:lnTo>
                  <a:pt x="3978" y="676"/>
                </a:lnTo>
                <a:lnTo>
                  <a:pt x="3966" y="670"/>
                </a:lnTo>
                <a:lnTo>
                  <a:pt x="3955" y="665"/>
                </a:lnTo>
                <a:lnTo>
                  <a:pt x="3938" y="661"/>
                </a:lnTo>
                <a:lnTo>
                  <a:pt x="3918" y="660"/>
                </a:lnTo>
                <a:close/>
                <a:moveTo>
                  <a:pt x="295" y="238"/>
                </a:moveTo>
                <a:lnTo>
                  <a:pt x="297" y="238"/>
                </a:lnTo>
                <a:lnTo>
                  <a:pt x="298" y="240"/>
                </a:lnTo>
                <a:lnTo>
                  <a:pt x="298" y="240"/>
                </a:lnTo>
                <a:lnTo>
                  <a:pt x="300" y="240"/>
                </a:lnTo>
                <a:lnTo>
                  <a:pt x="304" y="241"/>
                </a:lnTo>
                <a:lnTo>
                  <a:pt x="302" y="240"/>
                </a:lnTo>
                <a:lnTo>
                  <a:pt x="300" y="240"/>
                </a:lnTo>
                <a:lnTo>
                  <a:pt x="300" y="240"/>
                </a:lnTo>
                <a:lnTo>
                  <a:pt x="298" y="238"/>
                </a:lnTo>
                <a:lnTo>
                  <a:pt x="295" y="238"/>
                </a:lnTo>
                <a:close/>
                <a:moveTo>
                  <a:pt x="458" y="209"/>
                </a:moveTo>
                <a:lnTo>
                  <a:pt x="458" y="216"/>
                </a:lnTo>
                <a:lnTo>
                  <a:pt x="457" y="220"/>
                </a:lnTo>
                <a:lnTo>
                  <a:pt x="455" y="221"/>
                </a:lnTo>
                <a:lnTo>
                  <a:pt x="453" y="225"/>
                </a:lnTo>
                <a:lnTo>
                  <a:pt x="451" y="229"/>
                </a:lnTo>
                <a:lnTo>
                  <a:pt x="458" y="229"/>
                </a:lnTo>
                <a:lnTo>
                  <a:pt x="458" y="221"/>
                </a:lnTo>
                <a:lnTo>
                  <a:pt x="460" y="218"/>
                </a:lnTo>
                <a:lnTo>
                  <a:pt x="462" y="216"/>
                </a:lnTo>
                <a:lnTo>
                  <a:pt x="462" y="214"/>
                </a:lnTo>
                <a:lnTo>
                  <a:pt x="460" y="212"/>
                </a:lnTo>
                <a:lnTo>
                  <a:pt x="458" y="209"/>
                </a:lnTo>
                <a:close/>
                <a:moveTo>
                  <a:pt x="466" y="172"/>
                </a:moveTo>
                <a:lnTo>
                  <a:pt x="464" y="176"/>
                </a:lnTo>
                <a:lnTo>
                  <a:pt x="462" y="178"/>
                </a:lnTo>
                <a:lnTo>
                  <a:pt x="460" y="181"/>
                </a:lnTo>
                <a:lnTo>
                  <a:pt x="460" y="183"/>
                </a:lnTo>
                <a:lnTo>
                  <a:pt x="460" y="187"/>
                </a:lnTo>
                <a:lnTo>
                  <a:pt x="458" y="192"/>
                </a:lnTo>
                <a:lnTo>
                  <a:pt x="468" y="198"/>
                </a:lnTo>
                <a:lnTo>
                  <a:pt x="466" y="192"/>
                </a:lnTo>
                <a:lnTo>
                  <a:pt x="466" y="189"/>
                </a:lnTo>
                <a:lnTo>
                  <a:pt x="466" y="185"/>
                </a:lnTo>
                <a:lnTo>
                  <a:pt x="466" y="181"/>
                </a:lnTo>
                <a:lnTo>
                  <a:pt x="468" y="178"/>
                </a:lnTo>
                <a:lnTo>
                  <a:pt x="468" y="174"/>
                </a:lnTo>
                <a:lnTo>
                  <a:pt x="466" y="172"/>
                </a:lnTo>
                <a:close/>
                <a:moveTo>
                  <a:pt x="513" y="0"/>
                </a:moveTo>
                <a:lnTo>
                  <a:pt x="529" y="10"/>
                </a:lnTo>
                <a:lnTo>
                  <a:pt x="553" y="20"/>
                </a:lnTo>
                <a:lnTo>
                  <a:pt x="580" y="25"/>
                </a:lnTo>
                <a:lnTo>
                  <a:pt x="608" y="29"/>
                </a:lnTo>
                <a:lnTo>
                  <a:pt x="635" y="34"/>
                </a:lnTo>
                <a:lnTo>
                  <a:pt x="657" y="40"/>
                </a:lnTo>
                <a:lnTo>
                  <a:pt x="740" y="65"/>
                </a:lnTo>
                <a:lnTo>
                  <a:pt x="824" y="85"/>
                </a:lnTo>
                <a:lnTo>
                  <a:pt x="911" y="101"/>
                </a:lnTo>
                <a:lnTo>
                  <a:pt x="998" y="118"/>
                </a:lnTo>
                <a:lnTo>
                  <a:pt x="1088" y="138"/>
                </a:lnTo>
                <a:lnTo>
                  <a:pt x="1158" y="152"/>
                </a:lnTo>
                <a:lnTo>
                  <a:pt x="1233" y="165"/>
                </a:lnTo>
                <a:lnTo>
                  <a:pt x="1309" y="178"/>
                </a:lnTo>
                <a:lnTo>
                  <a:pt x="1386" y="192"/>
                </a:lnTo>
                <a:lnTo>
                  <a:pt x="1457" y="210"/>
                </a:lnTo>
                <a:lnTo>
                  <a:pt x="1549" y="218"/>
                </a:lnTo>
                <a:lnTo>
                  <a:pt x="1602" y="229"/>
                </a:lnTo>
                <a:lnTo>
                  <a:pt x="1660" y="236"/>
                </a:lnTo>
                <a:lnTo>
                  <a:pt x="1717" y="243"/>
                </a:lnTo>
                <a:lnTo>
                  <a:pt x="1771" y="254"/>
                </a:lnTo>
                <a:lnTo>
                  <a:pt x="1904" y="261"/>
                </a:lnTo>
                <a:lnTo>
                  <a:pt x="1949" y="270"/>
                </a:lnTo>
                <a:lnTo>
                  <a:pt x="2000" y="276"/>
                </a:lnTo>
                <a:lnTo>
                  <a:pt x="2053" y="280"/>
                </a:lnTo>
                <a:lnTo>
                  <a:pt x="2104" y="283"/>
                </a:lnTo>
                <a:lnTo>
                  <a:pt x="2149" y="290"/>
                </a:lnTo>
                <a:lnTo>
                  <a:pt x="2228" y="290"/>
                </a:lnTo>
                <a:lnTo>
                  <a:pt x="2262" y="296"/>
                </a:lnTo>
                <a:lnTo>
                  <a:pt x="2300" y="294"/>
                </a:lnTo>
                <a:lnTo>
                  <a:pt x="2338" y="294"/>
                </a:lnTo>
                <a:lnTo>
                  <a:pt x="2378" y="294"/>
                </a:lnTo>
                <a:lnTo>
                  <a:pt x="2417" y="300"/>
                </a:lnTo>
                <a:lnTo>
                  <a:pt x="2437" y="301"/>
                </a:lnTo>
                <a:lnTo>
                  <a:pt x="2458" y="301"/>
                </a:lnTo>
                <a:lnTo>
                  <a:pt x="2484" y="300"/>
                </a:lnTo>
                <a:lnTo>
                  <a:pt x="2506" y="303"/>
                </a:lnTo>
                <a:lnTo>
                  <a:pt x="2548" y="309"/>
                </a:lnTo>
                <a:lnTo>
                  <a:pt x="2595" y="310"/>
                </a:lnTo>
                <a:lnTo>
                  <a:pt x="2642" y="310"/>
                </a:lnTo>
                <a:lnTo>
                  <a:pt x="2691" y="310"/>
                </a:lnTo>
                <a:lnTo>
                  <a:pt x="2762" y="314"/>
                </a:lnTo>
                <a:lnTo>
                  <a:pt x="2835" y="312"/>
                </a:lnTo>
                <a:lnTo>
                  <a:pt x="2908" y="312"/>
                </a:lnTo>
                <a:lnTo>
                  <a:pt x="2978" y="312"/>
                </a:lnTo>
                <a:lnTo>
                  <a:pt x="2978" y="260"/>
                </a:lnTo>
                <a:lnTo>
                  <a:pt x="3011" y="263"/>
                </a:lnTo>
                <a:lnTo>
                  <a:pt x="3013" y="267"/>
                </a:lnTo>
                <a:lnTo>
                  <a:pt x="3015" y="269"/>
                </a:lnTo>
                <a:lnTo>
                  <a:pt x="3015" y="270"/>
                </a:lnTo>
                <a:lnTo>
                  <a:pt x="3017" y="272"/>
                </a:lnTo>
                <a:lnTo>
                  <a:pt x="3020" y="272"/>
                </a:lnTo>
                <a:lnTo>
                  <a:pt x="3024" y="276"/>
                </a:lnTo>
                <a:lnTo>
                  <a:pt x="3026" y="303"/>
                </a:lnTo>
                <a:lnTo>
                  <a:pt x="3029" y="329"/>
                </a:lnTo>
                <a:lnTo>
                  <a:pt x="3035" y="349"/>
                </a:lnTo>
                <a:lnTo>
                  <a:pt x="3060" y="354"/>
                </a:lnTo>
                <a:lnTo>
                  <a:pt x="3084" y="358"/>
                </a:lnTo>
                <a:lnTo>
                  <a:pt x="3106" y="365"/>
                </a:lnTo>
                <a:lnTo>
                  <a:pt x="3124" y="376"/>
                </a:lnTo>
                <a:lnTo>
                  <a:pt x="3155" y="367"/>
                </a:lnTo>
                <a:lnTo>
                  <a:pt x="3182" y="365"/>
                </a:lnTo>
                <a:lnTo>
                  <a:pt x="3208" y="370"/>
                </a:lnTo>
                <a:lnTo>
                  <a:pt x="3229" y="381"/>
                </a:lnTo>
                <a:lnTo>
                  <a:pt x="3249" y="401"/>
                </a:lnTo>
                <a:lnTo>
                  <a:pt x="3260" y="394"/>
                </a:lnTo>
                <a:lnTo>
                  <a:pt x="3273" y="394"/>
                </a:lnTo>
                <a:lnTo>
                  <a:pt x="3286" y="400"/>
                </a:lnTo>
                <a:lnTo>
                  <a:pt x="3300" y="407"/>
                </a:lnTo>
                <a:lnTo>
                  <a:pt x="3315" y="416"/>
                </a:lnTo>
                <a:lnTo>
                  <a:pt x="3328" y="425"/>
                </a:lnTo>
                <a:lnTo>
                  <a:pt x="3338" y="429"/>
                </a:lnTo>
                <a:lnTo>
                  <a:pt x="3355" y="416"/>
                </a:lnTo>
                <a:lnTo>
                  <a:pt x="3373" y="405"/>
                </a:lnTo>
                <a:lnTo>
                  <a:pt x="3397" y="401"/>
                </a:lnTo>
                <a:lnTo>
                  <a:pt x="3397" y="405"/>
                </a:lnTo>
                <a:lnTo>
                  <a:pt x="3397" y="407"/>
                </a:lnTo>
                <a:lnTo>
                  <a:pt x="3398" y="409"/>
                </a:lnTo>
                <a:lnTo>
                  <a:pt x="3398" y="410"/>
                </a:lnTo>
                <a:lnTo>
                  <a:pt x="3400" y="412"/>
                </a:lnTo>
                <a:lnTo>
                  <a:pt x="3408" y="414"/>
                </a:lnTo>
                <a:lnTo>
                  <a:pt x="3426" y="416"/>
                </a:lnTo>
                <a:lnTo>
                  <a:pt x="3449" y="418"/>
                </a:lnTo>
                <a:lnTo>
                  <a:pt x="3475" y="420"/>
                </a:lnTo>
                <a:lnTo>
                  <a:pt x="3498" y="420"/>
                </a:lnTo>
                <a:lnTo>
                  <a:pt x="3520" y="421"/>
                </a:lnTo>
                <a:lnTo>
                  <a:pt x="3533" y="421"/>
                </a:lnTo>
                <a:lnTo>
                  <a:pt x="3537" y="438"/>
                </a:lnTo>
                <a:lnTo>
                  <a:pt x="3518" y="443"/>
                </a:lnTo>
                <a:lnTo>
                  <a:pt x="3498" y="450"/>
                </a:lnTo>
                <a:lnTo>
                  <a:pt x="3480" y="461"/>
                </a:lnTo>
                <a:lnTo>
                  <a:pt x="3464" y="469"/>
                </a:lnTo>
                <a:lnTo>
                  <a:pt x="3444" y="478"/>
                </a:lnTo>
                <a:lnTo>
                  <a:pt x="3422" y="483"/>
                </a:lnTo>
                <a:lnTo>
                  <a:pt x="3404" y="494"/>
                </a:lnTo>
                <a:lnTo>
                  <a:pt x="3380" y="514"/>
                </a:lnTo>
                <a:lnTo>
                  <a:pt x="3360" y="538"/>
                </a:lnTo>
                <a:lnTo>
                  <a:pt x="3340" y="563"/>
                </a:lnTo>
                <a:lnTo>
                  <a:pt x="3317" y="589"/>
                </a:lnTo>
                <a:lnTo>
                  <a:pt x="3289" y="610"/>
                </a:lnTo>
                <a:lnTo>
                  <a:pt x="3289" y="614"/>
                </a:lnTo>
                <a:lnTo>
                  <a:pt x="3295" y="614"/>
                </a:lnTo>
                <a:lnTo>
                  <a:pt x="3297" y="616"/>
                </a:lnTo>
                <a:lnTo>
                  <a:pt x="3297" y="616"/>
                </a:lnTo>
                <a:lnTo>
                  <a:pt x="3298" y="618"/>
                </a:lnTo>
                <a:lnTo>
                  <a:pt x="3298" y="618"/>
                </a:lnTo>
                <a:lnTo>
                  <a:pt x="3302" y="618"/>
                </a:lnTo>
                <a:lnTo>
                  <a:pt x="3311" y="614"/>
                </a:lnTo>
                <a:lnTo>
                  <a:pt x="3326" y="607"/>
                </a:lnTo>
                <a:lnTo>
                  <a:pt x="3344" y="598"/>
                </a:lnTo>
                <a:lnTo>
                  <a:pt x="3362" y="590"/>
                </a:lnTo>
                <a:lnTo>
                  <a:pt x="3380" y="583"/>
                </a:lnTo>
                <a:lnTo>
                  <a:pt x="3393" y="580"/>
                </a:lnTo>
                <a:lnTo>
                  <a:pt x="3400" y="578"/>
                </a:lnTo>
                <a:lnTo>
                  <a:pt x="3406" y="581"/>
                </a:lnTo>
                <a:lnTo>
                  <a:pt x="3409" y="583"/>
                </a:lnTo>
                <a:lnTo>
                  <a:pt x="3411" y="585"/>
                </a:lnTo>
                <a:lnTo>
                  <a:pt x="3411" y="589"/>
                </a:lnTo>
                <a:lnTo>
                  <a:pt x="3411" y="594"/>
                </a:lnTo>
                <a:lnTo>
                  <a:pt x="3411" y="603"/>
                </a:lnTo>
                <a:lnTo>
                  <a:pt x="3409" y="607"/>
                </a:lnTo>
                <a:lnTo>
                  <a:pt x="3406" y="612"/>
                </a:lnTo>
                <a:lnTo>
                  <a:pt x="3404" y="618"/>
                </a:lnTo>
                <a:lnTo>
                  <a:pt x="3408" y="618"/>
                </a:lnTo>
                <a:lnTo>
                  <a:pt x="3417" y="618"/>
                </a:lnTo>
                <a:lnTo>
                  <a:pt x="3426" y="621"/>
                </a:lnTo>
                <a:lnTo>
                  <a:pt x="3437" y="623"/>
                </a:lnTo>
                <a:lnTo>
                  <a:pt x="3448" y="623"/>
                </a:lnTo>
                <a:lnTo>
                  <a:pt x="3462" y="614"/>
                </a:lnTo>
                <a:lnTo>
                  <a:pt x="3473" y="603"/>
                </a:lnTo>
                <a:lnTo>
                  <a:pt x="3486" y="590"/>
                </a:lnTo>
                <a:lnTo>
                  <a:pt x="3497" y="583"/>
                </a:lnTo>
                <a:lnTo>
                  <a:pt x="3542" y="578"/>
                </a:lnTo>
                <a:lnTo>
                  <a:pt x="3558" y="567"/>
                </a:lnTo>
                <a:lnTo>
                  <a:pt x="3571" y="550"/>
                </a:lnTo>
                <a:lnTo>
                  <a:pt x="3586" y="534"/>
                </a:lnTo>
                <a:lnTo>
                  <a:pt x="3602" y="521"/>
                </a:lnTo>
                <a:lnTo>
                  <a:pt x="3638" y="563"/>
                </a:lnTo>
                <a:lnTo>
                  <a:pt x="3648" y="558"/>
                </a:lnTo>
                <a:lnTo>
                  <a:pt x="3660" y="556"/>
                </a:lnTo>
                <a:lnTo>
                  <a:pt x="3675" y="558"/>
                </a:lnTo>
                <a:lnTo>
                  <a:pt x="3691" y="558"/>
                </a:lnTo>
                <a:lnTo>
                  <a:pt x="3695" y="561"/>
                </a:lnTo>
                <a:lnTo>
                  <a:pt x="3700" y="565"/>
                </a:lnTo>
                <a:lnTo>
                  <a:pt x="3704" y="565"/>
                </a:lnTo>
                <a:lnTo>
                  <a:pt x="3708" y="567"/>
                </a:lnTo>
                <a:lnTo>
                  <a:pt x="3711" y="570"/>
                </a:lnTo>
                <a:lnTo>
                  <a:pt x="3720" y="580"/>
                </a:lnTo>
                <a:lnTo>
                  <a:pt x="3726" y="589"/>
                </a:lnTo>
                <a:lnTo>
                  <a:pt x="3731" y="598"/>
                </a:lnTo>
                <a:lnTo>
                  <a:pt x="3740" y="603"/>
                </a:lnTo>
                <a:lnTo>
                  <a:pt x="3757" y="607"/>
                </a:lnTo>
                <a:lnTo>
                  <a:pt x="3762" y="605"/>
                </a:lnTo>
                <a:lnTo>
                  <a:pt x="3766" y="603"/>
                </a:lnTo>
                <a:lnTo>
                  <a:pt x="3771" y="603"/>
                </a:lnTo>
                <a:lnTo>
                  <a:pt x="3775" y="603"/>
                </a:lnTo>
                <a:lnTo>
                  <a:pt x="3780" y="605"/>
                </a:lnTo>
                <a:lnTo>
                  <a:pt x="3786" y="607"/>
                </a:lnTo>
                <a:lnTo>
                  <a:pt x="3797" y="590"/>
                </a:lnTo>
                <a:lnTo>
                  <a:pt x="3809" y="580"/>
                </a:lnTo>
                <a:lnTo>
                  <a:pt x="3824" y="574"/>
                </a:lnTo>
                <a:lnTo>
                  <a:pt x="3840" y="570"/>
                </a:lnTo>
                <a:lnTo>
                  <a:pt x="3860" y="567"/>
                </a:lnTo>
                <a:lnTo>
                  <a:pt x="3882" y="563"/>
                </a:lnTo>
                <a:lnTo>
                  <a:pt x="3897" y="558"/>
                </a:lnTo>
                <a:lnTo>
                  <a:pt x="3909" y="550"/>
                </a:lnTo>
                <a:lnTo>
                  <a:pt x="3924" y="545"/>
                </a:lnTo>
                <a:lnTo>
                  <a:pt x="3944" y="543"/>
                </a:lnTo>
                <a:lnTo>
                  <a:pt x="3944" y="583"/>
                </a:lnTo>
                <a:lnTo>
                  <a:pt x="3964" y="581"/>
                </a:lnTo>
                <a:lnTo>
                  <a:pt x="3980" y="580"/>
                </a:lnTo>
                <a:lnTo>
                  <a:pt x="3995" y="578"/>
                </a:lnTo>
                <a:lnTo>
                  <a:pt x="4013" y="576"/>
                </a:lnTo>
                <a:lnTo>
                  <a:pt x="4017" y="587"/>
                </a:lnTo>
                <a:lnTo>
                  <a:pt x="4022" y="603"/>
                </a:lnTo>
                <a:lnTo>
                  <a:pt x="4029" y="616"/>
                </a:lnTo>
                <a:lnTo>
                  <a:pt x="4037" y="621"/>
                </a:lnTo>
                <a:lnTo>
                  <a:pt x="4048" y="625"/>
                </a:lnTo>
                <a:lnTo>
                  <a:pt x="4058" y="630"/>
                </a:lnTo>
                <a:lnTo>
                  <a:pt x="4069" y="636"/>
                </a:lnTo>
                <a:lnTo>
                  <a:pt x="4077" y="643"/>
                </a:lnTo>
                <a:lnTo>
                  <a:pt x="4082" y="656"/>
                </a:lnTo>
                <a:lnTo>
                  <a:pt x="4066" y="660"/>
                </a:lnTo>
                <a:lnTo>
                  <a:pt x="4046" y="660"/>
                </a:lnTo>
                <a:lnTo>
                  <a:pt x="4024" y="660"/>
                </a:lnTo>
                <a:lnTo>
                  <a:pt x="4004" y="660"/>
                </a:lnTo>
                <a:lnTo>
                  <a:pt x="4004" y="680"/>
                </a:lnTo>
                <a:lnTo>
                  <a:pt x="4048" y="700"/>
                </a:lnTo>
                <a:lnTo>
                  <a:pt x="4093" y="716"/>
                </a:lnTo>
                <a:lnTo>
                  <a:pt x="4142" y="729"/>
                </a:lnTo>
                <a:lnTo>
                  <a:pt x="4146" y="740"/>
                </a:lnTo>
                <a:lnTo>
                  <a:pt x="4149" y="747"/>
                </a:lnTo>
                <a:lnTo>
                  <a:pt x="4151" y="756"/>
                </a:lnTo>
                <a:lnTo>
                  <a:pt x="4155" y="769"/>
                </a:lnTo>
                <a:lnTo>
                  <a:pt x="4151" y="770"/>
                </a:lnTo>
                <a:lnTo>
                  <a:pt x="4149" y="772"/>
                </a:lnTo>
                <a:lnTo>
                  <a:pt x="4149" y="774"/>
                </a:lnTo>
                <a:lnTo>
                  <a:pt x="4148" y="776"/>
                </a:lnTo>
                <a:lnTo>
                  <a:pt x="4148" y="778"/>
                </a:lnTo>
                <a:lnTo>
                  <a:pt x="4146" y="781"/>
                </a:lnTo>
                <a:lnTo>
                  <a:pt x="4157" y="794"/>
                </a:lnTo>
                <a:lnTo>
                  <a:pt x="4164" y="810"/>
                </a:lnTo>
                <a:lnTo>
                  <a:pt x="4168" y="830"/>
                </a:lnTo>
                <a:lnTo>
                  <a:pt x="4169" y="852"/>
                </a:lnTo>
                <a:lnTo>
                  <a:pt x="4169" y="874"/>
                </a:lnTo>
                <a:lnTo>
                  <a:pt x="4158" y="874"/>
                </a:lnTo>
                <a:lnTo>
                  <a:pt x="4153" y="887"/>
                </a:lnTo>
                <a:lnTo>
                  <a:pt x="4151" y="901"/>
                </a:lnTo>
                <a:lnTo>
                  <a:pt x="4146" y="914"/>
                </a:lnTo>
                <a:lnTo>
                  <a:pt x="4138" y="921"/>
                </a:lnTo>
                <a:lnTo>
                  <a:pt x="4133" y="927"/>
                </a:lnTo>
                <a:lnTo>
                  <a:pt x="4128" y="929"/>
                </a:lnTo>
                <a:lnTo>
                  <a:pt x="4124" y="934"/>
                </a:lnTo>
                <a:lnTo>
                  <a:pt x="4122" y="943"/>
                </a:lnTo>
                <a:lnTo>
                  <a:pt x="4120" y="960"/>
                </a:lnTo>
                <a:lnTo>
                  <a:pt x="4126" y="960"/>
                </a:lnTo>
                <a:lnTo>
                  <a:pt x="4129" y="961"/>
                </a:lnTo>
                <a:lnTo>
                  <a:pt x="4135" y="961"/>
                </a:lnTo>
                <a:lnTo>
                  <a:pt x="4140" y="963"/>
                </a:lnTo>
                <a:lnTo>
                  <a:pt x="4157" y="940"/>
                </a:lnTo>
                <a:lnTo>
                  <a:pt x="4177" y="918"/>
                </a:lnTo>
                <a:lnTo>
                  <a:pt x="4204" y="901"/>
                </a:lnTo>
                <a:lnTo>
                  <a:pt x="4235" y="894"/>
                </a:lnTo>
                <a:lnTo>
                  <a:pt x="4240" y="901"/>
                </a:lnTo>
                <a:lnTo>
                  <a:pt x="4246" y="907"/>
                </a:lnTo>
                <a:lnTo>
                  <a:pt x="4253" y="912"/>
                </a:lnTo>
                <a:lnTo>
                  <a:pt x="4258" y="916"/>
                </a:lnTo>
                <a:lnTo>
                  <a:pt x="4262" y="923"/>
                </a:lnTo>
                <a:lnTo>
                  <a:pt x="4268" y="936"/>
                </a:lnTo>
                <a:lnTo>
                  <a:pt x="4268" y="950"/>
                </a:lnTo>
                <a:lnTo>
                  <a:pt x="4271" y="967"/>
                </a:lnTo>
                <a:lnTo>
                  <a:pt x="4275" y="981"/>
                </a:lnTo>
                <a:lnTo>
                  <a:pt x="4282" y="1000"/>
                </a:lnTo>
                <a:lnTo>
                  <a:pt x="4288" y="1018"/>
                </a:lnTo>
                <a:lnTo>
                  <a:pt x="4295" y="1032"/>
                </a:lnTo>
                <a:lnTo>
                  <a:pt x="4302" y="1032"/>
                </a:lnTo>
                <a:lnTo>
                  <a:pt x="4306" y="1041"/>
                </a:lnTo>
                <a:lnTo>
                  <a:pt x="4306" y="1056"/>
                </a:lnTo>
                <a:lnTo>
                  <a:pt x="4304" y="1072"/>
                </a:lnTo>
                <a:lnTo>
                  <a:pt x="4300" y="1085"/>
                </a:lnTo>
                <a:lnTo>
                  <a:pt x="4298" y="1092"/>
                </a:lnTo>
                <a:lnTo>
                  <a:pt x="4297" y="1100"/>
                </a:lnTo>
                <a:lnTo>
                  <a:pt x="4293" y="1105"/>
                </a:lnTo>
                <a:lnTo>
                  <a:pt x="4289" y="1109"/>
                </a:lnTo>
                <a:lnTo>
                  <a:pt x="4282" y="1110"/>
                </a:lnTo>
                <a:lnTo>
                  <a:pt x="4275" y="1112"/>
                </a:lnTo>
                <a:lnTo>
                  <a:pt x="4273" y="1109"/>
                </a:lnTo>
                <a:lnTo>
                  <a:pt x="4273" y="1105"/>
                </a:lnTo>
                <a:lnTo>
                  <a:pt x="4273" y="1103"/>
                </a:lnTo>
                <a:lnTo>
                  <a:pt x="4271" y="1101"/>
                </a:lnTo>
                <a:lnTo>
                  <a:pt x="4269" y="1100"/>
                </a:lnTo>
                <a:lnTo>
                  <a:pt x="4269" y="1109"/>
                </a:lnTo>
                <a:lnTo>
                  <a:pt x="4268" y="1112"/>
                </a:lnTo>
                <a:lnTo>
                  <a:pt x="4262" y="1116"/>
                </a:lnTo>
                <a:lnTo>
                  <a:pt x="4258" y="1120"/>
                </a:lnTo>
                <a:lnTo>
                  <a:pt x="4253" y="1123"/>
                </a:lnTo>
                <a:lnTo>
                  <a:pt x="4249" y="1129"/>
                </a:lnTo>
                <a:lnTo>
                  <a:pt x="4229" y="1145"/>
                </a:lnTo>
                <a:lnTo>
                  <a:pt x="4229" y="1185"/>
                </a:lnTo>
                <a:lnTo>
                  <a:pt x="4224" y="1194"/>
                </a:lnTo>
                <a:lnTo>
                  <a:pt x="4218" y="1201"/>
                </a:lnTo>
                <a:lnTo>
                  <a:pt x="4213" y="1210"/>
                </a:lnTo>
                <a:lnTo>
                  <a:pt x="4209" y="1225"/>
                </a:lnTo>
                <a:lnTo>
                  <a:pt x="4233" y="1229"/>
                </a:lnTo>
                <a:lnTo>
                  <a:pt x="4251" y="1234"/>
                </a:lnTo>
                <a:lnTo>
                  <a:pt x="4269" y="1240"/>
                </a:lnTo>
                <a:lnTo>
                  <a:pt x="4288" y="1245"/>
                </a:lnTo>
                <a:lnTo>
                  <a:pt x="4309" y="1249"/>
                </a:lnTo>
                <a:lnTo>
                  <a:pt x="4322" y="1240"/>
                </a:lnTo>
                <a:lnTo>
                  <a:pt x="4333" y="1234"/>
                </a:lnTo>
                <a:lnTo>
                  <a:pt x="4342" y="1234"/>
                </a:lnTo>
                <a:lnTo>
                  <a:pt x="4351" y="1234"/>
                </a:lnTo>
                <a:lnTo>
                  <a:pt x="4362" y="1234"/>
                </a:lnTo>
                <a:lnTo>
                  <a:pt x="4375" y="1229"/>
                </a:lnTo>
                <a:lnTo>
                  <a:pt x="4389" y="1218"/>
                </a:lnTo>
                <a:lnTo>
                  <a:pt x="4404" y="1200"/>
                </a:lnTo>
                <a:lnTo>
                  <a:pt x="4417" y="1183"/>
                </a:lnTo>
                <a:lnTo>
                  <a:pt x="4433" y="1169"/>
                </a:lnTo>
                <a:lnTo>
                  <a:pt x="4464" y="1152"/>
                </a:lnTo>
                <a:lnTo>
                  <a:pt x="4497" y="1132"/>
                </a:lnTo>
                <a:lnTo>
                  <a:pt x="4531" y="1110"/>
                </a:lnTo>
                <a:lnTo>
                  <a:pt x="4562" y="1087"/>
                </a:lnTo>
                <a:lnTo>
                  <a:pt x="4591" y="1061"/>
                </a:lnTo>
                <a:lnTo>
                  <a:pt x="4613" y="1032"/>
                </a:lnTo>
                <a:lnTo>
                  <a:pt x="4629" y="1000"/>
                </a:lnTo>
                <a:lnTo>
                  <a:pt x="4626" y="996"/>
                </a:lnTo>
                <a:lnTo>
                  <a:pt x="4624" y="990"/>
                </a:lnTo>
                <a:lnTo>
                  <a:pt x="4622" y="983"/>
                </a:lnTo>
                <a:lnTo>
                  <a:pt x="4620" y="976"/>
                </a:lnTo>
                <a:lnTo>
                  <a:pt x="4604" y="976"/>
                </a:lnTo>
                <a:lnTo>
                  <a:pt x="4600" y="940"/>
                </a:lnTo>
                <a:lnTo>
                  <a:pt x="4624" y="927"/>
                </a:lnTo>
                <a:lnTo>
                  <a:pt x="4648" y="916"/>
                </a:lnTo>
                <a:lnTo>
                  <a:pt x="4669" y="910"/>
                </a:lnTo>
                <a:lnTo>
                  <a:pt x="4695" y="907"/>
                </a:lnTo>
                <a:lnTo>
                  <a:pt x="4722" y="907"/>
                </a:lnTo>
                <a:lnTo>
                  <a:pt x="4755" y="912"/>
                </a:lnTo>
                <a:lnTo>
                  <a:pt x="4771" y="905"/>
                </a:lnTo>
                <a:lnTo>
                  <a:pt x="4784" y="900"/>
                </a:lnTo>
                <a:lnTo>
                  <a:pt x="4798" y="896"/>
                </a:lnTo>
                <a:lnTo>
                  <a:pt x="4817" y="896"/>
                </a:lnTo>
                <a:lnTo>
                  <a:pt x="4831" y="876"/>
                </a:lnTo>
                <a:lnTo>
                  <a:pt x="4848" y="852"/>
                </a:lnTo>
                <a:lnTo>
                  <a:pt x="4860" y="827"/>
                </a:lnTo>
                <a:lnTo>
                  <a:pt x="4866" y="800"/>
                </a:lnTo>
                <a:lnTo>
                  <a:pt x="4858" y="789"/>
                </a:lnTo>
                <a:lnTo>
                  <a:pt x="4851" y="776"/>
                </a:lnTo>
                <a:lnTo>
                  <a:pt x="4846" y="760"/>
                </a:lnTo>
                <a:lnTo>
                  <a:pt x="4842" y="743"/>
                </a:lnTo>
                <a:lnTo>
                  <a:pt x="4862" y="725"/>
                </a:lnTo>
                <a:lnTo>
                  <a:pt x="4877" y="705"/>
                </a:lnTo>
                <a:lnTo>
                  <a:pt x="4889" y="683"/>
                </a:lnTo>
                <a:lnTo>
                  <a:pt x="4900" y="660"/>
                </a:lnTo>
                <a:lnTo>
                  <a:pt x="4913" y="636"/>
                </a:lnTo>
                <a:lnTo>
                  <a:pt x="4929" y="614"/>
                </a:lnTo>
                <a:lnTo>
                  <a:pt x="4949" y="598"/>
                </a:lnTo>
                <a:lnTo>
                  <a:pt x="4968" y="589"/>
                </a:lnTo>
                <a:lnTo>
                  <a:pt x="4989" y="583"/>
                </a:lnTo>
                <a:lnTo>
                  <a:pt x="5013" y="581"/>
                </a:lnTo>
                <a:lnTo>
                  <a:pt x="5037" y="578"/>
                </a:lnTo>
                <a:lnTo>
                  <a:pt x="5060" y="572"/>
                </a:lnTo>
                <a:lnTo>
                  <a:pt x="5126" y="550"/>
                </a:lnTo>
                <a:lnTo>
                  <a:pt x="5191" y="532"/>
                </a:lnTo>
                <a:lnTo>
                  <a:pt x="5262" y="516"/>
                </a:lnTo>
                <a:lnTo>
                  <a:pt x="5262" y="480"/>
                </a:lnTo>
                <a:lnTo>
                  <a:pt x="5275" y="478"/>
                </a:lnTo>
                <a:lnTo>
                  <a:pt x="5286" y="474"/>
                </a:lnTo>
                <a:lnTo>
                  <a:pt x="5295" y="467"/>
                </a:lnTo>
                <a:lnTo>
                  <a:pt x="5298" y="456"/>
                </a:lnTo>
                <a:lnTo>
                  <a:pt x="5302" y="454"/>
                </a:lnTo>
                <a:lnTo>
                  <a:pt x="5304" y="454"/>
                </a:lnTo>
                <a:lnTo>
                  <a:pt x="5308" y="456"/>
                </a:lnTo>
                <a:lnTo>
                  <a:pt x="5309" y="456"/>
                </a:lnTo>
                <a:lnTo>
                  <a:pt x="5311" y="458"/>
                </a:lnTo>
                <a:lnTo>
                  <a:pt x="5315" y="456"/>
                </a:lnTo>
                <a:lnTo>
                  <a:pt x="5313" y="440"/>
                </a:lnTo>
                <a:lnTo>
                  <a:pt x="5320" y="423"/>
                </a:lnTo>
                <a:lnTo>
                  <a:pt x="5329" y="405"/>
                </a:lnTo>
                <a:lnTo>
                  <a:pt x="5337" y="387"/>
                </a:lnTo>
                <a:lnTo>
                  <a:pt x="5335" y="376"/>
                </a:lnTo>
                <a:lnTo>
                  <a:pt x="5333" y="361"/>
                </a:lnTo>
                <a:lnTo>
                  <a:pt x="5331" y="343"/>
                </a:lnTo>
                <a:lnTo>
                  <a:pt x="5331" y="325"/>
                </a:lnTo>
                <a:lnTo>
                  <a:pt x="5333" y="309"/>
                </a:lnTo>
                <a:lnTo>
                  <a:pt x="5333" y="307"/>
                </a:lnTo>
                <a:lnTo>
                  <a:pt x="5337" y="305"/>
                </a:lnTo>
                <a:lnTo>
                  <a:pt x="5338" y="301"/>
                </a:lnTo>
                <a:lnTo>
                  <a:pt x="5342" y="298"/>
                </a:lnTo>
                <a:lnTo>
                  <a:pt x="5344" y="296"/>
                </a:lnTo>
                <a:lnTo>
                  <a:pt x="5346" y="294"/>
                </a:lnTo>
                <a:lnTo>
                  <a:pt x="5344" y="281"/>
                </a:lnTo>
                <a:lnTo>
                  <a:pt x="5338" y="267"/>
                </a:lnTo>
                <a:lnTo>
                  <a:pt x="5337" y="252"/>
                </a:lnTo>
                <a:lnTo>
                  <a:pt x="5344" y="232"/>
                </a:lnTo>
                <a:lnTo>
                  <a:pt x="5353" y="212"/>
                </a:lnTo>
                <a:lnTo>
                  <a:pt x="5362" y="196"/>
                </a:lnTo>
                <a:lnTo>
                  <a:pt x="5368" y="181"/>
                </a:lnTo>
                <a:lnTo>
                  <a:pt x="5369" y="169"/>
                </a:lnTo>
                <a:lnTo>
                  <a:pt x="5371" y="156"/>
                </a:lnTo>
                <a:lnTo>
                  <a:pt x="5377" y="145"/>
                </a:lnTo>
                <a:lnTo>
                  <a:pt x="5384" y="136"/>
                </a:lnTo>
                <a:lnTo>
                  <a:pt x="5395" y="130"/>
                </a:lnTo>
                <a:lnTo>
                  <a:pt x="5400" y="129"/>
                </a:lnTo>
                <a:lnTo>
                  <a:pt x="5406" y="129"/>
                </a:lnTo>
                <a:lnTo>
                  <a:pt x="5411" y="129"/>
                </a:lnTo>
                <a:lnTo>
                  <a:pt x="5418" y="127"/>
                </a:lnTo>
                <a:lnTo>
                  <a:pt x="5424" y="127"/>
                </a:lnTo>
                <a:lnTo>
                  <a:pt x="5426" y="132"/>
                </a:lnTo>
                <a:lnTo>
                  <a:pt x="5426" y="136"/>
                </a:lnTo>
                <a:lnTo>
                  <a:pt x="5424" y="141"/>
                </a:lnTo>
                <a:lnTo>
                  <a:pt x="5424" y="145"/>
                </a:lnTo>
                <a:lnTo>
                  <a:pt x="5424" y="149"/>
                </a:lnTo>
                <a:lnTo>
                  <a:pt x="5424" y="150"/>
                </a:lnTo>
                <a:lnTo>
                  <a:pt x="5428" y="154"/>
                </a:lnTo>
                <a:lnTo>
                  <a:pt x="5433" y="156"/>
                </a:lnTo>
                <a:lnTo>
                  <a:pt x="5451" y="138"/>
                </a:lnTo>
                <a:lnTo>
                  <a:pt x="5478" y="125"/>
                </a:lnTo>
                <a:lnTo>
                  <a:pt x="5509" y="118"/>
                </a:lnTo>
                <a:lnTo>
                  <a:pt x="5522" y="125"/>
                </a:lnTo>
                <a:lnTo>
                  <a:pt x="5537" y="132"/>
                </a:lnTo>
                <a:lnTo>
                  <a:pt x="5551" y="140"/>
                </a:lnTo>
                <a:lnTo>
                  <a:pt x="5558" y="150"/>
                </a:lnTo>
                <a:lnTo>
                  <a:pt x="5573" y="178"/>
                </a:lnTo>
                <a:lnTo>
                  <a:pt x="5584" y="209"/>
                </a:lnTo>
                <a:lnTo>
                  <a:pt x="5595" y="241"/>
                </a:lnTo>
                <a:lnTo>
                  <a:pt x="5604" y="269"/>
                </a:lnTo>
                <a:lnTo>
                  <a:pt x="5606" y="283"/>
                </a:lnTo>
                <a:lnTo>
                  <a:pt x="5608" y="298"/>
                </a:lnTo>
                <a:lnTo>
                  <a:pt x="5611" y="312"/>
                </a:lnTo>
                <a:lnTo>
                  <a:pt x="5618" y="321"/>
                </a:lnTo>
                <a:lnTo>
                  <a:pt x="5629" y="325"/>
                </a:lnTo>
                <a:lnTo>
                  <a:pt x="5642" y="327"/>
                </a:lnTo>
                <a:lnTo>
                  <a:pt x="5651" y="330"/>
                </a:lnTo>
                <a:lnTo>
                  <a:pt x="5658" y="345"/>
                </a:lnTo>
                <a:lnTo>
                  <a:pt x="5662" y="363"/>
                </a:lnTo>
                <a:lnTo>
                  <a:pt x="5668" y="380"/>
                </a:lnTo>
                <a:lnTo>
                  <a:pt x="5673" y="378"/>
                </a:lnTo>
                <a:lnTo>
                  <a:pt x="5678" y="376"/>
                </a:lnTo>
                <a:lnTo>
                  <a:pt x="5684" y="376"/>
                </a:lnTo>
                <a:lnTo>
                  <a:pt x="5693" y="374"/>
                </a:lnTo>
                <a:lnTo>
                  <a:pt x="5697" y="381"/>
                </a:lnTo>
                <a:lnTo>
                  <a:pt x="5702" y="387"/>
                </a:lnTo>
                <a:lnTo>
                  <a:pt x="5708" y="392"/>
                </a:lnTo>
                <a:lnTo>
                  <a:pt x="5717" y="396"/>
                </a:lnTo>
                <a:lnTo>
                  <a:pt x="5717" y="409"/>
                </a:lnTo>
                <a:lnTo>
                  <a:pt x="5718" y="423"/>
                </a:lnTo>
                <a:lnTo>
                  <a:pt x="5720" y="443"/>
                </a:lnTo>
                <a:lnTo>
                  <a:pt x="5704" y="454"/>
                </a:lnTo>
                <a:lnTo>
                  <a:pt x="5686" y="469"/>
                </a:lnTo>
                <a:lnTo>
                  <a:pt x="5668" y="483"/>
                </a:lnTo>
                <a:lnTo>
                  <a:pt x="5653" y="501"/>
                </a:lnTo>
                <a:lnTo>
                  <a:pt x="5646" y="521"/>
                </a:lnTo>
                <a:lnTo>
                  <a:pt x="5633" y="520"/>
                </a:lnTo>
                <a:lnTo>
                  <a:pt x="5624" y="516"/>
                </a:lnTo>
                <a:lnTo>
                  <a:pt x="5613" y="512"/>
                </a:lnTo>
                <a:lnTo>
                  <a:pt x="5609" y="516"/>
                </a:lnTo>
                <a:lnTo>
                  <a:pt x="5606" y="520"/>
                </a:lnTo>
                <a:lnTo>
                  <a:pt x="5600" y="521"/>
                </a:lnTo>
                <a:lnTo>
                  <a:pt x="5597" y="525"/>
                </a:lnTo>
                <a:lnTo>
                  <a:pt x="5600" y="530"/>
                </a:lnTo>
                <a:lnTo>
                  <a:pt x="5602" y="536"/>
                </a:lnTo>
                <a:lnTo>
                  <a:pt x="5604" y="541"/>
                </a:lnTo>
                <a:lnTo>
                  <a:pt x="5604" y="549"/>
                </a:lnTo>
                <a:lnTo>
                  <a:pt x="5560" y="545"/>
                </a:lnTo>
                <a:lnTo>
                  <a:pt x="5558" y="561"/>
                </a:lnTo>
                <a:lnTo>
                  <a:pt x="5558" y="576"/>
                </a:lnTo>
                <a:lnTo>
                  <a:pt x="5558" y="594"/>
                </a:lnTo>
                <a:lnTo>
                  <a:pt x="5555" y="598"/>
                </a:lnTo>
                <a:lnTo>
                  <a:pt x="5551" y="600"/>
                </a:lnTo>
                <a:lnTo>
                  <a:pt x="5548" y="603"/>
                </a:lnTo>
                <a:lnTo>
                  <a:pt x="5546" y="605"/>
                </a:lnTo>
                <a:lnTo>
                  <a:pt x="5540" y="609"/>
                </a:lnTo>
                <a:lnTo>
                  <a:pt x="5535" y="610"/>
                </a:lnTo>
                <a:lnTo>
                  <a:pt x="5533" y="609"/>
                </a:lnTo>
                <a:lnTo>
                  <a:pt x="5531" y="609"/>
                </a:lnTo>
                <a:lnTo>
                  <a:pt x="5531" y="607"/>
                </a:lnTo>
                <a:lnTo>
                  <a:pt x="5529" y="607"/>
                </a:lnTo>
                <a:lnTo>
                  <a:pt x="5526" y="605"/>
                </a:lnTo>
                <a:lnTo>
                  <a:pt x="5524" y="621"/>
                </a:lnTo>
                <a:lnTo>
                  <a:pt x="5517" y="632"/>
                </a:lnTo>
                <a:lnTo>
                  <a:pt x="5509" y="640"/>
                </a:lnTo>
                <a:lnTo>
                  <a:pt x="5502" y="649"/>
                </a:lnTo>
                <a:lnTo>
                  <a:pt x="5493" y="658"/>
                </a:lnTo>
                <a:lnTo>
                  <a:pt x="5484" y="656"/>
                </a:lnTo>
                <a:lnTo>
                  <a:pt x="5478" y="656"/>
                </a:lnTo>
                <a:lnTo>
                  <a:pt x="5471" y="656"/>
                </a:lnTo>
                <a:lnTo>
                  <a:pt x="5460" y="654"/>
                </a:lnTo>
                <a:lnTo>
                  <a:pt x="5460" y="667"/>
                </a:lnTo>
                <a:lnTo>
                  <a:pt x="5462" y="678"/>
                </a:lnTo>
                <a:lnTo>
                  <a:pt x="5458" y="694"/>
                </a:lnTo>
                <a:lnTo>
                  <a:pt x="5453" y="714"/>
                </a:lnTo>
                <a:lnTo>
                  <a:pt x="5446" y="736"/>
                </a:lnTo>
                <a:lnTo>
                  <a:pt x="5440" y="761"/>
                </a:lnTo>
                <a:lnTo>
                  <a:pt x="5437" y="785"/>
                </a:lnTo>
                <a:lnTo>
                  <a:pt x="5438" y="809"/>
                </a:lnTo>
                <a:lnTo>
                  <a:pt x="5462" y="809"/>
                </a:lnTo>
                <a:lnTo>
                  <a:pt x="5462" y="829"/>
                </a:lnTo>
                <a:lnTo>
                  <a:pt x="5457" y="830"/>
                </a:lnTo>
                <a:lnTo>
                  <a:pt x="5451" y="834"/>
                </a:lnTo>
                <a:lnTo>
                  <a:pt x="5446" y="838"/>
                </a:lnTo>
                <a:lnTo>
                  <a:pt x="5442" y="841"/>
                </a:lnTo>
                <a:lnTo>
                  <a:pt x="5438" y="845"/>
                </a:lnTo>
                <a:lnTo>
                  <a:pt x="5438" y="869"/>
                </a:lnTo>
                <a:lnTo>
                  <a:pt x="5455" y="869"/>
                </a:lnTo>
                <a:lnTo>
                  <a:pt x="5466" y="876"/>
                </a:lnTo>
                <a:lnTo>
                  <a:pt x="5477" y="887"/>
                </a:lnTo>
                <a:lnTo>
                  <a:pt x="5486" y="900"/>
                </a:lnTo>
                <a:lnTo>
                  <a:pt x="5495" y="910"/>
                </a:lnTo>
                <a:lnTo>
                  <a:pt x="5508" y="921"/>
                </a:lnTo>
                <a:lnTo>
                  <a:pt x="5522" y="925"/>
                </a:lnTo>
                <a:lnTo>
                  <a:pt x="5528" y="921"/>
                </a:lnTo>
                <a:lnTo>
                  <a:pt x="5531" y="916"/>
                </a:lnTo>
                <a:lnTo>
                  <a:pt x="5533" y="912"/>
                </a:lnTo>
                <a:lnTo>
                  <a:pt x="5537" y="909"/>
                </a:lnTo>
                <a:lnTo>
                  <a:pt x="5540" y="901"/>
                </a:lnTo>
                <a:lnTo>
                  <a:pt x="5528" y="896"/>
                </a:lnTo>
                <a:lnTo>
                  <a:pt x="5517" y="890"/>
                </a:lnTo>
                <a:lnTo>
                  <a:pt x="5502" y="885"/>
                </a:lnTo>
                <a:lnTo>
                  <a:pt x="5504" y="872"/>
                </a:lnTo>
                <a:lnTo>
                  <a:pt x="5513" y="872"/>
                </a:lnTo>
                <a:lnTo>
                  <a:pt x="5520" y="872"/>
                </a:lnTo>
                <a:lnTo>
                  <a:pt x="5526" y="872"/>
                </a:lnTo>
                <a:lnTo>
                  <a:pt x="5537" y="874"/>
                </a:lnTo>
                <a:lnTo>
                  <a:pt x="5544" y="885"/>
                </a:lnTo>
                <a:lnTo>
                  <a:pt x="5553" y="896"/>
                </a:lnTo>
                <a:lnTo>
                  <a:pt x="5560" y="909"/>
                </a:lnTo>
                <a:lnTo>
                  <a:pt x="5564" y="925"/>
                </a:lnTo>
                <a:lnTo>
                  <a:pt x="5546" y="940"/>
                </a:lnTo>
                <a:lnTo>
                  <a:pt x="5526" y="952"/>
                </a:lnTo>
                <a:lnTo>
                  <a:pt x="5506" y="965"/>
                </a:lnTo>
                <a:lnTo>
                  <a:pt x="5482" y="970"/>
                </a:lnTo>
                <a:lnTo>
                  <a:pt x="5482" y="954"/>
                </a:lnTo>
                <a:lnTo>
                  <a:pt x="5478" y="954"/>
                </a:lnTo>
                <a:lnTo>
                  <a:pt x="5478" y="961"/>
                </a:lnTo>
                <a:lnTo>
                  <a:pt x="5468" y="969"/>
                </a:lnTo>
                <a:lnTo>
                  <a:pt x="5462" y="978"/>
                </a:lnTo>
                <a:lnTo>
                  <a:pt x="5455" y="985"/>
                </a:lnTo>
                <a:lnTo>
                  <a:pt x="5446" y="990"/>
                </a:lnTo>
                <a:lnTo>
                  <a:pt x="5433" y="994"/>
                </a:lnTo>
                <a:lnTo>
                  <a:pt x="5433" y="987"/>
                </a:lnTo>
                <a:lnTo>
                  <a:pt x="5429" y="983"/>
                </a:lnTo>
                <a:lnTo>
                  <a:pt x="5428" y="980"/>
                </a:lnTo>
                <a:lnTo>
                  <a:pt x="5426" y="976"/>
                </a:lnTo>
                <a:lnTo>
                  <a:pt x="5426" y="972"/>
                </a:lnTo>
                <a:lnTo>
                  <a:pt x="5424" y="967"/>
                </a:lnTo>
                <a:lnTo>
                  <a:pt x="5420" y="967"/>
                </a:lnTo>
                <a:lnTo>
                  <a:pt x="5418" y="967"/>
                </a:lnTo>
                <a:lnTo>
                  <a:pt x="5417" y="967"/>
                </a:lnTo>
                <a:lnTo>
                  <a:pt x="5415" y="969"/>
                </a:lnTo>
                <a:lnTo>
                  <a:pt x="5413" y="970"/>
                </a:lnTo>
                <a:lnTo>
                  <a:pt x="5418" y="983"/>
                </a:lnTo>
                <a:lnTo>
                  <a:pt x="5422" y="996"/>
                </a:lnTo>
                <a:lnTo>
                  <a:pt x="5420" y="1010"/>
                </a:lnTo>
                <a:lnTo>
                  <a:pt x="5386" y="1029"/>
                </a:lnTo>
                <a:lnTo>
                  <a:pt x="5349" y="1047"/>
                </a:lnTo>
                <a:lnTo>
                  <a:pt x="5311" y="1069"/>
                </a:lnTo>
                <a:lnTo>
                  <a:pt x="5275" y="1090"/>
                </a:lnTo>
                <a:lnTo>
                  <a:pt x="5242" y="1116"/>
                </a:lnTo>
                <a:lnTo>
                  <a:pt x="5218" y="1143"/>
                </a:lnTo>
                <a:lnTo>
                  <a:pt x="5215" y="1167"/>
                </a:lnTo>
                <a:lnTo>
                  <a:pt x="5206" y="1176"/>
                </a:lnTo>
                <a:lnTo>
                  <a:pt x="5197" y="1183"/>
                </a:lnTo>
                <a:lnTo>
                  <a:pt x="5188" y="1189"/>
                </a:lnTo>
                <a:lnTo>
                  <a:pt x="5180" y="1200"/>
                </a:lnTo>
                <a:lnTo>
                  <a:pt x="5177" y="1216"/>
                </a:lnTo>
                <a:lnTo>
                  <a:pt x="5209" y="1216"/>
                </a:lnTo>
                <a:lnTo>
                  <a:pt x="5209" y="1223"/>
                </a:lnTo>
                <a:lnTo>
                  <a:pt x="5213" y="1234"/>
                </a:lnTo>
                <a:lnTo>
                  <a:pt x="5213" y="1249"/>
                </a:lnTo>
                <a:lnTo>
                  <a:pt x="5213" y="1263"/>
                </a:lnTo>
                <a:lnTo>
                  <a:pt x="5215" y="1290"/>
                </a:lnTo>
                <a:lnTo>
                  <a:pt x="5217" y="1312"/>
                </a:lnTo>
                <a:lnTo>
                  <a:pt x="5213" y="1332"/>
                </a:lnTo>
                <a:lnTo>
                  <a:pt x="5208" y="1345"/>
                </a:lnTo>
                <a:lnTo>
                  <a:pt x="5200" y="1354"/>
                </a:lnTo>
                <a:lnTo>
                  <a:pt x="5197" y="1367"/>
                </a:lnTo>
                <a:lnTo>
                  <a:pt x="5193" y="1385"/>
                </a:lnTo>
                <a:lnTo>
                  <a:pt x="5188" y="1385"/>
                </a:lnTo>
                <a:lnTo>
                  <a:pt x="5186" y="1387"/>
                </a:lnTo>
                <a:lnTo>
                  <a:pt x="5184" y="1387"/>
                </a:lnTo>
                <a:lnTo>
                  <a:pt x="5184" y="1387"/>
                </a:lnTo>
                <a:lnTo>
                  <a:pt x="5182" y="1387"/>
                </a:lnTo>
                <a:lnTo>
                  <a:pt x="5182" y="1389"/>
                </a:lnTo>
                <a:lnTo>
                  <a:pt x="5180" y="1392"/>
                </a:lnTo>
                <a:lnTo>
                  <a:pt x="5182" y="1401"/>
                </a:lnTo>
                <a:lnTo>
                  <a:pt x="5178" y="1414"/>
                </a:lnTo>
                <a:lnTo>
                  <a:pt x="5173" y="1427"/>
                </a:lnTo>
                <a:lnTo>
                  <a:pt x="5164" y="1440"/>
                </a:lnTo>
                <a:lnTo>
                  <a:pt x="5153" y="1449"/>
                </a:lnTo>
                <a:lnTo>
                  <a:pt x="5142" y="1452"/>
                </a:lnTo>
                <a:lnTo>
                  <a:pt x="5142" y="1449"/>
                </a:lnTo>
                <a:lnTo>
                  <a:pt x="5138" y="1449"/>
                </a:lnTo>
                <a:lnTo>
                  <a:pt x="5140" y="1434"/>
                </a:lnTo>
                <a:lnTo>
                  <a:pt x="5138" y="1425"/>
                </a:lnTo>
                <a:lnTo>
                  <a:pt x="5131" y="1418"/>
                </a:lnTo>
                <a:lnTo>
                  <a:pt x="5120" y="1421"/>
                </a:lnTo>
                <a:lnTo>
                  <a:pt x="5113" y="1421"/>
                </a:lnTo>
                <a:lnTo>
                  <a:pt x="5104" y="1416"/>
                </a:lnTo>
                <a:lnTo>
                  <a:pt x="5095" y="1409"/>
                </a:lnTo>
                <a:lnTo>
                  <a:pt x="5095" y="1412"/>
                </a:lnTo>
                <a:lnTo>
                  <a:pt x="5102" y="1425"/>
                </a:lnTo>
                <a:lnTo>
                  <a:pt x="5108" y="1438"/>
                </a:lnTo>
                <a:lnTo>
                  <a:pt x="5115" y="1449"/>
                </a:lnTo>
                <a:lnTo>
                  <a:pt x="5126" y="1458"/>
                </a:lnTo>
                <a:lnTo>
                  <a:pt x="5131" y="1460"/>
                </a:lnTo>
                <a:lnTo>
                  <a:pt x="5137" y="1461"/>
                </a:lnTo>
                <a:lnTo>
                  <a:pt x="5142" y="1463"/>
                </a:lnTo>
                <a:lnTo>
                  <a:pt x="5148" y="1465"/>
                </a:lnTo>
                <a:lnTo>
                  <a:pt x="5148" y="1481"/>
                </a:lnTo>
                <a:lnTo>
                  <a:pt x="5149" y="1490"/>
                </a:lnTo>
                <a:lnTo>
                  <a:pt x="5151" y="1496"/>
                </a:lnTo>
                <a:lnTo>
                  <a:pt x="5155" y="1500"/>
                </a:lnTo>
                <a:lnTo>
                  <a:pt x="5158" y="1505"/>
                </a:lnTo>
                <a:lnTo>
                  <a:pt x="5162" y="1518"/>
                </a:lnTo>
                <a:lnTo>
                  <a:pt x="5158" y="1518"/>
                </a:lnTo>
                <a:lnTo>
                  <a:pt x="5155" y="1520"/>
                </a:lnTo>
                <a:lnTo>
                  <a:pt x="5155" y="1520"/>
                </a:lnTo>
                <a:lnTo>
                  <a:pt x="5153" y="1520"/>
                </a:lnTo>
                <a:lnTo>
                  <a:pt x="5153" y="1520"/>
                </a:lnTo>
                <a:lnTo>
                  <a:pt x="5153" y="1521"/>
                </a:lnTo>
                <a:lnTo>
                  <a:pt x="5151" y="1525"/>
                </a:lnTo>
                <a:lnTo>
                  <a:pt x="5151" y="1529"/>
                </a:lnTo>
                <a:lnTo>
                  <a:pt x="5153" y="1532"/>
                </a:lnTo>
                <a:lnTo>
                  <a:pt x="5155" y="1538"/>
                </a:lnTo>
                <a:lnTo>
                  <a:pt x="5155" y="1545"/>
                </a:lnTo>
                <a:lnTo>
                  <a:pt x="5155" y="1550"/>
                </a:lnTo>
                <a:lnTo>
                  <a:pt x="5151" y="1554"/>
                </a:lnTo>
                <a:lnTo>
                  <a:pt x="5148" y="1558"/>
                </a:lnTo>
                <a:lnTo>
                  <a:pt x="5144" y="1561"/>
                </a:lnTo>
                <a:lnTo>
                  <a:pt x="5140" y="1567"/>
                </a:lnTo>
                <a:lnTo>
                  <a:pt x="5137" y="1570"/>
                </a:lnTo>
                <a:lnTo>
                  <a:pt x="5133" y="1574"/>
                </a:lnTo>
                <a:lnTo>
                  <a:pt x="5129" y="1589"/>
                </a:lnTo>
                <a:lnTo>
                  <a:pt x="5128" y="1609"/>
                </a:lnTo>
                <a:lnTo>
                  <a:pt x="5126" y="1630"/>
                </a:lnTo>
                <a:lnTo>
                  <a:pt x="5124" y="1650"/>
                </a:lnTo>
                <a:lnTo>
                  <a:pt x="5120" y="1667"/>
                </a:lnTo>
                <a:lnTo>
                  <a:pt x="5108" y="1667"/>
                </a:lnTo>
                <a:lnTo>
                  <a:pt x="5108" y="1683"/>
                </a:lnTo>
                <a:lnTo>
                  <a:pt x="5106" y="1700"/>
                </a:lnTo>
                <a:lnTo>
                  <a:pt x="5100" y="1714"/>
                </a:lnTo>
                <a:lnTo>
                  <a:pt x="5098" y="1716"/>
                </a:lnTo>
                <a:lnTo>
                  <a:pt x="5097" y="1716"/>
                </a:lnTo>
                <a:lnTo>
                  <a:pt x="5095" y="1718"/>
                </a:lnTo>
                <a:lnTo>
                  <a:pt x="5091" y="1718"/>
                </a:lnTo>
                <a:lnTo>
                  <a:pt x="5088" y="1718"/>
                </a:lnTo>
                <a:lnTo>
                  <a:pt x="5082" y="1703"/>
                </a:lnTo>
                <a:lnTo>
                  <a:pt x="5078" y="1689"/>
                </a:lnTo>
                <a:lnTo>
                  <a:pt x="5077" y="1672"/>
                </a:lnTo>
                <a:lnTo>
                  <a:pt x="5077" y="1650"/>
                </a:lnTo>
                <a:lnTo>
                  <a:pt x="5082" y="1638"/>
                </a:lnTo>
                <a:lnTo>
                  <a:pt x="5088" y="1620"/>
                </a:lnTo>
                <a:lnTo>
                  <a:pt x="5093" y="1605"/>
                </a:lnTo>
                <a:lnTo>
                  <a:pt x="5073" y="1605"/>
                </a:lnTo>
                <a:lnTo>
                  <a:pt x="5073" y="1600"/>
                </a:lnTo>
                <a:lnTo>
                  <a:pt x="5073" y="1594"/>
                </a:lnTo>
                <a:lnTo>
                  <a:pt x="5075" y="1590"/>
                </a:lnTo>
                <a:lnTo>
                  <a:pt x="5077" y="1585"/>
                </a:lnTo>
                <a:lnTo>
                  <a:pt x="5058" y="1580"/>
                </a:lnTo>
                <a:lnTo>
                  <a:pt x="5046" y="1570"/>
                </a:lnTo>
                <a:lnTo>
                  <a:pt x="5033" y="1563"/>
                </a:lnTo>
                <a:lnTo>
                  <a:pt x="5020" y="1561"/>
                </a:lnTo>
                <a:lnTo>
                  <a:pt x="5015" y="1561"/>
                </a:lnTo>
                <a:lnTo>
                  <a:pt x="5020" y="1567"/>
                </a:lnTo>
                <a:lnTo>
                  <a:pt x="5024" y="1570"/>
                </a:lnTo>
                <a:lnTo>
                  <a:pt x="5029" y="1576"/>
                </a:lnTo>
                <a:lnTo>
                  <a:pt x="5031" y="1581"/>
                </a:lnTo>
                <a:lnTo>
                  <a:pt x="5033" y="1587"/>
                </a:lnTo>
                <a:lnTo>
                  <a:pt x="5033" y="1590"/>
                </a:lnTo>
                <a:lnTo>
                  <a:pt x="5033" y="1594"/>
                </a:lnTo>
                <a:lnTo>
                  <a:pt x="5031" y="1598"/>
                </a:lnTo>
                <a:lnTo>
                  <a:pt x="5031" y="1600"/>
                </a:lnTo>
                <a:lnTo>
                  <a:pt x="5031" y="1603"/>
                </a:lnTo>
                <a:lnTo>
                  <a:pt x="5031" y="1605"/>
                </a:lnTo>
                <a:lnTo>
                  <a:pt x="5040" y="1614"/>
                </a:lnTo>
                <a:lnTo>
                  <a:pt x="5046" y="1621"/>
                </a:lnTo>
                <a:lnTo>
                  <a:pt x="5048" y="1632"/>
                </a:lnTo>
                <a:lnTo>
                  <a:pt x="5048" y="1650"/>
                </a:lnTo>
                <a:lnTo>
                  <a:pt x="5046" y="1652"/>
                </a:lnTo>
                <a:lnTo>
                  <a:pt x="5044" y="1656"/>
                </a:lnTo>
                <a:lnTo>
                  <a:pt x="5044" y="1660"/>
                </a:lnTo>
                <a:lnTo>
                  <a:pt x="5044" y="1667"/>
                </a:lnTo>
                <a:lnTo>
                  <a:pt x="5055" y="1667"/>
                </a:lnTo>
                <a:lnTo>
                  <a:pt x="5060" y="1676"/>
                </a:lnTo>
                <a:lnTo>
                  <a:pt x="5062" y="1687"/>
                </a:lnTo>
                <a:lnTo>
                  <a:pt x="5064" y="1701"/>
                </a:lnTo>
                <a:lnTo>
                  <a:pt x="5048" y="1701"/>
                </a:lnTo>
                <a:lnTo>
                  <a:pt x="5048" y="1707"/>
                </a:lnTo>
                <a:lnTo>
                  <a:pt x="5057" y="1712"/>
                </a:lnTo>
                <a:lnTo>
                  <a:pt x="5062" y="1718"/>
                </a:lnTo>
                <a:lnTo>
                  <a:pt x="5066" y="1725"/>
                </a:lnTo>
                <a:lnTo>
                  <a:pt x="5068" y="1738"/>
                </a:lnTo>
                <a:lnTo>
                  <a:pt x="5100" y="1738"/>
                </a:lnTo>
                <a:lnTo>
                  <a:pt x="5108" y="1750"/>
                </a:lnTo>
                <a:lnTo>
                  <a:pt x="5120" y="1763"/>
                </a:lnTo>
                <a:lnTo>
                  <a:pt x="5131" y="1776"/>
                </a:lnTo>
                <a:lnTo>
                  <a:pt x="5140" y="1787"/>
                </a:lnTo>
                <a:lnTo>
                  <a:pt x="5148" y="1805"/>
                </a:lnTo>
                <a:lnTo>
                  <a:pt x="5151" y="1825"/>
                </a:lnTo>
                <a:lnTo>
                  <a:pt x="5160" y="1843"/>
                </a:lnTo>
                <a:lnTo>
                  <a:pt x="5168" y="1854"/>
                </a:lnTo>
                <a:lnTo>
                  <a:pt x="5177" y="1861"/>
                </a:lnTo>
                <a:lnTo>
                  <a:pt x="5186" y="1870"/>
                </a:lnTo>
                <a:lnTo>
                  <a:pt x="5193" y="1883"/>
                </a:lnTo>
                <a:lnTo>
                  <a:pt x="5197" y="1900"/>
                </a:lnTo>
                <a:lnTo>
                  <a:pt x="5180" y="1900"/>
                </a:lnTo>
                <a:lnTo>
                  <a:pt x="5180" y="1887"/>
                </a:lnTo>
                <a:lnTo>
                  <a:pt x="5168" y="1880"/>
                </a:lnTo>
                <a:lnTo>
                  <a:pt x="5168" y="1883"/>
                </a:lnTo>
                <a:lnTo>
                  <a:pt x="5175" y="1894"/>
                </a:lnTo>
                <a:lnTo>
                  <a:pt x="5178" y="1907"/>
                </a:lnTo>
                <a:lnTo>
                  <a:pt x="5180" y="1923"/>
                </a:lnTo>
                <a:lnTo>
                  <a:pt x="5169" y="1936"/>
                </a:lnTo>
                <a:lnTo>
                  <a:pt x="5162" y="1947"/>
                </a:lnTo>
                <a:lnTo>
                  <a:pt x="5155" y="1960"/>
                </a:lnTo>
                <a:lnTo>
                  <a:pt x="5146" y="1970"/>
                </a:lnTo>
                <a:lnTo>
                  <a:pt x="5133" y="1976"/>
                </a:lnTo>
                <a:lnTo>
                  <a:pt x="5115" y="1980"/>
                </a:lnTo>
                <a:lnTo>
                  <a:pt x="5109" y="1976"/>
                </a:lnTo>
                <a:lnTo>
                  <a:pt x="5104" y="1974"/>
                </a:lnTo>
                <a:lnTo>
                  <a:pt x="5097" y="1972"/>
                </a:lnTo>
                <a:lnTo>
                  <a:pt x="5089" y="1970"/>
                </a:lnTo>
                <a:lnTo>
                  <a:pt x="5089" y="1976"/>
                </a:lnTo>
                <a:lnTo>
                  <a:pt x="5093" y="1976"/>
                </a:lnTo>
                <a:lnTo>
                  <a:pt x="5098" y="1978"/>
                </a:lnTo>
                <a:lnTo>
                  <a:pt x="5102" y="1981"/>
                </a:lnTo>
                <a:lnTo>
                  <a:pt x="5108" y="1983"/>
                </a:lnTo>
                <a:lnTo>
                  <a:pt x="5111" y="1987"/>
                </a:lnTo>
                <a:lnTo>
                  <a:pt x="5113" y="1992"/>
                </a:lnTo>
                <a:lnTo>
                  <a:pt x="5109" y="1994"/>
                </a:lnTo>
                <a:lnTo>
                  <a:pt x="5106" y="1998"/>
                </a:lnTo>
                <a:lnTo>
                  <a:pt x="5104" y="2000"/>
                </a:lnTo>
                <a:lnTo>
                  <a:pt x="5104" y="2003"/>
                </a:lnTo>
                <a:lnTo>
                  <a:pt x="5102" y="2009"/>
                </a:lnTo>
                <a:lnTo>
                  <a:pt x="5102" y="2016"/>
                </a:lnTo>
                <a:lnTo>
                  <a:pt x="5106" y="2016"/>
                </a:lnTo>
                <a:lnTo>
                  <a:pt x="5113" y="2010"/>
                </a:lnTo>
                <a:lnTo>
                  <a:pt x="5122" y="2010"/>
                </a:lnTo>
                <a:lnTo>
                  <a:pt x="5138" y="2012"/>
                </a:lnTo>
                <a:lnTo>
                  <a:pt x="5138" y="2040"/>
                </a:lnTo>
                <a:lnTo>
                  <a:pt x="5133" y="2045"/>
                </a:lnTo>
                <a:lnTo>
                  <a:pt x="5128" y="2052"/>
                </a:lnTo>
                <a:lnTo>
                  <a:pt x="5124" y="2058"/>
                </a:lnTo>
                <a:lnTo>
                  <a:pt x="5117" y="2063"/>
                </a:lnTo>
                <a:lnTo>
                  <a:pt x="5102" y="2070"/>
                </a:lnTo>
                <a:lnTo>
                  <a:pt x="5082" y="2074"/>
                </a:lnTo>
                <a:lnTo>
                  <a:pt x="5062" y="2078"/>
                </a:lnTo>
                <a:lnTo>
                  <a:pt x="5048" y="2083"/>
                </a:lnTo>
                <a:lnTo>
                  <a:pt x="5044" y="2087"/>
                </a:lnTo>
                <a:lnTo>
                  <a:pt x="5037" y="2096"/>
                </a:lnTo>
                <a:lnTo>
                  <a:pt x="5028" y="2107"/>
                </a:lnTo>
                <a:lnTo>
                  <a:pt x="5018" y="2120"/>
                </a:lnTo>
                <a:lnTo>
                  <a:pt x="5009" y="2132"/>
                </a:lnTo>
                <a:lnTo>
                  <a:pt x="5002" y="2141"/>
                </a:lnTo>
                <a:lnTo>
                  <a:pt x="4998" y="2147"/>
                </a:lnTo>
                <a:lnTo>
                  <a:pt x="4995" y="2147"/>
                </a:lnTo>
                <a:lnTo>
                  <a:pt x="4988" y="2165"/>
                </a:lnTo>
                <a:lnTo>
                  <a:pt x="4984" y="2180"/>
                </a:lnTo>
                <a:lnTo>
                  <a:pt x="4982" y="2194"/>
                </a:lnTo>
                <a:lnTo>
                  <a:pt x="4977" y="2205"/>
                </a:lnTo>
                <a:lnTo>
                  <a:pt x="4968" y="2212"/>
                </a:lnTo>
                <a:lnTo>
                  <a:pt x="4953" y="2218"/>
                </a:lnTo>
                <a:lnTo>
                  <a:pt x="4929" y="2220"/>
                </a:lnTo>
                <a:lnTo>
                  <a:pt x="4913" y="2230"/>
                </a:lnTo>
                <a:lnTo>
                  <a:pt x="4895" y="2241"/>
                </a:lnTo>
                <a:lnTo>
                  <a:pt x="4877" y="2252"/>
                </a:lnTo>
                <a:lnTo>
                  <a:pt x="4862" y="2265"/>
                </a:lnTo>
                <a:lnTo>
                  <a:pt x="4851" y="2283"/>
                </a:lnTo>
                <a:lnTo>
                  <a:pt x="4851" y="2330"/>
                </a:lnTo>
                <a:lnTo>
                  <a:pt x="4849" y="2332"/>
                </a:lnTo>
                <a:lnTo>
                  <a:pt x="4846" y="2336"/>
                </a:lnTo>
                <a:lnTo>
                  <a:pt x="4842" y="2338"/>
                </a:lnTo>
                <a:lnTo>
                  <a:pt x="4838" y="2341"/>
                </a:lnTo>
                <a:lnTo>
                  <a:pt x="4835" y="2347"/>
                </a:lnTo>
                <a:lnTo>
                  <a:pt x="4831" y="2354"/>
                </a:lnTo>
                <a:lnTo>
                  <a:pt x="4820" y="2354"/>
                </a:lnTo>
                <a:lnTo>
                  <a:pt x="4811" y="2350"/>
                </a:lnTo>
                <a:lnTo>
                  <a:pt x="4804" y="2349"/>
                </a:lnTo>
                <a:lnTo>
                  <a:pt x="4797" y="2347"/>
                </a:lnTo>
                <a:lnTo>
                  <a:pt x="4793" y="2350"/>
                </a:lnTo>
                <a:lnTo>
                  <a:pt x="4791" y="2358"/>
                </a:lnTo>
                <a:lnTo>
                  <a:pt x="4778" y="2358"/>
                </a:lnTo>
                <a:lnTo>
                  <a:pt x="4769" y="2380"/>
                </a:lnTo>
                <a:lnTo>
                  <a:pt x="4753" y="2400"/>
                </a:lnTo>
                <a:lnTo>
                  <a:pt x="4733" y="2414"/>
                </a:lnTo>
                <a:lnTo>
                  <a:pt x="4709" y="2421"/>
                </a:lnTo>
                <a:lnTo>
                  <a:pt x="4704" y="2430"/>
                </a:lnTo>
                <a:lnTo>
                  <a:pt x="4704" y="2438"/>
                </a:lnTo>
                <a:lnTo>
                  <a:pt x="4704" y="2443"/>
                </a:lnTo>
                <a:lnTo>
                  <a:pt x="4704" y="2449"/>
                </a:lnTo>
                <a:lnTo>
                  <a:pt x="4702" y="2454"/>
                </a:lnTo>
                <a:lnTo>
                  <a:pt x="4693" y="2456"/>
                </a:lnTo>
                <a:lnTo>
                  <a:pt x="4677" y="2458"/>
                </a:lnTo>
                <a:lnTo>
                  <a:pt x="4677" y="2454"/>
                </a:lnTo>
                <a:lnTo>
                  <a:pt x="4673" y="2454"/>
                </a:lnTo>
                <a:lnTo>
                  <a:pt x="4673" y="2458"/>
                </a:lnTo>
                <a:lnTo>
                  <a:pt x="4677" y="2460"/>
                </a:lnTo>
                <a:lnTo>
                  <a:pt x="4678" y="2461"/>
                </a:lnTo>
                <a:lnTo>
                  <a:pt x="4680" y="2463"/>
                </a:lnTo>
                <a:lnTo>
                  <a:pt x="4680" y="2465"/>
                </a:lnTo>
                <a:lnTo>
                  <a:pt x="4680" y="2467"/>
                </a:lnTo>
                <a:lnTo>
                  <a:pt x="4680" y="2469"/>
                </a:lnTo>
                <a:lnTo>
                  <a:pt x="4678" y="2472"/>
                </a:lnTo>
                <a:lnTo>
                  <a:pt x="4677" y="2474"/>
                </a:lnTo>
                <a:lnTo>
                  <a:pt x="4673" y="2478"/>
                </a:lnTo>
                <a:lnTo>
                  <a:pt x="4671" y="2480"/>
                </a:lnTo>
                <a:lnTo>
                  <a:pt x="4669" y="2481"/>
                </a:lnTo>
                <a:lnTo>
                  <a:pt x="4668" y="2481"/>
                </a:lnTo>
                <a:lnTo>
                  <a:pt x="4671" y="2501"/>
                </a:lnTo>
                <a:lnTo>
                  <a:pt x="4669" y="2505"/>
                </a:lnTo>
                <a:lnTo>
                  <a:pt x="4664" y="2509"/>
                </a:lnTo>
                <a:lnTo>
                  <a:pt x="4657" y="2514"/>
                </a:lnTo>
                <a:lnTo>
                  <a:pt x="4651" y="2518"/>
                </a:lnTo>
                <a:lnTo>
                  <a:pt x="4648" y="2521"/>
                </a:lnTo>
                <a:lnTo>
                  <a:pt x="4644" y="2534"/>
                </a:lnTo>
                <a:lnTo>
                  <a:pt x="4642" y="2550"/>
                </a:lnTo>
                <a:lnTo>
                  <a:pt x="4644" y="2565"/>
                </a:lnTo>
                <a:lnTo>
                  <a:pt x="4644" y="2578"/>
                </a:lnTo>
                <a:lnTo>
                  <a:pt x="4642" y="2580"/>
                </a:lnTo>
                <a:lnTo>
                  <a:pt x="4638" y="2581"/>
                </a:lnTo>
                <a:lnTo>
                  <a:pt x="4635" y="2585"/>
                </a:lnTo>
                <a:lnTo>
                  <a:pt x="4631" y="2589"/>
                </a:lnTo>
                <a:lnTo>
                  <a:pt x="4629" y="2590"/>
                </a:lnTo>
                <a:lnTo>
                  <a:pt x="4628" y="2592"/>
                </a:lnTo>
                <a:lnTo>
                  <a:pt x="4628" y="2596"/>
                </a:lnTo>
                <a:lnTo>
                  <a:pt x="4631" y="2596"/>
                </a:lnTo>
                <a:lnTo>
                  <a:pt x="4633" y="2605"/>
                </a:lnTo>
                <a:lnTo>
                  <a:pt x="4635" y="2621"/>
                </a:lnTo>
                <a:lnTo>
                  <a:pt x="4635" y="2640"/>
                </a:lnTo>
                <a:lnTo>
                  <a:pt x="4635" y="2660"/>
                </a:lnTo>
                <a:lnTo>
                  <a:pt x="4635" y="2674"/>
                </a:lnTo>
                <a:lnTo>
                  <a:pt x="4635" y="2681"/>
                </a:lnTo>
                <a:lnTo>
                  <a:pt x="4649" y="2703"/>
                </a:lnTo>
                <a:lnTo>
                  <a:pt x="4664" y="2734"/>
                </a:lnTo>
                <a:lnTo>
                  <a:pt x="4675" y="2767"/>
                </a:lnTo>
                <a:lnTo>
                  <a:pt x="4688" y="2801"/>
                </a:lnTo>
                <a:lnTo>
                  <a:pt x="4700" y="2832"/>
                </a:lnTo>
                <a:lnTo>
                  <a:pt x="4715" y="2860"/>
                </a:lnTo>
                <a:lnTo>
                  <a:pt x="4728" y="2880"/>
                </a:lnTo>
                <a:lnTo>
                  <a:pt x="4748" y="2901"/>
                </a:lnTo>
                <a:lnTo>
                  <a:pt x="4768" y="2923"/>
                </a:lnTo>
                <a:lnTo>
                  <a:pt x="4786" y="2947"/>
                </a:lnTo>
                <a:lnTo>
                  <a:pt x="4800" y="2970"/>
                </a:lnTo>
                <a:lnTo>
                  <a:pt x="4806" y="2992"/>
                </a:lnTo>
                <a:lnTo>
                  <a:pt x="4802" y="2998"/>
                </a:lnTo>
                <a:lnTo>
                  <a:pt x="4802" y="3009"/>
                </a:lnTo>
                <a:lnTo>
                  <a:pt x="4806" y="3020"/>
                </a:lnTo>
                <a:lnTo>
                  <a:pt x="4811" y="3032"/>
                </a:lnTo>
                <a:lnTo>
                  <a:pt x="4817" y="3043"/>
                </a:lnTo>
                <a:lnTo>
                  <a:pt x="4822" y="3052"/>
                </a:lnTo>
                <a:lnTo>
                  <a:pt x="4835" y="3076"/>
                </a:lnTo>
                <a:lnTo>
                  <a:pt x="4846" y="3101"/>
                </a:lnTo>
                <a:lnTo>
                  <a:pt x="4858" y="3123"/>
                </a:lnTo>
                <a:lnTo>
                  <a:pt x="4871" y="3143"/>
                </a:lnTo>
                <a:lnTo>
                  <a:pt x="4886" y="3163"/>
                </a:lnTo>
                <a:lnTo>
                  <a:pt x="4900" y="3185"/>
                </a:lnTo>
                <a:lnTo>
                  <a:pt x="4909" y="3209"/>
                </a:lnTo>
                <a:lnTo>
                  <a:pt x="4911" y="3241"/>
                </a:lnTo>
                <a:lnTo>
                  <a:pt x="4913" y="3280"/>
                </a:lnTo>
                <a:lnTo>
                  <a:pt x="4915" y="3318"/>
                </a:lnTo>
                <a:lnTo>
                  <a:pt x="4917" y="3350"/>
                </a:lnTo>
                <a:lnTo>
                  <a:pt x="4915" y="3354"/>
                </a:lnTo>
                <a:lnTo>
                  <a:pt x="4913" y="3358"/>
                </a:lnTo>
                <a:lnTo>
                  <a:pt x="4909" y="3361"/>
                </a:lnTo>
                <a:lnTo>
                  <a:pt x="4906" y="3365"/>
                </a:lnTo>
                <a:lnTo>
                  <a:pt x="4902" y="3369"/>
                </a:lnTo>
                <a:lnTo>
                  <a:pt x="4900" y="3370"/>
                </a:lnTo>
                <a:lnTo>
                  <a:pt x="4898" y="3381"/>
                </a:lnTo>
                <a:lnTo>
                  <a:pt x="4902" y="3390"/>
                </a:lnTo>
                <a:lnTo>
                  <a:pt x="4906" y="3400"/>
                </a:lnTo>
                <a:lnTo>
                  <a:pt x="4909" y="3407"/>
                </a:lnTo>
                <a:lnTo>
                  <a:pt x="4909" y="3414"/>
                </a:lnTo>
                <a:lnTo>
                  <a:pt x="4908" y="3416"/>
                </a:lnTo>
                <a:lnTo>
                  <a:pt x="4906" y="3418"/>
                </a:lnTo>
                <a:lnTo>
                  <a:pt x="4904" y="3418"/>
                </a:lnTo>
                <a:lnTo>
                  <a:pt x="4902" y="3418"/>
                </a:lnTo>
                <a:lnTo>
                  <a:pt x="4900" y="3420"/>
                </a:lnTo>
                <a:lnTo>
                  <a:pt x="4900" y="3421"/>
                </a:lnTo>
                <a:lnTo>
                  <a:pt x="4898" y="3425"/>
                </a:lnTo>
                <a:lnTo>
                  <a:pt x="4897" y="3430"/>
                </a:lnTo>
                <a:lnTo>
                  <a:pt x="4897" y="3438"/>
                </a:lnTo>
                <a:lnTo>
                  <a:pt x="4871" y="3441"/>
                </a:lnTo>
                <a:lnTo>
                  <a:pt x="4848" y="3450"/>
                </a:lnTo>
                <a:lnTo>
                  <a:pt x="4824" y="3460"/>
                </a:lnTo>
                <a:lnTo>
                  <a:pt x="4798" y="3465"/>
                </a:lnTo>
                <a:lnTo>
                  <a:pt x="4797" y="3460"/>
                </a:lnTo>
                <a:lnTo>
                  <a:pt x="4795" y="3456"/>
                </a:lnTo>
                <a:lnTo>
                  <a:pt x="4793" y="3452"/>
                </a:lnTo>
                <a:lnTo>
                  <a:pt x="4791" y="3449"/>
                </a:lnTo>
                <a:lnTo>
                  <a:pt x="4789" y="3443"/>
                </a:lnTo>
                <a:lnTo>
                  <a:pt x="4788" y="3438"/>
                </a:lnTo>
                <a:lnTo>
                  <a:pt x="4789" y="3436"/>
                </a:lnTo>
                <a:lnTo>
                  <a:pt x="4791" y="3434"/>
                </a:lnTo>
                <a:lnTo>
                  <a:pt x="4793" y="3432"/>
                </a:lnTo>
                <a:lnTo>
                  <a:pt x="4793" y="3430"/>
                </a:lnTo>
                <a:lnTo>
                  <a:pt x="4793" y="3429"/>
                </a:lnTo>
                <a:lnTo>
                  <a:pt x="4795" y="3425"/>
                </a:lnTo>
                <a:lnTo>
                  <a:pt x="4778" y="3410"/>
                </a:lnTo>
                <a:lnTo>
                  <a:pt x="4764" y="3390"/>
                </a:lnTo>
                <a:lnTo>
                  <a:pt x="4751" y="3369"/>
                </a:lnTo>
                <a:lnTo>
                  <a:pt x="4728" y="3369"/>
                </a:lnTo>
                <a:lnTo>
                  <a:pt x="4708" y="3365"/>
                </a:lnTo>
                <a:lnTo>
                  <a:pt x="4702" y="3350"/>
                </a:lnTo>
                <a:lnTo>
                  <a:pt x="4695" y="3330"/>
                </a:lnTo>
                <a:lnTo>
                  <a:pt x="4686" y="3310"/>
                </a:lnTo>
                <a:lnTo>
                  <a:pt x="4675" y="3292"/>
                </a:lnTo>
                <a:lnTo>
                  <a:pt x="4662" y="3280"/>
                </a:lnTo>
                <a:lnTo>
                  <a:pt x="4648" y="3272"/>
                </a:lnTo>
                <a:lnTo>
                  <a:pt x="4642" y="3238"/>
                </a:lnTo>
                <a:lnTo>
                  <a:pt x="4615" y="3238"/>
                </a:lnTo>
                <a:lnTo>
                  <a:pt x="4604" y="3220"/>
                </a:lnTo>
                <a:lnTo>
                  <a:pt x="4591" y="3198"/>
                </a:lnTo>
                <a:lnTo>
                  <a:pt x="4578" y="3172"/>
                </a:lnTo>
                <a:lnTo>
                  <a:pt x="4568" y="3149"/>
                </a:lnTo>
                <a:lnTo>
                  <a:pt x="4562" y="3129"/>
                </a:lnTo>
                <a:lnTo>
                  <a:pt x="4568" y="3130"/>
                </a:lnTo>
                <a:lnTo>
                  <a:pt x="4569" y="3130"/>
                </a:lnTo>
                <a:lnTo>
                  <a:pt x="4571" y="3130"/>
                </a:lnTo>
                <a:lnTo>
                  <a:pt x="4573" y="3130"/>
                </a:lnTo>
                <a:lnTo>
                  <a:pt x="4575" y="3130"/>
                </a:lnTo>
                <a:lnTo>
                  <a:pt x="4578" y="3130"/>
                </a:lnTo>
                <a:lnTo>
                  <a:pt x="4582" y="3130"/>
                </a:lnTo>
                <a:lnTo>
                  <a:pt x="4586" y="3116"/>
                </a:lnTo>
                <a:lnTo>
                  <a:pt x="4589" y="3107"/>
                </a:lnTo>
                <a:lnTo>
                  <a:pt x="4593" y="3100"/>
                </a:lnTo>
                <a:lnTo>
                  <a:pt x="4598" y="3090"/>
                </a:lnTo>
                <a:lnTo>
                  <a:pt x="4591" y="3090"/>
                </a:lnTo>
                <a:lnTo>
                  <a:pt x="4591" y="3094"/>
                </a:lnTo>
                <a:lnTo>
                  <a:pt x="4586" y="3103"/>
                </a:lnTo>
                <a:lnTo>
                  <a:pt x="4582" y="3110"/>
                </a:lnTo>
                <a:lnTo>
                  <a:pt x="4577" y="3116"/>
                </a:lnTo>
                <a:lnTo>
                  <a:pt x="4569" y="3120"/>
                </a:lnTo>
                <a:lnTo>
                  <a:pt x="4555" y="3121"/>
                </a:lnTo>
                <a:lnTo>
                  <a:pt x="4549" y="3112"/>
                </a:lnTo>
                <a:lnTo>
                  <a:pt x="4542" y="3105"/>
                </a:lnTo>
                <a:lnTo>
                  <a:pt x="4544" y="3081"/>
                </a:lnTo>
                <a:lnTo>
                  <a:pt x="4544" y="3056"/>
                </a:lnTo>
                <a:lnTo>
                  <a:pt x="4544" y="3029"/>
                </a:lnTo>
                <a:lnTo>
                  <a:pt x="4540" y="3001"/>
                </a:lnTo>
                <a:lnTo>
                  <a:pt x="4535" y="2978"/>
                </a:lnTo>
                <a:lnTo>
                  <a:pt x="4528" y="2958"/>
                </a:lnTo>
                <a:lnTo>
                  <a:pt x="4513" y="2943"/>
                </a:lnTo>
                <a:lnTo>
                  <a:pt x="4495" y="2934"/>
                </a:lnTo>
                <a:lnTo>
                  <a:pt x="4484" y="2934"/>
                </a:lnTo>
                <a:lnTo>
                  <a:pt x="4471" y="2927"/>
                </a:lnTo>
                <a:lnTo>
                  <a:pt x="4458" y="2916"/>
                </a:lnTo>
                <a:lnTo>
                  <a:pt x="4446" y="2901"/>
                </a:lnTo>
                <a:lnTo>
                  <a:pt x="4435" y="2889"/>
                </a:lnTo>
                <a:lnTo>
                  <a:pt x="4428" y="2878"/>
                </a:lnTo>
                <a:lnTo>
                  <a:pt x="4424" y="2876"/>
                </a:lnTo>
                <a:lnTo>
                  <a:pt x="4420" y="2874"/>
                </a:lnTo>
                <a:lnTo>
                  <a:pt x="4415" y="2874"/>
                </a:lnTo>
                <a:lnTo>
                  <a:pt x="4411" y="2872"/>
                </a:lnTo>
                <a:lnTo>
                  <a:pt x="4408" y="2870"/>
                </a:lnTo>
                <a:lnTo>
                  <a:pt x="4398" y="2854"/>
                </a:lnTo>
                <a:lnTo>
                  <a:pt x="4382" y="2841"/>
                </a:lnTo>
                <a:lnTo>
                  <a:pt x="4364" y="2836"/>
                </a:lnTo>
                <a:lnTo>
                  <a:pt x="4342" y="2832"/>
                </a:lnTo>
                <a:lnTo>
                  <a:pt x="4318" y="2834"/>
                </a:lnTo>
                <a:lnTo>
                  <a:pt x="4322" y="2858"/>
                </a:lnTo>
                <a:lnTo>
                  <a:pt x="4295" y="2869"/>
                </a:lnTo>
                <a:lnTo>
                  <a:pt x="4273" y="2880"/>
                </a:lnTo>
                <a:lnTo>
                  <a:pt x="4249" y="2890"/>
                </a:lnTo>
                <a:lnTo>
                  <a:pt x="4226" y="2900"/>
                </a:lnTo>
                <a:lnTo>
                  <a:pt x="4197" y="2905"/>
                </a:lnTo>
                <a:lnTo>
                  <a:pt x="4193" y="2901"/>
                </a:lnTo>
                <a:lnTo>
                  <a:pt x="4191" y="2898"/>
                </a:lnTo>
                <a:lnTo>
                  <a:pt x="4188" y="2896"/>
                </a:lnTo>
                <a:lnTo>
                  <a:pt x="4184" y="2892"/>
                </a:lnTo>
                <a:lnTo>
                  <a:pt x="4184" y="2869"/>
                </a:lnTo>
                <a:lnTo>
                  <a:pt x="4175" y="2861"/>
                </a:lnTo>
                <a:lnTo>
                  <a:pt x="4158" y="2852"/>
                </a:lnTo>
                <a:lnTo>
                  <a:pt x="4137" y="2843"/>
                </a:lnTo>
                <a:lnTo>
                  <a:pt x="4111" y="2834"/>
                </a:lnTo>
                <a:lnTo>
                  <a:pt x="4088" y="2825"/>
                </a:lnTo>
                <a:lnTo>
                  <a:pt x="4068" y="2820"/>
                </a:lnTo>
                <a:lnTo>
                  <a:pt x="4051" y="2816"/>
                </a:lnTo>
                <a:lnTo>
                  <a:pt x="4048" y="2816"/>
                </a:lnTo>
                <a:lnTo>
                  <a:pt x="4038" y="2820"/>
                </a:lnTo>
                <a:lnTo>
                  <a:pt x="4028" y="2823"/>
                </a:lnTo>
                <a:lnTo>
                  <a:pt x="4018" y="2825"/>
                </a:lnTo>
                <a:lnTo>
                  <a:pt x="4011" y="2827"/>
                </a:lnTo>
                <a:lnTo>
                  <a:pt x="4000" y="2829"/>
                </a:lnTo>
                <a:lnTo>
                  <a:pt x="3988" y="2829"/>
                </a:lnTo>
                <a:lnTo>
                  <a:pt x="3977" y="2827"/>
                </a:lnTo>
                <a:lnTo>
                  <a:pt x="3971" y="2827"/>
                </a:lnTo>
                <a:lnTo>
                  <a:pt x="3969" y="2830"/>
                </a:lnTo>
                <a:lnTo>
                  <a:pt x="3966" y="2832"/>
                </a:lnTo>
                <a:lnTo>
                  <a:pt x="3964" y="2838"/>
                </a:lnTo>
                <a:lnTo>
                  <a:pt x="3962" y="2841"/>
                </a:lnTo>
                <a:lnTo>
                  <a:pt x="3958" y="2843"/>
                </a:lnTo>
                <a:lnTo>
                  <a:pt x="3949" y="2847"/>
                </a:lnTo>
                <a:lnTo>
                  <a:pt x="3931" y="2852"/>
                </a:lnTo>
                <a:lnTo>
                  <a:pt x="3911" y="2858"/>
                </a:lnTo>
                <a:lnTo>
                  <a:pt x="3889" y="2861"/>
                </a:lnTo>
                <a:lnTo>
                  <a:pt x="3875" y="2863"/>
                </a:lnTo>
                <a:lnTo>
                  <a:pt x="3875" y="2858"/>
                </a:lnTo>
                <a:lnTo>
                  <a:pt x="3875" y="2856"/>
                </a:lnTo>
                <a:lnTo>
                  <a:pt x="3877" y="2854"/>
                </a:lnTo>
                <a:lnTo>
                  <a:pt x="3877" y="2852"/>
                </a:lnTo>
                <a:lnTo>
                  <a:pt x="3878" y="2850"/>
                </a:lnTo>
                <a:lnTo>
                  <a:pt x="3882" y="2849"/>
                </a:lnTo>
                <a:lnTo>
                  <a:pt x="3889" y="2847"/>
                </a:lnTo>
                <a:lnTo>
                  <a:pt x="3895" y="2845"/>
                </a:lnTo>
                <a:lnTo>
                  <a:pt x="3898" y="2843"/>
                </a:lnTo>
                <a:lnTo>
                  <a:pt x="3893" y="2840"/>
                </a:lnTo>
                <a:lnTo>
                  <a:pt x="3886" y="2836"/>
                </a:lnTo>
                <a:lnTo>
                  <a:pt x="3882" y="2830"/>
                </a:lnTo>
                <a:lnTo>
                  <a:pt x="3878" y="2825"/>
                </a:lnTo>
                <a:lnTo>
                  <a:pt x="3875" y="2820"/>
                </a:lnTo>
                <a:lnTo>
                  <a:pt x="3871" y="2820"/>
                </a:lnTo>
                <a:lnTo>
                  <a:pt x="3871" y="2847"/>
                </a:lnTo>
                <a:lnTo>
                  <a:pt x="3848" y="2845"/>
                </a:lnTo>
                <a:lnTo>
                  <a:pt x="3820" y="2845"/>
                </a:lnTo>
                <a:lnTo>
                  <a:pt x="3793" y="2847"/>
                </a:lnTo>
                <a:lnTo>
                  <a:pt x="3766" y="2849"/>
                </a:lnTo>
                <a:lnTo>
                  <a:pt x="3740" y="2854"/>
                </a:lnTo>
                <a:lnTo>
                  <a:pt x="3722" y="2861"/>
                </a:lnTo>
                <a:lnTo>
                  <a:pt x="3718" y="2863"/>
                </a:lnTo>
                <a:lnTo>
                  <a:pt x="3718" y="2867"/>
                </a:lnTo>
                <a:lnTo>
                  <a:pt x="3717" y="2870"/>
                </a:lnTo>
                <a:lnTo>
                  <a:pt x="3717" y="2876"/>
                </a:lnTo>
                <a:lnTo>
                  <a:pt x="3715" y="2878"/>
                </a:lnTo>
                <a:lnTo>
                  <a:pt x="3713" y="2881"/>
                </a:lnTo>
                <a:lnTo>
                  <a:pt x="3709" y="2883"/>
                </a:lnTo>
                <a:lnTo>
                  <a:pt x="3706" y="2885"/>
                </a:lnTo>
                <a:lnTo>
                  <a:pt x="3706" y="2885"/>
                </a:lnTo>
                <a:lnTo>
                  <a:pt x="3706" y="2885"/>
                </a:lnTo>
                <a:lnTo>
                  <a:pt x="3698" y="2889"/>
                </a:lnTo>
                <a:lnTo>
                  <a:pt x="3688" y="2894"/>
                </a:lnTo>
                <a:lnTo>
                  <a:pt x="3677" y="2898"/>
                </a:lnTo>
                <a:lnTo>
                  <a:pt x="3673" y="2901"/>
                </a:lnTo>
                <a:lnTo>
                  <a:pt x="3673" y="2905"/>
                </a:lnTo>
                <a:lnTo>
                  <a:pt x="3678" y="2905"/>
                </a:lnTo>
                <a:lnTo>
                  <a:pt x="3682" y="2907"/>
                </a:lnTo>
                <a:lnTo>
                  <a:pt x="3686" y="2907"/>
                </a:lnTo>
                <a:lnTo>
                  <a:pt x="3689" y="2909"/>
                </a:lnTo>
                <a:lnTo>
                  <a:pt x="3691" y="2901"/>
                </a:lnTo>
                <a:lnTo>
                  <a:pt x="3693" y="2898"/>
                </a:lnTo>
                <a:lnTo>
                  <a:pt x="3695" y="2894"/>
                </a:lnTo>
                <a:lnTo>
                  <a:pt x="3698" y="2892"/>
                </a:lnTo>
                <a:lnTo>
                  <a:pt x="3700" y="2889"/>
                </a:lnTo>
                <a:lnTo>
                  <a:pt x="3706" y="2885"/>
                </a:lnTo>
                <a:lnTo>
                  <a:pt x="3706" y="2885"/>
                </a:lnTo>
                <a:lnTo>
                  <a:pt x="3708" y="2887"/>
                </a:lnTo>
                <a:lnTo>
                  <a:pt x="3709" y="2887"/>
                </a:lnTo>
                <a:lnTo>
                  <a:pt x="3711" y="2887"/>
                </a:lnTo>
                <a:lnTo>
                  <a:pt x="3711" y="2887"/>
                </a:lnTo>
                <a:lnTo>
                  <a:pt x="3713" y="2889"/>
                </a:lnTo>
                <a:lnTo>
                  <a:pt x="3722" y="2903"/>
                </a:lnTo>
                <a:lnTo>
                  <a:pt x="3726" y="2918"/>
                </a:lnTo>
                <a:lnTo>
                  <a:pt x="3726" y="2936"/>
                </a:lnTo>
                <a:lnTo>
                  <a:pt x="3706" y="2932"/>
                </a:lnTo>
                <a:lnTo>
                  <a:pt x="3706" y="2936"/>
                </a:lnTo>
                <a:lnTo>
                  <a:pt x="3708" y="2940"/>
                </a:lnTo>
                <a:lnTo>
                  <a:pt x="3709" y="2943"/>
                </a:lnTo>
                <a:lnTo>
                  <a:pt x="3711" y="2947"/>
                </a:lnTo>
                <a:lnTo>
                  <a:pt x="3713" y="2952"/>
                </a:lnTo>
                <a:lnTo>
                  <a:pt x="3708" y="2952"/>
                </a:lnTo>
                <a:lnTo>
                  <a:pt x="3704" y="2952"/>
                </a:lnTo>
                <a:lnTo>
                  <a:pt x="3702" y="2954"/>
                </a:lnTo>
                <a:lnTo>
                  <a:pt x="3700" y="2954"/>
                </a:lnTo>
                <a:lnTo>
                  <a:pt x="3700" y="2954"/>
                </a:lnTo>
                <a:lnTo>
                  <a:pt x="3698" y="2958"/>
                </a:lnTo>
                <a:lnTo>
                  <a:pt x="3697" y="2960"/>
                </a:lnTo>
                <a:lnTo>
                  <a:pt x="3700" y="2960"/>
                </a:lnTo>
                <a:lnTo>
                  <a:pt x="3711" y="2969"/>
                </a:lnTo>
                <a:lnTo>
                  <a:pt x="3720" y="2970"/>
                </a:lnTo>
                <a:lnTo>
                  <a:pt x="3731" y="2972"/>
                </a:lnTo>
                <a:lnTo>
                  <a:pt x="3746" y="2976"/>
                </a:lnTo>
                <a:lnTo>
                  <a:pt x="3755" y="2981"/>
                </a:lnTo>
                <a:lnTo>
                  <a:pt x="3768" y="2990"/>
                </a:lnTo>
                <a:lnTo>
                  <a:pt x="3778" y="2998"/>
                </a:lnTo>
                <a:lnTo>
                  <a:pt x="3789" y="3005"/>
                </a:lnTo>
                <a:lnTo>
                  <a:pt x="3782" y="3025"/>
                </a:lnTo>
                <a:lnTo>
                  <a:pt x="3773" y="3045"/>
                </a:lnTo>
                <a:lnTo>
                  <a:pt x="3768" y="3041"/>
                </a:lnTo>
                <a:lnTo>
                  <a:pt x="3766" y="3040"/>
                </a:lnTo>
                <a:lnTo>
                  <a:pt x="3762" y="3038"/>
                </a:lnTo>
                <a:lnTo>
                  <a:pt x="3760" y="3036"/>
                </a:lnTo>
                <a:lnTo>
                  <a:pt x="3757" y="3034"/>
                </a:lnTo>
                <a:lnTo>
                  <a:pt x="3753" y="3032"/>
                </a:lnTo>
                <a:lnTo>
                  <a:pt x="3751" y="3038"/>
                </a:lnTo>
                <a:lnTo>
                  <a:pt x="3749" y="3043"/>
                </a:lnTo>
                <a:lnTo>
                  <a:pt x="3748" y="3047"/>
                </a:lnTo>
                <a:lnTo>
                  <a:pt x="3744" y="3049"/>
                </a:lnTo>
                <a:lnTo>
                  <a:pt x="3740" y="3050"/>
                </a:lnTo>
                <a:lnTo>
                  <a:pt x="3733" y="3052"/>
                </a:lnTo>
                <a:lnTo>
                  <a:pt x="3733" y="3043"/>
                </a:lnTo>
                <a:lnTo>
                  <a:pt x="3733" y="3036"/>
                </a:lnTo>
                <a:lnTo>
                  <a:pt x="3733" y="3030"/>
                </a:lnTo>
                <a:lnTo>
                  <a:pt x="3733" y="3029"/>
                </a:lnTo>
                <a:lnTo>
                  <a:pt x="3724" y="3012"/>
                </a:lnTo>
                <a:lnTo>
                  <a:pt x="3709" y="3010"/>
                </a:lnTo>
                <a:lnTo>
                  <a:pt x="3700" y="3009"/>
                </a:lnTo>
                <a:lnTo>
                  <a:pt x="3691" y="3007"/>
                </a:lnTo>
                <a:lnTo>
                  <a:pt x="3680" y="3003"/>
                </a:lnTo>
                <a:lnTo>
                  <a:pt x="3680" y="2998"/>
                </a:lnTo>
                <a:lnTo>
                  <a:pt x="3678" y="2992"/>
                </a:lnTo>
                <a:lnTo>
                  <a:pt x="3677" y="2989"/>
                </a:lnTo>
                <a:lnTo>
                  <a:pt x="3675" y="2987"/>
                </a:lnTo>
                <a:lnTo>
                  <a:pt x="3669" y="2985"/>
                </a:lnTo>
                <a:lnTo>
                  <a:pt x="3664" y="2985"/>
                </a:lnTo>
                <a:lnTo>
                  <a:pt x="3657" y="2983"/>
                </a:lnTo>
                <a:lnTo>
                  <a:pt x="3657" y="2980"/>
                </a:lnTo>
                <a:lnTo>
                  <a:pt x="3653" y="2980"/>
                </a:lnTo>
                <a:lnTo>
                  <a:pt x="3658" y="2996"/>
                </a:lnTo>
                <a:lnTo>
                  <a:pt x="3662" y="3012"/>
                </a:lnTo>
                <a:lnTo>
                  <a:pt x="3660" y="3027"/>
                </a:lnTo>
                <a:lnTo>
                  <a:pt x="3653" y="3030"/>
                </a:lnTo>
                <a:lnTo>
                  <a:pt x="3646" y="3034"/>
                </a:lnTo>
                <a:lnTo>
                  <a:pt x="3640" y="3040"/>
                </a:lnTo>
                <a:lnTo>
                  <a:pt x="3628" y="3036"/>
                </a:lnTo>
                <a:lnTo>
                  <a:pt x="3628" y="3016"/>
                </a:lnTo>
                <a:lnTo>
                  <a:pt x="3597" y="3010"/>
                </a:lnTo>
                <a:lnTo>
                  <a:pt x="3597" y="3030"/>
                </a:lnTo>
                <a:lnTo>
                  <a:pt x="3591" y="3034"/>
                </a:lnTo>
                <a:lnTo>
                  <a:pt x="3589" y="3036"/>
                </a:lnTo>
                <a:lnTo>
                  <a:pt x="3586" y="3036"/>
                </a:lnTo>
                <a:lnTo>
                  <a:pt x="3582" y="3038"/>
                </a:lnTo>
                <a:lnTo>
                  <a:pt x="3577" y="3040"/>
                </a:lnTo>
                <a:lnTo>
                  <a:pt x="3560" y="3032"/>
                </a:lnTo>
                <a:lnTo>
                  <a:pt x="3542" y="3029"/>
                </a:lnTo>
                <a:lnTo>
                  <a:pt x="3524" y="3027"/>
                </a:lnTo>
                <a:lnTo>
                  <a:pt x="3515" y="3009"/>
                </a:lnTo>
                <a:lnTo>
                  <a:pt x="3502" y="2994"/>
                </a:lnTo>
                <a:lnTo>
                  <a:pt x="3484" y="2983"/>
                </a:lnTo>
                <a:lnTo>
                  <a:pt x="3464" y="2983"/>
                </a:lnTo>
                <a:lnTo>
                  <a:pt x="3444" y="2954"/>
                </a:lnTo>
                <a:lnTo>
                  <a:pt x="3438" y="2956"/>
                </a:lnTo>
                <a:lnTo>
                  <a:pt x="3433" y="2958"/>
                </a:lnTo>
                <a:lnTo>
                  <a:pt x="3428" y="2958"/>
                </a:lnTo>
                <a:lnTo>
                  <a:pt x="3418" y="2958"/>
                </a:lnTo>
                <a:lnTo>
                  <a:pt x="3418" y="2954"/>
                </a:lnTo>
                <a:lnTo>
                  <a:pt x="3418" y="2952"/>
                </a:lnTo>
                <a:lnTo>
                  <a:pt x="3418" y="2950"/>
                </a:lnTo>
                <a:lnTo>
                  <a:pt x="3417" y="2949"/>
                </a:lnTo>
                <a:lnTo>
                  <a:pt x="3415" y="2947"/>
                </a:lnTo>
                <a:lnTo>
                  <a:pt x="3411" y="2949"/>
                </a:lnTo>
                <a:lnTo>
                  <a:pt x="3404" y="2952"/>
                </a:lnTo>
                <a:lnTo>
                  <a:pt x="3398" y="2954"/>
                </a:lnTo>
                <a:lnTo>
                  <a:pt x="3402" y="2958"/>
                </a:lnTo>
                <a:lnTo>
                  <a:pt x="3404" y="2961"/>
                </a:lnTo>
                <a:lnTo>
                  <a:pt x="3404" y="2963"/>
                </a:lnTo>
                <a:lnTo>
                  <a:pt x="3406" y="2967"/>
                </a:lnTo>
                <a:lnTo>
                  <a:pt x="3406" y="2972"/>
                </a:lnTo>
                <a:lnTo>
                  <a:pt x="3408" y="2978"/>
                </a:lnTo>
                <a:lnTo>
                  <a:pt x="3398" y="2978"/>
                </a:lnTo>
                <a:lnTo>
                  <a:pt x="3377" y="2987"/>
                </a:lnTo>
                <a:lnTo>
                  <a:pt x="3353" y="2990"/>
                </a:lnTo>
                <a:lnTo>
                  <a:pt x="3326" y="2989"/>
                </a:lnTo>
                <a:lnTo>
                  <a:pt x="3298" y="2983"/>
                </a:lnTo>
                <a:lnTo>
                  <a:pt x="3271" y="2978"/>
                </a:lnTo>
                <a:lnTo>
                  <a:pt x="3242" y="2974"/>
                </a:lnTo>
                <a:lnTo>
                  <a:pt x="3213" y="2974"/>
                </a:lnTo>
                <a:lnTo>
                  <a:pt x="3186" y="2981"/>
                </a:lnTo>
                <a:lnTo>
                  <a:pt x="3153" y="2992"/>
                </a:lnTo>
                <a:lnTo>
                  <a:pt x="3118" y="3007"/>
                </a:lnTo>
                <a:lnTo>
                  <a:pt x="3084" y="3021"/>
                </a:lnTo>
                <a:lnTo>
                  <a:pt x="3051" y="3040"/>
                </a:lnTo>
                <a:lnTo>
                  <a:pt x="3026" y="3060"/>
                </a:lnTo>
                <a:lnTo>
                  <a:pt x="3020" y="3067"/>
                </a:lnTo>
                <a:lnTo>
                  <a:pt x="3017" y="3078"/>
                </a:lnTo>
                <a:lnTo>
                  <a:pt x="3011" y="3090"/>
                </a:lnTo>
                <a:lnTo>
                  <a:pt x="3006" y="3098"/>
                </a:lnTo>
                <a:lnTo>
                  <a:pt x="2993" y="3107"/>
                </a:lnTo>
                <a:lnTo>
                  <a:pt x="2978" y="3112"/>
                </a:lnTo>
                <a:lnTo>
                  <a:pt x="2966" y="3121"/>
                </a:lnTo>
                <a:lnTo>
                  <a:pt x="2949" y="3121"/>
                </a:lnTo>
                <a:lnTo>
                  <a:pt x="2949" y="3134"/>
                </a:lnTo>
                <a:lnTo>
                  <a:pt x="2933" y="3140"/>
                </a:lnTo>
                <a:lnTo>
                  <a:pt x="2918" y="3147"/>
                </a:lnTo>
                <a:lnTo>
                  <a:pt x="2904" y="3152"/>
                </a:lnTo>
                <a:lnTo>
                  <a:pt x="2886" y="3156"/>
                </a:lnTo>
                <a:lnTo>
                  <a:pt x="2886" y="3152"/>
                </a:lnTo>
                <a:lnTo>
                  <a:pt x="2886" y="3149"/>
                </a:lnTo>
                <a:lnTo>
                  <a:pt x="2888" y="3147"/>
                </a:lnTo>
                <a:lnTo>
                  <a:pt x="2888" y="3145"/>
                </a:lnTo>
                <a:lnTo>
                  <a:pt x="2888" y="3143"/>
                </a:lnTo>
                <a:lnTo>
                  <a:pt x="2886" y="3141"/>
                </a:lnTo>
                <a:lnTo>
                  <a:pt x="2884" y="3140"/>
                </a:lnTo>
                <a:lnTo>
                  <a:pt x="2886" y="3140"/>
                </a:lnTo>
                <a:lnTo>
                  <a:pt x="2888" y="3134"/>
                </a:lnTo>
                <a:lnTo>
                  <a:pt x="2886" y="3129"/>
                </a:lnTo>
                <a:lnTo>
                  <a:pt x="2886" y="3123"/>
                </a:lnTo>
                <a:lnTo>
                  <a:pt x="2886" y="3121"/>
                </a:lnTo>
                <a:lnTo>
                  <a:pt x="2888" y="3121"/>
                </a:lnTo>
                <a:lnTo>
                  <a:pt x="2886" y="3121"/>
                </a:lnTo>
                <a:lnTo>
                  <a:pt x="2886" y="3123"/>
                </a:lnTo>
                <a:lnTo>
                  <a:pt x="2886" y="3123"/>
                </a:lnTo>
                <a:lnTo>
                  <a:pt x="2884" y="3127"/>
                </a:lnTo>
                <a:lnTo>
                  <a:pt x="2880" y="3129"/>
                </a:lnTo>
                <a:lnTo>
                  <a:pt x="2878" y="3132"/>
                </a:lnTo>
                <a:lnTo>
                  <a:pt x="2875" y="3134"/>
                </a:lnTo>
                <a:lnTo>
                  <a:pt x="2873" y="3136"/>
                </a:lnTo>
                <a:lnTo>
                  <a:pt x="2873" y="3138"/>
                </a:lnTo>
                <a:lnTo>
                  <a:pt x="2873" y="3138"/>
                </a:lnTo>
                <a:lnTo>
                  <a:pt x="2878" y="3138"/>
                </a:lnTo>
                <a:lnTo>
                  <a:pt x="2880" y="3138"/>
                </a:lnTo>
                <a:lnTo>
                  <a:pt x="2882" y="3140"/>
                </a:lnTo>
                <a:lnTo>
                  <a:pt x="2884" y="3140"/>
                </a:lnTo>
                <a:lnTo>
                  <a:pt x="2884" y="3140"/>
                </a:lnTo>
                <a:lnTo>
                  <a:pt x="2880" y="3147"/>
                </a:lnTo>
                <a:lnTo>
                  <a:pt x="2875" y="3156"/>
                </a:lnTo>
                <a:lnTo>
                  <a:pt x="2873" y="3165"/>
                </a:lnTo>
                <a:lnTo>
                  <a:pt x="2869" y="3167"/>
                </a:lnTo>
                <a:lnTo>
                  <a:pt x="2866" y="3169"/>
                </a:lnTo>
                <a:lnTo>
                  <a:pt x="2864" y="3167"/>
                </a:lnTo>
                <a:lnTo>
                  <a:pt x="2862" y="3167"/>
                </a:lnTo>
                <a:lnTo>
                  <a:pt x="2860" y="3165"/>
                </a:lnTo>
                <a:lnTo>
                  <a:pt x="2860" y="3163"/>
                </a:lnTo>
                <a:lnTo>
                  <a:pt x="2858" y="3161"/>
                </a:lnTo>
                <a:lnTo>
                  <a:pt x="2855" y="3160"/>
                </a:lnTo>
                <a:lnTo>
                  <a:pt x="2851" y="3158"/>
                </a:lnTo>
                <a:lnTo>
                  <a:pt x="2846" y="3156"/>
                </a:lnTo>
                <a:lnTo>
                  <a:pt x="2844" y="3165"/>
                </a:lnTo>
                <a:lnTo>
                  <a:pt x="2842" y="3172"/>
                </a:lnTo>
                <a:lnTo>
                  <a:pt x="2838" y="3178"/>
                </a:lnTo>
                <a:lnTo>
                  <a:pt x="2835" y="3181"/>
                </a:lnTo>
                <a:lnTo>
                  <a:pt x="2828" y="3183"/>
                </a:lnTo>
                <a:lnTo>
                  <a:pt x="2817" y="3183"/>
                </a:lnTo>
                <a:lnTo>
                  <a:pt x="2817" y="3203"/>
                </a:lnTo>
                <a:lnTo>
                  <a:pt x="2813" y="3209"/>
                </a:lnTo>
                <a:lnTo>
                  <a:pt x="2808" y="3212"/>
                </a:lnTo>
                <a:lnTo>
                  <a:pt x="2804" y="3218"/>
                </a:lnTo>
                <a:lnTo>
                  <a:pt x="2800" y="3223"/>
                </a:lnTo>
                <a:lnTo>
                  <a:pt x="2793" y="3227"/>
                </a:lnTo>
                <a:lnTo>
                  <a:pt x="2791" y="3227"/>
                </a:lnTo>
                <a:lnTo>
                  <a:pt x="2789" y="3227"/>
                </a:lnTo>
                <a:lnTo>
                  <a:pt x="2786" y="3225"/>
                </a:lnTo>
                <a:lnTo>
                  <a:pt x="2782" y="3225"/>
                </a:lnTo>
                <a:lnTo>
                  <a:pt x="2777" y="3223"/>
                </a:lnTo>
                <a:lnTo>
                  <a:pt x="2777" y="3227"/>
                </a:lnTo>
                <a:lnTo>
                  <a:pt x="2782" y="3238"/>
                </a:lnTo>
                <a:lnTo>
                  <a:pt x="2784" y="3250"/>
                </a:lnTo>
                <a:lnTo>
                  <a:pt x="2784" y="3269"/>
                </a:lnTo>
                <a:lnTo>
                  <a:pt x="2780" y="3287"/>
                </a:lnTo>
                <a:lnTo>
                  <a:pt x="2775" y="3303"/>
                </a:lnTo>
                <a:lnTo>
                  <a:pt x="2769" y="3318"/>
                </a:lnTo>
                <a:lnTo>
                  <a:pt x="2769" y="3320"/>
                </a:lnTo>
                <a:lnTo>
                  <a:pt x="2768" y="3321"/>
                </a:lnTo>
                <a:lnTo>
                  <a:pt x="2764" y="3325"/>
                </a:lnTo>
                <a:lnTo>
                  <a:pt x="2762" y="3330"/>
                </a:lnTo>
                <a:lnTo>
                  <a:pt x="2758" y="3334"/>
                </a:lnTo>
                <a:lnTo>
                  <a:pt x="2757" y="3338"/>
                </a:lnTo>
                <a:lnTo>
                  <a:pt x="2755" y="3340"/>
                </a:lnTo>
                <a:lnTo>
                  <a:pt x="2753" y="3341"/>
                </a:lnTo>
                <a:lnTo>
                  <a:pt x="2762" y="3354"/>
                </a:lnTo>
                <a:lnTo>
                  <a:pt x="2769" y="3374"/>
                </a:lnTo>
                <a:lnTo>
                  <a:pt x="2777" y="3398"/>
                </a:lnTo>
                <a:lnTo>
                  <a:pt x="2782" y="3421"/>
                </a:lnTo>
                <a:lnTo>
                  <a:pt x="2788" y="3443"/>
                </a:lnTo>
                <a:lnTo>
                  <a:pt x="2793" y="3460"/>
                </a:lnTo>
                <a:lnTo>
                  <a:pt x="2798" y="3467"/>
                </a:lnTo>
                <a:lnTo>
                  <a:pt x="2804" y="3470"/>
                </a:lnTo>
                <a:lnTo>
                  <a:pt x="2809" y="3474"/>
                </a:lnTo>
                <a:lnTo>
                  <a:pt x="2815" y="3480"/>
                </a:lnTo>
                <a:lnTo>
                  <a:pt x="2818" y="3492"/>
                </a:lnTo>
                <a:lnTo>
                  <a:pt x="2813" y="3492"/>
                </a:lnTo>
                <a:lnTo>
                  <a:pt x="2813" y="3496"/>
                </a:lnTo>
                <a:lnTo>
                  <a:pt x="2798" y="3498"/>
                </a:lnTo>
                <a:lnTo>
                  <a:pt x="2788" y="3500"/>
                </a:lnTo>
                <a:lnTo>
                  <a:pt x="2777" y="3501"/>
                </a:lnTo>
                <a:lnTo>
                  <a:pt x="2762" y="3503"/>
                </a:lnTo>
                <a:lnTo>
                  <a:pt x="2749" y="3489"/>
                </a:lnTo>
                <a:lnTo>
                  <a:pt x="2737" y="3483"/>
                </a:lnTo>
                <a:lnTo>
                  <a:pt x="2722" y="3481"/>
                </a:lnTo>
                <a:lnTo>
                  <a:pt x="2708" y="3481"/>
                </a:lnTo>
                <a:lnTo>
                  <a:pt x="2689" y="3480"/>
                </a:lnTo>
                <a:lnTo>
                  <a:pt x="2669" y="3474"/>
                </a:lnTo>
                <a:lnTo>
                  <a:pt x="2666" y="3472"/>
                </a:lnTo>
                <a:lnTo>
                  <a:pt x="2662" y="3469"/>
                </a:lnTo>
                <a:lnTo>
                  <a:pt x="2660" y="3465"/>
                </a:lnTo>
                <a:lnTo>
                  <a:pt x="2658" y="3461"/>
                </a:lnTo>
                <a:lnTo>
                  <a:pt x="2657" y="3458"/>
                </a:lnTo>
                <a:lnTo>
                  <a:pt x="2653" y="3454"/>
                </a:lnTo>
                <a:lnTo>
                  <a:pt x="2618" y="3450"/>
                </a:lnTo>
                <a:lnTo>
                  <a:pt x="2615" y="3449"/>
                </a:lnTo>
                <a:lnTo>
                  <a:pt x="2615" y="3445"/>
                </a:lnTo>
                <a:lnTo>
                  <a:pt x="2613" y="3441"/>
                </a:lnTo>
                <a:lnTo>
                  <a:pt x="2611" y="3438"/>
                </a:lnTo>
                <a:lnTo>
                  <a:pt x="2609" y="3434"/>
                </a:lnTo>
                <a:lnTo>
                  <a:pt x="2562" y="3427"/>
                </a:lnTo>
                <a:lnTo>
                  <a:pt x="2558" y="3403"/>
                </a:lnTo>
                <a:lnTo>
                  <a:pt x="2551" y="3380"/>
                </a:lnTo>
                <a:lnTo>
                  <a:pt x="2538" y="3356"/>
                </a:lnTo>
                <a:lnTo>
                  <a:pt x="2528" y="3334"/>
                </a:lnTo>
                <a:lnTo>
                  <a:pt x="2517" y="3309"/>
                </a:lnTo>
                <a:lnTo>
                  <a:pt x="2509" y="3280"/>
                </a:lnTo>
                <a:lnTo>
                  <a:pt x="2506" y="3249"/>
                </a:lnTo>
                <a:lnTo>
                  <a:pt x="2484" y="3236"/>
                </a:lnTo>
                <a:lnTo>
                  <a:pt x="2464" y="3214"/>
                </a:lnTo>
                <a:lnTo>
                  <a:pt x="2442" y="3185"/>
                </a:lnTo>
                <a:lnTo>
                  <a:pt x="2422" y="3152"/>
                </a:lnTo>
                <a:lnTo>
                  <a:pt x="2404" y="3120"/>
                </a:lnTo>
                <a:lnTo>
                  <a:pt x="2389" y="3090"/>
                </a:lnTo>
                <a:lnTo>
                  <a:pt x="2377" y="3065"/>
                </a:lnTo>
                <a:lnTo>
                  <a:pt x="2364" y="3041"/>
                </a:lnTo>
                <a:lnTo>
                  <a:pt x="2348" y="3014"/>
                </a:lnTo>
                <a:lnTo>
                  <a:pt x="2324" y="2990"/>
                </a:lnTo>
                <a:lnTo>
                  <a:pt x="2300" y="2972"/>
                </a:lnTo>
                <a:lnTo>
                  <a:pt x="2273" y="2961"/>
                </a:lnTo>
                <a:lnTo>
                  <a:pt x="2273" y="2947"/>
                </a:lnTo>
                <a:lnTo>
                  <a:pt x="2269" y="2943"/>
                </a:lnTo>
                <a:lnTo>
                  <a:pt x="2266" y="2940"/>
                </a:lnTo>
                <a:lnTo>
                  <a:pt x="2264" y="2936"/>
                </a:lnTo>
                <a:lnTo>
                  <a:pt x="2260" y="2930"/>
                </a:lnTo>
                <a:lnTo>
                  <a:pt x="2242" y="2934"/>
                </a:lnTo>
                <a:lnTo>
                  <a:pt x="2217" y="2934"/>
                </a:lnTo>
                <a:lnTo>
                  <a:pt x="2189" y="2930"/>
                </a:lnTo>
                <a:lnTo>
                  <a:pt x="2188" y="2929"/>
                </a:lnTo>
                <a:lnTo>
                  <a:pt x="2184" y="2927"/>
                </a:lnTo>
                <a:lnTo>
                  <a:pt x="2182" y="2923"/>
                </a:lnTo>
                <a:lnTo>
                  <a:pt x="2178" y="2921"/>
                </a:lnTo>
                <a:lnTo>
                  <a:pt x="2175" y="2920"/>
                </a:lnTo>
                <a:lnTo>
                  <a:pt x="2173" y="2918"/>
                </a:lnTo>
                <a:lnTo>
                  <a:pt x="2168" y="2920"/>
                </a:lnTo>
                <a:lnTo>
                  <a:pt x="2155" y="2923"/>
                </a:lnTo>
                <a:lnTo>
                  <a:pt x="2140" y="2927"/>
                </a:lnTo>
                <a:lnTo>
                  <a:pt x="2126" y="2929"/>
                </a:lnTo>
                <a:lnTo>
                  <a:pt x="2117" y="2947"/>
                </a:lnTo>
                <a:lnTo>
                  <a:pt x="2108" y="2965"/>
                </a:lnTo>
                <a:lnTo>
                  <a:pt x="2098" y="2983"/>
                </a:lnTo>
                <a:lnTo>
                  <a:pt x="2093" y="3005"/>
                </a:lnTo>
                <a:lnTo>
                  <a:pt x="2082" y="3005"/>
                </a:lnTo>
                <a:lnTo>
                  <a:pt x="2077" y="3016"/>
                </a:lnTo>
                <a:lnTo>
                  <a:pt x="2068" y="3023"/>
                </a:lnTo>
                <a:lnTo>
                  <a:pt x="2055" y="3027"/>
                </a:lnTo>
                <a:lnTo>
                  <a:pt x="2038" y="3027"/>
                </a:lnTo>
                <a:lnTo>
                  <a:pt x="2020" y="3014"/>
                </a:lnTo>
                <a:lnTo>
                  <a:pt x="1998" y="3000"/>
                </a:lnTo>
                <a:lnTo>
                  <a:pt x="1973" y="2985"/>
                </a:lnTo>
                <a:lnTo>
                  <a:pt x="1948" y="2969"/>
                </a:lnTo>
                <a:lnTo>
                  <a:pt x="1924" y="2954"/>
                </a:lnTo>
                <a:lnTo>
                  <a:pt x="1906" y="2938"/>
                </a:lnTo>
                <a:lnTo>
                  <a:pt x="1893" y="2923"/>
                </a:lnTo>
                <a:lnTo>
                  <a:pt x="1884" y="2901"/>
                </a:lnTo>
                <a:lnTo>
                  <a:pt x="1878" y="2876"/>
                </a:lnTo>
                <a:lnTo>
                  <a:pt x="1875" y="2849"/>
                </a:lnTo>
                <a:lnTo>
                  <a:pt x="1869" y="2823"/>
                </a:lnTo>
                <a:lnTo>
                  <a:pt x="1862" y="2800"/>
                </a:lnTo>
                <a:lnTo>
                  <a:pt x="1849" y="2781"/>
                </a:lnTo>
                <a:lnTo>
                  <a:pt x="1846" y="2778"/>
                </a:lnTo>
                <a:lnTo>
                  <a:pt x="1844" y="2776"/>
                </a:lnTo>
                <a:lnTo>
                  <a:pt x="1842" y="2776"/>
                </a:lnTo>
                <a:lnTo>
                  <a:pt x="1840" y="2774"/>
                </a:lnTo>
                <a:lnTo>
                  <a:pt x="1838" y="2774"/>
                </a:lnTo>
                <a:lnTo>
                  <a:pt x="1837" y="2774"/>
                </a:lnTo>
                <a:lnTo>
                  <a:pt x="1833" y="2772"/>
                </a:lnTo>
                <a:lnTo>
                  <a:pt x="1829" y="2769"/>
                </a:lnTo>
                <a:lnTo>
                  <a:pt x="1813" y="2749"/>
                </a:lnTo>
                <a:lnTo>
                  <a:pt x="1800" y="2725"/>
                </a:lnTo>
                <a:lnTo>
                  <a:pt x="1786" y="2701"/>
                </a:lnTo>
                <a:lnTo>
                  <a:pt x="1737" y="2665"/>
                </a:lnTo>
                <a:lnTo>
                  <a:pt x="1733" y="2649"/>
                </a:lnTo>
                <a:lnTo>
                  <a:pt x="1729" y="2634"/>
                </a:lnTo>
                <a:lnTo>
                  <a:pt x="1677" y="2627"/>
                </a:lnTo>
                <a:lnTo>
                  <a:pt x="1618" y="2620"/>
                </a:lnTo>
                <a:lnTo>
                  <a:pt x="1562" y="2612"/>
                </a:lnTo>
                <a:lnTo>
                  <a:pt x="1509" y="2605"/>
                </a:lnTo>
                <a:lnTo>
                  <a:pt x="1506" y="2656"/>
                </a:lnTo>
                <a:lnTo>
                  <a:pt x="1495" y="2661"/>
                </a:lnTo>
                <a:lnTo>
                  <a:pt x="1482" y="2663"/>
                </a:lnTo>
                <a:lnTo>
                  <a:pt x="1466" y="2663"/>
                </a:lnTo>
                <a:lnTo>
                  <a:pt x="1448" y="2656"/>
                </a:lnTo>
                <a:lnTo>
                  <a:pt x="1426" y="2654"/>
                </a:lnTo>
                <a:lnTo>
                  <a:pt x="1402" y="2654"/>
                </a:lnTo>
                <a:lnTo>
                  <a:pt x="1378" y="2652"/>
                </a:lnTo>
                <a:lnTo>
                  <a:pt x="1333" y="2643"/>
                </a:lnTo>
                <a:lnTo>
                  <a:pt x="1286" y="2640"/>
                </a:lnTo>
                <a:lnTo>
                  <a:pt x="1238" y="2636"/>
                </a:lnTo>
                <a:lnTo>
                  <a:pt x="1191" y="2627"/>
                </a:lnTo>
                <a:lnTo>
                  <a:pt x="1164" y="2618"/>
                </a:lnTo>
                <a:lnTo>
                  <a:pt x="1140" y="2603"/>
                </a:lnTo>
                <a:lnTo>
                  <a:pt x="1117" y="2589"/>
                </a:lnTo>
                <a:lnTo>
                  <a:pt x="1095" y="2574"/>
                </a:lnTo>
                <a:lnTo>
                  <a:pt x="1044" y="2543"/>
                </a:lnTo>
                <a:lnTo>
                  <a:pt x="997" y="2514"/>
                </a:lnTo>
                <a:lnTo>
                  <a:pt x="949" y="2487"/>
                </a:lnTo>
                <a:lnTo>
                  <a:pt x="900" y="2454"/>
                </a:lnTo>
                <a:lnTo>
                  <a:pt x="884" y="2447"/>
                </a:lnTo>
                <a:lnTo>
                  <a:pt x="868" y="2441"/>
                </a:lnTo>
                <a:lnTo>
                  <a:pt x="851" y="2434"/>
                </a:lnTo>
                <a:lnTo>
                  <a:pt x="837" y="2429"/>
                </a:lnTo>
                <a:lnTo>
                  <a:pt x="822" y="2420"/>
                </a:lnTo>
                <a:lnTo>
                  <a:pt x="813" y="2407"/>
                </a:lnTo>
                <a:lnTo>
                  <a:pt x="808" y="2390"/>
                </a:lnTo>
                <a:lnTo>
                  <a:pt x="811" y="2389"/>
                </a:lnTo>
                <a:lnTo>
                  <a:pt x="811" y="2387"/>
                </a:lnTo>
                <a:lnTo>
                  <a:pt x="813" y="2385"/>
                </a:lnTo>
                <a:lnTo>
                  <a:pt x="815" y="2383"/>
                </a:lnTo>
                <a:lnTo>
                  <a:pt x="780" y="2383"/>
                </a:lnTo>
                <a:lnTo>
                  <a:pt x="766" y="2378"/>
                </a:lnTo>
                <a:lnTo>
                  <a:pt x="740" y="2372"/>
                </a:lnTo>
                <a:lnTo>
                  <a:pt x="709" y="2369"/>
                </a:lnTo>
                <a:lnTo>
                  <a:pt x="675" y="2365"/>
                </a:lnTo>
                <a:lnTo>
                  <a:pt x="638" y="2363"/>
                </a:lnTo>
                <a:lnTo>
                  <a:pt x="606" y="2360"/>
                </a:lnTo>
                <a:lnTo>
                  <a:pt x="577" y="2358"/>
                </a:lnTo>
                <a:lnTo>
                  <a:pt x="557" y="2358"/>
                </a:lnTo>
                <a:lnTo>
                  <a:pt x="553" y="2352"/>
                </a:lnTo>
                <a:lnTo>
                  <a:pt x="551" y="2350"/>
                </a:lnTo>
                <a:lnTo>
                  <a:pt x="549" y="2347"/>
                </a:lnTo>
                <a:lnTo>
                  <a:pt x="548" y="2343"/>
                </a:lnTo>
                <a:lnTo>
                  <a:pt x="546" y="2338"/>
                </a:lnTo>
                <a:lnTo>
                  <a:pt x="546" y="2330"/>
                </a:lnTo>
                <a:lnTo>
                  <a:pt x="540" y="2318"/>
                </a:lnTo>
                <a:lnTo>
                  <a:pt x="540" y="2303"/>
                </a:lnTo>
                <a:lnTo>
                  <a:pt x="542" y="2287"/>
                </a:lnTo>
                <a:lnTo>
                  <a:pt x="542" y="2270"/>
                </a:lnTo>
                <a:lnTo>
                  <a:pt x="540" y="2254"/>
                </a:lnTo>
                <a:lnTo>
                  <a:pt x="535" y="2243"/>
                </a:lnTo>
                <a:lnTo>
                  <a:pt x="522" y="2227"/>
                </a:lnTo>
                <a:lnTo>
                  <a:pt x="508" y="2209"/>
                </a:lnTo>
                <a:lnTo>
                  <a:pt x="491" y="2189"/>
                </a:lnTo>
                <a:lnTo>
                  <a:pt x="475" y="2172"/>
                </a:lnTo>
                <a:lnTo>
                  <a:pt x="462" y="2160"/>
                </a:lnTo>
                <a:lnTo>
                  <a:pt x="451" y="2150"/>
                </a:lnTo>
                <a:lnTo>
                  <a:pt x="448" y="2150"/>
                </a:lnTo>
                <a:lnTo>
                  <a:pt x="440" y="2149"/>
                </a:lnTo>
                <a:lnTo>
                  <a:pt x="433" y="2149"/>
                </a:lnTo>
                <a:lnTo>
                  <a:pt x="424" y="2147"/>
                </a:lnTo>
                <a:lnTo>
                  <a:pt x="424" y="2130"/>
                </a:lnTo>
                <a:lnTo>
                  <a:pt x="422" y="2112"/>
                </a:lnTo>
                <a:lnTo>
                  <a:pt x="422" y="2092"/>
                </a:lnTo>
                <a:lnTo>
                  <a:pt x="420" y="2080"/>
                </a:lnTo>
                <a:lnTo>
                  <a:pt x="400" y="2074"/>
                </a:lnTo>
                <a:lnTo>
                  <a:pt x="378" y="2067"/>
                </a:lnTo>
                <a:lnTo>
                  <a:pt x="358" y="2058"/>
                </a:lnTo>
                <a:lnTo>
                  <a:pt x="344" y="2047"/>
                </a:lnTo>
                <a:lnTo>
                  <a:pt x="338" y="2038"/>
                </a:lnTo>
                <a:lnTo>
                  <a:pt x="335" y="2027"/>
                </a:lnTo>
                <a:lnTo>
                  <a:pt x="331" y="2018"/>
                </a:lnTo>
                <a:lnTo>
                  <a:pt x="326" y="2007"/>
                </a:lnTo>
                <a:lnTo>
                  <a:pt x="317" y="2000"/>
                </a:lnTo>
                <a:lnTo>
                  <a:pt x="297" y="1994"/>
                </a:lnTo>
                <a:lnTo>
                  <a:pt x="277" y="1989"/>
                </a:lnTo>
                <a:lnTo>
                  <a:pt x="257" y="1983"/>
                </a:lnTo>
                <a:lnTo>
                  <a:pt x="237" y="1976"/>
                </a:lnTo>
                <a:lnTo>
                  <a:pt x="220" y="1965"/>
                </a:lnTo>
                <a:lnTo>
                  <a:pt x="209" y="1950"/>
                </a:lnTo>
                <a:lnTo>
                  <a:pt x="204" y="1932"/>
                </a:lnTo>
                <a:lnTo>
                  <a:pt x="209" y="1923"/>
                </a:lnTo>
                <a:lnTo>
                  <a:pt x="215" y="1907"/>
                </a:lnTo>
                <a:lnTo>
                  <a:pt x="220" y="1889"/>
                </a:lnTo>
                <a:lnTo>
                  <a:pt x="224" y="1872"/>
                </a:lnTo>
                <a:lnTo>
                  <a:pt x="209" y="1865"/>
                </a:lnTo>
                <a:lnTo>
                  <a:pt x="204" y="1858"/>
                </a:lnTo>
                <a:lnTo>
                  <a:pt x="202" y="1852"/>
                </a:lnTo>
                <a:lnTo>
                  <a:pt x="202" y="1847"/>
                </a:lnTo>
                <a:lnTo>
                  <a:pt x="206" y="1841"/>
                </a:lnTo>
                <a:lnTo>
                  <a:pt x="206" y="1834"/>
                </a:lnTo>
                <a:lnTo>
                  <a:pt x="202" y="1825"/>
                </a:lnTo>
                <a:lnTo>
                  <a:pt x="193" y="1810"/>
                </a:lnTo>
                <a:lnTo>
                  <a:pt x="180" y="1796"/>
                </a:lnTo>
                <a:lnTo>
                  <a:pt x="171" y="1781"/>
                </a:lnTo>
                <a:lnTo>
                  <a:pt x="157" y="1760"/>
                </a:lnTo>
                <a:lnTo>
                  <a:pt x="140" y="1740"/>
                </a:lnTo>
                <a:lnTo>
                  <a:pt x="126" y="1718"/>
                </a:lnTo>
                <a:lnTo>
                  <a:pt x="118" y="1709"/>
                </a:lnTo>
                <a:lnTo>
                  <a:pt x="111" y="1700"/>
                </a:lnTo>
                <a:lnTo>
                  <a:pt x="106" y="1685"/>
                </a:lnTo>
                <a:lnTo>
                  <a:pt x="109" y="1676"/>
                </a:lnTo>
                <a:lnTo>
                  <a:pt x="109" y="1663"/>
                </a:lnTo>
                <a:lnTo>
                  <a:pt x="113" y="1650"/>
                </a:lnTo>
                <a:lnTo>
                  <a:pt x="117" y="1647"/>
                </a:lnTo>
                <a:lnTo>
                  <a:pt x="118" y="1645"/>
                </a:lnTo>
                <a:lnTo>
                  <a:pt x="124" y="1643"/>
                </a:lnTo>
                <a:lnTo>
                  <a:pt x="128" y="1641"/>
                </a:lnTo>
                <a:lnTo>
                  <a:pt x="131" y="1638"/>
                </a:lnTo>
                <a:lnTo>
                  <a:pt x="131" y="1638"/>
                </a:lnTo>
                <a:lnTo>
                  <a:pt x="133" y="1638"/>
                </a:lnTo>
                <a:lnTo>
                  <a:pt x="133" y="1641"/>
                </a:lnTo>
                <a:lnTo>
                  <a:pt x="133" y="1643"/>
                </a:lnTo>
                <a:lnTo>
                  <a:pt x="135" y="1641"/>
                </a:lnTo>
                <a:lnTo>
                  <a:pt x="135" y="1640"/>
                </a:lnTo>
                <a:lnTo>
                  <a:pt x="135" y="1638"/>
                </a:lnTo>
                <a:lnTo>
                  <a:pt x="135" y="1636"/>
                </a:lnTo>
                <a:lnTo>
                  <a:pt x="133" y="1634"/>
                </a:lnTo>
                <a:lnTo>
                  <a:pt x="133" y="1634"/>
                </a:lnTo>
                <a:lnTo>
                  <a:pt x="131" y="1638"/>
                </a:lnTo>
                <a:lnTo>
                  <a:pt x="113" y="1634"/>
                </a:lnTo>
                <a:lnTo>
                  <a:pt x="106" y="1623"/>
                </a:lnTo>
                <a:lnTo>
                  <a:pt x="98" y="1612"/>
                </a:lnTo>
                <a:lnTo>
                  <a:pt x="93" y="1601"/>
                </a:lnTo>
                <a:lnTo>
                  <a:pt x="88" y="1589"/>
                </a:lnTo>
                <a:lnTo>
                  <a:pt x="84" y="1570"/>
                </a:lnTo>
                <a:lnTo>
                  <a:pt x="91" y="1561"/>
                </a:lnTo>
                <a:lnTo>
                  <a:pt x="91" y="1556"/>
                </a:lnTo>
                <a:lnTo>
                  <a:pt x="88" y="1549"/>
                </a:lnTo>
                <a:lnTo>
                  <a:pt x="84" y="1541"/>
                </a:lnTo>
                <a:lnTo>
                  <a:pt x="84" y="1530"/>
                </a:lnTo>
                <a:lnTo>
                  <a:pt x="88" y="1523"/>
                </a:lnTo>
                <a:lnTo>
                  <a:pt x="93" y="1512"/>
                </a:lnTo>
                <a:lnTo>
                  <a:pt x="97" y="1500"/>
                </a:lnTo>
                <a:lnTo>
                  <a:pt x="80" y="1487"/>
                </a:lnTo>
                <a:lnTo>
                  <a:pt x="71" y="1467"/>
                </a:lnTo>
                <a:lnTo>
                  <a:pt x="66" y="1467"/>
                </a:lnTo>
                <a:lnTo>
                  <a:pt x="62" y="1469"/>
                </a:lnTo>
                <a:lnTo>
                  <a:pt x="60" y="1469"/>
                </a:lnTo>
                <a:lnTo>
                  <a:pt x="58" y="1469"/>
                </a:lnTo>
                <a:lnTo>
                  <a:pt x="57" y="1467"/>
                </a:lnTo>
                <a:lnTo>
                  <a:pt x="57" y="1463"/>
                </a:lnTo>
                <a:lnTo>
                  <a:pt x="57" y="1458"/>
                </a:lnTo>
                <a:lnTo>
                  <a:pt x="55" y="1450"/>
                </a:lnTo>
                <a:lnTo>
                  <a:pt x="60" y="1436"/>
                </a:lnTo>
                <a:lnTo>
                  <a:pt x="58" y="1416"/>
                </a:lnTo>
                <a:lnTo>
                  <a:pt x="51" y="1396"/>
                </a:lnTo>
                <a:lnTo>
                  <a:pt x="38" y="1376"/>
                </a:lnTo>
                <a:lnTo>
                  <a:pt x="28" y="1356"/>
                </a:lnTo>
                <a:lnTo>
                  <a:pt x="17" y="1340"/>
                </a:lnTo>
                <a:lnTo>
                  <a:pt x="11" y="1323"/>
                </a:lnTo>
                <a:lnTo>
                  <a:pt x="11" y="1316"/>
                </a:lnTo>
                <a:lnTo>
                  <a:pt x="11" y="1312"/>
                </a:lnTo>
                <a:lnTo>
                  <a:pt x="13" y="1309"/>
                </a:lnTo>
                <a:lnTo>
                  <a:pt x="13" y="1309"/>
                </a:lnTo>
                <a:lnTo>
                  <a:pt x="15" y="1307"/>
                </a:lnTo>
                <a:lnTo>
                  <a:pt x="17" y="1305"/>
                </a:lnTo>
                <a:lnTo>
                  <a:pt x="18" y="1303"/>
                </a:lnTo>
                <a:lnTo>
                  <a:pt x="13" y="1252"/>
                </a:lnTo>
                <a:lnTo>
                  <a:pt x="18" y="1245"/>
                </a:lnTo>
                <a:lnTo>
                  <a:pt x="26" y="1236"/>
                </a:lnTo>
                <a:lnTo>
                  <a:pt x="31" y="1225"/>
                </a:lnTo>
                <a:lnTo>
                  <a:pt x="33" y="1212"/>
                </a:lnTo>
                <a:lnTo>
                  <a:pt x="29" y="1194"/>
                </a:lnTo>
                <a:lnTo>
                  <a:pt x="24" y="1176"/>
                </a:lnTo>
                <a:lnTo>
                  <a:pt x="17" y="1160"/>
                </a:lnTo>
                <a:lnTo>
                  <a:pt x="9" y="1141"/>
                </a:lnTo>
                <a:lnTo>
                  <a:pt x="2" y="1120"/>
                </a:lnTo>
                <a:lnTo>
                  <a:pt x="0" y="1092"/>
                </a:lnTo>
                <a:lnTo>
                  <a:pt x="15" y="1076"/>
                </a:lnTo>
                <a:lnTo>
                  <a:pt x="33" y="1052"/>
                </a:lnTo>
                <a:lnTo>
                  <a:pt x="49" y="1027"/>
                </a:lnTo>
                <a:lnTo>
                  <a:pt x="62" y="1000"/>
                </a:lnTo>
                <a:lnTo>
                  <a:pt x="71" y="978"/>
                </a:lnTo>
                <a:lnTo>
                  <a:pt x="75" y="965"/>
                </a:lnTo>
                <a:lnTo>
                  <a:pt x="80" y="954"/>
                </a:lnTo>
                <a:lnTo>
                  <a:pt x="82" y="945"/>
                </a:lnTo>
                <a:lnTo>
                  <a:pt x="82" y="940"/>
                </a:lnTo>
                <a:lnTo>
                  <a:pt x="82" y="934"/>
                </a:lnTo>
                <a:lnTo>
                  <a:pt x="84" y="929"/>
                </a:lnTo>
                <a:lnTo>
                  <a:pt x="88" y="925"/>
                </a:lnTo>
                <a:lnTo>
                  <a:pt x="89" y="921"/>
                </a:lnTo>
                <a:lnTo>
                  <a:pt x="89" y="918"/>
                </a:lnTo>
                <a:lnTo>
                  <a:pt x="91" y="912"/>
                </a:lnTo>
                <a:lnTo>
                  <a:pt x="89" y="907"/>
                </a:lnTo>
                <a:lnTo>
                  <a:pt x="89" y="905"/>
                </a:lnTo>
                <a:lnTo>
                  <a:pt x="88" y="901"/>
                </a:lnTo>
                <a:lnTo>
                  <a:pt x="84" y="900"/>
                </a:lnTo>
                <a:lnTo>
                  <a:pt x="82" y="896"/>
                </a:lnTo>
                <a:lnTo>
                  <a:pt x="82" y="894"/>
                </a:lnTo>
                <a:lnTo>
                  <a:pt x="82" y="876"/>
                </a:lnTo>
                <a:lnTo>
                  <a:pt x="88" y="860"/>
                </a:lnTo>
                <a:lnTo>
                  <a:pt x="98" y="841"/>
                </a:lnTo>
                <a:lnTo>
                  <a:pt x="108" y="829"/>
                </a:lnTo>
                <a:lnTo>
                  <a:pt x="113" y="818"/>
                </a:lnTo>
                <a:lnTo>
                  <a:pt x="109" y="765"/>
                </a:lnTo>
                <a:lnTo>
                  <a:pt x="111" y="765"/>
                </a:lnTo>
                <a:lnTo>
                  <a:pt x="115" y="763"/>
                </a:lnTo>
                <a:lnTo>
                  <a:pt x="118" y="761"/>
                </a:lnTo>
                <a:lnTo>
                  <a:pt x="122" y="760"/>
                </a:lnTo>
                <a:lnTo>
                  <a:pt x="124" y="758"/>
                </a:lnTo>
                <a:lnTo>
                  <a:pt x="137" y="734"/>
                </a:lnTo>
                <a:lnTo>
                  <a:pt x="144" y="705"/>
                </a:lnTo>
                <a:lnTo>
                  <a:pt x="157" y="705"/>
                </a:lnTo>
                <a:lnTo>
                  <a:pt x="168" y="678"/>
                </a:lnTo>
                <a:lnTo>
                  <a:pt x="184" y="649"/>
                </a:lnTo>
                <a:lnTo>
                  <a:pt x="198" y="621"/>
                </a:lnTo>
                <a:lnTo>
                  <a:pt x="206" y="581"/>
                </a:lnTo>
                <a:lnTo>
                  <a:pt x="218" y="578"/>
                </a:lnTo>
                <a:lnTo>
                  <a:pt x="222" y="560"/>
                </a:lnTo>
                <a:lnTo>
                  <a:pt x="222" y="540"/>
                </a:lnTo>
                <a:lnTo>
                  <a:pt x="226" y="521"/>
                </a:lnTo>
                <a:lnTo>
                  <a:pt x="235" y="505"/>
                </a:lnTo>
                <a:lnTo>
                  <a:pt x="248" y="485"/>
                </a:lnTo>
                <a:lnTo>
                  <a:pt x="257" y="465"/>
                </a:lnTo>
                <a:lnTo>
                  <a:pt x="264" y="438"/>
                </a:lnTo>
                <a:lnTo>
                  <a:pt x="264" y="410"/>
                </a:lnTo>
                <a:lnTo>
                  <a:pt x="266" y="383"/>
                </a:lnTo>
                <a:lnTo>
                  <a:pt x="269" y="358"/>
                </a:lnTo>
                <a:lnTo>
                  <a:pt x="280" y="334"/>
                </a:lnTo>
                <a:lnTo>
                  <a:pt x="268" y="334"/>
                </a:lnTo>
                <a:lnTo>
                  <a:pt x="269" y="312"/>
                </a:lnTo>
                <a:lnTo>
                  <a:pt x="273" y="294"/>
                </a:lnTo>
                <a:lnTo>
                  <a:pt x="280" y="278"/>
                </a:lnTo>
                <a:lnTo>
                  <a:pt x="291" y="281"/>
                </a:lnTo>
                <a:lnTo>
                  <a:pt x="286" y="263"/>
                </a:lnTo>
                <a:lnTo>
                  <a:pt x="284" y="241"/>
                </a:lnTo>
                <a:lnTo>
                  <a:pt x="284" y="218"/>
                </a:lnTo>
                <a:lnTo>
                  <a:pt x="286" y="194"/>
                </a:lnTo>
                <a:lnTo>
                  <a:pt x="282" y="172"/>
                </a:lnTo>
                <a:lnTo>
                  <a:pt x="282" y="152"/>
                </a:lnTo>
                <a:lnTo>
                  <a:pt x="284" y="130"/>
                </a:lnTo>
                <a:lnTo>
                  <a:pt x="282" y="109"/>
                </a:lnTo>
                <a:lnTo>
                  <a:pt x="277" y="98"/>
                </a:lnTo>
                <a:lnTo>
                  <a:pt x="271" y="89"/>
                </a:lnTo>
                <a:lnTo>
                  <a:pt x="266" y="78"/>
                </a:lnTo>
                <a:lnTo>
                  <a:pt x="266" y="65"/>
                </a:lnTo>
                <a:lnTo>
                  <a:pt x="271" y="49"/>
                </a:lnTo>
                <a:lnTo>
                  <a:pt x="277" y="32"/>
                </a:lnTo>
                <a:lnTo>
                  <a:pt x="280" y="12"/>
                </a:lnTo>
                <a:lnTo>
                  <a:pt x="286" y="12"/>
                </a:lnTo>
                <a:lnTo>
                  <a:pt x="288" y="14"/>
                </a:lnTo>
                <a:lnTo>
                  <a:pt x="289" y="14"/>
                </a:lnTo>
                <a:lnTo>
                  <a:pt x="291" y="14"/>
                </a:lnTo>
                <a:lnTo>
                  <a:pt x="293" y="16"/>
                </a:lnTo>
                <a:lnTo>
                  <a:pt x="308" y="27"/>
                </a:lnTo>
                <a:lnTo>
                  <a:pt x="320" y="43"/>
                </a:lnTo>
                <a:lnTo>
                  <a:pt x="331" y="60"/>
                </a:lnTo>
                <a:lnTo>
                  <a:pt x="342" y="72"/>
                </a:lnTo>
                <a:lnTo>
                  <a:pt x="360" y="83"/>
                </a:lnTo>
                <a:lnTo>
                  <a:pt x="384" y="90"/>
                </a:lnTo>
                <a:lnTo>
                  <a:pt x="409" y="94"/>
                </a:lnTo>
                <a:lnTo>
                  <a:pt x="433" y="101"/>
                </a:lnTo>
                <a:lnTo>
                  <a:pt x="433" y="105"/>
                </a:lnTo>
                <a:lnTo>
                  <a:pt x="433" y="107"/>
                </a:lnTo>
                <a:lnTo>
                  <a:pt x="433" y="109"/>
                </a:lnTo>
                <a:lnTo>
                  <a:pt x="433" y="109"/>
                </a:lnTo>
                <a:lnTo>
                  <a:pt x="433" y="110"/>
                </a:lnTo>
                <a:lnTo>
                  <a:pt x="433" y="112"/>
                </a:lnTo>
                <a:lnTo>
                  <a:pt x="438" y="110"/>
                </a:lnTo>
                <a:lnTo>
                  <a:pt x="442" y="110"/>
                </a:lnTo>
                <a:lnTo>
                  <a:pt x="448" y="109"/>
                </a:lnTo>
                <a:lnTo>
                  <a:pt x="453" y="109"/>
                </a:lnTo>
                <a:lnTo>
                  <a:pt x="462" y="109"/>
                </a:lnTo>
                <a:lnTo>
                  <a:pt x="462" y="127"/>
                </a:lnTo>
                <a:lnTo>
                  <a:pt x="466" y="138"/>
                </a:lnTo>
                <a:lnTo>
                  <a:pt x="469" y="149"/>
                </a:lnTo>
                <a:lnTo>
                  <a:pt x="475" y="161"/>
                </a:lnTo>
                <a:lnTo>
                  <a:pt x="475" y="160"/>
                </a:lnTo>
                <a:lnTo>
                  <a:pt x="477" y="158"/>
                </a:lnTo>
                <a:lnTo>
                  <a:pt x="477" y="158"/>
                </a:lnTo>
                <a:lnTo>
                  <a:pt x="477" y="156"/>
                </a:lnTo>
                <a:lnTo>
                  <a:pt x="478" y="152"/>
                </a:lnTo>
                <a:lnTo>
                  <a:pt x="482" y="150"/>
                </a:lnTo>
                <a:lnTo>
                  <a:pt x="484" y="150"/>
                </a:lnTo>
                <a:lnTo>
                  <a:pt x="486" y="149"/>
                </a:lnTo>
                <a:lnTo>
                  <a:pt x="486" y="147"/>
                </a:lnTo>
                <a:lnTo>
                  <a:pt x="486" y="145"/>
                </a:lnTo>
                <a:lnTo>
                  <a:pt x="486" y="141"/>
                </a:lnTo>
                <a:lnTo>
                  <a:pt x="486" y="136"/>
                </a:lnTo>
                <a:lnTo>
                  <a:pt x="484" y="129"/>
                </a:lnTo>
                <a:lnTo>
                  <a:pt x="482" y="118"/>
                </a:lnTo>
                <a:lnTo>
                  <a:pt x="482" y="110"/>
                </a:lnTo>
                <a:lnTo>
                  <a:pt x="482" y="105"/>
                </a:lnTo>
                <a:lnTo>
                  <a:pt x="478" y="92"/>
                </a:lnTo>
                <a:lnTo>
                  <a:pt x="466" y="92"/>
                </a:lnTo>
                <a:lnTo>
                  <a:pt x="466" y="72"/>
                </a:lnTo>
                <a:lnTo>
                  <a:pt x="482" y="72"/>
                </a:lnTo>
                <a:lnTo>
                  <a:pt x="482" y="69"/>
                </a:lnTo>
                <a:lnTo>
                  <a:pt x="484" y="65"/>
                </a:lnTo>
                <a:lnTo>
                  <a:pt x="484" y="63"/>
                </a:lnTo>
                <a:lnTo>
                  <a:pt x="486" y="60"/>
                </a:lnTo>
                <a:lnTo>
                  <a:pt x="489" y="60"/>
                </a:lnTo>
                <a:lnTo>
                  <a:pt x="489" y="49"/>
                </a:lnTo>
                <a:lnTo>
                  <a:pt x="482" y="36"/>
                </a:lnTo>
                <a:lnTo>
                  <a:pt x="473" y="23"/>
                </a:lnTo>
                <a:lnTo>
                  <a:pt x="469" y="9"/>
                </a:lnTo>
                <a:lnTo>
                  <a:pt x="480" y="3"/>
                </a:lnTo>
                <a:lnTo>
                  <a:pt x="495" y="1"/>
                </a:lnTo>
                <a:lnTo>
                  <a:pt x="513" y="0"/>
                </a:lnTo>
                <a:close/>
              </a:path>
            </a:pathLst>
          </a:custGeom>
          <a:solidFill>
            <a:schemeClr val="bg1">
              <a:lumMod val="85000"/>
            </a:schemeClr>
          </a:solidFill>
          <a:ln w="3175">
            <a:noFill/>
          </a:ln>
        </p:spPr>
        <p:txBody>
          <a:bodyPr vert="horz" wrap="square" lIns="91440" tIns="45720" rIns="91440" bIns="45720" numCol="1" anchor="t" anchorCtr="0" compatLnSpc="1">
            <a:prstTxWarp prst="textNoShape">
              <a:avLst/>
            </a:prstTxWarp>
          </a:bodyPr>
          <a:lstStyle/>
          <a:p>
            <a:endParaRPr lang="ko-KR" altLang="en-US"/>
          </a:p>
        </p:txBody>
      </p:sp>
      <p:grpSp>
        <p:nvGrpSpPr>
          <p:cNvPr id="34" name="그룹 33">
            <a:extLst>
              <a:ext uri="{FF2B5EF4-FFF2-40B4-BE49-F238E27FC236}">
                <a16:creationId xmlns="" xmlns:a16="http://schemas.microsoft.com/office/drawing/2014/main" id="{715D2454-F1B1-46DD-86D2-565EACA07955}"/>
              </a:ext>
            </a:extLst>
          </p:cNvPr>
          <p:cNvGrpSpPr/>
          <p:nvPr/>
        </p:nvGrpSpPr>
        <p:grpSpPr>
          <a:xfrm>
            <a:off x="5832831" y="3625299"/>
            <a:ext cx="514923" cy="514923"/>
            <a:chOff x="1813250" y="2081018"/>
            <a:chExt cx="616404" cy="616404"/>
          </a:xfrm>
        </p:grpSpPr>
        <p:grpSp>
          <p:nvGrpSpPr>
            <p:cNvPr id="35" name="그룹 34">
              <a:extLst>
                <a:ext uri="{FF2B5EF4-FFF2-40B4-BE49-F238E27FC236}">
                  <a16:creationId xmlns="" xmlns:a16="http://schemas.microsoft.com/office/drawing/2014/main" id="{3FCAC0EE-C406-430D-9320-98DE86B60B70}"/>
                </a:ext>
              </a:extLst>
            </p:cNvPr>
            <p:cNvGrpSpPr/>
            <p:nvPr/>
          </p:nvGrpSpPr>
          <p:grpSpPr>
            <a:xfrm>
              <a:off x="1813250" y="2081018"/>
              <a:ext cx="616404" cy="616404"/>
              <a:chOff x="10579276" y="3457866"/>
              <a:chExt cx="1097175" cy="1097175"/>
            </a:xfrm>
          </p:grpSpPr>
          <p:sp>
            <p:nvSpPr>
              <p:cNvPr id="37" name="눈물 방울 36">
                <a:extLst>
                  <a:ext uri="{FF2B5EF4-FFF2-40B4-BE49-F238E27FC236}">
                    <a16:creationId xmlns="" xmlns:a16="http://schemas.microsoft.com/office/drawing/2014/main" id="{F9E294BA-20BA-4317-A4F5-FBE83F97B0AB}"/>
                  </a:ext>
                </a:extLst>
              </p:cNvPr>
              <p:cNvSpPr/>
              <p:nvPr/>
            </p:nvSpPr>
            <p:spPr>
              <a:xfrm rot="8100000">
                <a:off x="10579276" y="3457866"/>
                <a:ext cx="1097175" cy="1097175"/>
              </a:xfrm>
              <a:prstGeom prst="teardrop">
                <a:avLst>
                  <a:gd name="adj" fmla="val 114821"/>
                </a:avLst>
              </a:prstGeom>
              <a:solidFill>
                <a:schemeClr val="accent2"/>
              </a:solidFill>
              <a:ln>
                <a:noFill/>
              </a:ln>
              <a:effectLst>
                <a:outerShdw blurRad="241300" dir="5400000" sx="90000" sy="-19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타원 37">
                <a:extLst>
                  <a:ext uri="{FF2B5EF4-FFF2-40B4-BE49-F238E27FC236}">
                    <a16:creationId xmlns="" xmlns:a16="http://schemas.microsoft.com/office/drawing/2014/main" id="{246CDEB0-B154-407C-B561-7B44BDC6A584}"/>
                  </a:ext>
                </a:extLst>
              </p:cNvPr>
              <p:cNvSpPr/>
              <p:nvPr/>
            </p:nvSpPr>
            <p:spPr>
              <a:xfrm>
                <a:off x="10679142" y="3557732"/>
                <a:ext cx="897443" cy="897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6" name="TextBox 35">
              <a:extLst>
                <a:ext uri="{FF2B5EF4-FFF2-40B4-BE49-F238E27FC236}">
                  <a16:creationId xmlns="" xmlns:a16="http://schemas.microsoft.com/office/drawing/2014/main" id="{E1527FFE-A521-4BC0-B604-F3FCE8D9314A}"/>
                </a:ext>
              </a:extLst>
            </p:cNvPr>
            <p:cNvSpPr txBox="1"/>
            <p:nvPr/>
          </p:nvSpPr>
          <p:spPr>
            <a:xfrm>
              <a:off x="1900178" y="2145992"/>
              <a:ext cx="443655" cy="478964"/>
            </a:xfrm>
            <a:prstGeom prst="rect">
              <a:avLst/>
            </a:prstGeom>
            <a:noFill/>
          </p:spPr>
          <p:txBody>
            <a:bodyPr wrap="none" rtlCol="0" anchor="ctr">
              <a:spAutoFit/>
            </a:bodyPr>
            <a:lstStyle/>
            <a:p>
              <a:pPr algn="ctr"/>
              <a:r>
                <a:rPr lang="en-US" altLang="ko-KR" sz="2000" b="1" dirty="0">
                  <a:solidFill>
                    <a:schemeClr val="tx1">
                      <a:lumMod val="75000"/>
                      <a:lumOff val="25000"/>
                    </a:schemeClr>
                  </a:solidFill>
                </a:rPr>
                <a:t>A</a:t>
              </a:r>
              <a:endParaRPr lang="ko-KR" altLang="en-US" sz="2000" b="1" dirty="0">
                <a:solidFill>
                  <a:schemeClr val="tx1">
                    <a:lumMod val="75000"/>
                    <a:lumOff val="25000"/>
                  </a:schemeClr>
                </a:solidFill>
              </a:endParaRPr>
            </a:p>
          </p:txBody>
        </p:sp>
      </p:grpSp>
      <p:grpSp>
        <p:nvGrpSpPr>
          <p:cNvPr id="39" name="그룹 38">
            <a:extLst>
              <a:ext uri="{FF2B5EF4-FFF2-40B4-BE49-F238E27FC236}">
                <a16:creationId xmlns="" xmlns:a16="http://schemas.microsoft.com/office/drawing/2014/main" id="{04A7B8A3-81FC-4DB3-9806-11A0D47F59C6}"/>
              </a:ext>
            </a:extLst>
          </p:cNvPr>
          <p:cNvGrpSpPr/>
          <p:nvPr/>
        </p:nvGrpSpPr>
        <p:grpSpPr>
          <a:xfrm>
            <a:off x="4641508" y="4806578"/>
            <a:ext cx="514923" cy="514923"/>
            <a:chOff x="3327523" y="1634051"/>
            <a:chExt cx="616404" cy="616404"/>
          </a:xfrm>
        </p:grpSpPr>
        <p:grpSp>
          <p:nvGrpSpPr>
            <p:cNvPr id="40" name="그룹 39">
              <a:extLst>
                <a:ext uri="{FF2B5EF4-FFF2-40B4-BE49-F238E27FC236}">
                  <a16:creationId xmlns="" xmlns:a16="http://schemas.microsoft.com/office/drawing/2014/main" id="{F49FCC02-B326-4C74-90DF-B3E836327BF7}"/>
                </a:ext>
              </a:extLst>
            </p:cNvPr>
            <p:cNvGrpSpPr/>
            <p:nvPr/>
          </p:nvGrpSpPr>
          <p:grpSpPr>
            <a:xfrm>
              <a:off x="3327523" y="1634051"/>
              <a:ext cx="616404" cy="616404"/>
              <a:chOff x="10579276" y="3457866"/>
              <a:chExt cx="1097175" cy="1097175"/>
            </a:xfrm>
          </p:grpSpPr>
          <p:sp>
            <p:nvSpPr>
              <p:cNvPr id="42" name="눈물 방울 41">
                <a:extLst>
                  <a:ext uri="{FF2B5EF4-FFF2-40B4-BE49-F238E27FC236}">
                    <a16:creationId xmlns="" xmlns:a16="http://schemas.microsoft.com/office/drawing/2014/main" id="{0E96ED69-5185-4BB1-95D4-BA3F3CA9A50B}"/>
                  </a:ext>
                </a:extLst>
              </p:cNvPr>
              <p:cNvSpPr/>
              <p:nvPr/>
            </p:nvSpPr>
            <p:spPr>
              <a:xfrm rot="8100000">
                <a:off x="10579276" y="3457866"/>
                <a:ext cx="1097175" cy="1097175"/>
              </a:xfrm>
              <a:prstGeom prst="teardrop">
                <a:avLst>
                  <a:gd name="adj" fmla="val 114821"/>
                </a:avLst>
              </a:prstGeom>
              <a:solidFill>
                <a:schemeClr val="accent3"/>
              </a:solidFill>
              <a:ln>
                <a:noFill/>
              </a:ln>
              <a:effectLst>
                <a:outerShdw blurRad="241300" dir="5400000" sx="90000" sy="-19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타원 42">
                <a:extLst>
                  <a:ext uri="{FF2B5EF4-FFF2-40B4-BE49-F238E27FC236}">
                    <a16:creationId xmlns="" xmlns:a16="http://schemas.microsoft.com/office/drawing/2014/main" id="{622C7FB0-91E8-4046-8748-B19C5B53788F}"/>
                  </a:ext>
                </a:extLst>
              </p:cNvPr>
              <p:cNvSpPr/>
              <p:nvPr/>
            </p:nvSpPr>
            <p:spPr>
              <a:xfrm>
                <a:off x="10679142" y="3557732"/>
                <a:ext cx="897443" cy="897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1" name="TextBox 40">
              <a:extLst>
                <a:ext uri="{FF2B5EF4-FFF2-40B4-BE49-F238E27FC236}">
                  <a16:creationId xmlns="" xmlns:a16="http://schemas.microsoft.com/office/drawing/2014/main" id="{1323A702-E012-4ACF-A3DB-084142C636B5}"/>
                </a:ext>
              </a:extLst>
            </p:cNvPr>
            <p:cNvSpPr txBox="1"/>
            <p:nvPr/>
          </p:nvSpPr>
          <p:spPr>
            <a:xfrm>
              <a:off x="3431807" y="1709580"/>
              <a:ext cx="443655" cy="478964"/>
            </a:xfrm>
            <a:prstGeom prst="rect">
              <a:avLst/>
            </a:prstGeom>
            <a:noFill/>
          </p:spPr>
          <p:txBody>
            <a:bodyPr wrap="none" rtlCol="0" anchor="ctr">
              <a:spAutoFit/>
            </a:bodyPr>
            <a:lstStyle/>
            <a:p>
              <a:pPr algn="ctr"/>
              <a:r>
                <a:rPr lang="en-US" altLang="ko-KR" sz="2000" b="1" dirty="0">
                  <a:solidFill>
                    <a:schemeClr val="tx1">
                      <a:lumMod val="75000"/>
                      <a:lumOff val="25000"/>
                    </a:schemeClr>
                  </a:solidFill>
                </a:rPr>
                <a:t>B</a:t>
              </a:r>
              <a:endParaRPr lang="ko-KR" altLang="en-US" sz="2000" b="1" dirty="0">
                <a:solidFill>
                  <a:schemeClr val="tx1">
                    <a:lumMod val="75000"/>
                    <a:lumOff val="25000"/>
                  </a:schemeClr>
                </a:solidFill>
              </a:endParaRPr>
            </a:p>
          </p:txBody>
        </p:sp>
      </p:grpSp>
      <p:grpSp>
        <p:nvGrpSpPr>
          <p:cNvPr id="44" name="그룹 43">
            <a:extLst>
              <a:ext uri="{FF2B5EF4-FFF2-40B4-BE49-F238E27FC236}">
                <a16:creationId xmlns="" xmlns:a16="http://schemas.microsoft.com/office/drawing/2014/main" id="{AE092E24-40C5-4F88-A971-85D12A7591DF}"/>
              </a:ext>
            </a:extLst>
          </p:cNvPr>
          <p:cNvGrpSpPr/>
          <p:nvPr/>
        </p:nvGrpSpPr>
        <p:grpSpPr>
          <a:xfrm>
            <a:off x="6580909" y="4434089"/>
            <a:ext cx="514923" cy="514923"/>
            <a:chOff x="3012998" y="3521197"/>
            <a:chExt cx="616404" cy="616404"/>
          </a:xfrm>
        </p:grpSpPr>
        <p:grpSp>
          <p:nvGrpSpPr>
            <p:cNvPr id="45" name="그룹 44">
              <a:extLst>
                <a:ext uri="{FF2B5EF4-FFF2-40B4-BE49-F238E27FC236}">
                  <a16:creationId xmlns="" xmlns:a16="http://schemas.microsoft.com/office/drawing/2014/main" id="{8CE0044B-2926-40D6-BC74-DA8FEA93225D}"/>
                </a:ext>
              </a:extLst>
            </p:cNvPr>
            <p:cNvGrpSpPr/>
            <p:nvPr/>
          </p:nvGrpSpPr>
          <p:grpSpPr>
            <a:xfrm>
              <a:off x="3012998" y="3521197"/>
              <a:ext cx="616404" cy="616404"/>
              <a:chOff x="10579276" y="3457866"/>
              <a:chExt cx="1097175" cy="1097175"/>
            </a:xfrm>
          </p:grpSpPr>
          <p:sp>
            <p:nvSpPr>
              <p:cNvPr id="47" name="눈물 방울 46">
                <a:extLst>
                  <a:ext uri="{FF2B5EF4-FFF2-40B4-BE49-F238E27FC236}">
                    <a16:creationId xmlns="" xmlns:a16="http://schemas.microsoft.com/office/drawing/2014/main" id="{638F60C5-29EC-434B-8B19-47A87132F3BD}"/>
                  </a:ext>
                </a:extLst>
              </p:cNvPr>
              <p:cNvSpPr/>
              <p:nvPr/>
            </p:nvSpPr>
            <p:spPr>
              <a:xfrm rot="8100000">
                <a:off x="10579276" y="3457866"/>
                <a:ext cx="1097175" cy="1097175"/>
              </a:xfrm>
              <a:prstGeom prst="teardrop">
                <a:avLst>
                  <a:gd name="adj" fmla="val 114821"/>
                </a:avLst>
              </a:prstGeom>
              <a:solidFill>
                <a:schemeClr val="accent2"/>
              </a:solidFill>
              <a:ln>
                <a:noFill/>
              </a:ln>
              <a:effectLst>
                <a:outerShdw blurRad="241300" dir="5400000" sx="90000" sy="-19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타원 47">
                <a:extLst>
                  <a:ext uri="{FF2B5EF4-FFF2-40B4-BE49-F238E27FC236}">
                    <a16:creationId xmlns="" xmlns:a16="http://schemas.microsoft.com/office/drawing/2014/main" id="{AF828FE0-B9CF-40AC-80E2-FC986373CEA3}"/>
                  </a:ext>
                </a:extLst>
              </p:cNvPr>
              <p:cNvSpPr/>
              <p:nvPr/>
            </p:nvSpPr>
            <p:spPr>
              <a:xfrm>
                <a:off x="10679142" y="3557732"/>
                <a:ext cx="897443" cy="897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6" name="TextBox 45">
              <a:extLst>
                <a:ext uri="{FF2B5EF4-FFF2-40B4-BE49-F238E27FC236}">
                  <a16:creationId xmlns="" xmlns:a16="http://schemas.microsoft.com/office/drawing/2014/main" id="{CECF5EB2-7B1A-4F7F-8FE4-B57BF7831FBB}"/>
                </a:ext>
              </a:extLst>
            </p:cNvPr>
            <p:cNvSpPr txBox="1"/>
            <p:nvPr/>
          </p:nvSpPr>
          <p:spPr>
            <a:xfrm>
              <a:off x="3095242" y="3596542"/>
              <a:ext cx="443655" cy="478964"/>
            </a:xfrm>
            <a:prstGeom prst="rect">
              <a:avLst/>
            </a:prstGeom>
            <a:noFill/>
          </p:spPr>
          <p:txBody>
            <a:bodyPr wrap="none" rtlCol="0" anchor="ctr">
              <a:spAutoFit/>
            </a:bodyPr>
            <a:lstStyle/>
            <a:p>
              <a:pPr algn="ctr"/>
              <a:r>
                <a:rPr lang="en-US" altLang="ko-KR" sz="2000" b="1" dirty="0">
                  <a:solidFill>
                    <a:schemeClr val="tx1">
                      <a:lumMod val="75000"/>
                      <a:lumOff val="25000"/>
                    </a:schemeClr>
                  </a:solidFill>
                </a:rPr>
                <a:t>C</a:t>
              </a:r>
              <a:endParaRPr lang="ko-KR" altLang="en-US" sz="2000" b="1" dirty="0">
                <a:solidFill>
                  <a:schemeClr val="tx1">
                    <a:lumMod val="75000"/>
                    <a:lumOff val="25000"/>
                  </a:schemeClr>
                </a:solidFill>
              </a:endParaRPr>
            </a:p>
          </p:txBody>
        </p:sp>
      </p:grpSp>
      <p:grpSp>
        <p:nvGrpSpPr>
          <p:cNvPr id="49" name="그룹 48">
            <a:extLst>
              <a:ext uri="{FF2B5EF4-FFF2-40B4-BE49-F238E27FC236}">
                <a16:creationId xmlns="" xmlns:a16="http://schemas.microsoft.com/office/drawing/2014/main" id="{59AA9760-1858-4911-B421-32183BC68E2D}"/>
              </a:ext>
            </a:extLst>
          </p:cNvPr>
          <p:cNvGrpSpPr/>
          <p:nvPr/>
        </p:nvGrpSpPr>
        <p:grpSpPr>
          <a:xfrm>
            <a:off x="7587672" y="4980743"/>
            <a:ext cx="514923" cy="514923"/>
            <a:chOff x="6150365" y="2029275"/>
            <a:chExt cx="616404" cy="616404"/>
          </a:xfrm>
        </p:grpSpPr>
        <p:grpSp>
          <p:nvGrpSpPr>
            <p:cNvPr id="50" name="그룹 49">
              <a:extLst>
                <a:ext uri="{FF2B5EF4-FFF2-40B4-BE49-F238E27FC236}">
                  <a16:creationId xmlns="" xmlns:a16="http://schemas.microsoft.com/office/drawing/2014/main" id="{CCE64162-17DC-4B06-898D-2FC606D5AF3F}"/>
                </a:ext>
              </a:extLst>
            </p:cNvPr>
            <p:cNvGrpSpPr/>
            <p:nvPr/>
          </p:nvGrpSpPr>
          <p:grpSpPr>
            <a:xfrm>
              <a:off x="6150365" y="2029275"/>
              <a:ext cx="616404" cy="616404"/>
              <a:chOff x="10579276" y="3457866"/>
              <a:chExt cx="1097175" cy="1097175"/>
            </a:xfrm>
          </p:grpSpPr>
          <p:sp>
            <p:nvSpPr>
              <p:cNvPr id="52" name="눈물 방울 51">
                <a:extLst>
                  <a:ext uri="{FF2B5EF4-FFF2-40B4-BE49-F238E27FC236}">
                    <a16:creationId xmlns="" xmlns:a16="http://schemas.microsoft.com/office/drawing/2014/main" id="{87322427-F8FF-4DE7-B9FF-C2DA5680B264}"/>
                  </a:ext>
                </a:extLst>
              </p:cNvPr>
              <p:cNvSpPr/>
              <p:nvPr/>
            </p:nvSpPr>
            <p:spPr>
              <a:xfrm rot="8100000">
                <a:off x="10579276" y="3457866"/>
                <a:ext cx="1097175" cy="1097175"/>
              </a:xfrm>
              <a:prstGeom prst="teardrop">
                <a:avLst>
                  <a:gd name="adj" fmla="val 114821"/>
                </a:avLst>
              </a:prstGeom>
              <a:solidFill>
                <a:schemeClr val="accent3"/>
              </a:solidFill>
              <a:ln>
                <a:noFill/>
              </a:ln>
              <a:effectLst>
                <a:outerShdw blurRad="241300" dir="5400000" sx="90000" sy="-19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3" name="타원 52">
                <a:extLst>
                  <a:ext uri="{FF2B5EF4-FFF2-40B4-BE49-F238E27FC236}">
                    <a16:creationId xmlns="" xmlns:a16="http://schemas.microsoft.com/office/drawing/2014/main" id="{D8006D22-BCF2-4821-8CFC-C49E4FB7F7E3}"/>
                  </a:ext>
                </a:extLst>
              </p:cNvPr>
              <p:cNvSpPr/>
              <p:nvPr/>
            </p:nvSpPr>
            <p:spPr>
              <a:xfrm>
                <a:off x="10679142" y="3557732"/>
                <a:ext cx="897443" cy="897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1" name="TextBox 50">
              <a:extLst>
                <a:ext uri="{FF2B5EF4-FFF2-40B4-BE49-F238E27FC236}">
                  <a16:creationId xmlns="" xmlns:a16="http://schemas.microsoft.com/office/drawing/2014/main" id="{715108DA-322C-49D2-B2BF-DB165D288725}"/>
                </a:ext>
              </a:extLst>
            </p:cNvPr>
            <p:cNvSpPr txBox="1"/>
            <p:nvPr/>
          </p:nvSpPr>
          <p:spPr>
            <a:xfrm>
              <a:off x="6245031" y="2099244"/>
              <a:ext cx="443655" cy="478964"/>
            </a:xfrm>
            <a:prstGeom prst="rect">
              <a:avLst/>
            </a:prstGeom>
            <a:noFill/>
          </p:spPr>
          <p:txBody>
            <a:bodyPr wrap="none" rtlCol="0" anchor="ctr">
              <a:spAutoFit/>
            </a:bodyPr>
            <a:lstStyle/>
            <a:p>
              <a:pPr algn="ctr"/>
              <a:r>
                <a:rPr lang="en-US" altLang="ko-KR" sz="2000" b="1" dirty="0">
                  <a:solidFill>
                    <a:schemeClr val="tx1">
                      <a:lumMod val="75000"/>
                      <a:lumOff val="25000"/>
                    </a:schemeClr>
                  </a:solidFill>
                </a:rPr>
                <a:t>D</a:t>
              </a:r>
              <a:endParaRPr lang="ko-KR" altLang="en-US" sz="2000" b="1" dirty="0">
                <a:solidFill>
                  <a:schemeClr val="tx1">
                    <a:lumMod val="75000"/>
                    <a:lumOff val="25000"/>
                  </a:schemeClr>
                </a:solidFill>
              </a:endParaRPr>
            </a:p>
          </p:txBody>
        </p:sp>
      </p:grpSp>
      <p:cxnSp>
        <p:nvCxnSpPr>
          <p:cNvPr id="54" name="직선 연결선 53">
            <a:extLst>
              <a:ext uri="{FF2B5EF4-FFF2-40B4-BE49-F238E27FC236}">
                <a16:creationId xmlns="" xmlns:a16="http://schemas.microsoft.com/office/drawing/2014/main" id="{E8AD3A51-B0F5-4BA9-BDF0-03BB762E3245}"/>
              </a:ext>
            </a:extLst>
          </p:cNvPr>
          <p:cNvCxnSpPr>
            <a:cxnSpLocks/>
          </p:cNvCxnSpPr>
          <p:nvPr/>
        </p:nvCxnSpPr>
        <p:spPr>
          <a:xfrm flipH="1">
            <a:off x="9398524" y="2864251"/>
            <a:ext cx="6416" cy="4212000"/>
          </a:xfrm>
          <a:prstGeom prst="line">
            <a:avLst/>
          </a:prstGeom>
          <a:ln w="19050">
            <a:solidFill>
              <a:schemeClr val="bg1">
                <a:lumMod val="75000"/>
              </a:schemeClr>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691154" y="232968"/>
            <a:ext cx="11276441" cy="6404885"/>
            <a:chOff x="691154" y="232968"/>
            <a:chExt cx="11276441" cy="6404885"/>
          </a:xfrm>
          <a:solidFill>
            <a:schemeClr val="bg1"/>
          </a:solidFill>
        </p:grpSpPr>
        <p:sp>
          <p:nvSpPr>
            <p:cNvPr id="56" name="Rectangle 55"/>
            <p:cNvSpPr/>
            <p:nvPr userDrawn="1"/>
          </p:nvSpPr>
          <p:spPr>
            <a:xfrm>
              <a:off x="1640577" y="6500693"/>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rot="5400000">
              <a:off x="8699093" y="3364312"/>
              <a:ext cx="6399844"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1752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54">
            <a:extLst>
              <a:ext uri="{FF2B5EF4-FFF2-40B4-BE49-F238E27FC236}">
                <a16:creationId xmlns="" xmlns:a16="http://schemas.microsoft.com/office/drawing/2014/main" id="{FCFC609A-244C-402D-BC93-FA91EA527804}"/>
              </a:ext>
            </a:extLst>
          </p:cNvPr>
          <p:cNvGrpSpPr/>
          <p:nvPr/>
        </p:nvGrpSpPr>
        <p:grpSpPr>
          <a:xfrm>
            <a:off x="9185033" y="2484714"/>
            <a:ext cx="2039238" cy="3384626"/>
            <a:chOff x="6728048" y="2384301"/>
            <a:chExt cx="1732384" cy="3384626"/>
          </a:xfrm>
        </p:grpSpPr>
        <p:sp>
          <p:nvSpPr>
            <p:cNvPr id="64" name="Rounded Rectangle 25">
              <a:extLst>
                <a:ext uri="{FF2B5EF4-FFF2-40B4-BE49-F238E27FC236}">
                  <a16:creationId xmlns="" xmlns:a16="http://schemas.microsoft.com/office/drawing/2014/main" id="{F932BF59-BB8D-4011-80AF-F537F9B55F5C}"/>
                </a:ext>
              </a:extLst>
            </p:cNvPr>
            <p:cNvSpPr/>
            <p:nvPr/>
          </p:nvSpPr>
          <p:spPr>
            <a:xfrm>
              <a:off x="6872064" y="2384301"/>
              <a:ext cx="1440160" cy="1118220"/>
            </a:xfrm>
            <a:prstGeom prst="roundRect">
              <a:avLst>
                <a:gd name="adj" fmla="val 8069"/>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5">
              <a:extLst>
                <a:ext uri="{FF2B5EF4-FFF2-40B4-BE49-F238E27FC236}">
                  <a16:creationId xmlns="" xmlns:a16="http://schemas.microsoft.com/office/drawing/2014/main" id="{73C30B40-6B57-4F74-A62E-D89F680774ED}"/>
                </a:ext>
              </a:extLst>
            </p:cNvPr>
            <p:cNvSpPr/>
            <p:nvPr/>
          </p:nvSpPr>
          <p:spPr>
            <a:xfrm>
              <a:off x="6728048" y="2780927"/>
              <a:ext cx="1732384" cy="2988000"/>
            </a:xfrm>
            <a:custGeom>
              <a:avLst/>
              <a:gdLst/>
              <a:ahLst/>
              <a:cxnLst/>
              <a:rect l="l" t="t" r="r" b="b"/>
              <a:pathLst>
                <a:path w="1732384" h="3096340">
                  <a:moveTo>
                    <a:pt x="85738" y="0"/>
                  </a:moveTo>
                  <a:lnTo>
                    <a:pt x="432048" y="0"/>
                  </a:lnTo>
                  <a:cubicBezTo>
                    <a:pt x="432048" y="238614"/>
                    <a:pt x="625482" y="432048"/>
                    <a:pt x="864096" y="432048"/>
                  </a:cubicBezTo>
                  <a:cubicBezTo>
                    <a:pt x="1102710" y="432048"/>
                    <a:pt x="1296144" y="238614"/>
                    <a:pt x="1296144" y="0"/>
                  </a:cubicBezTo>
                  <a:lnTo>
                    <a:pt x="1642454" y="0"/>
                  </a:lnTo>
                  <a:cubicBezTo>
                    <a:pt x="1689806" y="0"/>
                    <a:pt x="1728192" y="38386"/>
                    <a:pt x="1728192" y="85738"/>
                  </a:cubicBezTo>
                  <a:lnTo>
                    <a:pt x="1728192" y="721059"/>
                  </a:lnTo>
                  <a:cubicBezTo>
                    <a:pt x="1731471" y="727431"/>
                    <a:pt x="1732384" y="734520"/>
                    <a:pt x="1732384" y="741823"/>
                  </a:cubicBezTo>
                  <a:lnTo>
                    <a:pt x="1732384" y="2218518"/>
                  </a:lnTo>
                  <a:lnTo>
                    <a:pt x="1728192" y="2239282"/>
                  </a:lnTo>
                  <a:lnTo>
                    <a:pt x="1728192" y="3010602"/>
                  </a:lnTo>
                  <a:cubicBezTo>
                    <a:pt x="1728192" y="3057954"/>
                    <a:pt x="1689806" y="3096340"/>
                    <a:pt x="1642454" y="3096340"/>
                  </a:cubicBezTo>
                  <a:lnTo>
                    <a:pt x="85738" y="3096340"/>
                  </a:lnTo>
                  <a:cubicBezTo>
                    <a:pt x="38386" y="3096340"/>
                    <a:pt x="0" y="3057954"/>
                    <a:pt x="0" y="3010602"/>
                  </a:cubicBezTo>
                  <a:lnTo>
                    <a:pt x="0" y="1562433"/>
                  </a:lnTo>
                  <a:lnTo>
                    <a:pt x="0" y="1533907"/>
                  </a:lnTo>
                  <a:lnTo>
                    <a:pt x="0" y="85738"/>
                  </a:lnTo>
                  <a:cubicBezTo>
                    <a:pt x="0" y="38386"/>
                    <a:pt x="38386" y="0"/>
                    <a:pt x="8573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 xmlns:a16="http://schemas.microsoft.com/office/drawing/2014/main" id="{244D26F0-6BBD-4332-89DE-B1607C5C6E71}"/>
                </a:ext>
              </a:extLst>
            </p:cNvPr>
            <p:cNvSpPr txBox="1"/>
            <p:nvPr/>
          </p:nvSpPr>
          <p:spPr>
            <a:xfrm>
              <a:off x="7221438" y="2476862"/>
              <a:ext cx="752022" cy="553998"/>
            </a:xfrm>
            <a:prstGeom prst="rect">
              <a:avLst/>
            </a:prstGeom>
            <a:noFill/>
          </p:spPr>
          <p:txBody>
            <a:bodyPr wrap="square" lIns="72000" tIns="0" rIns="72000" bIns="0" rtlCol="0">
              <a:spAutoFit/>
            </a:bodyPr>
            <a:lstStyle/>
            <a:p>
              <a:pPr algn="ctr"/>
              <a:r>
                <a:rPr lang="en-US" altLang="ko-KR" sz="3600" b="1" dirty="0">
                  <a:solidFill>
                    <a:schemeClr val="bg1"/>
                  </a:solidFill>
                </a:rPr>
                <a:t>01</a:t>
              </a:r>
              <a:endParaRPr lang="ko-KR" altLang="en-US" sz="3600" b="1" dirty="0">
                <a:solidFill>
                  <a:schemeClr val="bg1"/>
                </a:solidFill>
              </a:endParaRPr>
            </a:p>
          </p:txBody>
        </p:sp>
        <p:grpSp>
          <p:nvGrpSpPr>
            <p:cNvPr id="67" name="Group 32">
              <a:extLst>
                <a:ext uri="{FF2B5EF4-FFF2-40B4-BE49-F238E27FC236}">
                  <a16:creationId xmlns="" xmlns:a16="http://schemas.microsoft.com/office/drawing/2014/main" id="{B6AF00D0-2A5E-48F3-8D81-2926E5116CBC}"/>
                </a:ext>
              </a:extLst>
            </p:cNvPr>
            <p:cNvGrpSpPr/>
            <p:nvPr/>
          </p:nvGrpSpPr>
          <p:grpSpPr>
            <a:xfrm>
              <a:off x="6728048" y="3326250"/>
              <a:ext cx="1728192" cy="872095"/>
              <a:chOff x="6728048" y="3326250"/>
              <a:chExt cx="1728192" cy="872095"/>
            </a:xfrm>
          </p:grpSpPr>
          <p:sp>
            <p:nvSpPr>
              <p:cNvPr id="68" name="TextBox 67">
                <a:extLst>
                  <a:ext uri="{FF2B5EF4-FFF2-40B4-BE49-F238E27FC236}">
                    <a16:creationId xmlns="" xmlns:a16="http://schemas.microsoft.com/office/drawing/2014/main" id="{5E4CB989-E5F1-4AFB-AF01-D62BDFCDB449}"/>
                  </a:ext>
                </a:extLst>
              </p:cNvPr>
              <p:cNvSpPr txBox="1"/>
              <p:nvPr/>
            </p:nvSpPr>
            <p:spPr>
              <a:xfrm>
                <a:off x="6728048" y="3552014"/>
                <a:ext cx="1728192" cy="646331"/>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sp>
            <p:nvSpPr>
              <p:cNvPr id="69" name="TextBox 68">
                <a:extLst>
                  <a:ext uri="{FF2B5EF4-FFF2-40B4-BE49-F238E27FC236}">
                    <a16:creationId xmlns="" xmlns:a16="http://schemas.microsoft.com/office/drawing/2014/main" id="{81F2B00B-EDBB-4222-A1B7-C44BBBAFA161}"/>
                  </a:ext>
                </a:extLst>
              </p:cNvPr>
              <p:cNvSpPr txBox="1"/>
              <p:nvPr/>
            </p:nvSpPr>
            <p:spPr>
              <a:xfrm>
                <a:off x="6728048" y="3326250"/>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grpSp>
      </p:grpSp>
      <p:grpSp>
        <p:nvGrpSpPr>
          <p:cNvPr id="70" name="Group 53">
            <a:extLst>
              <a:ext uri="{FF2B5EF4-FFF2-40B4-BE49-F238E27FC236}">
                <a16:creationId xmlns="" xmlns:a16="http://schemas.microsoft.com/office/drawing/2014/main" id="{36FBE315-010A-46A4-8BAD-2BD4D6A26C94}"/>
              </a:ext>
            </a:extLst>
          </p:cNvPr>
          <p:cNvGrpSpPr/>
          <p:nvPr/>
        </p:nvGrpSpPr>
        <p:grpSpPr>
          <a:xfrm>
            <a:off x="6467388" y="3006432"/>
            <a:ext cx="2016000" cy="2862908"/>
            <a:chOff x="4749924" y="2903984"/>
            <a:chExt cx="1728192" cy="2862908"/>
          </a:xfrm>
        </p:grpSpPr>
        <p:sp>
          <p:nvSpPr>
            <p:cNvPr id="71" name="Rounded Rectangle 24">
              <a:extLst>
                <a:ext uri="{FF2B5EF4-FFF2-40B4-BE49-F238E27FC236}">
                  <a16:creationId xmlns="" xmlns:a16="http://schemas.microsoft.com/office/drawing/2014/main" id="{F48C8F80-AC32-433D-9A7B-47BE04558A6F}"/>
                </a:ext>
              </a:extLst>
            </p:cNvPr>
            <p:cNvSpPr/>
            <p:nvPr/>
          </p:nvSpPr>
          <p:spPr>
            <a:xfrm>
              <a:off x="4893940" y="2903984"/>
              <a:ext cx="1440160" cy="1118220"/>
            </a:xfrm>
            <a:prstGeom prst="roundRect">
              <a:avLst>
                <a:gd name="adj" fmla="val 8069"/>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ounded Rectangle 5">
              <a:extLst>
                <a:ext uri="{FF2B5EF4-FFF2-40B4-BE49-F238E27FC236}">
                  <a16:creationId xmlns="" xmlns:a16="http://schemas.microsoft.com/office/drawing/2014/main" id="{8B6B21E1-5DD0-4537-9970-BF317462BBBB}"/>
                </a:ext>
              </a:extLst>
            </p:cNvPr>
            <p:cNvSpPr/>
            <p:nvPr/>
          </p:nvSpPr>
          <p:spPr>
            <a:xfrm>
              <a:off x="4749924" y="3318892"/>
              <a:ext cx="1728192" cy="2448000"/>
            </a:xfrm>
            <a:custGeom>
              <a:avLst/>
              <a:gdLst/>
              <a:ahLst/>
              <a:cxnLst/>
              <a:rect l="l" t="t" r="r" b="b"/>
              <a:pathLst>
                <a:path w="1728192" h="2558376">
                  <a:moveTo>
                    <a:pt x="85738" y="0"/>
                  </a:moveTo>
                  <a:lnTo>
                    <a:pt x="432048" y="0"/>
                  </a:lnTo>
                  <a:cubicBezTo>
                    <a:pt x="432048" y="238614"/>
                    <a:pt x="625482" y="432048"/>
                    <a:pt x="864096" y="432048"/>
                  </a:cubicBezTo>
                  <a:cubicBezTo>
                    <a:pt x="1102710" y="432048"/>
                    <a:pt x="1296144" y="238614"/>
                    <a:pt x="1296144" y="0"/>
                  </a:cubicBezTo>
                  <a:lnTo>
                    <a:pt x="1642454" y="0"/>
                  </a:lnTo>
                  <a:cubicBezTo>
                    <a:pt x="1689806" y="0"/>
                    <a:pt x="1728192" y="38386"/>
                    <a:pt x="1728192" y="85738"/>
                  </a:cubicBezTo>
                  <a:lnTo>
                    <a:pt x="1728192" y="995943"/>
                  </a:lnTo>
                  <a:lnTo>
                    <a:pt x="1728192" y="1562433"/>
                  </a:lnTo>
                  <a:lnTo>
                    <a:pt x="1728192" y="2472638"/>
                  </a:lnTo>
                  <a:cubicBezTo>
                    <a:pt x="1728192" y="2519990"/>
                    <a:pt x="1689806" y="2558376"/>
                    <a:pt x="1642454" y="2558376"/>
                  </a:cubicBezTo>
                  <a:lnTo>
                    <a:pt x="85738" y="2558376"/>
                  </a:lnTo>
                  <a:cubicBezTo>
                    <a:pt x="38386" y="2558376"/>
                    <a:pt x="0" y="2519990"/>
                    <a:pt x="0" y="2472638"/>
                  </a:cubicBezTo>
                  <a:lnTo>
                    <a:pt x="0" y="1562433"/>
                  </a:lnTo>
                  <a:lnTo>
                    <a:pt x="0" y="995943"/>
                  </a:lnTo>
                  <a:lnTo>
                    <a:pt x="0" y="85738"/>
                  </a:lnTo>
                  <a:cubicBezTo>
                    <a:pt x="0" y="38386"/>
                    <a:pt x="38386" y="0"/>
                    <a:pt x="8573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 xmlns:a16="http://schemas.microsoft.com/office/drawing/2014/main" id="{304A3296-2381-4356-A567-CD03C4E791B9}"/>
                </a:ext>
              </a:extLst>
            </p:cNvPr>
            <p:cNvSpPr txBox="1"/>
            <p:nvPr/>
          </p:nvSpPr>
          <p:spPr>
            <a:xfrm>
              <a:off x="5241088" y="3029035"/>
              <a:ext cx="752022" cy="553998"/>
            </a:xfrm>
            <a:prstGeom prst="rect">
              <a:avLst/>
            </a:prstGeom>
            <a:noFill/>
          </p:spPr>
          <p:txBody>
            <a:bodyPr wrap="square" lIns="72000" tIns="0" rIns="72000" bIns="0" rtlCol="0">
              <a:spAutoFit/>
            </a:bodyPr>
            <a:lstStyle/>
            <a:p>
              <a:pPr algn="ctr"/>
              <a:r>
                <a:rPr lang="en-US" altLang="ko-KR" sz="3600" b="1" dirty="0">
                  <a:solidFill>
                    <a:schemeClr val="bg1"/>
                  </a:solidFill>
                </a:rPr>
                <a:t>02</a:t>
              </a:r>
              <a:endParaRPr lang="ko-KR" altLang="en-US" sz="3600" b="1" dirty="0">
                <a:solidFill>
                  <a:schemeClr val="bg1"/>
                </a:solidFill>
              </a:endParaRPr>
            </a:p>
          </p:txBody>
        </p:sp>
        <p:grpSp>
          <p:nvGrpSpPr>
            <p:cNvPr id="74" name="Group 33">
              <a:extLst>
                <a:ext uri="{FF2B5EF4-FFF2-40B4-BE49-F238E27FC236}">
                  <a16:creationId xmlns="" xmlns:a16="http://schemas.microsoft.com/office/drawing/2014/main" id="{B3793B6E-70C8-4861-830F-2D0ECF462108}"/>
                </a:ext>
              </a:extLst>
            </p:cNvPr>
            <p:cNvGrpSpPr/>
            <p:nvPr/>
          </p:nvGrpSpPr>
          <p:grpSpPr>
            <a:xfrm>
              <a:off x="4749924" y="3925728"/>
              <a:ext cx="1728192" cy="872095"/>
              <a:chOff x="6728048" y="3326250"/>
              <a:chExt cx="1728192" cy="872095"/>
            </a:xfrm>
          </p:grpSpPr>
          <p:sp>
            <p:nvSpPr>
              <p:cNvPr id="75" name="TextBox 74">
                <a:extLst>
                  <a:ext uri="{FF2B5EF4-FFF2-40B4-BE49-F238E27FC236}">
                    <a16:creationId xmlns="" xmlns:a16="http://schemas.microsoft.com/office/drawing/2014/main" id="{7443DA8D-AD06-4D46-B58B-95782DFB382B}"/>
                  </a:ext>
                </a:extLst>
              </p:cNvPr>
              <p:cNvSpPr txBox="1"/>
              <p:nvPr/>
            </p:nvSpPr>
            <p:spPr>
              <a:xfrm>
                <a:off x="6728048" y="3552014"/>
                <a:ext cx="1728192" cy="646331"/>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76" name="TextBox 75">
                <a:extLst>
                  <a:ext uri="{FF2B5EF4-FFF2-40B4-BE49-F238E27FC236}">
                    <a16:creationId xmlns="" xmlns:a16="http://schemas.microsoft.com/office/drawing/2014/main" id="{FD5FE611-E96D-4B51-BD4D-04FF60876F3B}"/>
                  </a:ext>
                </a:extLst>
              </p:cNvPr>
              <p:cNvSpPr txBox="1"/>
              <p:nvPr/>
            </p:nvSpPr>
            <p:spPr>
              <a:xfrm>
                <a:off x="6728048" y="3326250"/>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grpSp>
      </p:grpSp>
      <p:grpSp>
        <p:nvGrpSpPr>
          <p:cNvPr id="77" name="Group 52">
            <a:extLst>
              <a:ext uri="{FF2B5EF4-FFF2-40B4-BE49-F238E27FC236}">
                <a16:creationId xmlns="" xmlns:a16="http://schemas.microsoft.com/office/drawing/2014/main" id="{C24A47B4-42D0-443B-BF4E-C84A9ED1D306}"/>
              </a:ext>
            </a:extLst>
          </p:cNvPr>
          <p:cNvGrpSpPr/>
          <p:nvPr/>
        </p:nvGrpSpPr>
        <p:grpSpPr>
          <a:xfrm>
            <a:off x="3749743" y="3549855"/>
            <a:ext cx="2016000" cy="2319485"/>
            <a:chOff x="2771800" y="3385567"/>
            <a:chExt cx="1737717" cy="2319485"/>
          </a:xfrm>
          <a:solidFill>
            <a:schemeClr val="tx2">
              <a:lumMod val="40000"/>
              <a:lumOff val="60000"/>
            </a:schemeClr>
          </a:solidFill>
        </p:grpSpPr>
        <p:sp>
          <p:nvSpPr>
            <p:cNvPr id="78" name="Rounded Rectangle 23">
              <a:extLst>
                <a:ext uri="{FF2B5EF4-FFF2-40B4-BE49-F238E27FC236}">
                  <a16:creationId xmlns="" xmlns:a16="http://schemas.microsoft.com/office/drawing/2014/main" id="{3B80434D-C0CF-43E6-AA89-F03399F652BD}"/>
                </a:ext>
              </a:extLst>
            </p:cNvPr>
            <p:cNvSpPr/>
            <p:nvPr/>
          </p:nvSpPr>
          <p:spPr>
            <a:xfrm>
              <a:off x="2915816" y="3385567"/>
              <a:ext cx="1440160" cy="1118220"/>
            </a:xfrm>
            <a:prstGeom prst="roundRect">
              <a:avLst>
                <a:gd name="adj" fmla="val 80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5">
              <a:extLst>
                <a:ext uri="{FF2B5EF4-FFF2-40B4-BE49-F238E27FC236}">
                  <a16:creationId xmlns="" xmlns:a16="http://schemas.microsoft.com/office/drawing/2014/main" id="{54FD45C1-35F4-47B3-A309-81994E242587}"/>
                </a:ext>
              </a:extLst>
            </p:cNvPr>
            <p:cNvSpPr/>
            <p:nvPr/>
          </p:nvSpPr>
          <p:spPr>
            <a:xfrm>
              <a:off x="2771800" y="3797052"/>
              <a:ext cx="1728192" cy="1908000"/>
            </a:xfrm>
            <a:custGeom>
              <a:avLst/>
              <a:gdLst/>
              <a:ahLst/>
              <a:cxnLst/>
              <a:rect l="l" t="t" r="r" b="b"/>
              <a:pathLst>
                <a:path w="1728192" h="2080217">
                  <a:moveTo>
                    <a:pt x="85738" y="0"/>
                  </a:moveTo>
                  <a:lnTo>
                    <a:pt x="432048" y="0"/>
                  </a:lnTo>
                  <a:cubicBezTo>
                    <a:pt x="432048" y="238614"/>
                    <a:pt x="625482" y="432048"/>
                    <a:pt x="864096" y="432048"/>
                  </a:cubicBezTo>
                  <a:cubicBezTo>
                    <a:pt x="1102710" y="432048"/>
                    <a:pt x="1296144" y="238614"/>
                    <a:pt x="1296144" y="0"/>
                  </a:cubicBezTo>
                  <a:lnTo>
                    <a:pt x="1642454" y="0"/>
                  </a:lnTo>
                  <a:cubicBezTo>
                    <a:pt x="1689806" y="0"/>
                    <a:pt x="1728192" y="38386"/>
                    <a:pt x="1728192" y="85738"/>
                  </a:cubicBezTo>
                  <a:lnTo>
                    <a:pt x="1728192" y="517784"/>
                  </a:lnTo>
                  <a:lnTo>
                    <a:pt x="1728192" y="1562433"/>
                  </a:lnTo>
                  <a:lnTo>
                    <a:pt x="1728192" y="1994479"/>
                  </a:lnTo>
                  <a:cubicBezTo>
                    <a:pt x="1728192" y="2041831"/>
                    <a:pt x="1689806" y="2080217"/>
                    <a:pt x="1642454" y="2080217"/>
                  </a:cubicBezTo>
                  <a:lnTo>
                    <a:pt x="85738" y="2080217"/>
                  </a:lnTo>
                  <a:cubicBezTo>
                    <a:pt x="38386" y="2080217"/>
                    <a:pt x="0" y="2041831"/>
                    <a:pt x="0" y="1994479"/>
                  </a:cubicBezTo>
                  <a:lnTo>
                    <a:pt x="0" y="1562433"/>
                  </a:lnTo>
                  <a:lnTo>
                    <a:pt x="0" y="517784"/>
                  </a:lnTo>
                  <a:lnTo>
                    <a:pt x="0" y="85738"/>
                  </a:lnTo>
                  <a:cubicBezTo>
                    <a:pt x="0" y="38386"/>
                    <a:pt x="38386" y="0"/>
                    <a:pt x="8573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 xmlns:a16="http://schemas.microsoft.com/office/drawing/2014/main" id="{2CF42AFE-BA18-4F0E-B58D-3F93FC368639}"/>
                </a:ext>
              </a:extLst>
            </p:cNvPr>
            <p:cNvSpPr txBox="1"/>
            <p:nvPr/>
          </p:nvSpPr>
          <p:spPr>
            <a:xfrm>
              <a:off x="3259885" y="3501194"/>
              <a:ext cx="752022" cy="553998"/>
            </a:xfrm>
            <a:prstGeom prst="rect">
              <a:avLst/>
            </a:prstGeom>
            <a:grpFill/>
          </p:spPr>
          <p:txBody>
            <a:bodyPr wrap="square" lIns="72000" tIns="0" rIns="72000" bIns="0" rtlCol="0">
              <a:spAutoFit/>
            </a:bodyPr>
            <a:lstStyle/>
            <a:p>
              <a:pPr algn="ctr"/>
              <a:r>
                <a:rPr lang="en-US" altLang="ko-KR" sz="3600" b="1" dirty="0">
                  <a:solidFill>
                    <a:schemeClr val="bg1"/>
                  </a:solidFill>
                </a:rPr>
                <a:t>03</a:t>
              </a:r>
              <a:endParaRPr lang="ko-KR" altLang="en-US" sz="3600" b="1" dirty="0">
                <a:solidFill>
                  <a:schemeClr val="bg1"/>
                </a:solidFill>
              </a:endParaRPr>
            </a:p>
          </p:txBody>
        </p:sp>
        <p:grpSp>
          <p:nvGrpSpPr>
            <p:cNvPr id="81" name="Group 36">
              <a:extLst>
                <a:ext uri="{FF2B5EF4-FFF2-40B4-BE49-F238E27FC236}">
                  <a16:creationId xmlns="" xmlns:a16="http://schemas.microsoft.com/office/drawing/2014/main" id="{9A70D8E2-CD07-4D70-A4AD-C7A454DA2D0B}"/>
                </a:ext>
              </a:extLst>
            </p:cNvPr>
            <p:cNvGrpSpPr/>
            <p:nvPr/>
          </p:nvGrpSpPr>
          <p:grpSpPr>
            <a:xfrm>
              <a:off x="2781325" y="4382331"/>
              <a:ext cx="1728192" cy="872095"/>
              <a:chOff x="6728048" y="3326250"/>
              <a:chExt cx="1728192" cy="872095"/>
            </a:xfrm>
            <a:grpFill/>
          </p:grpSpPr>
          <p:sp>
            <p:nvSpPr>
              <p:cNvPr id="82" name="TextBox 81">
                <a:extLst>
                  <a:ext uri="{FF2B5EF4-FFF2-40B4-BE49-F238E27FC236}">
                    <a16:creationId xmlns="" xmlns:a16="http://schemas.microsoft.com/office/drawing/2014/main" id="{B6BBB97E-B765-48C8-9A94-9D9A069261B1}"/>
                  </a:ext>
                </a:extLst>
              </p:cNvPr>
              <p:cNvSpPr txBox="1"/>
              <p:nvPr/>
            </p:nvSpPr>
            <p:spPr>
              <a:xfrm>
                <a:off x="6728048" y="3552014"/>
                <a:ext cx="1728192" cy="646331"/>
              </a:xfrm>
              <a:prstGeom prst="rect">
                <a:avLst/>
              </a:prstGeom>
              <a:solidFill>
                <a:schemeClr val="bg1"/>
              </a:solid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83" name="TextBox 82">
                <a:extLst>
                  <a:ext uri="{FF2B5EF4-FFF2-40B4-BE49-F238E27FC236}">
                    <a16:creationId xmlns="" xmlns:a16="http://schemas.microsoft.com/office/drawing/2014/main" id="{D6CD4177-A08D-4434-8CC2-3AC5F369AB3A}"/>
                  </a:ext>
                </a:extLst>
              </p:cNvPr>
              <p:cNvSpPr txBox="1"/>
              <p:nvPr/>
            </p:nvSpPr>
            <p:spPr>
              <a:xfrm>
                <a:off x="6728048" y="3326250"/>
                <a:ext cx="1728192" cy="307777"/>
              </a:xfrm>
              <a:prstGeom prst="rect">
                <a:avLst/>
              </a:prstGeom>
              <a:solidFill>
                <a:schemeClr val="bg1"/>
              </a:solidFill>
            </p:spPr>
            <p:txBody>
              <a:bodyPr wrap="square"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grpSp>
      </p:grpSp>
      <p:grpSp>
        <p:nvGrpSpPr>
          <p:cNvPr id="84" name="Group 51">
            <a:extLst>
              <a:ext uri="{FF2B5EF4-FFF2-40B4-BE49-F238E27FC236}">
                <a16:creationId xmlns="" xmlns:a16="http://schemas.microsoft.com/office/drawing/2014/main" id="{C0FC6F1A-0DF5-43CE-BF1B-2F280BF9BE07}"/>
              </a:ext>
            </a:extLst>
          </p:cNvPr>
          <p:cNvGrpSpPr/>
          <p:nvPr/>
        </p:nvGrpSpPr>
        <p:grpSpPr>
          <a:xfrm>
            <a:off x="1032098" y="3901368"/>
            <a:ext cx="2016000" cy="1954152"/>
            <a:chOff x="793676" y="3822948"/>
            <a:chExt cx="1737717" cy="1954152"/>
          </a:xfrm>
        </p:grpSpPr>
        <p:sp>
          <p:nvSpPr>
            <p:cNvPr id="85" name="Rounded Rectangle 15">
              <a:extLst>
                <a:ext uri="{FF2B5EF4-FFF2-40B4-BE49-F238E27FC236}">
                  <a16:creationId xmlns="" xmlns:a16="http://schemas.microsoft.com/office/drawing/2014/main" id="{F8B4AD71-2706-4673-BC1F-F856C21628BC}"/>
                </a:ext>
              </a:extLst>
            </p:cNvPr>
            <p:cNvSpPr/>
            <p:nvPr/>
          </p:nvSpPr>
          <p:spPr>
            <a:xfrm>
              <a:off x="937692" y="3822948"/>
              <a:ext cx="1440160" cy="1118220"/>
            </a:xfrm>
            <a:prstGeom prst="roundRect">
              <a:avLst>
                <a:gd name="adj" fmla="val 806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5">
              <a:extLst>
                <a:ext uri="{FF2B5EF4-FFF2-40B4-BE49-F238E27FC236}">
                  <a16:creationId xmlns="" xmlns:a16="http://schemas.microsoft.com/office/drawing/2014/main" id="{1BA270EC-D0A8-4CDB-AA4A-4D5CD5B97D0C}"/>
                </a:ext>
              </a:extLst>
            </p:cNvPr>
            <p:cNvSpPr/>
            <p:nvPr/>
          </p:nvSpPr>
          <p:spPr>
            <a:xfrm>
              <a:off x="793676" y="4229100"/>
              <a:ext cx="1728192" cy="1548000"/>
            </a:xfrm>
            <a:custGeom>
              <a:avLst/>
              <a:gdLst/>
              <a:ahLst/>
              <a:cxnLst/>
              <a:rect l="l" t="t" r="r" b="b"/>
              <a:pathLst>
                <a:path w="1728192" h="1648171">
                  <a:moveTo>
                    <a:pt x="85738" y="0"/>
                  </a:moveTo>
                  <a:lnTo>
                    <a:pt x="432048" y="0"/>
                  </a:lnTo>
                  <a:cubicBezTo>
                    <a:pt x="432048" y="238614"/>
                    <a:pt x="625482" y="432048"/>
                    <a:pt x="864096" y="432048"/>
                  </a:cubicBezTo>
                  <a:cubicBezTo>
                    <a:pt x="1102710" y="432048"/>
                    <a:pt x="1296144" y="238614"/>
                    <a:pt x="1296144" y="0"/>
                  </a:cubicBezTo>
                  <a:lnTo>
                    <a:pt x="1642454" y="0"/>
                  </a:lnTo>
                  <a:cubicBezTo>
                    <a:pt x="1689806" y="0"/>
                    <a:pt x="1728192" y="38386"/>
                    <a:pt x="1728192" y="85738"/>
                  </a:cubicBezTo>
                  <a:lnTo>
                    <a:pt x="1728192" y="1562433"/>
                  </a:lnTo>
                  <a:cubicBezTo>
                    <a:pt x="1728192" y="1609785"/>
                    <a:pt x="1689806" y="1648171"/>
                    <a:pt x="1642454" y="1648171"/>
                  </a:cubicBezTo>
                  <a:lnTo>
                    <a:pt x="85738" y="1648171"/>
                  </a:lnTo>
                  <a:cubicBezTo>
                    <a:pt x="38386" y="1648171"/>
                    <a:pt x="0" y="1609785"/>
                    <a:pt x="0" y="1562433"/>
                  </a:cubicBezTo>
                  <a:lnTo>
                    <a:pt x="0" y="85738"/>
                  </a:lnTo>
                  <a:cubicBezTo>
                    <a:pt x="0" y="38386"/>
                    <a:pt x="38386" y="0"/>
                    <a:pt x="8573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 xmlns:a16="http://schemas.microsoft.com/office/drawing/2014/main" id="{58DA2C3B-F61A-433C-AF53-144E6C4B6301}"/>
                </a:ext>
              </a:extLst>
            </p:cNvPr>
            <p:cNvSpPr txBox="1"/>
            <p:nvPr/>
          </p:nvSpPr>
          <p:spPr>
            <a:xfrm>
              <a:off x="1278682" y="3925728"/>
              <a:ext cx="752022" cy="553998"/>
            </a:xfrm>
            <a:prstGeom prst="rect">
              <a:avLst/>
            </a:prstGeom>
            <a:noFill/>
          </p:spPr>
          <p:txBody>
            <a:bodyPr wrap="square" lIns="72000" tIns="0" rIns="72000" bIns="0" rtlCol="0">
              <a:spAutoFit/>
            </a:bodyPr>
            <a:lstStyle/>
            <a:p>
              <a:pPr algn="ctr"/>
              <a:r>
                <a:rPr lang="en-US" altLang="ko-KR" sz="3600" b="1" dirty="0">
                  <a:solidFill>
                    <a:schemeClr val="bg1"/>
                  </a:solidFill>
                </a:rPr>
                <a:t>04</a:t>
              </a:r>
              <a:endParaRPr lang="ko-KR" altLang="en-US" sz="3600" b="1" dirty="0">
                <a:solidFill>
                  <a:schemeClr val="bg1"/>
                </a:solidFill>
              </a:endParaRPr>
            </a:p>
          </p:txBody>
        </p:sp>
        <p:grpSp>
          <p:nvGrpSpPr>
            <p:cNvPr id="88" name="Group 39">
              <a:extLst>
                <a:ext uri="{FF2B5EF4-FFF2-40B4-BE49-F238E27FC236}">
                  <a16:creationId xmlns="" xmlns:a16="http://schemas.microsoft.com/office/drawing/2014/main" id="{D61A3F8B-E89A-4D0C-AA06-59B51BAD1A60}"/>
                </a:ext>
              </a:extLst>
            </p:cNvPr>
            <p:cNvGrpSpPr/>
            <p:nvPr/>
          </p:nvGrpSpPr>
          <p:grpSpPr>
            <a:xfrm>
              <a:off x="803201" y="4734159"/>
              <a:ext cx="1728192" cy="872095"/>
              <a:chOff x="6728048" y="3326250"/>
              <a:chExt cx="1728192" cy="872095"/>
            </a:xfrm>
          </p:grpSpPr>
          <p:sp>
            <p:nvSpPr>
              <p:cNvPr id="89" name="TextBox 88">
                <a:extLst>
                  <a:ext uri="{FF2B5EF4-FFF2-40B4-BE49-F238E27FC236}">
                    <a16:creationId xmlns="" xmlns:a16="http://schemas.microsoft.com/office/drawing/2014/main" id="{5A6353EE-B529-4D8C-8CD8-BB5E9D33B15B}"/>
                  </a:ext>
                </a:extLst>
              </p:cNvPr>
              <p:cNvSpPr txBox="1"/>
              <p:nvPr/>
            </p:nvSpPr>
            <p:spPr>
              <a:xfrm>
                <a:off x="6728048" y="3552014"/>
                <a:ext cx="1728192" cy="646331"/>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90" name="TextBox 89">
                <a:extLst>
                  <a:ext uri="{FF2B5EF4-FFF2-40B4-BE49-F238E27FC236}">
                    <a16:creationId xmlns="" xmlns:a16="http://schemas.microsoft.com/office/drawing/2014/main" id="{F77417B7-AD13-4D5C-82CB-3EDC02F3D74B}"/>
                  </a:ext>
                </a:extLst>
              </p:cNvPr>
              <p:cNvSpPr txBox="1"/>
              <p:nvPr/>
            </p:nvSpPr>
            <p:spPr>
              <a:xfrm>
                <a:off x="6728048" y="3326250"/>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grpSp>
      </p:grpSp>
      <p:grpSp>
        <p:nvGrpSpPr>
          <p:cNvPr id="91" name="Group 46">
            <a:extLst>
              <a:ext uri="{FF2B5EF4-FFF2-40B4-BE49-F238E27FC236}">
                <a16:creationId xmlns="" xmlns:a16="http://schemas.microsoft.com/office/drawing/2014/main" id="{832EA0A1-E32D-4F4D-8840-E725614D93EE}"/>
              </a:ext>
            </a:extLst>
          </p:cNvPr>
          <p:cNvGrpSpPr/>
          <p:nvPr/>
        </p:nvGrpSpPr>
        <p:grpSpPr>
          <a:xfrm>
            <a:off x="5016798" y="4474651"/>
            <a:ext cx="5552747" cy="1424876"/>
            <a:chOff x="3492797" y="4374238"/>
            <a:chExt cx="5552747" cy="1424876"/>
          </a:xfrm>
        </p:grpSpPr>
        <p:sp>
          <p:nvSpPr>
            <p:cNvPr id="92" name="Freeform 42">
              <a:extLst>
                <a:ext uri="{FF2B5EF4-FFF2-40B4-BE49-F238E27FC236}">
                  <a16:creationId xmlns="" xmlns:a16="http://schemas.microsoft.com/office/drawing/2014/main" id="{97A9BC03-2E6A-47A7-B81C-DF87F59350DF}"/>
                </a:ext>
              </a:extLst>
            </p:cNvPr>
            <p:cNvSpPr/>
            <p:nvPr/>
          </p:nvSpPr>
          <p:spPr>
            <a:xfrm>
              <a:off x="3569706" y="4374238"/>
              <a:ext cx="5475838" cy="1355474"/>
            </a:xfrm>
            <a:custGeom>
              <a:avLst/>
              <a:gdLst>
                <a:gd name="connsiteX0" fmla="*/ 0 w 3810000"/>
                <a:gd name="connsiteY0" fmla="*/ 1228725 h 1228725"/>
                <a:gd name="connsiteX1" fmla="*/ 1524000 w 3810000"/>
                <a:gd name="connsiteY1" fmla="*/ 523875 h 1228725"/>
                <a:gd name="connsiteX2" fmla="*/ 2514600 w 3810000"/>
                <a:gd name="connsiteY2" fmla="*/ 790575 h 1228725"/>
                <a:gd name="connsiteX3" fmla="*/ 3810000 w 3810000"/>
                <a:gd name="connsiteY3" fmla="*/ 0 h 1228725"/>
                <a:gd name="connsiteX4" fmla="*/ 3810000 w 3810000"/>
                <a:gd name="connsiteY4" fmla="*/ 0 h 1228725"/>
                <a:gd name="connsiteX0" fmla="*/ 0 w 4316994"/>
                <a:gd name="connsiteY0" fmla="*/ 1129137 h 1129137"/>
                <a:gd name="connsiteX1" fmla="*/ 2030994 w 4316994"/>
                <a:gd name="connsiteY1" fmla="*/ 523875 h 1129137"/>
                <a:gd name="connsiteX2" fmla="*/ 3021594 w 4316994"/>
                <a:gd name="connsiteY2" fmla="*/ 790575 h 1129137"/>
                <a:gd name="connsiteX3" fmla="*/ 4316994 w 4316994"/>
                <a:gd name="connsiteY3" fmla="*/ 0 h 1129137"/>
                <a:gd name="connsiteX4" fmla="*/ 4316994 w 4316994"/>
                <a:gd name="connsiteY4" fmla="*/ 0 h 1129137"/>
                <a:gd name="connsiteX0" fmla="*/ 0 w 4316994"/>
                <a:gd name="connsiteY0" fmla="*/ 1129137 h 1129137"/>
                <a:gd name="connsiteX1" fmla="*/ 2356919 w 4316994"/>
                <a:gd name="connsiteY1" fmla="*/ 433341 h 1129137"/>
                <a:gd name="connsiteX2" fmla="*/ 3021594 w 4316994"/>
                <a:gd name="connsiteY2" fmla="*/ 790575 h 1129137"/>
                <a:gd name="connsiteX3" fmla="*/ 4316994 w 4316994"/>
                <a:gd name="connsiteY3" fmla="*/ 0 h 1129137"/>
                <a:gd name="connsiteX4" fmla="*/ 4316994 w 4316994"/>
                <a:gd name="connsiteY4" fmla="*/ 0 h 1129137"/>
                <a:gd name="connsiteX0" fmla="*/ 0 w 4316994"/>
                <a:gd name="connsiteY0" fmla="*/ 1129137 h 1129137"/>
                <a:gd name="connsiteX1" fmla="*/ 2356919 w 4316994"/>
                <a:gd name="connsiteY1" fmla="*/ 433341 h 1129137"/>
                <a:gd name="connsiteX2" fmla="*/ 3754925 w 4316994"/>
                <a:gd name="connsiteY2" fmla="*/ 971644 h 1129137"/>
                <a:gd name="connsiteX3" fmla="*/ 4316994 w 4316994"/>
                <a:gd name="connsiteY3" fmla="*/ 0 h 1129137"/>
                <a:gd name="connsiteX4" fmla="*/ 4316994 w 4316994"/>
                <a:gd name="connsiteY4" fmla="*/ 0 h 1129137"/>
                <a:gd name="connsiteX0" fmla="*/ 0 w 4316994"/>
                <a:gd name="connsiteY0" fmla="*/ 1129137 h 1129137"/>
                <a:gd name="connsiteX1" fmla="*/ 2356919 w 4316994"/>
                <a:gd name="connsiteY1" fmla="*/ 433341 h 1129137"/>
                <a:gd name="connsiteX2" fmla="*/ 3754925 w 4316994"/>
                <a:gd name="connsiteY2" fmla="*/ 971644 h 1129137"/>
                <a:gd name="connsiteX3" fmla="*/ 4316994 w 4316994"/>
                <a:gd name="connsiteY3" fmla="*/ 0 h 1129137"/>
                <a:gd name="connsiteX0" fmla="*/ 0 w 5475838"/>
                <a:gd name="connsiteY0" fmla="*/ 1355474 h 1355474"/>
                <a:gd name="connsiteX1" fmla="*/ 2356919 w 5475838"/>
                <a:gd name="connsiteY1" fmla="*/ 659678 h 1355474"/>
                <a:gd name="connsiteX2" fmla="*/ 3754925 w 5475838"/>
                <a:gd name="connsiteY2" fmla="*/ 1197981 h 1355474"/>
                <a:gd name="connsiteX3" fmla="*/ 5475838 w 5475838"/>
                <a:gd name="connsiteY3" fmla="*/ 0 h 1355474"/>
              </a:gdLst>
              <a:ahLst/>
              <a:cxnLst>
                <a:cxn ang="0">
                  <a:pos x="connsiteX0" y="connsiteY0"/>
                </a:cxn>
                <a:cxn ang="0">
                  <a:pos x="connsiteX1" y="connsiteY1"/>
                </a:cxn>
                <a:cxn ang="0">
                  <a:pos x="connsiteX2" y="connsiteY2"/>
                </a:cxn>
                <a:cxn ang="0">
                  <a:pos x="connsiteX3" y="connsiteY3"/>
                </a:cxn>
              </a:cxnLst>
              <a:rect l="l" t="t" r="r" b="b"/>
              <a:pathLst>
                <a:path w="5475838" h="1355474">
                  <a:moveTo>
                    <a:pt x="0" y="1355474"/>
                  </a:moveTo>
                  <a:lnTo>
                    <a:pt x="2356919" y="659678"/>
                  </a:lnTo>
                  <a:lnTo>
                    <a:pt x="3754925" y="1197981"/>
                  </a:lnTo>
                  <a:lnTo>
                    <a:pt x="5475838" y="0"/>
                  </a:lnTo>
                </a:path>
              </a:pathLst>
            </a:custGeom>
            <a:ln w="508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3" name="Oval 43">
              <a:extLst>
                <a:ext uri="{FF2B5EF4-FFF2-40B4-BE49-F238E27FC236}">
                  <a16:creationId xmlns="" xmlns:a16="http://schemas.microsoft.com/office/drawing/2014/main" id="{5E50BCC3-3B60-4A93-8B45-2C3AD662F797}"/>
                </a:ext>
              </a:extLst>
            </p:cNvPr>
            <p:cNvSpPr/>
            <p:nvPr/>
          </p:nvSpPr>
          <p:spPr>
            <a:xfrm>
              <a:off x="3492797" y="5655098"/>
              <a:ext cx="144016" cy="1440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44">
              <a:extLst>
                <a:ext uri="{FF2B5EF4-FFF2-40B4-BE49-F238E27FC236}">
                  <a16:creationId xmlns="" xmlns:a16="http://schemas.microsoft.com/office/drawing/2014/main" id="{950C26CE-4076-482A-B254-C3CE2211C4A1}"/>
                </a:ext>
              </a:extLst>
            </p:cNvPr>
            <p:cNvSpPr/>
            <p:nvPr/>
          </p:nvSpPr>
          <p:spPr>
            <a:xfrm>
              <a:off x="5865995" y="4969796"/>
              <a:ext cx="144016" cy="1440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45">
              <a:extLst>
                <a:ext uri="{FF2B5EF4-FFF2-40B4-BE49-F238E27FC236}">
                  <a16:creationId xmlns="" xmlns:a16="http://schemas.microsoft.com/office/drawing/2014/main" id="{97F2EBCA-4616-4796-B454-01829845284E}"/>
                </a:ext>
              </a:extLst>
            </p:cNvPr>
            <p:cNvSpPr/>
            <p:nvPr/>
          </p:nvSpPr>
          <p:spPr>
            <a:xfrm>
              <a:off x="7245617" y="5502967"/>
              <a:ext cx="144016" cy="1440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 xmlns:a16="http://schemas.microsoft.com/office/drawing/2014/main" id="{EB6E1FF5-895F-47DD-AEEC-E4F8908AF198}"/>
              </a:ext>
            </a:extLst>
          </p:cNvPr>
          <p:cNvSpPr txBox="1"/>
          <p:nvPr/>
        </p:nvSpPr>
        <p:spPr>
          <a:xfrm>
            <a:off x="1483084" y="2739067"/>
            <a:ext cx="1114028" cy="646331"/>
          </a:xfrm>
          <a:prstGeom prst="rect">
            <a:avLst/>
          </a:prstGeom>
          <a:noFill/>
        </p:spPr>
        <p:txBody>
          <a:bodyPr wrap="square" rtlCol="0">
            <a:spAutoFit/>
          </a:bodyPr>
          <a:lstStyle/>
          <a:p>
            <a:pPr algn="ctr"/>
            <a:r>
              <a:rPr lang="en-US" altLang="ko-KR" sz="3600" b="1" dirty="0">
                <a:solidFill>
                  <a:schemeClr val="accent1"/>
                </a:solidFill>
              </a:rPr>
              <a:t>35</a:t>
            </a:r>
            <a:r>
              <a:rPr lang="en-US" altLang="ko-KR" sz="2000" b="1" dirty="0">
                <a:solidFill>
                  <a:schemeClr val="accent1"/>
                </a:solidFill>
              </a:rPr>
              <a:t>%</a:t>
            </a:r>
            <a:endParaRPr lang="ko-KR" altLang="en-US" sz="2000" b="1" dirty="0">
              <a:solidFill>
                <a:schemeClr val="accent1"/>
              </a:solidFill>
            </a:endParaRPr>
          </a:p>
        </p:txBody>
      </p:sp>
      <p:sp>
        <p:nvSpPr>
          <p:cNvPr id="97" name="TextBox 96">
            <a:extLst>
              <a:ext uri="{FF2B5EF4-FFF2-40B4-BE49-F238E27FC236}">
                <a16:creationId xmlns="" xmlns:a16="http://schemas.microsoft.com/office/drawing/2014/main" id="{3EA3048A-8CF1-4A21-9DDC-FAF8BCD34379}"/>
              </a:ext>
            </a:extLst>
          </p:cNvPr>
          <p:cNvSpPr txBox="1"/>
          <p:nvPr/>
        </p:nvSpPr>
        <p:spPr>
          <a:xfrm>
            <a:off x="4204602" y="2260612"/>
            <a:ext cx="1114028" cy="646331"/>
          </a:xfrm>
          <a:prstGeom prst="rect">
            <a:avLst/>
          </a:prstGeom>
          <a:noFill/>
        </p:spPr>
        <p:txBody>
          <a:bodyPr wrap="square" rtlCol="0">
            <a:spAutoFit/>
          </a:bodyPr>
          <a:lstStyle/>
          <a:p>
            <a:pPr algn="ctr"/>
            <a:r>
              <a:rPr lang="en-US" altLang="ko-KR" sz="3600" b="1" dirty="0">
                <a:solidFill>
                  <a:schemeClr val="accent2"/>
                </a:solidFill>
              </a:rPr>
              <a:t>55</a:t>
            </a:r>
            <a:r>
              <a:rPr lang="en-US" altLang="ko-KR" sz="2000" b="1" dirty="0">
                <a:solidFill>
                  <a:schemeClr val="accent2"/>
                </a:solidFill>
              </a:rPr>
              <a:t>%</a:t>
            </a:r>
            <a:endParaRPr lang="ko-KR" altLang="en-US" sz="2000" b="1" dirty="0">
              <a:solidFill>
                <a:schemeClr val="accent2"/>
              </a:solidFill>
            </a:endParaRPr>
          </a:p>
        </p:txBody>
      </p:sp>
      <p:sp>
        <p:nvSpPr>
          <p:cNvPr id="98" name="TextBox 97">
            <a:extLst>
              <a:ext uri="{FF2B5EF4-FFF2-40B4-BE49-F238E27FC236}">
                <a16:creationId xmlns="" xmlns:a16="http://schemas.microsoft.com/office/drawing/2014/main" id="{C947DB80-5E3B-477A-BBCF-4D3655D58AEC}"/>
              </a:ext>
            </a:extLst>
          </p:cNvPr>
          <p:cNvSpPr txBox="1"/>
          <p:nvPr/>
        </p:nvSpPr>
        <p:spPr>
          <a:xfrm>
            <a:off x="6926120" y="1782158"/>
            <a:ext cx="1114028" cy="646331"/>
          </a:xfrm>
          <a:prstGeom prst="rect">
            <a:avLst/>
          </a:prstGeom>
          <a:noFill/>
        </p:spPr>
        <p:txBody>
          <a:bodyPr wrap="square" rtlCol="0">
            <a:spAutoFit/>
          </a:bodyPr>
          <a:lstStyle/>
          <a:p>
            <a:pPr algn="ctr"/>
            <a:r>
              <a:rPr lang="en-US" altLang="ko-KR" sz="3600" b="1" dirty="0">
                <a:solidFill>
                  <a:schemeClr val="accent3"/>
                </a:solidFill>
              </a:rPr>
              <a:t>75</a:t>
            </a:r>
            <a:r>
              <a:rPr lang="en-US" altLang="ko-KR" sz="2000" b="1" dirty="0">
                <a:solidFill>
                  <a:schemeClr val="accent3"/>
                </a:solidFill>
              </a:rPr>
              <a:t>%</a:t>
            </a:r>
            <a:endParaRPr lang="ko-KR" altLang="en-US" sz="2000" b="1" dirty="0">
              <a:solidFill>
                <a:schemeClr val="accent3"/>
              </a:solidFill>
            </a:endParaRPr>
          </a:p>
        </p:txBody>
      </p:sp>
      <p:sp>
        <p:nvSpPr>
          <p:cNvPr id="99" name="TextBox 98">
            <a:extLst>
              <a:ext uri="{FF2B5EF4-FFF2-40B4-BE49-F238E27FC236}">
                <a16:creationId xmlns="" xmlns:a16="http://schemas.microsoft.com/office/drawing/2014/main" id="{B96E162E-1720-4DDC-B1BF-C028F4ED6D50}"/>
              </a:ext>
            </a:extLst>
          </p:cNvPr>
          <p:cNvSpPr txBox="1"/>
          <p:nvPr/>
        </p:nvSpPr>
        <p:spPr>
          <a:xfrm>
            <a:off x="9647638" y="1303704"/>
            <a:ext cx="1114028" cy="646331"/>
          </a:xfrm>
          <a:prstGeom prst="rect">
            <a:avLst/>
          </a:prstGeom>
          <a:noFill/>
        </p:spPr>
        <p:txBody>
          <a:bodyPr wrap="square" rtlCol="0">
            <a:spAutoFit/>
          </a:bodyPr>
          <a:lstStyle/>
          <a:p>
            <a:pPr algn="ctr"/>
            <a:r>
              <a:rPr lang="en-US" altLang="ko-KR" sz="3600" b="1" dirty="0">
                <a:solidFill>
                  <a:schemeClr val="accent4"/>
                </a:solidFill>
              </a:rPr>
              <a:t>95</a:t>
            </a:r>
            <a:r>
              <a:rPr lang="en-US" altLang="ko-KR" sz="2000" b="1" dirty="0">
                <a:solidFill>
                  <a:schemeClr val="accent4"/>
                </a:solidFill>
              </a:rPr>
              <a:t>%</a:t>
            </a:r>
            <a:endParaRPr lang="ko-KR" altLang="en-US" sz="2000" b="1" dirty="0">
              <a:solidFill>
                <a:schemeClr val="accent4"/>
              </a:solidFill>
            </a:endParaRPr>
          </a:p>
        </p:txBody>
      </p:sp>
      <p:sp>
        <p:nvSpPr>
          <p:cNvPr id="100" name="Rectangle 130">
            <a:extLst>
              <a:ext uri="{FF2B5EF4-FFF2-40B4-BE49-F238E27FC236}">
                <a16:creationId xmlns="" xmlns:a16="http://schemas.microsoft.com/office/drawing/2014/main" id="{62459433-3BE8-4535-B746-041B84FF8275}"/>
              </a:ext>
            </a:extLst>
          </p:cNvPr>
          <p:cNvSpPr/>
          <p:nvPr/>
        </p:nvSpPr>
        <p:spPr>
          <a:xfrm>
            <a:off x="1870899" y="3448553"/>
            <a:ext cx="338397"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1" name="Rectangle 36">
            <a:extLst>
              <a:ext uri="{FF2B5EF4-FFF2-40B4-BE49-F238E27FC236}">
                <a16:creationId xmlns="" xmlns:a16="http://schemas.microsoft.com/office/drawing/2014/main" id="{AEF1D14D-5A46-468A-82F9-0BA7177309CB}"/>
              </a:ext>
            </a:extLst>
          </p:cNvPr>
          <p:cNvSpPr/>
          <p:nvPr/>
        </p:nvSpPr>
        <p:spPr>
          <a:xfrm>
            <a:off x="7280703" y="2498825"/>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2" name="Rounded Rectangle 7">
            <a:extLst>
              <a:ext uri="{FF2B5EF4-FFF2-40B4-BE49-F238E27FC236}">
                <a16:creationId xmlns="" xmlns:a16="http://schemas.microsoft.com/office/drawing/2014/main" id="{D4E0492F-5D99-47C7-AAF3-4C73F26A742F}"/>
              </a:ext>
            </a:extLst>
          </p:cNvPr>
          <p:cNvSpPr/>
          <p:nvPr/>
        </p:nvSpPr>
        <p:spPr>
          <a:xfrm>
            <a:off x="10026096" y="1964459"/>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3" name="Round Same Side Corner Rectangle 36">
            <a:extLst>
              <a:ext uri="{FF2B5EF4-FFF2-40B4-BE49-F238E27FC236}">
                <a16:creationId xmlns="" xmlns:a16="http://schemas.microsoft.com/office/drawing/2014/main" id="{DC8D3995-00B2-4337-AE02-4B727B7F75A9}"/>
              </a:ext>
            </a:extLst>
          </p:cNvPr>
          <p:cNvSpPr>
            <a:spLocks noChangeAspect="1"/>
          </p:cNvSpPr>
          <p:nvPr/>
        </p:nvSpPr>
        <p:spPr>
          <a:xfrm>
            <a:off x="4554217" y="3066174"/>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48" name="Group 47"/>
          <p:cNvGrpSpPr/>
          <p:nvPr/>
        </p:nvGrpSpPr>
        <p:grpSpPr>
          <a:xfrm>
            <a:off x="496668" y="66235"/>
            <a:ext cx="11276441" cy="6404885"/>
            <a:chOff x="691154" y="232968"/>
            <a:chExt cx="11276441" cy="6404885"/>
          </a:xfrm>
          <a:solidFill>
            <a:schemeClr val="bg1"/>
          </a:solidFill>
        </p:grpSpPr>
        <p:sp>
          <p:nvSpPr>
            <p:cNvPr id="49" name="Rectangle 48"/>
            <p:cNvSpPr/>
            <p:nvPr userDrawn="1"/>
          </p:nvSpPr>
          <p:spPr>
            <a:xfrm>
              <a:off x="1640577" y="6500693"/>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rot="5400000">
              <a:off x="8699093" y="3364312"/>
              <a:ext cx="6399844"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6103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5">
            <a:extLst>
              <a:ext uri="{FF2B5EF4-FFF2-40B4-BE49-F238E27FC236}">
                <a16:creationId xmlns="" xmlns:a16="http://schemas.microsoft.com/office/drawing/2014/main" id="{A1FD02A7-097B-447D-AB73-06FE8B67A377}"/>
              </a:ext>
            </a:extLst>
          </p:cNvPr>
          <p:cNvGrpSpPr/>
          <p:nvPr/>
        </p:nvGrpSpPr>
        <p:grpSpPr>
          <a:xfrm>
            <a:off x="937677" y="2950789"/>
            <a:ext cx="2414701" cy="1539163"/>
            <a:chOff x="683568" y="3068712"/>
            <a:chExt cx="2485320" cy="1584176"/>
          </a:xfrm>
        </p:grpSpPr>
        <p:sp>
          <p:nvSpPr>
            <p:cNvPr id="8" name="Right Arrow Callout 6">
              <a:extLst>
                <a:ext uri="{FF2B5EF4-FFF2-40B4-BE49-F238E27FC236}">
                  <a16:creationId xmlns="" xmlns:a16="http://schemas.microsoft.com/office/drawing/2014/main" id="{B0B9954A-E90D-4783-B676-16D8C9B06AE7}"/>
                </a:ext>
              </a:extLst>
            </p:cNvPr>
            <p:cNvSpPr/>
            <p:nvPr/>
          </p:nvSpPr>
          <p:spPr>
            <a:xfrm>
              <a:off x="683568" y="3068712"/>
              <a:ext cx="2485320" cy="1584176"/>
            </a:xfrm>
            <a:prstGeom prst="rightArrowCallout">
              <a:avLst>
                <a:gd name="adj1" fmla="val 25000"/>
                <a:gd name="adj2" fmla="val 25000"/>
                <a:gd name="adj3" fmla="val 25000"/>
                <a:gd name="adj4" fmla="val 6381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3" name="Rectangle 7">
              <a:extLst>
                <a:ext uri="{FF2B5EF4-FFF2-40B4-BE49-F238E27FC236}">
                  <a16:creationId xmlns="" xmlns:a16="http://schemas.microsoft.com/office/drawing/2014/main" id="{0D56DC8C-C049-4129-AFD8-5E10075CF4C1}"/>
                </a:ext>
              </a:extLst>
            </p:cNvPr>
            <p:cNvSpPr/>
            <p:nvPr/>
          </p:nvSpPr>
          <p:spPr>
            <a:xfrm>
              <a:off x="782419" y="3178508"/>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14" name="Group 8">
            <a:extLst>
              <a:ext uri="{FF2B5EF4-FFF2-40B4-BE49-F238E27FC236}">
                <a16:creationId xmlns="" xmlns:a16="http://schemas.microsoft.com/office/drawing/2014/main" id="{BE56DE25-A1BD-47C9-96D8-830CFD928D42}"/>
              </a:ext>
            </a:extLst>
          </p:cNvPr>
          <p:cNvGrpSpPr/>
          <p:nvPr/>
        </p:nvGrpSpPr>
        <p:grpSpPr>
          <a:xfrm>
            <a:off x="3613510" y="1882486"/>
            <a:ext cx="2414701" cy="3659990"/>
            <a:chOff x="3329817" y="2024642"/>
            <a:chExt cx="2485320" cy="3767036"/>
          </a:xfrm>
          <a:solidFill>
            <a:schemeClr val="bg1"/>
          </a:solidFill>
        </p:grpSpPr>
        <p:grpSp>
          <p:nvGrpSpPr>
            <p:cNvPr id="15" name="Group 9">
              <a:extLst>
                <a:ext uri="{FF2B5EF4-FFF2-40B4-BE49-F238E27FC236}">
                  <a16:creationId xmlns="" xmlns:a16="http://schemas.microsoft.com/office/drawing/2014/main" id="{9B6B1EC8-E79A-4B4F-939C-45AA21ABC987}"/>
                </a:ext>
              </a:extLst>
            </p:cNvPr>
            <p:cNvGrpSpPr/>
            <p:nvPr/>
          </p:nvGrpSpPr>
          <p:grpSpPr>
            <a:xfrm>
              <a:off x="3329817" y="3120206"/>
              <a:ext cx="2485320" cy="1584176"/>
              <a:chOff x="683568" y="3068712"/>
              <a:chExt cx="2485320" cy="1584176"/>
            </a:xfrm>
            <a:grpFill/>
          </p:grpSpPr>
          <p:sp>
            <p:nvSpPr>
              <p:cNvPr id="18" name="Right Arrow Callout 12">
                <a:extLst>
                  <a:ext uri="{FF2B5EF4-FFF2-40B4-BE49-F238E27FC236}">
                    <a16:creationId xmlns="" xmlns:a16="http://schemas.microsoft.com/office/drawing/2014/main" id="{2A498CC7-37D2-4FC7-86A2-69974053BBE4}"/>
                  </a:ext>
                </a:extLst>
              </p:cNvPr>
              <p:cNvSpPr/>
              <p:nvPr/>
            </p:nvSpPr>
            <p:spPr>
              <a:xfrm>
                <a:off x="683568" y="3068712"/>
                <a:ext cx="2485320" cy="1584176"/>
              </a:xfrm>
              <a:prstGeom prst="rightArrowCallout">
                <a:avLst>
                  <a:gd name="adj1" fmla="val 25000"/>
                  <a:gd name="adj2" fmla="val 25000"/>
                  <a:gd name="adj3" fmla="val 25000"/>
                  <a:gd name="adj4" fmla="val 6381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9" name="Rectangle 13">
                <a:extLst>
                  <a:ext uri="{FF2B5EF4-FFF2-40B4-BE49-F238E27FC236}">
                    <a16:creationId xmlns="" xmlns:a16="http://schemas.microsoft.com/office/drawing/2014/main" id="{1E5D7366-F28F-40E7-BB1D-1BCCDE465675}"/>
                  </a:ext>
                </a:extLst>
              </p:cNvPr>
              <p:cNvSpPr/>
              <p:nvPr/>
            </p:nvSpPr>
            <p:spPr>
              <a:xfrm>
                <a:off x="782419" y="3178508"/>
                <a:ext cx="1368000" cy="13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sp>
          <p:nvSpPr>
            <p:cNvPr id="16" name="Bent-Up Arrow 10">
              <a:extLst>
                <a:ext uri="{FF2B5EF4-FFF2-40B4-BE49-F238E27FC236}">
                  <a16:creationId xmlns="" xmlns:a16="http://schemas.microsoft.com/office/drawing/2014/main" id="{67FDE0A6-6282-4902-B6D1-A6CF2FBC5E3F}"/>
                </a:ext>
              </a:extLst>
            </p:cNvPr>
            <p:cNvSpPr/>
            <p:nvPr/>
          </p:nvSpPr>
          <p:spPr>
            <a:xfrm rot="5400000">
              <a:off x="4331096" y="4307637"/>
              <a:ext cx="1110508" cy="1857573"/>
            </a:xfrm>
            <a:prstGeom prst="bentUpArrow">
              <a:avLst>
                <a:gd name="adj1" fmla="val 36792"/>
                <a:gd name="adj2" fmla="val 30827"/>
                <a:gd name="adj3" fmla="val 3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7" name="Bent-Up Arrow 11">
              <a:extLst>
                <a:ext uri="{FF2B5EF4-FFF2-40B4-BE49-F238E27FC236}">
                  <a16:creationId xmlns="" xmlns:a16="http://schemas.microsoft.com/office/drawing/2014/main" id="{4D98EABD-7C36-47E4-8D14-2C44A0F3B713}"/>
                </a:ext>
              </a:extLst>
            </p:cNvPr>
            <p:cNvSpPr/>
            <p:nvPr/>
          </p:nvSpPr>
          <p:spPr>
            <a:xfrm rot="16200000" flipV="1">
              <a:off x="4331096" y="1651110"/>
              <a:ext cx="1110509" cy="1857573"/>
            </a:xfrm>
            <a:prstGeom prst="bentUpArrow">
              <a:avLst>
                <a:gd name="adj1" fmla="val 36792"/>
                <a:gd name="adj2" fmla="val 30827"/>
                <a:gd name="adj3" fmla="val 3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0" name="Group 14">
            <a:extLst>
              <a:ext uri="{FF2B5EF4-FFF2-40B4-BE49-F238E27FC236}">
                <a16:creationId xmlns="" xmlns:a16="http://schemas.microsoft.com/office/drawing/2014/main" id="{F3C11DC4-4D67-49DE-BFD1-F26F42C7CBA3}"/>
              </a:ext>
            </a:extLst>
          </p:cNvPr>
          <p:cNvGrpSpPr/>
          <p:nvPr/>
        </p:nvGrpSpPr>
        <p:grpSpPr>
          <a:xfrm>
            <a:off x="6718271" y="3086848"/>
            <a:ext cx="1224260" cy="1224260"/>
            <a:chOff x="6732240" y="3044790"/>
            <a:chExt cx="1584000" cy="1584000"/>
          </a:xfrm>
        </p:grpSpPr>
        <p:sp>
          <p:nvSpPr>
            <p:cNvPr id="21" name="Rectangle 15">
              <a:extLst>
                <a:ext uri="{FF2B5EF4-FFF2-40B4-BE49-F238E27FC236}">
                  <a16:creationId xmlns="" xmlns:a16="http://schemas.microsoft.com/office/drawing/2014/main" id="{1471C7CD-118C-400A-A05D-A95D28606A79}"/>
                </a:ext>
              </a:extLst>
            </p:cNvPr>
            <p:cNvSpPr/>
            <p:nvPr/>
          </p:nvSpPr>
          <p:spPr>
            <a:xfrm>
              <a:off x="6732240" y="3044790"/>
              <a:ext cx="1584000" cy="15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2" name="Rectangle 16">
              <a:extLst>
                <a:ext uri="{FF2B5EF4-FFF2-40B4-BE49-F238E27FC236}">
                  <a16:creationId xmlns="" xmlns:a16="http://schemas.microsoft.com/office/drawing/2014/main" id="{4B6D8CB0-18AE-48F0-8912-2FE5B166475C}"/>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3" name="Group 17">
            <a:extLst>
              <a:ext uri="{FF2B5EF4-FFF2-40B4-BE49-F238E27FC236}">
                <a16:creationId xmlns="" xmlns:a16="http://schemas.microsoft.com/office/drawing/2014/main" id="{88DF4B28-0A02-49DC-877B-A43F6F19CE52}"/>
              </a:ext>
            </a:extLst>
          </p:cNvPr>
          <p:cNvGrpSpPr/>
          <p:nvPr/>
        </p:nvGrpSpPr>
        <p:grpSpPr>
          <a:xfrm>
            <a:off x="6106141" y="1591013"/>
            <a:ext cx="1224260" cy="1224260"/>
            <a:chOff x="6732240" y="3044790"/>
            <a:chExt cx="1584000" cy="1584000"/>
          </a:xfrm>
        </p:grpSpPr>
        <p:sp>
          <p:nvSpPr>
            <p:cNvPr id="24" name="Rectangle 18">
              <a:extLst>
                <a:ext uri="{FF2B5EF4-FFF2-40B4-BE49-F238E27FC236}">
                  <a16:creationId xmlns="" xmlns:a16="http://schemas.microsoft.com/office/drawing/2014/main" id="{E8D615CD-DEF7-46F8-AD4D-285C824B5948}"/>
                </a:ext>
              </a:extLst>
            </p:cNvPr>
            <p:cNvSpPr/>
            <p:nvPr/>
          </p:nvSpPr>
          <p:spPr>
            <a:xfrm>
              <a:off x="6732240" y="3044790"/>
              <a:ext cx="1584000" cy="15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5" name="Rectangle 19">
              <a:extLst>
                <a:ext uri="{FF2B5EF4-FFF2-40B4-BE49-F238E27FC236}">
                  <a16:creationId xmlns="" xmlns:a16="http://schemas.microsoft.com/office/drawing/2014/main" id="{4B252ADE-2B0B-416C-BC5F-54EB41E67F6F}"/>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6" name="Group 20">
            <a:extLst>
              <a:ext uri="{FF2B5EF4-FFF2-40B4-BE49-F238E27FC236}">
                <a16:creationId xmlns="" xmlns:a16="http://schemas.microsoft.com/office/drawing/2014/main" id="{FAA54B9F-BCD4-4D0C-AFE0-68616F0F57AA}"/>
              </a:ext>
            </a:extLst>
          </p:cNvPr>
          <p:cNvGrpSpPr/>
          <p:nvPr/>
        </p:nvGrpSpPr>
        <p:grpSpPr>
          <a:xfrm>
            <a:off x="6106141" y="4582683"/>
            <a:ext cx="1224260" cy="1224260"/>
            <a:chOff x="6732240" y="3044790"/>
            <a:chExt cx="1584000" cy="1584000"/>
          </a:xfrm>
        </p:grpSpPr>
        <p:sp>
          <p:nvSpPr>
            <p:cNvPr id="27" name="Rectangle 21">
              <a:extLst>
                <a:ext uri="{FF2B5EF4-FFF2-40B4-BE49-F238E27FC236}">
                  <a16:creationId xmlns="" xmlns:a16="http://schemas.microsoft.com/office/drawing/2014/main" id="{37263417-97C7-40F6-9FD2-78C773258AFD}"/>
                </a:ext>
              </a:extLst>
            </p:cNvPr>
            <p:cNvSpPr/>
            <p:nvPr/>
          </p:nvSpPr>
          <p:spPr>
            <a:xfrm>
              <a:off x="6732240" y="3044790"/>
              <a:ext cx="1584000" cy="15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8" name="Rectangle 22">
              <a:extLst>
                <a:ext uri="{FF2B5EF4-FFF2-40B4-BE49-F238E27FC236}">
                  <a16:creationId xmlns="" xmlns:a16="http://schemas.microsoft.com/office/drawing/2014/main" id="{2056CA3C-2E11-41A4-B5FA-6794BD9BC00C}"/>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9" name="Group 28">
            <a:extLst>
              <a:ext uri="{FF2B5EF4-FFF2-40B4-BE49-F238E27FC236}">
                <a16:creationId xmlns="" xmlns:a16="http://schemas.microsoft.com/office/drawing/2014/main" id="{4ACB5499-7506-4540-B7B6-1A0D2C05540B}"/>
              </a:ext>
            </a:extLst>
          </p:cNvPr>
          <p:cNvGrpSpPr/>
          <p:nvPr/>
        </p:nvGrpSpPr>
        <p:grpSpPr>
          <a:xfrm>
            <a:off x="1167406" y="3661955"/>
            <a:ext cx="1080070" cy="672483"/>
            <a:chOff x="3233964" y="1954419"/>
            <a:chExt cx="1410044" cy="692150"/>
          </a:xfrm>
        </p:grpSpPr>
        <p:sp>
          <p:nvSpPr>
            <p:cNvPr id="30" name="TextBox 29">
              <a:extLst>
                <a:ext uri="{FF2B5EF4-FFF2-40B4-BE49-F238E27FC236}">
                  <a16:creationId xmlns="" xmlns:a16="http://schemas.microsoft.com/office/drawing/2014/main" id="{B38FCCDE-DF2C-4482-AD61-2B03F9476838}"/>
                </a:ext>
              </a:extLst>
            </p:cNvPr>
            <p:cNvSpPr txBox="1"/>
            <p:nvPr/>
          </p:nvSpPr>
          <p:spPr>
            <a:xfrm>
              <a:off x="3233964" y="1954419"/>
              <a:ext cx="1400519" cy="316778"/>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1" name="TextBox 30">
              <a:extLst>
                <a:ext uri="{FF2B5EF4-FFF2-40B4-BE49-F238E27FC236}">
                  <a16:creationId xmlns="" xmlns:a16="http://schemas.microsoft.com/office/drawing/2014/main" id="{752C7635-44B2-49AC-A7F0-291192186B71}"/>
                </a:ext>
              </a:extLst>
            </p:cNvPr>
            <p:cNvSpPr txBox="1"/>
            <p:nvPr/>
          </p:nvSpPr>
          <p:spPr>
            <a:xfrm>
              <a:off x="3243489" y="2171403"/>
              <a:ext cx="1400519" cy="475166"/>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a:t>
              </a:r>
              <a:endParaRPr lang="ko-KR" altLang="en-US" sz="1200" dirty="0">
                <a:solidFill>
                  <a:schemeClr val="tx1">
                    <a:lumMod val="75000"/>
                    <a:lumOff val="25000"/>
                  </a:schemeClr>
                </a:solidFill>
                <a:cs typeface="Arial" pitchFamily="34" charset="0"/>
              </a:endParaRPr>
            </a:p>
          </p:txBody>
        </p:sp>
      </p:grpSp>
      <p:grpSp>
        <p:nvGrpSpPr>
          <p:cNvPr id="32" name="Group 31">
            <a:extLst>
              <a:ext uri="{FF2B5EF4-FFF2-40B4-BE49-F238E27FC236}">
                <a16:creationId xmlns="" xmlns:a16="http://schemas.microsoft.com/office/drawing/2014/main" id="{3832E5F7-B862-42E6-A5BB-D2246359923B}"/>
              </a:ext>
            </a:extLst>
          </p:cNvPr>
          <p:cNvGrpSpPr/>
          <p:nvPr/>
        </p:nvGrpSpPr>
        <p:grpSpPr>
          <a:xfrm>
            <a:off x="3859986" y="3661955"/>
            <a:ext cx="1080070" cy="672483"/>
            <a:chOff x="3233964" y="1954419"/>
            <a:chExt cx="1410044" cy="692150"/>
          </a:xfrm>
        </p:grpSpPr>
        <p:sp>
          <p:nvSpPr>
            <p:cNvPr id="33" name="TextBox 32">
              <a:extLst>
                <a:ext uri="{FF2B5EF4-FFF2-40B4-BE49-F238E27FC236}">
                  <a16:creationId xmlns="" xmlns:a16="http://schemas.microsoft.com/office/drawing/2014/main" id="{BC5EDBAB-66F6-4674-A20A-0D6C62555BC8}"/>
                </a:ext>
              </a:extLst>
            </p:cNvPr>
            <p:cNvSpPr txBox="1"/>
            <p:nvPr/>
          </p:nvSpPr>
          <p:spPr>
            <a:xfrm>
              <a:off x="3233964" y="1954419"/>
              <a:ext cx="1400519" cy="316778"/>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4" name="TextBox 33">
              <a:extLst>
                <a:ext uri="{FF2B5EF4-FFF2-40B4-BE49-F238E27FC236}">
                  <a16:creationId xmlns="" xmlns:a16="http://schemas.microsoft.com/office/drawing/2014/main" id="{B8D9FA1B-0CB1-42D3-9645-5F876D46E106}"/>
                </a:ext>
              </a:extLst>
            </p:cNvPr>
            <p:cNvSpPr txBox="1"/>
            <p:nvPr/>
          </p:nvSpPr>
          <p:spPr>
            <a:xfrm>
              <a:off x="3243489" y="2171403"/>
              <a:ext cx="1400519" cy="475166"/>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a:t>
              </a:r>
              <a:endParaRPr lang="ko-KR" altLang="en-US" sz="1200" dirty="0">
                <a:solidFill>
                  <a:schemeClr val="tx1">
                    <a:lumMod val="75000"/>
                    <a:lumOff val="25000"/>
                  </a:schemeClr>
                </a:solidFill>
                <a:cs typeface="Arial" pitchFamily="34" charset="0"/>
              </a:endParaRPr>
            </a:p>
          </p:txBody>
        </p:sp>
      </p:grpSp>
      <p:sp>
        <p:nvSpPr>
          <p:cNvPr id="35" name="TextBox 34">
            <a:extLst>
              <a:ext uri="{FF2B5EF4-FFF2-40B4-BE49-F238E27FC236}">
                <a16:creationId xmlns="" xmlns:a16="http://schemas.microsoft.com/office/drawing/2014/main" id="{E55D6B42-5026-4CF0-9B2D-DAE9BFD08806}"/>
              </a:ext>
            </a:extLst>
          </p:cNvPr>
          <p:cNvSpPr txBox="1"/>
          <p:nvPr/>
        </p:nvSpPr>
        <p:spPr>
          <a:xfrm>
            <a:off x="6181883" y="2303750"/>
            <a:ext cx="1072774"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6" name="TextBox 35">
            <a:extLst>
              <a:ext uri="{FF2B5EF4-FFF2-40B4-BE49-F238E27FC236}">
                <a16:creationId xmlns="" xmlns:a16="http://schemas.microsoft.com/office/drawing/2014/main" id="{7FF8A71F-20DB-4E9D-B5C8-2B2CABDDF0A1}"/>
              </a:ext>
            </a:extLst>
          </p:cNvPr>
          <p:cNvSpPr txBox="1"/>
          <p:nvPr/>
        </p:nvSpPr>
        <p:spPr>
          <a:xfrm>
            <a:off x="6794014" y="3817099"/>
            <a:ext cx="1072774"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7" name="TextBox 36">
            <a:extLst>
              <a:ext uri="{FF2B5EF4-FFF2-40B4-BE49-F238E27FC236}">
                <a16:creationId xmlns="" xmlns:a16="http://schemas.microsoft.com/office/drawing/2014/main" id="{653B4E50-2B9D-44C1-8F46-9053DEBB80EE}"/>
              </a:ext>
            </a:extLst>
          </p:cNvPr>
          <p:cNvSpPr txBox="1"/>
          <p:nvPr/>
        </p:nvSpPr>
        <p:spPr>
          <a:xfrm>
            <a:off x="6189613" y="5336240"/>
            <a:ext cx="1072774"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grpSp>
        <p:nvGrpSpPr>
          <p:cNvPr id="38" name="Group 37">
            <a:extLst>
              <a:ext uri="{FF2B5EF4-FFF2-40B4-BE49-F238E27FC236}">
                <a16:creationId xmlns="" xmlns:a16="http://schemas.microsoft.com/office/drawing/2014/main" id="{FFA13E11-C58A-4C25-B13D-509910389ED2}"/>
              </a:ext>
            </a:extLst>
          </p:cNvPr>
          <p:cNvGrpSpPr/>
          <p:nvPr/>
        </p:nvGrpSpPr>
        <p:grpSpPr>
          <a:xfrm>
            <a:off x="8064163" y="3243248"/>
            <a:ext cx="3118180" cy="915460"/>
            <a:chOff x="6210994" y="1433695"/>
            <a:chExt cx="1012963" cy="670326"/>
          </a:xfrm>
        </p:grpSpPr>
        <p:sp>
          <p:nvSpPr>
            <p:cNvPr id="39" name="TextBox 38">
              <a:extLst>
                <a:ext uri="{FF2B5EF4-FFF2-40B4-BE49-F238E27FC236}">
                  <a16:creationId xmlns="" xmlns:a16="http://schemas.microsoft.com/office/drawing/2014/main" id="{A022F45A-D66E-4944-AAAD-9E7A3C893CC1}"/>
                </a:ext>
              </a:extLst>
            </p:cNvPr>
            <p:cNvSpPr txBox="1"/>
            <p:nvPr/>
          </p:nvSpPr>
          <p:spPr>
            <a:xfrm>
              <a:off x="6210999" y="1433695"/>
              <a:ext cx="1012958" cy="202827"/>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40" name="TextBox 39">
              <a:extLst>
                <a:ext uri="{FF2B5EF4-FFF2-40B4-BE49-F238E27FC236}">
                  <a16:creationId xmlns="" xmlns:a16="http://schemas.microsoft.com/office/drawing/2014/main" id="{31BD042B-B0CB-464A-B878-9DA340A5F137}"/>
                </a:ext>
              </a:extLst>
            </p:cNvPr>
            <p:cNvSpPr txBox="1"/>
            <p:nvPr/>
          </p:nvSpPr>
          <p:spPr>
            <a:xfrm>
              <a:off x="6210994" y="1630759"/>
              <a:ext cx="1012957" cy="47326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41" name="Group 40">
            <a:extLst>
              <a:ext uri="{FF2B5EF4-FFF2-40B4-BE49-F238E27FC236}">
                <a16:creationId xmlns="" xmlns:a16="http://schemas.microsoft.com/office/drawing/2014/main" id="{C24246E8-B6A1-4B9B-8D00-B8B5F0E9DB42}"/>
              </a:ext>
            </a:extLst>
          </p:cNvPr>
          <p:cNvGrpSpPr/>
          <p:nvPr/>
        </p:nvGrpSpPr>
        <p:grpSpPr>
          <a:xfrm>
            <a:off x="7462170" y="4733931"/>
            <a:ext cx="3729956" cy="915460"/>
            <a:chOff x="6210996" y="1433695"/>
            <a:chExt cx="1493001" cy="670326"/>
          </a:xfrm>
        </p:grpSpPr>
        <p:sp>
          <p:nvSpPr>
            <p:cNvPr id="42" name="TextBox 41">
              <a:extLst>
                <a:ext uri="{FF2B5EF4-FFF2-40B4-BE49-F238E27FC236}">
                  <a16:creationId xmlns="" xmlns:a16="http://schemas.microsoft.com/office/drawing/2014/main" id="{3B5A0421-0EE8-4FDB-8E1A-B04881DFA9A6}"/>
                </a:ext>
              </a:extLst>
            </p:cNvPr>
            <p:cNvSpPr txBox="1"/>
            <p:nvPr/>
          </p:nvSpPr>
          <p:spPr>
            <a:xfrm>
              <a:off x="6210999" y="1433695"/>
              <a:ext cx="1492998" cy="202827"/>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3" name="TextBox 42">
              <a:extLst>
                <a:ext uri="{FF2B5EF4-FFF2-40B4-BE49-F238E27FC236}">
                  <a16:creationId xmlns="" xmlns:a16="http://schemas.microsoft.com/office/drawing/2014/main" id="{4CE2C514-23B1-48F2-8833-42D2E579247B}"/>
                </a:ext>
              </a:extLst>
            </p:cNvPr>
            <p:cNvSpPr txBox="1"/>
            <p:nvPr/>
          </p:nvSpPr>
          <p:spPr>
            <a:xfrm>
              <a:off x="6210996" y="1630759"/>
              <a:ext cx="1492998" cy="47326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44" name="Group 43">
            <a:extLst>
              <a:ext uri="{FF2B5EF4-FFF2-40B4-BE49-F238E27FC236}">
                <a16:creationId xmlns="" xmlns:a16="http://schemas.microsoft.com/office/drawing/2014/main" id="{2FEFCFDA-E1BC-4870-87D4-8DA4B8623B09}"/>
              </a:ext>
            </a:extLst>
          </p:cNvPr>
          <p:cNvGrpSpPr/>
          <p:nvPr/>
        </p:nvGrpSpPr>
        <p:grpSpPr>
          <a:xfrm>
            <a:off x="7452394" y="1752565"/>
            <a:ext cx="3729956" cy="915460"/>
            <a:chOff x="6210996" y="1433695"/>
            <a:chExt cx="1493001" cy="670326"/>
          </a:xfrm>
        </p:grpSpPr>
        <p:sp>
          <p:nvSpPr>
            <p:cNvPr id="45" name="TextBox 44">
              <a:extLst>
                <a:ext uri="{FF2B5EF4-FFF2-40B4-BE49-F238E27FC236}">
                  <a16:creationId xmlns="" xmlns:a16="http://schemas.microsoft.com/office/drawing/2014/main" id="{CB83F724-D3BA-4701-98F1-3100A5120B00}"/>
                </a:ext>
              </a:extLst>
            </p:cNvPr>
            <p:cNvSpPr txBox="1"/>
            <p:nvPr/>
          </p:nvSpPr>
          <p:spPr>
            <a:xfrm>
              <a:off x="6210999" y="1433695"/>
              <a:ext cx="1492998" cy="202827"/>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6" name="TextBox 45">
              <a:extLst>
                <a:ext uri="{FF2B5EF4-FFF2-40B4-BE49-F238E27FC236}">
                  <a16:creationId xmlns="" xmlns:a16="http://schemas.microsoft.com/office/drawing/2014/main" id="{294010A5-6FAD-43EE-A381-45AC0225A434}"/>
                </a:ext>
              </a:extLst>
            </p:cNvPr>
            <p:cNvSpPr txBox="1"/>
            <p:nvPr/>
          </p:nvSpPr>
          <p:spPr>
            <a:xfrm>
              <a:off x="6210996" y="1630759"/>
              <a:ext cx="1492998" cy="47326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47" name="Group 46">
            <a:extLst>
              <a:ext uri="{FF2B5EF4-FFF2-40B4-BE49-F238E27FC236}">
                <a16:creationId xmlns="" xmlns:a16="http://schemas.microsoft.com/office/drawing/2014/main" id="{BC47B1CE-A408-48AF-BB5D-47CF3962732B}"/>
              </a:ext>
            </a:extLst>
          </p:cNvPr>
          <p:cNvGrpSpPr/>
          <p:nvPr/>
        </p:nvGrpSpPr>
        <p:grpSpPr>
          <a:xfrm>
            <a:off x="937677" y="4518305"/>
            <a:ext cx="1902689" cy="1100126"/>
            <a:chOff x="6210996" y="1433695"/>
            <a:chExt cx="1493001" cy="805544"/>
          </a:xfrm>
        </p:grpSpPr>
        <p:sp>
          <p:nvSpPr>
            <p:cNvPr id="48" name="TextBox 47">
              <a:extLst>
                <a:ext uri="{FF2B5EF4-FFF2-40B4-BE49-F238E27FC236}">
                  <a16:creationId xmlns="" xmlns:a16="http://schemas.microsoft.com/office/drawing/2014/main" id="{D63CAA20-D007-4254-B3E6-0026610AD611}"/>
                </a:ext>
              </a:extLst>
            </p:cNvPr>
            <p:cNvSpPr txBox="1"/>
            <p:nvPr/>
          </p:nvSpPr>
          <p:spPr>
            <a:xfrm>
              <a:off x="6210999" y="1433695"/>
              <a:ext cx="1492998" cy="202827"/>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9" name="TextBox 48">
              <a:extLst>
                <a:ext uri="{FF2B5EF4-FFF2-40B4-BE49-F238E27FC236}">
                  <a16:creationId xmlns="" xmlns:a16="http://schemas.microsoft.com/office/drawing/2014/main" id="{846CCB37-5B67-45ED-B345-9275EE47AC26}"/>
                </a:ext>
              </a:extLst>
            </p:cNvPr>
            <p:cNvSpPr txBox="1"/>
            <p:nvPr/>
          </p:nvSpPr>
          <p:spPr>
            <a:xfrm>
              <a:off x="6210996" y="1630759"/>
              <a:ext cx="1492998" cy="60848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50" name="Rounded Rectangle 5">
            <a:extLst>
              <a:ext uri="{FF2B5EF4-FFF2-40B4-BE49-F238E27FC236}">
                <a16:creationId xmlns="" xmlns:a16="http://schemas.microsoft.com/office/drawing/2014/main" id="{4212DD0D-AB74-4720-BD92-46AC2F272121}"/>
              </a:ext>
            </a:extLst>
          </p:cNvPr>
          <p:cNvSpPr/>
          <p:nvPr/>
        </p:nvSpPr>
        <p:spPr>
          <a:xfrm flipH="1">
            <a:off x="6507570" y="1842771"/>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1" name="Teardrop 1">
            <a:extLst>
              <a:ext uri="{FF2B5EF4-FFF2-40B4-BE49-F238E27FC236}">
                <a16:creationId xmlns="" xmlns:a16="http://schemas.microsoft.com/office/drawing/2014/main" id="{55570338-6D38-4FE3-A185-451D2CE58CA6}"/>
              </a:ext>
            </a:extLst>
          </p:cNvPr>
          <p:cNvSpPr/>
          <p:nvPr/>
        </p:nvSpPr>
        <p:spPr>
          <a:xfrm rot="18805991">
            <a:off x="4155642" y="3160916"/>
            <a:ext cx="435274" cy="430733"/>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2" name="Rectangle 130">
            <a:extLst>
              <a:ext uri="{FF2B5EF4-FFF2-40B4-BE49-F238E27FC236}">
                <a16:creationId xmlns="" xmlns:a16="http://schemas.microsoft.com/office/drawing/2014/main" id="{42CB811B-0C67-43B8-92CD-3CA99869FF87}"/>
              </a:ext>
            </a:extLst>
          </p:cNvPr>
          <p:cNvSpPr/>
          <p:nvPr/>
        </p:nvSpPr>
        <p:spPr>
          <a:xfrm>
            <a:off x="7123773" y="3345950"/>
            <a:ext cx="338397"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3" name="Rectangle 9">
            <a:extLst>
              <a:ext uri="{FF2B5EF4-FFF2-40B4-BE49-F238E27FC236}">
                <a16:creationId xmlns="" xmlns:a16="http://schemas.microsoft.com/office/drawing/2014/main" id="{44C6A960-574D-4952-AD01-74BDA7021FB5}"/>
              </a:ext>
            </a:extLst>
          </p:cNvPr>
          <p:cNvSpPr/>
          <p:nvPr/>
        </p:nvSpPr>
        <p:spPr>
          <a:xfrm>
            <a:off x="6539984" y="4852219"/>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4" name="Block Arc 25">
            <a:extLst>
              <a:ext uri="{FF2B5EF4-FFF2-40B4-BE49-F238E27FC236}">
                <a16:creationId xmlns="" xmlns:a16="http://schemas.microsoft.com/office/drawing/2014/main" id="{C765EF89-F961-430B-B1E3-9862B0A164F1}"/>
              </a:ext>
            </a:extLst>
          </p:cNvPr>
          <p:cNvSpPr>
            <a:spLocks noChangeAspect="1"/>
          </p:cNvSpPr>
          <p:nvPr/>
        </p:nvSpPr>
        <p:spPr>
          <a:xfrm>
            <a:off x="1584738" y="3167738"/>
            <a:ext cx="283779" cy="40997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55" name="Group 54"/>
          <p:cNvGrpSpPr/>
          <p:nvPr/>
        </p:nvGrpSpPr>
        <p:grpSpPr>
          <a:xfrm>
            <a:off x="869349" y="63794"/>
            <a:ext cx="11276441" cy="6404885"/>
            <a:chOff x="691154" y="232968"/>
            <a:chExt cx="11276441" cy="6404885"/>
          </a:xfrm>
          <a:solidFill>
            <a:schemeClr val="bg1"/>
          </a:solidFill>
        </p:grpSpPr>
        <p:sp>
          <p:nvSpPr>
            <p:cNvPr id="56" name="Rectangle 55"/>
            <p:cNvSpPr/>
            <p:nvPr userDrawn="1"/>
          </p:nvSpPr>
          <p:spPr>
            <a:xfrm>
              <a:off x="1640577" y="6500693"/>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rot="5400000">
              <a:off x="8699093" y="3364312"/>
              <a:ext cx="6399844"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1709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ame 1">
            <a:extLst>
              <a:ext uri="{FF2B5EF4-FFF2-40B4-BE49-F238E27FC236}">
                <a16:creationId xmlns="" xmlns:a16="http://schemas.microsoft.com/office/drawing/2014/main" id="{33433620-0981-4675-8502-D5A03F79EACC}"/>
              </a:ext>
            </a:extLst>
          </p:cNvPr>
          <p:cNvSpPr/>
          <p:nvPr/>
        </p:nvSpPr>
        <p:spPr>
          <a:xfrm rot="10800000">
            <a:off x="914400" y="3581781"/>
            <a:ext cx="10351214" cy="2160000"/>
          </a:xfrm>
          <a:custGeom>
            <a:avLst/>
            <a:gdLst>
              <a:gd name="connsiteX0" fmla="*/ 8031741 w 8031741"/>
              <a:gd name="connsiteY0" fmla="*/ 2592286 h 2592286"/>
              <a:gd name="connsiteX1" fmla="*/ 7761741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1584174 h 2592286"/>
              <a:gd name="connsiteX13" fmla="*/ 8031741 w 8031741"/>
              <a:gd name="connsiteY13" fmla="*/ 2592286 h 2592286"/>
              <a:gd name="connsiteX0" fmla="*/ 8031741 w 8031741"/>
              <a:gd name="connsiteY0" fmla="*/ 2592286 h 2592286"/>
              <a:gd name="connsiteX1" fmla="*/ 7761741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2592286 h 2592286"/>
              <a:gd name="connsiteX0" fmla="*/ 8031741 w 8031741"/>
              <a:gd name="connsiteY0" fmla="*/ 2592286 h 2592286"/>
              <a:gd name="connsiteX1" fmla="*/ 7829528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2592286 h 2592286"/>
              <a:gd name="connsiteX0" fmla="*/ 8031741 w 8031741"/>
              <a:gd name="connsiteY0" fmla="*/ 2592286 h 2592286"/>
              <a:gd name="connsiteX1" fmla="*/ 7829528 w 8031741"/>
              <a:gd name="connsiteY1" fmla="*/ 2592286 h 2592286"/>
              <a:gd name="connsiteX2" fmla="*/ 7761741 w 8031741"/>
              <a:gd name="connsiteY2" fmla="*/ 1584174 h 2592286"/>
              <a:gd name="connsiteX3" fmla="*/ 7767070 w 8031741"/>
              <a:gd name="connsiteY3" fmla="*/ 308783 h 2592286"/>
              <a:gd name="connsiteX4" fmla="*/ 264671 w 8031741"/>
              <a:gd name="connsiteY4" fmla="*/ 308783 h 2592286"/>
              <a:gd name="connsiteX5" fmla="*/ 264671 w 8031741"/>
              <a:gd name="connsiteY5" fmla="*/ 1764560 h 2592286"/>
              <a:gd name="connsiteX6" fmla="*/ 3529965 w 8031741"/>
              <a:gd name="connsiteY6" fmla="*/ 1764560 h 2592286"/>
              <a:gd name="connsiteX7" fmla="*/ 3311448 w 8031741"/>
              <a:gd name="connsiteY7" fmla="*/ 2073343 h 2592286"/>
              <a:gd name="connsiteX8" fmla="*/ 0 w 8031741"/>
              <a:gd name="connsiteY8" fmla="*/ 2073343 h 2592286"/>
              <a:gd name="connsiteX9" fmla="*/ 0 w 8031741"/>
              <a:gd name="connsiteY9" fmla="*/ 0 h 2592286"/>
              <a:gd name="connsiteX10" fmla="*/ 8031741 w 8031741"/>
              <a:gd name="connsiteY10" fmla="*/ 0 h 2592286"/>
              <a:gd name="connsiteX11" fmla="*/ 8031741 w 8031741"/>
              <a:gd name="connsiteY11" fmla="*/ 2592286 h 2592286"/>
              <a:gd name="connsiteX0" fmla="*/ 8031741 w 8031741"/>
              <a:gd name="connsiteY0" fmla="*/ 2592286 h 2592286"/>
              <a:gd name="connsiteX1" fmla="*/ 7829528 w 8031741"/>
              <a:gd name="connsiteY1" fmla="*/ 2592286 h 2592286"/>
              <a:gd name="connsiteX2" fmla="*/ 7767070 w 8031741"/>
              <a:gd name="connsiteY2" fmla="*/ 308783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311448 w 8031741"/>
              <a:gd name="connsiteY6" fmla="*/ 2073343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311448 w 8031741"/>
              <a:gd name="connsiteY6" fmla="*/ 2073343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83673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83673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90452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90452 w 8031741"/>
              <a:gd name="connsiteY5" fmla="*/ 1764559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1741" h="2592286">
                <a:moveTo>
                  <a:pt x="8031741" y="2592286"/>
                </a:moveTo>
                <a:lnTo>
                  <a:pt x="7829528" y="2592286"/>
                </a:lnTo>
                <a:cubicBezTo>
                  <a:pt x="7829045" y="1829953"/>
                  <a:pt x="7828561" y="1067621"/>
                  <a:pt x="7828078" y="305288"/>
                </a:cubicBezTo>
                <a:lnTo>
                  <a:pt x="264671" y="308783"/>
                </a:lnTo>
                <a:lnTo>
                  <a:pt x="264671" y="1764560"/>
                </a:lnTo>
                <a:lnTo>
                  <a:pt x="3290452" y="1764559"/>
                </a:lnTo>
                <a:lnTo>
                  <a:pt x="3085492" y="2076838"/>
                </a:lnTo>
                <a:lnTo>
                  <a:pt x="0" y="2073343"/>
                </a:lnTo>
                <a:lnTo>
                  <a:pt x="0" y="0"/>
                </a:lnTo>
                <a:lnTo>
                  <a:pt x="8031741" y="0"/>
                </a:lnTo>
                <a:lnTo>
                  <a:pt x="8031741" y="25922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8" name="Group 118">
            <a:extLst>
              <a:ext uri="{FF2B5EF4-FFF2-40B4-BE49-F238E27FC236}">
                <a16:creationId xmlns="" xmlns:a16="http://schemas.microsoft.com/office/drawing/2014/main" id="{0B11E8CA-8926-4484-8940-B28FBC52C3AE}"/>
              </a:ext>
            </a:extLst>
          </p:cNvPr>
          <p:cNvGrpSpPr/>
          <p:nvPr/>
        </p:nvGrpSpPr>
        <p:grpSpPr>
          <a:xfrm>
            <a:off x="1431493" y="1994435"/>
            <a:ext cx="7334820" cy="923330"/>
            <a:chOff x="3017859" y="4283314"/>
            <a:chExt cx="1890849" cy="923330"/>
          </a:xfrm>
        </p:grpSpPr>
        <p:sp>
          <p:nvSpPr>
            <p:cNvPr id="13" name="TextBox 12">
              <a:extLst>
                <a:ext uri="{FF2B5EF4-FFF2-40B4-BE49-F238E27FC236}">
                  <a16:creationId xmlns="" xmlns:a16="http://schemas.microsoft.com/office/drawing/2014/main" id="{AF93C1A5-B992-40F6-A818-F7103D9E7FD2}"/>
                </a:ext>
              </a:extLst>
            </p:cNvPr>
            <p:cNvSpPr txBox="1"/>
            <p:nvPr/>
          </p:nvSpPr>
          <p:spPr>
            <a:xfrm>
              <a:off x="3021856" y="4560313"/>
              <a:ext cx="188685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a:t>
              </a:r>
              <a:r>
                <a:rPr lang="ko-KR" altLang="en-US" sz="1200" dirty="0">
                  <a:solidFill>
                    <a:schemeClr val="tx1">
                      <a:lumMod val="75000"/>
                      <a:lumOff val="25000"/>
                    </a:schemeClr>
                  </a:solidFill>
                  <a:cs typeface="Arial" pitchFamily="34" charset="0"/>
                </a:rPr>
                <a:t>  </a:t>
              </a:r>
            </a:p>
          </p:txBody>
        </p:sp>
        <p:sp>
          <p:nvSpPr>
            <p:cNvPr id="14" name="TextBox 13">
              <a:extLst>
                <a:ext uri="{FF2B5EF4-FFF2-40B4-BE49-F238E27FC236}">
                  <a16:creationId xmlns="" xmlns:a16="http://schemas.microsoft.com/office/drawing/2014/main" id="{EC1C7312-970C-48A1-AD3B-A3EC146E1AAE}"/>
                </a:ext>
              </a:extLst>
            </p:cNvPr>
            <p:cNvSpPr txBox="1"/>
            <p:nvPr/>
          </p:nvSpPr>
          <p:spPr>
            <a:xfrm>
              <a:off x="3017859" y="4283314"/>
              <a:ext cx="187081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5" name="Group 121">
            <a:extLst>
              <a:ext uri="{FF2B5EF4-FFF2-40B4-BE49-F238E27FC236}">
                <a16:creationId xmlns="" xmlns:a16="http://schemas.microsoft.com/office/drawing/2014/main" id="{D454A7B9-426F-41D6-9ED3-791FE5A3D507}"/>
              </a:ext>
            </a:extLst>
          </p:cNvPr>
          <p:cNvGrpSpPr/>
          <p:nvPr/>
        </p:nvGrpSpPr>
        <p:grpSpPr>
          <a:xfrm>
            <a:off x="3468757" y="4421337"/>
            <a:ext cx="7269885" cy="923330"/>
            <a:chOff x="3017859" y="4283314"/>
            <a:chExt cx="1890849" cy="923330"/>
          </a:xfrm>
        </p:grpSpPr>
        <p:sp>
          <p:nvSpPr>
            <p:cNvPr id="16" name="TextBox 15">
              <a:extLst>
                <a:ext uri="{FF2B5EF4-FFF2-40B4-BE49-F238E27FC236}">
                  <a16:creationId xmlns="" xmlns:a16="http://schemas.microsoft.com/office/drawing/2014/main" id="{DD726A8E-51C7-4E3F-8AF3-E62462688345}"/>
                </a:ext>
              </a:extLst>
            </p:cNvPr>
            <p:cNvSpPr txBox="1"/>
            <p:nvPr/>
          </p:nvSpPr>
          <p:spPr>
            <a:xfrm>
              <a:off x="3021856" y="4560313"/>
              <a:ext cx="188685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 xmlns:a16="http://schemas.microsoft.com/office/drawing/2014/main" id="{D08F6FBE-B930-4FE9-8633-F277A933ECB8}"/>
                </a:ext>
              </a:extLst>
            </p:cNvPr>
            <p:cNvSpPr txBox="1"/>
            <p:nvPr/>
          </p:nvSpPr>
          <p:spPr>
            <a:xfrm>
              <a:off x="3017859" y="4283314"/>
              <a:ext cx="1870812"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8" name="Rectangle 124">
            <a:extLst>
              <a:ext uri="{FF2B5EF4-FFF2-40B4-BE49-F238E27FC236}">
                <a16:creationId xmlns="" xmlns:a16="http://schemas.microsoft.com/office/drawing/2014/main" id="{77D591A5-D793-49FF-881D-54C4F12FB8EB}"/>
              </a:ext>
            </a:extLst>
          </p:cNvPr>
          <p:cNvSpPr/>
          <p:nvPr/>
        </p:nvSpPr>
        <p:spPr>
          <a:xfrm>
            <a:off x="1399308" y="4403037"/>
            <a:ext cx="864000" cy="8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5">
            <a:extLst>
              <a:ext uri="{FF2B5EF4-FFF2-40B4-BE49-F238E27FC236}">
                <a16:creationId xmlns="" xmlns:a16="http://schemas.microsoft.com/office/drawing/2014/main" id="{C238980C-FE4B-4CD4-A878-9399E0DFE361}"/>
              </a:ext>
            </a:extLst>
          </p:cNvPr>
          <p:cNvSpPr/>
          <p:nvPr/>
        </p:nvSpPr>
        <p:spPr>
          <a:xfrm>
            <a:off x="9898426" y="2093825"/>
            <a:ext cx="864000" cy="8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Callout 128">
            <a:extLst>
              <a:ext uri="{FF2B5EF4-FFF2-40B4-BE49-F238E27FC236}">
                <a16:creationId xmlns="" xmlns:a16="http://schemas.microsoft.com/office/drawing/2014/main" id="{9664E253-AAEB-4A19-8BD5-E9501248446D}"/>
              </a:ext>
            </a:extLst>
          </p:cNvPr>
          <p:cNvSpPr/>
          <p:nvPr/>
        </p:nvSpPr>
        <p:spPr>
          <a:xfrm rot="5400000">
            <a:off x="5227466" y="3029778"/>
            <a:ext cx="1754623" cy="1353490"/>
          </a:xfrm>
          <a:prstGeom prst="leftRightArrow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TextBox 20">
            <a:extLst>
              <a:ext uri="{FF2B5EF4-FFF2-40B4-BE49-F238E27FC236}">
                <a16:creationId xmlns="" xmlns:a16="http://schemas.microsoft.com/office/drawing/2014/main" id="{EBC7E1A0-D4B0-4948-990C-177B46B3FBB7}"/>
              </a:ext>
            </a:extLst>
          </p:cNvPr>
          <p:cNvSpPr txBox="1"/>
          <p:nvPr/>
        </p:nvSpPr>
        <p:spPr>
          <a:xfrm>
            <a:off x="5599447" y="3476833"/>
            <a:ext cx="1016063" cy="523220"/>
          </a:xfrm>
          <a:prstGeom prst="rect">
            <a:avLst/>
          </a:prstGeom>
          <a:noFill/>
        </p:spPr>
        <p:txBody>
          <a:bodyPr wrap="square" lIns="108000" rIns="108000" rtlCol="0">
            <a:spAutoFit/>
          </a:bodyPr>
          <a:lstStyle/>
          <a:p>
            <a:pPr algn="ctr"/>
            <a:r>
              <a:rPr lang="en-US" altLang="ko-KR" sz="1400" b="1" dirty="0">
                <a:solidFill>
                  <a:schemeClr val="bg1"/>
                </a:solidFill>
                <a:cs typeface="Arial" pitchFamily="34" charset="0"/>
              </a:rPr>
              <a:t>Contents</a:t>
            </a:r>
          </a:p>
          <a:p>
            <a:pPr algn="ctr"/>
            <a:r>
              <a:rPr lang="en-US" altLang="ko-KR" sz="1400" b="1" dirty="0">
                <a:solidFill>
                  <a:schemeClr val="bg1"/>
                </a:solidFill>
                <a:cs typeface="Arial" pitchFamily="34" charset="0"/>
              </a:rPr>
              <a:t>Here</a:t>
            </a:r>
            <a:endParaRPr lang="ko-KR" altLang="en-US" sz="1400" b="1" dirty="0">
              <a:solidFill>
                <a:schemeClr val="bg1"/>
              </a:solidFill>
              <a:cs typeface="Arial" pitchFamily="34" charset="0"/>
            </a:endParaRPr>
          </a:p>
        </p:txBody>
      </p:sp>
      <p:grpSp>
        <p:nvGrpSpPr>
          <p:cNvPr id="22" name="Group 130">
            <a:extLst>
              <a:ext uri="{FF2B5EF4-FFF2-40B4-BE49-F238E27FC236}">
                <a16:creationId xmlns="" xmlns:a16="http://schemas.microsoft.com/office/drawing/2014/main" id="{B1343DB7-A0C3-45CD-B462-6679BE628AC8}"/>
              </a:ext>
            </a:extLst>
          </p:cNvPr>
          <p:cNvGrpSpPr/>
          <p:nvPr/>
        </p:nvGrpSpPr>
        <p:grpSpPr>
          <a:xfrm>
            <a:off x="9082485" y="3060936"/>
            <a:ext cx="1727068" cy="678649"/>
            <a:chOff x="3233964" y="1954419"/>
            <a:chExt cx="1410044" cy="678649"/>
          </a:xfrm>
        </p:grpSpPr>
        <p:sp>
          <p:nvSpPr>
            <p:cNvPr id="23" name="TextBox 22">
              <a:extLst>
                <a:ext uri="{FF2B5EF4-FFF2-40B4-BE49-F238E27FC236}">
                  <a16:creationId xmlns="" xmlns:a16="http://schemas.microsoft.com/office/drawing/2014/main" id="{21ACBED4-72B9-495D-9142-5FC1BA92F760}"/>
                </a:ext>
              </a:extLst>
            </p:cNvPr>
            <p:cNvSpPr txBox="1"/>
            <p:nvPr/>
          </p:nvSpPr>
          <p:spPr>
            <a:xfrm>
              <a:off x="3233964" y="1954419"/>
              <a:ext cx="1400519"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4" name="TextBox 23">
              <a:extLst>
                <a:ext uri="{FF2B5EF4-FFF2-40B4-BE49-F238E27FC236}">
                  <a16:creationId xmlns="" xmlns:a16="http://schemas.microsoft.com/office/drawing/2014/main" id="{019BA478-5007-48F4-98D6-AE5D28CC5101}"/>
                </a:ext>
              </a:extLst>
            </p:cNvPr>
            <p:cNvSpPr txBox="1"/>
            <p:nvPr/>
          </p:nvSpPr>
          <p:spPr>
            <a:xfrm>
              <a:off x="3243489" y="2171403"/>
              <a:ext cx="1400519"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grpSp>
        <p:nvGrpSpPr>
          <p:cNvPr id="25" name="Group 133">
            <a:extLst>
              <a:ext uri="{FF2B5EF4-FFF2-40B4-BE49-F238E27FC236}">
                <a16:creationId xmlns="" xmlns:a16="http://schemas.microsoft.com/office/drawing/2014/main" id="{09FAB037-149A-4CDC-8D74-6AEF54E2AE11}"/>
              </a:ext>
            </a:extLst>
          </p:cNvPr>
          <p:cNvGrpSpPr/>
          <p:nvPr/>
        </p:nvGrpSpPr>
        <p:grpSpPr>
          <a:xfrm>
            <a:off x="1320825" y="3625274"/>
            <a:ext cx="1727068" cy="678649"/>
            <a:chOff x="3233964" y="1954419"/>
            <a:chExt cx="1410044" cy="678649"/>
          </a:xfrm>
        </p:grpSpPr>
        <p:sp>
          <p:nvSpPr>
            <p:cNvPr id="26" name="TextBox 25">
              <a:extLst>
                <a:ext uri="{FF2B5EF4-FFF2-40B4-BE49-F238E27FC236}">
                  <a16:creationId xmlns="" xmlns:a16="http://schemas.microsoft.com/office/drawing/2014/main" id="{2CE0449E-486D-4BD8-863E-97FF7678CD1B}"/>
                </a:ext>
              </a:extLst>
            </p:cNvPr>
            <p:cNvSpPr txBox="1"/>
            <p:nvPr/>
          </p:nvSpPr>
          <p:spPr>
            <a:xfrm>
              <a:off x="3233964" y="1954419"/>
              <a:ext cx="140051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7" name="TextBox 26">
              <a:extLst>
                <a:ext uri="{FF2B5EF4-FFF2-40B4-BE49-F238E27FC236}">
                  <a16:creationId xmlns="" xmlns:a16="http://schemas.microsoft.com/office/drawing/2014/main" id="{37270F23-FC18-4968-89CF-5B1836E95087}"/>
                </a:ext>
              </a:extLst>
            </p:cNvPr>
            <p:cNvSpPr txBox="1"/>
            <p:nvPr/>
          </p:nvSpPr>
          <p:spPr>
            <a:xfrm>
              <a:off x="3243489" y="2171403"/>
              <a:ext cx="140051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sp>
        <p:nvSpPr>
          <p:cNvPr id="28" name="Frame 1">
            <a:extLst>
              <a:ext uri="{FF2B5EF4-FFF2-40B4-BE49-F238E27FC236}">
                <a16:creationId xmlns="" xmlns:a16="http://schemas.microsoft.com/office/drawing/2014/main" id="{9FB0B1F6-5929-47FA-A448-8E0E55DD1FE7}"/>
              </a:ext>
            </a:extLst>
          </p:cNvPr>
          <p:cNvSpPr/>
          <p:nvPr/>
        </p:nvSpPr>
        <p:spPr>
          <a:xfrm>
            <a:off x="914400" y="1587635"/>
            <a:ext cx="10351214" cy="2160000"/>
          </a:xfrm>
          <a:custGeom>
            <a:avLst/>
            <a:gdLst>
              <a:gd name="connsiteX0" fmla="*/ 8031741 w 8031741"/>
              <a:gd name="connsiteY0" fmla="*/ 2592286 h 2592286"/>
              <a:gd name="connsiteX1" fmla="*/ 7761741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1584174 h 2592286"/>
              <a:gd name="connsiteX13" fmla="*/ 8031741 w 8031741"/>
              <a:gd name="connsiteY13" fmla="*/ 2592286 h 2592286"/>
              <a:gd name="connsiteX0" fmla="*/ 8031741 w 8031741"/>
              <a:gd name="connsiteY0" fmla="*/ 2592286 h 2592286"/>
              <a:gd name="connsiteX1" fmla="*/ 7761741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2592286 h 2592286"/>
              <a:gd name="connsiteX0" fmla="*/ 8031741 w 8031741"/>
              <a:gd name="connsiteY0" fmla="*/ 2592286 h 2592286"/>
              <a:gd name="connsiteX1" fmla="*/ 7829528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2592286 h 2592286"/>
              <a:gd name="connsiteX0" fmla="*/ 8031741 w 8031741"/>
              <a:gd name="connsiteY0" fmla="*/ 2592286 h 2592286"/>
              <a:gd name="connsiteX1" fmla="*/ 7829528 w 8031741"/>
              <a:gd name="connsiteY1" fmla="*/ 2592286 h 2592286"/>
              <a:gd name="connsiteX2" fmla="*/ 7761741 w 8031741"/>
              <a:gd name="connsiteY2" fmla="*/ 1584174 h 2592286"/>
              <a:gd name="connsiteX3" fmla="*/ 7767070 w 8031741"/>
              <a:gd name="connsiteY3" fmla="*/ 308783 h 2592286"/>
              <a:gd name="connsiteX4" fmla="*/ 264671 w 8031741"/>
              <a:gd name="connsiteY4" fmla="*/ 308783 h 2592286"/>
              <a:gd name="connsiteX5" fmla="*/ 264671 w 8031741"/>
              <a:gd name="connsiteY5" fmla="*/ 1764560 h 2592286"/>
              <a:gd name="connsiteX6" fmla="*/ 3529965 w 8031741"/>
              <a:gd name="connsiteY6" fmla="*/ 1764560 h 2592286"/>
              <a:gd name="connsiteX7" fmla="*/ 3311448 w 8031741"/>
              <a:gd name="connsiteY7" fmla="*/ 2073343 h 2592286"/>
              <a:gd name="connsiteX8" fmla="*/ 0 w 8031741"/>
              <a:gd name="connsiteY8" fmla="*/ 2073343 h 2592286"/>
              <a:gd name="connsiteX9" fmla="*/ 0 w 8031741"/>
              <a:gd name="connsiteY9" fmla="*/ 0 h 2592286"/>
              <a:gd name="connsiteX10" fmla="*/ 8031741 w 8031741"/>
              <a:gd name="connsiteY10" fmla="*/ 0 h 2592286"/>
              <a:gd name="connsiteX11" fmla="*/ 8031741 w 8031741"/>
              <a:gd name="connsiteY11" fmla="*/ 2592286 h 2592286"/>
              <a:gd name="connsiteX0" fmla="*/ 8031741 w 8031741"/>
              <a:gd name="connsiteY0" fmla="*/ 2592286 h 2592286"/>
              <a:gd name="connsiteX1" fmla="*/ 7829528 w 8031741"/>
              <a:gd name="connsiteY1" fmla="*/ 2592286 h 2592286"/>
              <a:gd name="connsiteX2" fmla="*/ 7767070 w 8031741"/>
              <a:gd name="connsiteY2" fmla="*/ 308783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311448 w 8031741"/>
              <a:gd name="connsiteY6" fmla="*/ 2073343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311448 w 8031741"/>
              <a:gd name="connsiteY6" fmla="*/ 2073343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83673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83673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90452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90452 w 8031741"/>
              <a:gd name="connsiteY5" fmla="*/ 1764559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1741" h="2592286">
                <a:moveTo>
                  <a:pt x="8031741" y="2592286"/>
                </a:moveTo>
                <a:lnTo>
                  <a:pt x="7829528" y="2592286"/>
                </a:lnTo>
                <a:cubicBezTo>
                  <a:pt x="7829045" y="1829953"/>
                  <a:pt x="7828561" y="1067621"/>
                  <a:pt x="7828078" y="305288"/>
                </a:cubicBezTo>
                <a:lnTo>
                  <a:pt x="264671" y="308783"/>
                </a:lnTo>
                <a:lnTo>
                  <a:pt x="264671" y="1764560"/>
                </a:lnTo>
                <a:lnTo>
                  <a:pt x="3290452" y="1764559"/>
                </a:lnTo>
                <a:lnTo>
                  <a:pt x="3085492" y="2076838"/>
                </a:lnTo>
                <a:lnTo>
                  <a:pt x="0" y="2073343"/>
                </a:lnTo>
                <a:lnTo>
                  <a:pt x="0" y="0"/>
                </a:lnTo>
                <a:lnTo>
                  <a:pt x="8031741" y="0"/>
                </a:lnTo>
                <a:lnTo>
                  <a:pt x="8031741" y="259228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9" name="Rectangle 9">
            <a:extLst>
              <a:ext uri="{FF2B5EF4-FFF2-40B4-BE49-F238E27FC236}">
                <a16:creationId xmlns="" xmlns:a16="http://schemas.microsoft.com/office/drawing/2014/main" id="{740E068B-3329-49EF-9F15-8A6653456F34}"/>
              </a:ext>
            </a:extLst>
          </p:cNvPr>
          <p:cNvSpPr/>
          <p:nvPr/>
        </p:nvSpPr>
        <p:spPr>
          <a:xfrm>
            <a:off x="1627839" y="4656559"/>
            <a:ext cx="368758" cy="34519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ounded Rectangle 5">
            <a:extLst>
              <a:ext uri="{FF2B5EF4-FFF2-40B4-BE49-F238E27FC236}">
                <a16:creationId xmlns="" xmlns:a16="http://schemas.microsoft.com/office/drawing/2014/main" id="{34E7FEB3-4FD0-4ABA-84E5-B364B4EFFADC}"/>
              </a:ext>
            </a:extLst>
          </p:cNvPr>
          <p:cNvSpPr/>
          <p:nvPr/>
        </p:nvSpPr>
        <p:spPr>
          <a:xfrm flipH="1">
            <a:off x="10111227" y="2344999"/>
            <a:ext cx="438398" cy="36165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1" name="Group 30"/>
          <p:cNvGrpSpPr/>
          <p:nvPr/>
        </p:nvGrpSpPr>
        <p:grpSpPr>
          <a:xfrm>
            <a:off x="620284" y="166270"/>
            <a:ext cx="11276441" cy="6404885"/>
            <a:chOff x="691154" y="232968"/>
            <a:chExt cx="11276441" cy="6404885"/>
          </a:xfrm>
          <a:solidFill>
            <a:schemeClr val="bg1"/>
          </a:solidFill>
        </p:grpSpPr>
        <p:sp>
          <p:nvSpPr>
            <p:cNvPr id="32" name="Rectangle 31"/>
            <p:cNvSpPr/>
            <p:nvPr userDrawn="1"/>
          </p:nvSpPr>
          <p:spPr>
            <a:xfrm>
              <a:off x="1640577" y="6500693"/>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rot="5400000">
              <a:off x="8699093" y="3364312"/>
              <a:ext cx="6399844"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4193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idx="11"/>
          </p:nvPr>
        </p:nvPicPr>
        <p:blipFill>
          <a:blip r:embed="rId2">
            <a:extLst>
              <a:ext uri="{28A0092B-C50C-407E-A947-70E740481C1C}">
                <a14:useLocalDpi xmlns:a14="http://schemas.microsoft.com/office/drawing/2010/main" val="0"/>
              </a:ext>
            </a:extLst>
          </a:blip>
          <a:srcRect l="21837" r="21837"/>
          <a:stretch>
            <a:fillRect/>
          </a:stretch>
        </p:blipFill>
        <p:spPr>
          <a:xfrm>
            <a:off x="9183688" y="1171575"/>
            <a:ext cx="2922587" cy="3378200"/>
          </a:xfrm>
        </p:spPr>
      </p:pic>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3">
            <a:extLst>
              <a:ext uri="{FF2B5EF4-FFF2-40B4-BE49-F238E27FC236}">
                <a16:creationId xmlns="" xmlns:a16="http://schemas.microsoft.com/office/drawing/2014/main" id="{AC152DC3-65B6-4207-AFB5-2A2FF3F00E99}"/>
              </a:ext>
            </a:extLst>
          </p:cNvPr>
          <p:cNvSpPr txBox="1">
            <a:spLocks/>
          </p:cNvSpPr>
          <p:nvPr/>
        </p:nvSpPr>
        <p:spPr>
          <a:xfrm>
            <a:off x="444252" y="3458204"/>
            <a:ext cx="2880320" cy="2074785"/>
          </a:xfrm>
          <a:prstGeom prst="rect">
            <a:avLst/>
          </a:prstGeom>
          <a:noFill/>
        </p:spPr>
        <p:txBody>
          <a:bodyPr lIns="360000" anchor="ctr">
            <a:noAutofit/>
          </a:bodyPr>
          <a:lstStyle>
            <a:lvl1pPr algn="l" defTabSz="914400" rtl="0" eaLnBrk="1" latinLnBrk="1" hangingPunct="1">
              <a:spcBef>
                <a:spcPct val="0"/>
              </a:spcBef>
              <a:buNone/>
              <a:defRPr sz="4800" b="0" kern="1200" baseline="0">
                <a:solidFill>
                  <a:schemeClr val="tx1">
                    <a:lumMod val="65000"/>
                    <a:lumOff val="35000"/>
                  </a:schemeClr>
                </a:solidFill>
                <a:latin typeface="Arial" pitchFamily="34" charset="0"/>
                <a:ea typeface="+mj-ea"/>
                <a:cs typeface="Arial" pitchFamily="34" charset="0"/>
              </a:defRPr>
            </a:lvl1pPr>
          </a:lstStyle>
          <a:p>
            <a:r>
              <a:rPr lang="en-US" altLang="ko-KR" sz="4400" dirty="0">
                <a:solidFill>
                  <a:schemeClr val="bg1"/>
                </a:solidFill>
                <a:latin typeface="+mj-lt"/>
              </a:rPr>
              <a:t>Simple Desktop Style</a:t>
            </a:r>
            <a:endParaRPr lang="ko-KR" altLang="en-US" sz="4400" dirty="0">
              <a:solidFill>
                <a:schemeClr val="bg1"/>
              </a:solidFill>
              <a:latin typeface="+mj-lt"/>
            </a:endParaRPr>
          </a:p>
        </p:txBody>
      </p:sp>
      <p:sp>
        <p:nvSpPr>
          <p:cNvPr id="13" name="TextBox 12">
            <a:extLst>
              <a:ext uri="{FF2B5EF4-FFF2-40B4-BE49-F238E27FC236}">
                <a16:creationId xmlns="" xmlns:a16="http://schemas.microsoft.com/office/drawing/2014/main" id="{98A6414E-31C5-47AF-8FC0-E0DD496C78C0}"/>
              </a:ext>
            </a:extLst>
          </p:cNvPr>
          <p:cNvSpPr txBox="1"/>
          <p:nvPr/>
        </p:nvSpPr>
        <p:spPr>
          <a:xfrm>
            <a:off x="4110273" y="1163888"/>
            <a:ext cx="3492000"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Reports and Presentations with our Templates.</a:t>
            </a:r>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 xmlns:a16="http://schemas.microsoft.com/office/drawing/2014/main" id="{D6D29F88-C792-4CD9-AE87-CD3D9DB2D2F8}"/>
              </a:ext>
            </a:extLst>
          </p:cNvPr>
          <p:cNvSpPr txBox="1"/>
          <p:nvPr/>
        </p:nvSpPr>
        <p:spPr>
          <a:xfrm>
            <a:off x="6537893" y="823518"/>
            <a:ext cx="1924407" cy="369332"/>
          </a:xfrm>
          <a:prstGeom prst="rect">
            <a:avLst/>
          </a:prstGeom>
          <a:noFill/>
        </p:spPr>
        <p:txBody>
          <a:bodyPr wrap="square" rtlCol="0">
            <a:spAutoFit/>
          </a:bodyPr>
          <a:lstStyle/>
          <a:p>
            <a:pPr algn="r"/>
            <a:r>
              <a:rPr lang="en-US" altLang="ko-KR" b="1" dirty="0">
                <a:solidFill>
                  <a:schemeClr val="accent1"/>
                </a:solidFill>
                <a:cs typeface="Arial" pitchFamily="34" charset="0"/>
              </a:rPr>
              <a:t>Your Text Here</a:t>
            </a:r>
            <a:endParaRPr lang="ko-KR" altLang="en-US" b="1" dirty="0">
              <a:solidFill>
                <a:schemeClr val="accent1"/>
              </a:solidFill>
              <a:cs typeface="Arial" pitchFamily="34" charset="0"/>
            </a:endParaRPr>
          </a:p>
        </p:txBody>
      </p:sp>
      <p:sp>
        <p:nvSpPr>
          <p:cNvPr id="15" name="TextBox 14">
            <a:extLst>
              <a:ext uri="{FF2B5EF4-FFF2-40B4-BE49-F238E27FC236}">
                <a16:creationId xmlns="" xmlns:a16="http://schemas.microsoft.com/office/drawing/2014/main" id="{A3448C7B-5A58-4F63-B2D5-4D69A8D8FF9B}"/>
              </a:ext>
            </a:extLst>
          </p:cNvPr>
          <p:cNvSpPr txBox="1"/>
          <p:nvPr/>
        </p:nvSpPr>
        <p:spPr>
          <a:xfrm>
            <a:off x="4110273" y="2436356"/>
            <a:ext cx="3492000"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Reports and Presentations with our Templates.</a:t>
            </a:r>
            <a:endParaRPr lang="ko-KR" altLang="en-US" sz="1200" dirty="0">
              <a:solidFill>
                <a:schemeClr val="tx1">
                  <a:lumMod val="75000"/>
                  <a:lumOff val="25000"/>
                </a:schemeClr>
              </a:solidFill>
              <a:cs typeface="Arial" pitchFamily="34" charset="0"/>
            </a:endParaRPr>
          </a:p>
        </p:txBody>
      </p:sp>
      <p:sp>
        <p:nvSpPr>
          <p:cNvPr id="16" name="TextBox 15">
            <a:extLst>
              <a:ext uri="{FF2B5EF4-FFF2-40B4-BE49-F238E27FC236}">
                <a16:creationId xmlns="" xmlns:a16="http://schemas.microsoft.com/office/drawing/2014/main" id="{8A366469-693B-452C-99A8-C9D5371CE285}"/>
              </a:ext>
            </a:extLst>
          </p:cNvPr>
          <p:cNvSpPr txBox="1"/>
          <p:nvPr/>
        </p:nvSpPr>
        <p:spPr>
          <a:xfrm>
            <a:off x="6537894" y="2095986"/>
            <a:ext cx="1924406" cy="369332"/>
          </a:xfrm>
          <a:prstGeom prst="rect">
            <a:avLst/>
          </a:prstGeom>
          <a:noFill/>
        </p:spPr>
        <p:txBody>
          <a:bodyPr wrap="square" rtlCol="0">
            <a:spAutoFit/>
          </a:bodyPr>
          <a:lstStyle/>
          <a:p>
            <a:pPr algn="r"/>
            <a:r>
              <a:rPr lang="en-US" altLang="ko-KR" b="1" dirty="0">
                <a:solidFill>
                  <a:schemeClr val="accent2"/>
                </a:solidFill>
                <a:cs typeface="Arial" pitchFamily="34" charset="0"/>
              </a:rPr>
              <a:t>Your Text Here</a:t>
            </a:r>
            <a:endParaRPr lang="ko-KR" altLang="en-US" b="1" dirty="0">
              <a:solidFill>
                <a:schemeClr val="accent2"/>
              </a:solidFill>
              <a:cs typeface="Arial" pitchFamily="34" charset="0"/>
            </a:endParaRPr>
          </a:p>
        </p:txBody>
      </p:sp>
      <p:sp>
        <p:nvSpPr>
          <p:cNvPr id="17" name="TextBox 16">
            <a:extLst>
              <a:ext uri="{FF2B5EF4-FFF2-40B4-BE49-F238E27FC236}">
                <a16:creationId xmlns="" xmlns:a16="http://schemas.microsoft.com/office/drawing/2014/main" id="{56AC3946-1344-4190-BBE2-16B4819E15BE}"/>
              </a:ext>
            </a:extLst>
          </p:cNvPr>
          <p:cNvSpPr txBox="1"/>
          <p:nvPr/>
        </p:nvSpPr>
        <p:spPr>
          <a:xfrm>
            <a:off x="4110273" y="3708824"/>
            <a:ext cx="3492000"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Reports and Presentations with our Templates.</a:t>
            </a:r>
            <a:endParaRPr lang="ko-KR" altLang="en-US" sz="1200" dirty="0">
              <a:solidFill>
                <a:schemeClr val="tx1">
                  <a:lumMod val="75000"/>
                  <a:lumOff val="25000"/>
                </a:schemeClr>
              </a:solidFill>
              <a:cs typeface="Arial" pitchFamily="34" charset="0"/>
            </a:endParaRPr>
          </a:p>
        </p:txBody>
      </p:sp>
      <p:sp>
        <p:nvSpPr>
          <p:cNvPr id="18" name="TextBox 17">
            <a:extLst>
              <a:ext uri="{FF2B5EF4-FFF2-40B4-BE49-F238E27FC236}">
                <a16:creationId xmlns="" xmlns:a16="http://schemas.microsoft.com/office/drawing/2014/main" id="{484BD5FA-423E-4E39-9279-E7B48D482ED9}"/>
              </a:ext>
            </a:extLst>
          </p:cNvPr>
          <p:cNvSpPr txBox="1"/>
          <p:nvPr/>
        </p:nvSpPr>
        <p:spPr>
          <a:xfrm>
            <a:off x="6537894" y="3368454"/>
            <a:ext cx="1924406" cy="369332"/>
          </a:xfrm>
          <a:prstGeom prst="rect">
            <a:avLst/>
          </a:prstGeom>
          <a:noFill/>
        </p:spPr>
        <p:txBody>
          <a:bodyPr wrap="square" rtlCol="0">
            <a:spAutoFit/>
          </a:bodyPr>
          <a:lstStyle/>
          <a:p>
            <a:pPr algn="r"/>
            <a:r>
              <a:rPr lang="en-US" altLang="ko-KR" b="1" dirty="0">
                <a:solidFill>
                  <a:schemeClr val="accent3"/>
                </a:solidFill>
                <a:cs typeface="Arial" pitchFamily="34" charset="0"/>
              </a:rPr>
              <a:t>Your Text Here</a:t>
            </a:r>
            <a:endParaRPr lang="ko-KR" altLang="en-US" b="1" dirty="0">
              <a:solidFill>
                <a:schemeClr val="accent3"/>
              </a:solidFill>
              <a:cs typeface="Arial" pitchFamily="34" charset="0"/>
            </a:endParaRPr>
          </a:p>
        </p:txBody>
      </p:sp>
      <p:sp>
        <p:nvSpPr>
          <p:cNvPr id="19" name="TextBox 18">
            <a:extLst>
              <a:ext uri="{FF2B5EF4-FFF2-40B4-BE49-F238E27FC236}">
                <a16:creationId xmlns="" xmlns:a16="http://schemas.microsoft.com/office/drawing/2014/main" id="{1C964CA0-7FB3-4BEA-A9DF-13CDCED37B26}"/>
              </a:ext>
            </a:extLst>
          </p:cNvPr>
          <p:cNvSpPr txBox="1"/>
          <p:nvPr/>
        </p:nvSpPr>
        <p:spPr>
          <a:xfrm>
            <a:off x="4110273" y="4981292"/>
            <a:ext cx="3492000"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Reports and Presentations with our Templates.</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 xmlns:a16="http://schemas.microsoft.com/office/drawing/2014/main" id="{9D97766D-3329-4116-9128-D6E5E7F3C9FC}"/>
              </a:ext>
            </a:extLst>
          </p:cNvPr>
          <p:cNvSpPr txBox="1"/>
          <p:nvPr/>
        </p:nvSpPr>
        <p:spPr>
          <a:xfrm>
            <a:off x="6537894" y="4640922"/>
            <a:ext cx="1924406" cy="369332"/>
          </a:xfrm>
          <a:prstGeom prst="rect">
            <a:avLst/>
          </a:prstGeom>
          <a:noFill/>
        </p:spPr>
        <p:txBody>
          <a:bodyPr wrap="square" rtlCol="0">
            <a:spAutoFit/>
          </a:bodyPr>
          <a:lstStyle/>
          <a:p>
            <a:pPr algn="r"/>
            <a:r>
              <a:rPr lang="en-US" altLang="ko-KR" b="1" dirty="0">
                <a:solidFill>
                  <a:schemeClr val="accent4"/>
                </a:solidFill>
                <a:cs typeface="Arial" pitchFamily="34" charset="0"/>
              </a:rPr>
              <a:t>Your Text Here</a:t>
            </a:r>
            <a:endParaRPr lang="ko-KR" altLang="en-US" b="1" dirty="0">
              <a:solidFill>
                <a:schemeClr val="accent4"/>
              </a:solidFill>
              <a:cs typeface="Arial" pitchFamily="34" charset="0"/>
            </a:endParaRPr>
          </a:p>
        </p:txBody>
      </p:sp>
      <p:grpSp>
        <p:nvGrpSpPr>
          <p:cNvPr id="21" name="Group 20"/>
          <p:cNvGrpSpPr/>
          <p:nvPr/>
        </p:nvGrpSpPr>
        <p:grpSpPr>
          <a:xfrm>
            <a:off x="134911" y="166011"/>
            <a:ext cx="12449779" cy="6404885"/>
            <a:chOff x="691154" y="232968"/>
            <a:chExt cx="11276441" cy="6404885"/>
          </a:xfrm>
          <a:solidFill>
            <a:schemeClr val="bg1"/>
          </a:solidFill>
        </p:grpSpPr>
        <p:sp>
          <p:nvSpPr>
            <p:cNvPr id="22" name="Rectangle 21"/>
            <p:cNvSpPr/>
            <p:nvPr userDrawn="1"/>
          </p:nvSpPr>
          <p:spPr>
            <a:xfrm>
              <a:off x="1640577" y="6500693"/>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5400000">
              <a:off x="8699093" y="3364312"/>
              <a:ext cx="6399844"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4737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Freeform 13"/>
          <p:cNvSpPr/>
          <p:nvPr/>
        </p:nvSpPr>
        <p:spPr>
          <a:xfrm>
            <a:off x="3419264" y="0"/>
            <a:ext cx="8772736" cy="6858000"/>
          </a:xfrm>
          <a:custGeom>
            <a:avLst/>
            <a:gdLst>
              <a:gd name="connsiteX0" fmla="*/ 858273 w 8772736"/>
              <a:gd name="connsiteY0" fmla="*/ 0 h 6858000"/>
              <a:gd name="connsiteX1" fmla="*/ 8772736 w 8772736"/>
              <a:gd name="connsiteY1" fmla="*/ 0 h 6858000"/>
              <a:gd name="connsiteX2" fmla="*/ 8772736 w 8772736"/>
              <a:gd name="connsiteY2" fmla="*/ 6858000 h 6858000"/>
              <a:gd name="connsiteX3" fmla="*/ 872123 w 8772736"/>
              <a:gd name="connsiteY3" fmla="*/ 6858000 h 6858000"/>
              <a:gd name="connsiteX4" fmla="*/ 871289 w 8772736"/>
              <a:gd name="connsiteY4" fmla="*/ 6856547 h 6858000"/>
              <a:gd name="connsiteX5" fmla="*/ 0 w 8772736"/>
              <a:gd name="connsiteY5" fmla="*/ 3415567 h 6858000"/>
              <a:gd name="connsiteX6" fmla="*/ 711866 w 8772736"/>
              <a:gd name="connsiteY6" fmla="*/ 285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736" h="6858000">
                <a:moveTo>
                  <a:pt x="858273" y="0"/>
                </a:moveTo>
                <a:lnTo>
                  <a:pt x="8772736" y="0"/>
                </a:lnTo>
                <a:lnTo>
                  <a:pt x="8772736" y="6858000"/>
                </a:lnTo>
                <a:lnTo>
                  <a:pt x="872123" y="6858000"/>
                </a:lnTo>
                <a:lnTo>
                  <a:pt x="871289" y="6856547"/>
                </a:lnTo>
                <a:cubicBezTo>
                  <a:pt x="315628" y="5833670"/>
                  <a:pt x="0" y="4661479"/>
                  <a:pt x="0" y="3415567"/>
                </a:cubicBezTo>
                <a:cubicBezTo>
                  <a:pt x="0" y="2294247"/>
                  <a:pt x="255659" y="1232640"/>
                  <a:pt x="711866" y="285855"/>
                </a:cubicBezTo>
                <a:close/>
              </a:path>
            </a:pathLst>
          </a:custGeom>
          <a:solidFill>
            <a:schemeClr val="accent5">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030646" y="2379853"/>
            <a:ext cx="5794001" cy="800219"/>
            <a:chOff x="4745820" y="1482096"/>
            <a:chExt cx="5794001" cy="800219"/>
          </a:xfrm>
        </p:grpSpPr>
        <p:grpSp>
          <p:nvGrpSpPr>
            <p:cNvPr id="4" name="Group 3"/>
            <p:cNvGrpSpPr/>
            <p:nvPr/>
          </p:nvGrpSpPr>
          <p:grpSpPr>
            <a:xfrm>
              <a:off x="6032129" y="1482096"/>
              <a:ext cx="4507692" cy="800219"/>
              <a:chOff x="6557475" y="1411926"/>
              <a:chExt cx="4507692" cy="800219"/>
            </a:xfrm>
          </p:grpSpPr>
          <p:sp>
            <p:nvSpPr>
              <p:cNvPr id="8" name="TextBox 7"/>
              <p:cNvSpPr txBox="1"/>
              <p:nvPr/>
            </p:nvSpPr>
            <p:spPr>
              <a:xfrm>
                <a:off x="6557475" y="1750480"/>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9" name="TextBox 8"/>
              <p:cNvSpPr txBox="1"/>
              <p:nvPr/>
            </p:nvSpPr>
            <p:spPr>
              <a:xfrm>
                <a:off x="6557475" y="1411926"/>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Contents</a:t>
                </a:r>
                <a:endParaRPr lang="ko-KR" altLang="en-US" b="1" dirty="0">
                  <a:solidFill>
                    <a:schemeClr val="bg1"/>
                  </a:solidFill>
                  <a:cs typeface="Arial" pitchFamily="34" charset="0"/>
                </a:endParaRPr>
              </a:p>
            </p:txBody>
          </p:sp>
        </p:grpSp>
        <p:sp>
          <p:nvSpPr>
            <p:cNvPr id="7" name="TextBox 6"/>
            <p:cNvSpPr txBox="1"/>
            <p:nvPr/>
          </p:nvSpPr>
          <p:spPr>
            <a:xfrm>
              <a:off x="4745820" y="1559041"/>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sp>
        <p:nvSpPr>
          <p:cNvPr id="17" name="Freeform 16"/>
          <p:cNvSpPr/>
          <p:nvPr/>
        </p:nvSpPr>
        <p:spPr>
          <a:xfrm>
            <a:off x="11156818" y="-13433"/>
            <a:ext cx="1035182" cy="6858000"/>
          </a:xfrm>
          <a:custGeom>
            <a:avLst/>
            <a:gdLst>
              <a:gd name="connsiteX0" fmla="*/ 858273 w 1035182"/>
              <a:gd name="connsiteY0" fmla="*/ 0 h 6858000"/>
              <a:gd name="connsiteX1" fmla="*/ 1035182 w 1035182"/>
              <a:gd name="connsiteY1" fmla="*/ 0 h 6858000"/>
              <a:gd name="connsiteX2" fmla="*/ 1035182 w 1035182"/>
              <a:gd name="connsiteY2" fmla="*/ 6858000 h 6858000"/>
              <a:gd name="connsiteX3" fmla="*/ 872123 w 1035182"/>
              <a:gd name="connsiteY3" fmla="*/ 6858000 h 6858000"/>
              <a:gd name="connsiteX4" fmla="*/ 871289 w 1035182"/>
              <a:gd name="connsiteY4" fmla="*/ 6856547 h 6858000"/>
              <a:gd name="connsiteX5" fmla="*/ 0 w 1035182"/>
              <a:gd name="connsiteY5" fmla="*/ 3415567 h 6858000"/>
              <a:gd name="connsiteX6" fmla="*/ 711866 w 1035182"/>
              <a:gd name="connsiteY6" fmla="*/ 285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6858000">
                <a:moveTo>
                  <a:pt x="858273" y="0"/>
                </a:moveTo>
                <a:lnTo>
                  <a:pt x="1035182" y="0"/>
                </a:lnTo>
                <a:lnTo>
                  <a:pt x="1035182" y="6858000"/>
                </a:lnTo>
                <a:lnTo>
                  <a:pt x="872123" y="6858000"/>
                </a:lnTo>
                <a:lnTo>
                  <a:pt x="871289" y="6856547"/>
                </a:lnTo>
                <a:cubicBezTo>
                  <a:pt x="315628" y="5833670"/>
                  <a:pt x="0" y="4661479"/>
                  <a:pt x="0" y="3415567"/>
                </a:cubicBezTo>
                <a:cubicBezTo>
                  <a:pt x="0" y="2294247"/>
                  <a:pt x="255659" y="1232640"/>
                  <a:pt x="711866" y="285855"/>
                </a:cubicBezTo>
                <a:close/>
              </a:path>
            </a:pathLst>
          </a:cu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1274093" y="913683"/>
            <a:ext cx="6750792" cy="1503300"/>
            <a:chOff x="3007364" y="818147"/>
            <a:chExt cx="6750792" cy="1503300"/>
          </a:xfrm>
        </p:grpSpPr>
        <p:sp>
          <p:nvSpPr>
            <p:cNvPr id="2" name="TextBox 1"/>
            <p:cNvSpPr txBox="1"/>
            <p:nvPr/>
          </p:nvSpPr>
          <p:spPr>
            <a:xfrm>
              <a:off x="3398295" y="1023285"/>
              <a:ext cx="6359861" cy="923330"/>
            </a:xfrm>
            <a:prstGeom prst="rect">
              <a:avLst/>
            </a:prstGeom>
            <a:noFill/>
          </p:spPr>
          <p:txBody>
            <a:bodyPr wrap="square" rtlCol="0" anchor="ctr">
              <a:spAutoFit/>
            </a:bodyPr>
            <a:lstStyle/>
            <a:p>
              <a:r>
                <a:rPr lang="en-US" altLang="ko-KR" sz="5400" dirty="0">
                  <a:solidFill>
                    <a:schemeClr val="bg1"/>
                  </a:solidFill>
                  <a:cs typeface="Arial" pitchFamily="34" charset="0"/>
                </a:rPr>
                <a:t>Agenda Style</a:t>
              </a:r>
              <a:endParaRPr lang="ko-KR" altLang="en-US" sz="5400" dirty="0">
                <a:solidFill>
                  <a:schemeClr val="bg1"/>
                </a:solidFill>
                <a:cs typeface="Arial" pitchFamily="34" charset="0"/>
              </a:endParaRPr>
            </a:p>
          </p:txBody>
        </p:sp>
        <p:sp>
          <p:nvSpPr>
            <p:cNvPr id="25" name="Freeform 24"/>
            <p:cNvSpPr/>
            <p:nvPr/>
          </p:nvSpPr>
          <p:spPr>
            <a:xfrm>
              <a:off x="3097129" y="818147"/>
              <a:ext cx="1282367" cy="1503300"/>
            </a:xfrm>
            <a:custGeom>
              <a:avLst/>
              <a:gdLst>
                <a:gd name="connsiteX0" fmla="*/ 1188269 w 1282367"/>
                <a:gd name="connsiteY0" fmla="*/ 1133483 h 1503300"/>
                <a:gd name="connsiteX1" fmla="*/ 1282367 w 1282367"/>
                <a:gd name="connsiteY1" fmla="*/ 1133483 h 1503300"/>
                <a:gd name="connsiteX2" fmla="*/ 1282367 w 1282367"/>
                <a:gd name="connsiteY2" fmla="*/ 1503300 h 1503300"/>
                <a:gd name="connsiteX3" fmla="*/ 0 w 1282367"/>
                <a:gd name="connsiteY3" fmla="*/ 1503300 h 1503300"/>
                <a:gd name="connsiteX4" fmla="*/ 0 w 1282367"/>
                <a:gd name="connsiteY4" fmla="*/ 1420086 h 1503300"/>
                <a:gd name="connsiteX5" fmla="*/ 1188269 w 1282367"/>
                <a:gd name="connsiteY5" fmla="*/ 1420086 h 1503300"/>
                <a:gd name="connsiteX6" fmla="*/ 0 w 1282367"/>
                <a:gd name="connsiteY6" fmla="*/ 0 h 1503300"/>
                <a:gd name="connsiteX7" fmla="*/ 1282367 w 1282367"/>
                <a:gd name="connsiteY7" fmla="*/ 0 h 1503300"/>
                <a:gd name="connsiteX8" fmla="*/ 1282367 w 1282367"/>
                <a:gd name="connsiteY8" fmla="*/ 219083 h 1503300"/>
                <a:gd name="connsiteX9" fmla="*/ 1188269 w 1282367"/>
                <a:gd name="connsiteY9" fmla="*/ 219083 h 1503300"/>
                <a:gd name="connsiteX10" fmla="*/ 1188269 w 1282367"/>
                <a:gd name="connsiteY10" fmla="*/ 105212 h 1503300"/>
                <a:gd name="connsiteX11" fmla="*/ 0 w 1282367"/>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2367" h="1503300">
                  <a:moveTo>
                    <a:pt x="1188269" y="1133483"/>
                  </a:moveTo>
                  <a:lnTo>
                    <a:pt x="1282367" y="1133483"/>
                  </a:lnTo>
                  <a:lnTo>
                    <a:pt x="1282367" y="1503300"/>
                  </a:lnTo>
                  <a:lnTo>
                    <a:pt x="0" y="1503300"/>
                  </a:lnTo>
                  <a:lnTo>
                    <a:pt x="0" y="1420086"/>
                  </a:lnTo>
                  <a:lnTo>
                    <a:pt x="1188269" y="1420086"/>
                  </a:lnTo>
                  <a:close/>
                  <a:moveTo>
                    <a:pt x="0" y="0"/>
                  </a:moveTo>
                  <a:lnTo>
                    <a:pt x="1282367" y="0"/>
                  </a:lnTo>
                  <a:lnTo>
                    <a:pt x="1282367" y="219083"/>
                  </a:lnTo>
                  <a:lnTo>
                    <a:pt x="1188269" y="219083"/>
                  </a:lnTo>
                  <a:lnTo>
                    <a:pt x="1188269" y="105212"/>
                  </a:lnTo>
                  <a:lnTo>
                    <a:pt x="0" y="1052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007364" y="818147"/>
              <a:ext cx="534870" cy="1503300"/>
            </a:xfrm>
            <a:custGeom>
              <a:avLst/>
              <a:gdLst>
                <a:gd name="connsiteX0" fmla="*/ 0 w 534870"/>
                <a:gd name="connsiteY0" fmla="*/ 0 h 1503300"/>
                <a:gd name="connsiteX1" fmla="*/ 534870 w 534870"/>
                <a:gd name="connsiteY1" fmla="*/ 0 h 1503300"/>
                <a:gd name="connsiteX2" fmla="*/ 534870 w 534870"/>
                <a:gd name="connsiteY2" fmla="*/ 105212 h 1503300"/>
                <a:gd name="connsiteX3" fmla="*/ 95421 w 534870"/>
                <a:gd name="connsiteY3" fmla="*/ 105212 h 1503300"/>
                <a:gd name="connsiteX4" fmla="*/ 95421 w 534870"/>
                <a:gd name="connsiteY4" fmla="*/ 1420086 h 1503300"/>
                <a:gd name="connsiteX5" fmla="*/ 534870 w 534870"/>
                <a:gd name="connsiteY5" fmla="*/ 1420086 h 1503300"/>
                <a:gd name="connsiteX6" fmla="*/ 534870 w 534870"/>
                <a:gd name="connsiteY6" fmla="*/ 1503300 h 1503300"/>
                <a:gd name="connsiteX7" fmla="*/ 0 w 534870"/>
                <a:gd name="connsiteY7"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70" h="1503300">
                  <a:moveTo>
                    <a:pt x="0" y="0"/>
                  </a:moveTo>
                  <a:lnTo>
                    <a:pt x="534870" y="0"/>
                  </a:lnTo>
                  <a:lnTo>
                    <a:pt x="534870" y="105212"/>
                  </a:lnTo>
                  <a:lnTo>
                    <a:pt x="95421" y="105212"/>
                  </a:lnTo>
                  <a:lnTo>
                    <a:pt x="95421" y="1420086"/>
                  </a:lnTo>
                  <a:lnTo>
                    <a:pt x="534870" y="1420086"/>
                  </a:lnTo>
                  <a:lnTo>
                    <a:pt x="534870"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030646" y="3337476"/>
            <a:ext cx="5794001" cy="800219"/>
            <a:chOff x="4745820" y="1482096"/>
            <a:chExt cx="5794001" cy="800219"/>
          </a:xfrm>
        </p:grpSpPr>
        <p:grpSp>
          <p:nvGrpSpPr>
            <p:cNvPr id="31" name="Group 30"/>
            <p:cNvGrpSpPr/>
            <p:nvPr/>
          </p:nvGrpSpPr>
          <p:grpSpPr>
            <a:xfrm>
              <a:off x="6032129" y="1482096"/>
              <a:ext cx="4507692" cy="800219"/>
              <a:chOff x="6557475" y="1411926"/>
              <a:chExt cx="4507692" cy="800219"/>
            </a:xfrm>
          </p:grpSpPr>
          <p:sp>
            <p:nvSpPr>
              <p:cNvPr id="33" name="TextBox 32"/>
              <p:cNvSpPr txBox="1"/>
              <p:nvPr/>
            </p:nvSpPr>
            <p:spPr>
              <a:xfrm>
                <a:off x="6557475" y="1750480"/>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34" name="TextBox 33"/>
              <p:cNvSpPr txBox="1"/>
              <p:nvPr/>
            </p:nvSpPr>
            <p:spPr>
              <a:xfrm>
                <a:off x="6557475" y="1411926"/>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Contents</a:t>
                </a:r>
                <a:endParaRPr lang="ko-KR" altLang="en-US" b="1" dirty="0">
                  <a:solidFill>
                    <a:schemeClr val="bg1"/>
                  </a:solidFill>
                  <a:cs typeface="Arial" pitchFamily="34" charset="0"/>
                </a:endParaRPr>
              </a:p>
            </p:txBody>
          </p:sp>
        </p:grpSp>
        <p:sp>
          <p:nvSpPr>
            <p:cNvPr id="32" name="TextBox 31"/>
            <p:cNvSpPr txBox="1"/>
            <p:nvPr/>
          </p:nvSpPr>
          <p:spPr>
            <a:xfrm>
              <a:off x="4745820" y="1559041"/>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grpSp>
        <p:nvGrpSpPr>
          <p:cNvPr id="35" name="Group 34"/>
          <p:cNvGrpSpPr/>
          <p:nvPr/>
        </p:nvGrpSpPr>
        <p:grpSpPr>
          <a:xfrm>
            <a:off x="4030646" y="4295099"/>
            <a:ext cx="5794001" cy="800219"/>
            <a:chOff x="4745820" y="1482096"/>
            <a:chExt cx="5794001" cy="800219"/>
          </a:xfrm>
        </p:grpSpPr>
        <p:grpSp>
          <p:nvGrpSpPr>
            <p:cNvPr id="36" name="Group 35"/>
            <p:cNvGrpSpPr/>
            <p:nvPr/>
          </p:nvGrpSpPr>
          <p:grpSpPr>
            <a:xfrm>
              <a:off x="6032129" y="1482096"/>
              <a:ext cx="4507692" cy="800219"/>
              <a:chOff x="6557475" y="1411926"/>
              <a:chExt cx="4507692" cy="800219"/>
            </a:xfrm>
          </p:grpSpPr>
          <p:sp>
            <p:nvSpPr>
              <p:cNvPr id="38" name="TextBox 37"/>
              <p:cNvSpPr txBox="1"/>
              <p:nvPr/>
            </p:nvSpPr>
            <p:spPr>
              <a:xfrm>
                <a:off x="6557475" y="1750480"/>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39" name="TextBox 38"/>
              <p:cNvSpPr txBox="1"/>
              <p:nvPr/>
            </p:nvSpPr>
            <p:spPr>
              <a:xfrm>
                <a:off x="6557475" y="1411926"/>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Contents</a:t>
                </a:r>
                <a:endParaRPr lang="ko-KR" altLang="en-US" b="1" dirty="0">
                  <a:solidFill>
                    <a:schemeClr val="bg1"/>
                  </a:solidFill>
                  <a:cs typeface="Arial" pitchFamily="34" charset="0"/>
                </a:endParaRPr>
              </a:p>
            </p:txBody>
          </p:sp>
        </p:grpSp>
        <p:sp>
          <p:nvSpPr>
            <p:cNvPr id="37" name="TextBox 36"/>
            <p:cNvSpPr txBox="1"/>
            <p:nvPr/>
          </p:nvSpPr>
          <p:spPr>
            <a:xfrm>
              <a:off x="4745820" y="1559041"/>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grpSp>
      <p:grpSp>
        <p:nvGrpSpPr>
          <p:cNvPr id="40" name="Group 39"/>
          <p:cNvGrpSpPr/>
          <p:nvPr/>
        </p:nvGrpSpPr>
        <p:grpSpPr>
          <a:xfrm>
            <a:off x="4030646" y="5252722"/>
            <a:ext cx="5794001" cy="800219"/>
            <a:chOff x="4745820" y="1482096"/>
            <a:chExt cx="5794001" cy="800219"/>
          </a:xfrm>
        </p:grpSpPr>
        <p:grpSp>
          <p:nvGrpSpPr>
            <p:cNvPr id="41" name="Group 40"/>
            <p:cNvGrpSpPr/>
            <p:nvPr/>
          </p:nvGrpSpPr>
          <p:grpSpPr>
            <a:xfrm>
              <a:off x="6032129" y="1482096"/>
              <a:ext cx="4507692" cy="800219"/>
              <a:chOff x="6557475" y="1411926"/>
              <a:chExt cx="4507692" cy="800219"/>
            </a:xfrm>
          </p:grpSpPr>
          <p:sp>
            <p:nvSpPr>
              <p:cNvPr id="43" name="TextBox 42"/>
              <p:cNvSpPr txBox="1"/>
              <p:nvPr/>
            </p:nvSpPr>
            <p:spPr>
              <a:xfrm>
                <a:off x="6557475" y="1750480"/>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44" name="TextBox 43"/>
              <p:cNvSpPr txBox="1"/>
              <p:nvPr/>
            </p:nvSpPr>
            <p:spPr>
              <a:xfrm>
                <a:off x="6557475" y="1411926"/>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Contents</a:t>
                </a:r>
                <a:endParaRPr lang="ko-KR" altLang="en-US" b="1" dirty="0">
                  <a:solidFill>
                    <a:schemeClr val="bg1"/>
                  </a:solidFill>
                  <a:cs typeface="Arial" pitchFamily="34" charset="0"/>
                </a:endParaRPr>
              </a:p>
            </p:txBody>
          </p:sp>
        </p:grpSp>
        <p:sp>
          <p:nvSpPr>
            <p:cNvPr id="42" name="TextBox 41"/>
            <p:cNvSpPr txBox="1"/>
            <p:nvPr/>
          </p:nvSpPr>
          <p:spPr>
            <a:xfrm>
              <a:off x="4745820" y="1559041"/>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grpSp>
      <p:grpSp>
        <p:nvGrpSpPr>
          <p:cNvPr id="47" name="Group 46"/>
          <p:cNvGrpSpPr/>
          <p:nvPr/>
        </p:nvGrpSpPr>
        <p:grpSpPr>
          <a:xfrm flipV="1">
            <a:off x="678197" y="685083"/>
            <a:ext cx="477653" cy="448840"/>
            <a:chOff x="2300733" y="2007958"/>
            <a:chExt cx="834252" cy="783928"/>
          </a:xfrm>
        </p:grpSpPr>
        <p:sp>
          <p:nvSpPr>
            <p:cNvPr id="45" name="Freeform 44"/>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2989606" y="3028072"/>
            <a:ext cx="983273" cy="3835545"/>
            <a:chOff x="2989606" y="3028072"/>
            <a:chExt cx="983273" cy="3835545"/>
          </a:xfrm>
        </p:grpSpPr>
        <p:sp>
          <p:nvSpPr>
            <p:cNvPr id="59" name="Freeform 58"/>
            <p:cNvSpPr/>
            <p:nvPr/>
          </p:nvSpPr>
          <p:spPr>
            <a:xfrm>
              <a:off x="3062656" y="3133591"/>
              <a:ext cx="910223" cy="3730026"/>
            </a:xfrm>
            <a:custGeom>
              <a:avLst/>
              <a:gdLst>
                <a:gd name="connsiteX0" fmla="*/ 8180 w 910223"/>
                <a:gd name="connsiteY0" fmla="*/ 0 h 3730026"/>
                <a:gd name="connsiteX1" fmla="*/ 46280 w 910223"/>
                <a:gd name="connsiteY1" fmla="*/ 0 h 3730026"/>
                <a:gd name="connsiteX2" fmla="*/ 38100 w 910223"/>
                <a:gd name="connsiteY2" fmla="*/ 287593 h 3730026"/>
                <a:gd name="connsiteX3" fmla="*/ 909389 w 910223"/>
                <a:gd name="connsiteY3" fmla="*/ 3728573 h 3730026"/>
                <a:gd name="connsiteX4" fmla="*/ 910223 w 910223"/>
                <a:gd name="connsiteY4" fmla="*/ 3730026 h 3730026"/>
                <a:gd name="connsiteX5" fmla="*/ 872123 w 910223"/>
                <a:gd name="connsiteY5" fmla="*/ 3730026 h 3730026"/>
                <a:gd name="connsiteX6" fmla="*/ 871289 w 910223"/>
                <a:gd name="connsiteY6" fmla="*/ 3728573 h 3730026"/>
                <a:gd name="connsiteX7" fmla="*/ 0 w 910223"/>
                <a:gd name="connsiteY7" fmla="*/ 287593 h 373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223" h="3730026">
                  <a:moveTo>
                    <a:pt x="8180" y="0"/>
                  </a:moveTo>
                  <a:lnTo>
                    <a:pt x="46280" y="0"/>
                  </a:lnTo>
                  <a:lnTo>
                    <a:pt x="38100" y="287593"/>
                  </a:lnTo>
                  <a:cubicBezTo>
                    <a:pt x="38100" y="1533505"/>
                    <a:pt x="353728" y="2705696"/>
                    <a:pt x="909389" y="3728573"/>
                  </a:cubicBezTo>
                  <a:lnTo>
                    <a:pt x="910223" y="3730026"/>
                  </a:lnTo>
                  <a:lnTo>
                    <a:pt x="872123" y="3730026"/>
                  </a:lnTo>
                  <a:lnTo>
                    <a:pt x="871289" y="3728573"/>
                  </a:lnTo>
                  <a:cubicBezTo>
                    <a:pt x="315628" y="2705696"/>
                    <a:pt x="0" y="1533505"/>
                    <a:pt x="0" y="287593"/>
                  </a:cubicBezTo>
                  <a:close/>
                </a:path>
              </a:pathLst>
            </a:cu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989606" y="3028072"/>
              <a:ext cx="219253" cy="219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10740211" y="-13433"/>
            <a:ext cx="857868" cy="2178643"/>
            <a:chOff x="10740211" y="-13433"/>
            <a:chExt cx="857868" cy="2178643"/>
          </a:xfrm>
        </p:grpSpPr>
        <p:sp>
          <p:nvSpPr>
            <p:cNvPr id="63" name="Freeform 62"/>
            <p:cNvSpPr/>
            <p:nvPr/>
          </p:nvSpPr>
          <p:spPr>
            <a:xfrm>
              <a:off x="10832141" y="-13433"/>
              <a:ext cx="765938" cy="2055584"/>
            </a:xfrm>
            <a:custGeom>
              <a:avLst/>
              <a:gdLst>
                <a:gd name="connsiteX0" fmla="*/ 727838 w 765938"/>
                <a:gd name="connsiteY0" fmla="*/ 0 h 2055584"/>
                <a:gd name="connsiteX1" fmla="*/ 765938 w 765938"/>
                <a:gd name="connsiteY1" fmla="*/ 0 h 2055584"/>
                <a:gd name="connsiteX2" fmla="*/ 619531 w 765938"/>
                <a:gd name="connsiteY2" fmla="*/ 285855 h 2055584"/>
                <a:gd name="connsiteX3" fmla="*/ 92520 w 765938"/>
                <a:gd name="connsiteY3" fmla="*/ 1785261 h 2055584"/>
                <a:gd name="connsiteX4" fmla="*/ 38100 w 765938"/>
                <a:gd name="connsiteY4" fmla="*/ 2055584 h 2055584"/>
                <a:gd name="connsiteX5" fmla="*/ 0 w 765938"/>
                <a:gd name="connsiteY5" fmla="*/ 2055584 h 2055584"/>
                <a:gd name="connsiteX6" fmla="*/ 54420 w 765938"/>
                <a:gd name="connsiteY6" fmla="*/ 1785261 h 2055584"/>
                <a:gd name="connsiteX7" fmla="*/ 581431 w 765938"/>
                <a:gd name="connsiteY7" fmla="*/ 285855 h 205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5938" h="2055584">
                  <a:moveTo>
                    <a:pt x="727838" y="0"/>
                  </a:moveTo>
                  <a:lnTo>
                    <a:pt x="765938" y="0"/>
                  </a:lnTo>
                  <a:lnTo>
                    <a:pt x="619531" y="285855"/>
                  </a:lnTo>
                  <a:cubicBezTo>
                    <a:pt x="391428" y="759248"/>
                    <a:pt x="213461" y="1261346"/>
                    <a:pt x="92520" y="1785261"/>
                  </a:cubicBezTo>
                  <a:lnTo>
                    <a:pt x="38100" y="2055584"/>
                  </a:lnTo>
                  <a:lnTo>
                    <a:pt x="0" y="2055584"/>
                  </a:lnTo>
                  <a:lnTo>
                    <a:pt x="54420" y="1785261"/>
                  </a:lnTo>
                  <a:cubicBezTo>
                    <a:pt x="175361" y="1261346"/>
                    <a:pt x="353328" y="759248"/>
                    <a:pt x="581431" y="285855"/>
                  </a:cubicBezTo>
                  <a:close/>
                </a:path>
              </a:pathLst>
            </a:cu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0740211" y="1945957"/>
              <a:ext cx="219253" cy="2192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397968" y="211978"/>
            <a:ext cx="11275570" cy="6404885"/>
            <a:chOff x="691154" y="232968"/>
            <a:chExt cx="11275570" cy="6404885"/>
          </a:xfrm>
          <a:solidFill>
            <a:schemeClr val="bg1"/>
          </a:solidFill>
        </p:grpSpPr>
        <p:sp>
          <p:nvSpPr>
            <p:cNvPr id="49" name="Rectangle 48"/>
            <p:cNvSpPr/>
            <p:nvPr userDrawn="1"/>
          </p:nvSpPr>
          <p:spPr>
            <a:xfrm>
              <a:off x="1640577" y="6500693"/>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3384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000">
              <a:schemeClr val="accent1">
                <a:lumMod val="45000"/>
                <a:lumOff val="55000"/>
              </a:schemeClr>
            </a:gs>
            <a:gs pos="52000">
              <a:srgbClr val="92D050"/>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Thank you</a:t>
            </a:r>
          </a:p>
        </p:txBody>
      </p:sp>
      <p:sp>
        <p:nvSpPr>
          <p:cNvPr id="3" name="Text Placeholder 2"/>
          <p:cNvSpPr>
            <a:spLocks noGrp="1"/>
          </p:cNvSpPr>
          <p:nvPr>
            <p:ph type="body" sz="quarter" idx="11"/>
          </p:nvPr>
        </p:nvSpPr>
        <p:spPr/>
        <p:txBody>
          <a:bodyPr/>
          <a:lstStyle/>
          <a:p>
            <a:r>
              <a:rPr lang="en-US" altLang="ko-KR" dirty="0"/>
              <a:t>Insert your subtitle here</a:t>
            </a:r>
          </a:p>
        </p:txBody>
      </p:sp>
      <p:grpSp>
        <p:nvGrpSpPr>
          <p:cNvPr id="4" name="Group 3"/>
          <p:cNvGrpSpPr/>
          <p:nvPr/>
        </p:nvGrpSpPr>
        <p:grpSpPr>
          <a:xfrm>
            <a:off x="843554" y="385368"/>
            <a:ext cx="11276441" cy="6404885"/>
            <a:chOff x="691154" y="232968"/>
            <a:chExt cx="11276441" cy="6404885"/>
          </a:xfrm>
          <a:solidFill>
            <a:schemeClr val="tx1"/>
          </a:solidFill>
        </p:grpSpPr>
        <p:sp>
          <p:nvSpPr>
            <p:cNvPr id="5" name="Rectangle 4"/>
            <p:cNvSpPr/>
            <p:nvPr userDrawn="1"/>
          </p:nvSpPr>
          <p:spPr>
            <a:xfrm>
              <a:off x="1640577" y="6500693"/>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rot="5400000">
              <a:off x="8699093" y="3364312"/>
              <a:ext cx="6399844"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2224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en-US" dirty="0"/>
              <a:t>Section Break</a:t>
            </a:r>
          </a:p>
        </p:txBody>
      </p:sp>
      <p:sp>
        <p:nvSpPr>
          <p:cNvPr id="3" name="Text Placeholder 2"/>
          <p:cNvSpPr>
            <a:spLocks noGrp="1"/>
          </p:cNvSpPr>
          <p:nvPr>
            <p:ph type="body" sz="quarter" idx="11"/>
          </p:nvPr>
        </p:nvSpPr>
        <p:spPr>
          <a:prstGeom prst="rect">
            <a:avLst/>
          </a:prstGeom>
        </p:spPr>
        <p:txBody>
          <a:bodyPr/>
          <a:lstStyle/>
          <a:p>
            <a:r>
              <a:rPr lang="en-US" altLang="ko-KR" dirty="0"/>
              <a:t>Insert your subtitle here</a:t>
            </a:r>
          </a:p>
        </p:txBody>
      </p:sp>
      <p:grpSp>
        <p:nvGrpSpPr>
          <p:cNvPr id="4" name="Group 3"/>
          <p:cNvGrpSpPr/>
          <p:nvPr/>
        </p:nvGrpSpPr>
        <p:grpSpPr>
          <a:xfrm>
            <a:off x="243948" y="130535"/>
            <a:ext cx="11275570" cy="6404885"/>
            <a:chOff x="691154" y="232968"/>
            <a:chExt cx="11275570" cy="6404885"/>
          </a:xfrm>
          <a:solidFill>
            <a:schemeClr val="bg1"/>
          </a:solidFill>
        </p:grpSpPr>
        <p:sp>
          <p:nvSpPr>
            <p:cNvPr id="5" name="Rectangle 4"/>
            <p:cNvSpPr/>
            <p:nvPr userDrawn="1"/>
          </p:nvSpPr>
          <p:spPr>
            <a:xfrm>
              <a:off x="1640577" y="6500693"/>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0588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1" name="Straight Arrow Connector 5">
            <a:extLst>
              <a:ext uri="{FF2B5EF4-FFF2-40B4-BE49-F238E27FC236}">
                <a16:creationId xmlns="" xmlns:a16="http://schemas.microsoft.com/office/drawing/2014/main" id="{62BAE96C-5D46-499F-85DD-DD4A044FACB5}"/>
              </a:ext>
            </a:extLst>
          </p:cNvPr>
          <p:cNvCxnSpPr>
            <a:cxnSpLocks/>
          </p:cNvCxnSpPr>
          <p:nvPr/>
        </p:nvCxnSpPr>
        <p:spPr>
          <a:xfrm>
            <a:off x="954460" y="3711392"/>
            <a:ext cx="10389815" cy="0"/>
          </a:xfrm>
          <a:prstGeom prst="straightConnector1">
            <a:avLst/>
          </a:prstGeom>
          <a:ln w="38100" cmpd="sng">
            <a:solidFill>
              <a:schemeClr val="accent3"/>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92" name="Group 6">
            <a:extLst>
              <a:ext uri="{FF2B5EF4-FFF2-40B4-BE49-F238E27FC236}">
                <a16:creationId xmlns="" xmlns:a16="http://schemas.microsoft.com/office/drawing/2014/main" id="{D903A86E-DD79-4AEE-A582-3AAAAAFB9ED6}"/>
              </a:ext>
            </a:extLst>
          </p:cNvPr>
          <p:cNvGrpSpPr/>
          <p:nvPr/>
        </p:nvGrpSpPr>
        <p:grpSpPr>
          <a:xfrm>
            <a:off x="3598078" y="4002670"/>
            <a:ext cx="816317" cy="1630792"/>
            <a:chOff x="2123728" y="1798208"/>
            <a:chExt cx="816317" cy="1630792"/>
          </a:xfrm>
        </p:grpSpPr>
        <p:sp>
          <p:nvSpPr>
            <p:cNvPr id="93" name="Frame 7">
              <a:extLst>
                <a:ext uri="{FF2B5EF4-FFF2-40B4-BE49-F238E27FC236}">
                  <a16:creationId xmlns="" xmlns:a16="http://schemas.microsoft.com/office/drawing/2014/main" id="{FF68433A-1561-469B-9F3D-8A8E4FF9C52B}"/>
                </a:ext>
              </a:extLst>
            </p:cNvPr>
            <p:cNvSpPr/>
            <p:nvPr/>
          </p:nvSpPr>
          <p:spPr>
            <a:xfrm>
              <a:off x="2123728" y="2612683"/>
              <a:ext cx="816317" cy="816317"/>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94" name="Up Arrow 8">
              <a:extLst>
                <a:ext uri="{FF2B5EF4-FFF2-40B4-BE49-F238E27FC236}">
                  <a16:creationId xmlns="" xmlns:a16="http://schemas.microsoft.com/office/drawing/2014/main" id="{BEB9F658-F25A-4523-88D3-C2F36F26D22C}"/>
                </a:ext>
              </a:extLst>
            </p:cNvPr>
            <p:cNvSpPr/>
            <p:nvPr/>
          </p:nvSpPr>
          <p:spPr>
            <a:xfrm>
              <a:off x="2289570" y="1798208"/>
              <a:ext cx="484632" cy="816317"/>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95" name="Text Placeholder 12">
              <a:extLst>
                <a:ext uri="{FF2B5EF4-FFF2-40B4-BE49-F238E27FC236}">
                  <a16:creationId xmlns="" xmlns:a16="http://schemas.microsoft.com/office/drawing/2014/main" id="{B4C4A4D7-5389-41BC-934A-0E95A5F1336F}"/>
                </a:ext>
              </a:extLst>
            </p:cNvPr>
            <p:cNvSpPr txBox="1">
              <a:spLocks/>
            </p:cNvSpPr>
            <p:nvPr/>
          </p:nvSpPr>
          <p:spPr>
            <a:xfrm>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cs typeface="Arial" pitchFamily="34" charset="0"/>
                </a:rPr>
                <a:t>2016</a:t>
              </a:r>
            </a:p>
          </p:txBody>
        </p:sp>
      </p:grpSp>
      <p:grpSp>
        <p:nvGrpSpPr>
          <p:cNvPr id="96" name="Group 10">
            <a:extLst>
              <a:ext uri="{FF2B5EF4-FFF2-40B4-BE49-F238E27FC236}">
                <a16:creationId xmlns="" xmlns:a16="http://schemas.microsoft.com/office/drawing/2014/main" id="{5A037482-9AB3-4E15-92BB-C1AF8FF012A5}"/>
              </a:ext>
            </a:extLst>
          </p:cNvPr>
          <p:cNvGrpSpPr/>
          <p:nvPr/>
        </p:nvGrpSpPr>
        <p:grpSpPr>
          <a:xfrm>
            <a:off x="885825" y="4080911"/>
            <a:ext cx="2047248" cy="1107996"/>
            <a:chOff x="668087" y="4221088"/>
            <a:chExt cx="1549271" cy="1107996"/>
          </a:xfrm>
        </p:grpSpPr>
        <p:sp>
          <p:nvSpPr>
            <p:cNvPr id="97" name="TextBox 96">
              <a:extLst>
                <a:ext uri="{FF2B5EF4-FFF2-40B4-BE49-F238E27FC236}">
                  <a16:creationId xmlns="" xmlns:a16="http://schemas.microsoft.com/office/drawing/2014/main" id="{9F110F15-F837-42D5-99AC-0FEB05DB2AD6}"/>
                </a:ext>
              </a:extLst>
            </p:cNvPr>
            <p:cNvSpPr txBox="1"/>
            <p:nvPr/>
          </p:nvSpPr>
          <p:spPr>
            <a:xfrm>
              <a:off x="672238"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98" name="TextBox 97">
              <a:extLst>
                <a:ext uri="{FF2B5EF4-FFF2-40B4-BE49-F238E27FC236}">
                  <a16:creationId xmlns="" xmlns:a16="http://schemas.microsoft.com/office/drawing/2014/main" id="{BAD8B6BE-1E26-4C60-AA69-D2C0B3774605}"/>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99" name="Group 13">
            <a:extLst>
              <a:ext uri="{FF2B5EF4-FFF2-40B4-BE49-F238E27FC236}">
                <a16:creationId xmlns="" xmlns:a16="http://schemas.microsoft.com/office/drawing/2014/main" id="{F9B38012-BB0E-4A7C-B522-475654FB3615}"/>
              </a:ext>
            </a:extLst>
          </p:cNvPr>
          <p:cNvGrpSpPr/>
          <p:nvPr/>
        </p:nvGrpSpPr>
        <p:grpSpPr>
          <a:xfrm>
            <a:off x="9272978" y="4080911"/>
            <a:ext cx="2047248" cy="1107996"/>
            <a:chOff x="668087" y="4221088"/>
            <a:chExt cx="1549271" cy="1107996"/>
          </a:xfrm>
        </p:grpSpPr>
        <p:sp>
          <p:nvSpPr>
            <p:cNvPr id="100" name="TextBox 99">
              <a:extLst>
                <a:ext uri="{FF2B5EF4-FFF2-40B4-BE49-F238E27FC236}">
                  <a16:creationId xmlns="" xmlns:a16="http://schemas.microsoft.com/office/drawing/2014/main" id="{CC037F5B-9DDD-4BD5-A192-1BC329EFAD70}"/>
                </a:ext>
              </a:extLst>
            </p:cNvPr>
            <p:cNvSpPr txBox="1"/>
            <p:nvPr/>
          </p:nvSpPr>
          <p:spPr>
            <a:xfrm>
              <a:off x="672238"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1" name="TextBox 100">
              <a:extLst>
                <a:ext uri="{FF2B5EF4-FFF2-40B4-BE49-F238E27FC236}">
                  <a16:creationId xmlns="" xmlns:a16="http://schemas.microsoft.com/office/drawing/2014/main" id="{C41E0ABE-03BB-41F1-80B5-56626C478195}"/>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02" name="Group 16">
            <a:extLst>
              <a:ext uri="{FF2B5EF4-FFF2-40B4-BE49-F238E27FC236}">
                <a16:creationId xmlns="" xmlns:a16="http://schemas.microsoft.com/office/drawing/2014/main" id="{E912B462-C019-4B3F-97C6-8671D6F60799}"/>
              </a:ext>
            </a:extLst>
          </p:cNvPr>
          <p:cNvGrpSpPr/>
          <p:nvPr/>
        </p:nvGrpSpPr>
        <p:grpSpPr>
          <a:xfrm>
            <a:off x="2982613" y="1867517"/>
            <a:ext cx="2047248" cy="1107996"/>
            <a:chOff x="668087" y="4221088"/>
            <a:chExt cx="1549271" cy="1107996"/>
          </a:xfrm>
        </p:grpSpPr>
        <p:sp>
          <p:nvSpPr>
            <p:cNvPr id="103" name="TextBox 102">
              <a:extLst>
                <a:ext uri="{FF2B5EF4-FFF2-40B4-BE49-F238E27FC236}">
                  <a16:creationId xmlns="" xmlns:a16="http://schemas.microsoft.com/office/drawing/2014/main" id="{3FF14138-F0D4-4B49-89D3-0A6284826C78}"/>
                </a:ext>
              </a:extLst>
            </p:cNvPr>
            <p:cNvSpPr txBox="1"/>
            <p:nvPr/>
          </p:nvSpPr>
          <p:spPr>
            <a:xfrm>
              <a:off x="672238"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4" name="TextBox 103">
              <a:extLst>
                <a:ext uri="{FF2B5EF4-FFF2-40B4-BE49-F238E27FC236}">
                  <a16:creationId xmlns="" xmlns:a16="http://schemas.microsoft.com/office/drawing/2014/main" id="{4E4B7B40-E003-4992-BB1F-4B9F08A73D1F}"/>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05" name="Group 19">
            <a:extLst>
              <a:ext uri="{FF2B5EF4-FFF2-40B4-BE49-F238E27FC236}">
                <a16:creationId xmlns="" xmlns:a16="http://schemas.microsoft.com/office/drawing/2014/main" id="{734842EB-C3AC-47DF-9DC8-052BC0116040}"/>
              </a:ext>
            </a:extLst>
          </p:cNvPr>
          <p:cNvGrpSpPr/>
          <p:nvPr/>
        </p:nvGrpSpPr>
        <p:grpSpPr>
          <a:xfrm>
            <a:off x="7176189" y="1867517"/>
            <a:ext cx="2047248" cy="1107996"/>
            <a:chOff x="668087" y="4221088"/>
            <a:chExt cx="1549271" cy="1107996"/>
          </a:xfrm>
        </p:grpSpPr>
        <p:sp>
          <p:nvSpPr>
            <p:cNvPr id="106" name="TextBox 105">
              <a:extLst>
                <a:ext uri="{FF2B5EF4-FFF2-40B4-BE49-F238E27FC236}">
                  <a16:creationId xmlns="" xmlns:a16="http://schemas.microsoft.com/office/drawing/2014/main" id="{FADDB3B6-200F-49D4-A326-FD81B9321551}"/>
                </a:ext>
              </a:extLst>
            </p:cNvPr>
            <p:cNvSpPr txBox="1"/>
            <p:nvPr/>
          </p:nvSpPr>
          <p:spPr>
            <a:xfrm>
              <a:off x="672238"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7" name="TextBox 106">
              <a:extLst>
                <a:ext uri="{FF2B5EF4-FFF2-40B4-BE49-F238E27FC236}">
                  <a16:creationId xmlns="" xmlns:a16="http://schemas.microsoft.com/office/drawing/2014/main" id="{9D777232-92CB-45A5-A4A4-C7639D3E5069}"/>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08" name="Group 22">
            <a:extLst>
              <a:ext uri="{FF2B5EF4-FFF2-40B4-BE49-F238E27FC236}">
                <a16:creationId xmlns="" xmlns:a16="http://schemas.microsoft.com/office/drawing/2014/main" id="{C58E6F92-1D17-44F2-BF42-F1687BCBA539}"/>
              </a:ext>
            </a:extLst>
          </p:cNvPr>
          <p:cNvGrpSpPr/>
          <p:nvPr/>
        </p:nvGrpSpPr>
        <p:grpSpPr>
          <a:xfrm>
            <a:off x="5079401" y="4080911"/>
            <a:ext cx="2047248" cy="1107996"/>
            <a:chOff x="668087" y="4221088"/>
            <a:chExt cx="1549271" cy="1107996"/>
          </a:xfrm>
        </p:grpSpPr>
        <p:sp>
          <p:nvSpPr>
            <p:cNvPr id="109" name="TextBox 108">
              <a:extLst>
                <a:ext uri="{FF2B5EF4-FFF2-40B4-BE49-F238E27FC236}">
                  <a16:creationId xmlns="" xmlns:a16="http://schemas.microsoft.com/office/drawing/2014/main" id="{D974A5B3-111A-473B-99D0-D8E37AF3152C}"/>
                </a:ext>
              </a:extLst>
            </p:cNvPr>
            <p:cNvSpPr txBox="1"/>
            <p:nvPr/>
          </p:nvSpPr>
          <p:spPr>
            <a:xfrm>
              <a:off x="672238"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10" name="TextBox 109">
              <a:extLst>
                <a:ext uri="{FF2B5EF4-FFF2-40B4-BE49-F238E27FC236}">
                  <a16:creationId xmlns="" xmlns:a16="http://schemas.microsoft.com/office/drawing/2014/main" id="{FC19D1C8-70F9-40EA-BD14-5A15351FD337}"/>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11" name="Group 25">
            <a:extLst>
              <a:ext uri="{FF2B5EF4-FFF2-40B4-BE49-F238E27FC236}">
                <a16:creationId xmlns="" xmlns:a16="http://schemas.microsoft.com/office/drawing/2014/main" id="{15EFEBC2-0668-4BA4-8AA4-0D7A5378FC82}"/>
              </a:ext>
            </a:extLst>
          </p:cNvPr>
          <p:cNvGrpSpPr/>
          <p:nvPr/>
        </p:nvGrpSpPr>
        <p:grpSpPr>
          <a:xfrm>
            <a:off x="7791656" y="4002670"/>
            <a:ext cx="816317" cy="1630792"/>
            <a:chOff x="2123728" y="1798208"/>
            <a:chExt cx="816317" cy="1630792"/>
          </a:xfrm>
        </p:grpSpPr>
        <p:sp>
          <p:nvSpPr>
            <p:cNvPr id="112" name="Frame 26">
              <a:extLst>
                <a:ext uri="{FF2B5EF4-FFF2-40B4-BE49-F238E27FC236}">
                  <a16:creationId xmlns="" xmlns:a16="http://schemas.microsoft.com/office/drawing/2014/main" id="{899AE077-11F8-4543-8DCD-18BDD5E51C91}"/>
                </a:ext>
              </a:extLst>
            </p:cNvPr>
            <p:cNvSpPr/>
            <p:nvPr/>
          </p:nvSpPr>
          <p:spPr>
            <a:xfrm>
              <a:off x="2123728" y="2612683"/>
              <a:ext cx="816317" cy="816317"/>
            </a:xfrm>
            <a:prstGeom prst="fram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3" name="Up Arrow 27">
              <a:extLst>
                <a:ext uri="{FF2B5EF4-FFF2-40B4-BE49-F238E27FC236}">
                  <a16:creationId xmlns="" xmlns:a16="http://schemas.microsoft.com/office/drawing/2014/main" id="{9D23D42F-AE94-40EE-9FAB-7C117377E14F}"/>
                </a:ext>
              </a:extLst>
            </p:cNvPr>
            <p:cNvSpPr/>
            <p:nvPr/>
          </p:nvSpPr>
          <p:spPr>
            <a:xfrm>
              <a:off x="2289570" y="1798208"/>
              <a:ext cx="484632" cy="816317"/>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4" name="Text Placeholder 12">
              <a:extLst>
                <a:ext uri="{FF2B5EF4-FFF2-40B4-BE49-F238E27FC236}">
                  <a16:creationId xmlns="" xmlns:a16="http://schemas.microsoft.com/office/drawing/2014/main" id="{54B9A115-982E-4CDB-94CB-D042DE0E6267}"/>
                </a:ext>
              </a:extLst>
            </p:cNvPr>
            <p:cNvSpPr txBox="1">
              <a:spLocks/>
            </p:cNvSpPr>
            <p:nvPr/>
          </p:nvSpPr>
          <p:spPr>
            <a:xfrm>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cs typeface="Arial" pitchFamily="34" charset="0"/>
                </a:rPr>
                <a:t>2018</a:t>
              </a:r>
            </a:p>
          </p:txBody>
        </p:sp>
      </p:grpSp>
      <p:grpSp>
        <p:nvGrpSpPr>
          <p:cNvPr id="115" name="Group 29">
            <a:extLst>
              <a:ext uri="{FF2B5EF4-FFF2-40B4-BE49-F238E27FC236}">
                <a16:creationId xmlns="" xmlns:a16="http://schemas.microsoft.com/office/drawing/2014/main" id="{98856251-D7E1-4D50-966A-AD91806DEFA2}"/>
              </a:ext>
            </a:extLst>
          </p:cNvPr>
          <p:cNvGrpSpPr/>
          <p:nvPr/>
        </p:nvGrpSpPr>
        <p:grpSpPr>
          <a:xfrm rot="10800000">
            <a:off x="1501289" y="1786886"/>
            <a:ext cx="816317" cy="1630792"/>
            <a:chOff x="2123728" y="1798208"/>
            <a:chExt cx="816317" cy="1630792"/>
          </a:xfrm>
        </p:grpSpPr>
        <p:sp>
          <p:nvSpPr>
            <p:cNvPr id="116" name="Frame 30">
              <a:extLst>
                <a:ext uri="{FF2B5EF4-FFF2-40B4-BE49-F238E27FC236}">
                  <a16:creationId xmlns="" xmlns:a16="http://schemas.microsoft.com/office/drawing/2014/main" id="{A7FA8148-2F96-4578-B8C1-28088059184A}"/>
                </a:ext>
              </a:extLst>
            </p:cNvPr>
            <p:cNvSpPr/>
            <p:nvPr/>
          </p:nvSpPr>
          <p:spPr>
            <a:xfrm>
              <a:off x="2123728" y="2612683"/>
              <a:ext cx="816317" cy="816317"/>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7" name="Up Arrow 31">
              <a:extLst>
                <a:ext uri="{FF2B5EF4-FFF2-40B4-BE49-F238E27FC236}">
                  <a16:creationId xmlns="" xmlns:a16="http://schemas.microsoft.com/office/drawing/2014/main" id="{CDD9FA25-935F-4D63-A6B5-2B1696084CB8}"/>
                </a:ext>
              </a:extLst>
            </p:cNvPr>
            <p:cNvSpPr/>
            <p:nvPr/>
          </p:nvSpPr>
          <p:spPr>
            <a:xfrm>
              <a:off x="2289570" y="1798208"/>
              <a:ext cx="484632" cy="816317"/>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8" name="Text Placeholder 12">
              <a:extLst>
                <a:ext uri="{FF2B5EF4-FFF2-40B4-BE49-F238E27FC236}">
                  <a16:creationId xmlns="" xmlns:a16="http://schemas.microsoft.com/office/drawing/2014/main" id="{E16C2133-20A6-48AE-8FBF-02A2EAD22080}"/>
                </a:ext>
              </a:extLst>
            </p:cNvPr>
            <p:cNvSpPr txBox="1">
              <a:spLocks/>
            </p:cNvSpPr>
            <p:nvPr/>
          </p:nvSpPr>
          <p:spPr>
            <a:xfrm rot="10800000">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cs typeface="Arial" pitchFamily="34" charset="0"/>
                </a:rPr>
                <a:t>2015</a:t>
              </a:r>
            </a:p>
          </p:txBody>
        </p:sp>
      </p:grpSp>
      <p:grpSp>
        <p:nvGrpSpPr>
          <p:cNvPr id="119" name="Group 33">
            <a:extLst>
              <a:ext uri="{FF2B5EF4-FFF2-40B4-BE49-F238E27FC236}">
                <a16:creationId xmlns="" xmlns:a16="http://schemas.microsoft.com/office/drawing/2014/main" id="{F3FB9B9F-384E-4481-8E32-A3643686C588}"/>
              </a:ext>
            </a:extLst>
          </p:cNvPr>
          <p:cNvGrpSpPr/>
          <p:nvPr/>
        </p:nvGrpSpPr>
        <p:grpSpPr>
          <a:xfrm rot="10800000">
            <a:off x="5694867" y="1786886"/>
            <a:ext cx="816317" cy="1630792"/>
            <a:chOff x="2123728" y="1798208"/>
            <a:chExt cx="816317" cy="1630792"/>
          </a:xfrm>
        </p:grpSpPr>
        <p:sp>
          <p:nvSpPr>
            <p:cNvPr id="120" name="Frame 34">
              <a:extLst>
                <a:ext uri="{FF2B5EF4-FFF2-40B4-BE49-F238E27FC236}">
                  <a16:creationId xmlns="" xmlns:a16="http://schemas.microsoft.com/office/drawing/2014/main" id="{F371470B-721D-42B3-987C-3FA313714D83}"/>
                </a:ext>
              </a:extLst>
            </p:cNvPr>
            <p:cNvSpPr/>
            <p:nvPr/>
          </p:nvSpPr>
          <p:spPr>
            <a:xfrm>
              <a:off x="2123728" y="2612683"/>
              <a:ext cx="816317" cy="816317"/>
            </a:xfrm>
            <a:prstGeom prst="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1" name="Up Arrow 35">
              <a:extLst>
                <a:ext uri="{FF2B5EF4-FFF2-40B4-BE49-F238E27FC236}">
                  <a16:creationId xmlns="" xmlns:a16="http://schemas.microsoft.com/office/drawing/2014/main" id="{F123493B-ACFC-41EE-B871-224BC6D03AFF}"/>
                </a:ext>
              </a:extLst>
            </p:cNvPr>
            <p:cNvSpPr/>
            <p:nvPr/>
          </p:nvSpPr>
          <p:spPr>
            <a:xfrm>
              <a:off x="2289570" y="1798208"/>
              <a:ext cx="484632" cy="816317"/>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2" name="Text Placeholder 12">
              <a:extLst>
                <a:ext uri="{FF2B5EF4-FFF2-40B4-BE49-F238E27FC236}">
                  <a16:creationId xmlns="" xmlns:a16="http://schemas.microsoft.com/office/drawing/2014/main" id="{02A4A3B5-F49B-4577-ABC9-86A91DD1BB15}"/>
                </a:ext>
              </a:extLst>
            </p:cNvPr>
            <p:cNvSpPr txBox="1">
              <a:spLocks/>
            </p:cNvSpPr>
            <p:nvPr/>
          </p:nvSpPr>
          <p:spPr>
            <a:xfrm rot="10800000">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cs typeface="Arial" pitchFamily="34" charset="0"/>
                </a:rPr>
                <a:t>2017</a:t>
              </a:r>
            </a:p>
          </p:txBody>
        </p:sp>
      </p:grpSp>
      <p:grpSp>
        <p:nvGrpSpPr>
          <p:cNvPr id="123" name="Group 37">
            <a:extLst>
              <a:ext uri="{FF2B5EF4-FFF2-40B4-BE49-F238E27FC236}">
                <a16:creationId xmlns="" xmlns:a16="http://schemas.microsoft.com/office/drawing/2014/main" id="{8DDFAB63-FE83-45D4-A95E-284780B74770}"/>
              </a:ext>
            </a:extLst>
          </p:cNvPr>
          <p:cNvGrpSpPr/>
          <p:nvPr/>
        </p:nvGrpSpPr>
        <p:grpSpPr>
          <a:xfrm rot="10800000">
            <a:off x="9888444" y="1786886"/>
            <a:ext cx="816317" cy="1630792"/>
            <a:chOff x="2123728" y="1798208"/>
            <a:chExt cx="816317" cy="1630792"/>
          </a:xfrm>
        </p:grpSpPr>
        <p:sp>
          <p:nvSpPr>
            <p:cNvPr id="124" name="Frame 38">
              <a:extLst>
                <a:ext uri="{FF2B5EF4-FFF2-40B4-BE49-F238E27FC236}">
                  <a16:creationId xmlns="" xmlns:a16="http://schemas.microsoft.com/office/drawing/2014/main" id="{7C491328-D478-4E7D-9B74-257D12F9D348}"/>
                </a:ext>
              </a:extLst>
            </p:cNvPr>
            <p:cNvSpPr/>
            <p:nvPr/>
          </p:nvSpPr>
          <p:spPr>
            <a:xfrm>
              <a:off x="2123728" y="2612683"/>
              <a:ext cx="816317" cy="816317"/>
            </a:xfrm>
            <a:prstGeom prst="fram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5" name="Up Arrow 39">
              <a:extLst>
                <a:ext uri="{FF2B5EF4-FFF2-40B4-BE49-F238E27FC236}">
                  <a16:creationId xmlns="" xmlns:a16="http://schemas.microsoft.com/office/drawing/2014/main" id="{3E75C847-BF5E-4ABE-8B4D-2FACCBDB7FBF}"/>
                </a:ext>
              </a:extLst>
            </p:cNvPr>
            <p:cNvSpPr/>
            <p:nvPr/>
          </p:nvSpPr>
          <p:spPr>
            <a:xfrm>
              <a:off x="2289570" y="1798208"/>
              <a:ext cx="484632" cy="816317"/>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6" name="Text Placeholder 12">
              <a:extLst>
                <a:ext uri="{FF2B5EF4-FFF2-40B4-BE49-F238E27FC236}">
                  <a16:creationId xmlns="" xmlns:a16="http://schemas.microsoft.com/office/drawing/2014/main" id="{6109D4B9-D1E5-471A-9E32-5CE34EE0CB07}"/>
                </a:ext>
              </a:extLst>
            </p:cNvPr>
            <p:cNvSpPr txBox="1">
              <a:spLocks/>
            </p:cNvSpPr>
            <p:nvPr/>
          </p:nvSpPr>
          <p:spPr>
            <a:xfrm rot="10800000">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cs typeface="Arial" pitchFamily="34" charset="0"/>
                </a:rPr>
                <a:t>2019</a:t>
              </a:r>
            </a:p>
          </p:txBody>
        </p:sp>
      </p:grpSp>
      <p:grpSp>
        <p:nvGrpSpPr>
          <p:cNvPr id="127" name="Group 41">
            <a:extLst>
              <a:ext uri="{FF2B5EF4-FFF2-40B4-BE49-F238E27FC236}">
                <a16:creationId xmlns="" xmlns:a16="http://schemas.microsoft.com/office/drawing/2014/main" id="{9D866F5C-39DD-43C4-9839-0B7FC16E1B0D}"/>
              </a:ext>
            </a:extLst>
          </p:cNvPr>
          <p:cNvGrpSpPr/>
          <p:nvPr/>
        </p:nvGrpSpPr>
        <p:grpSpPr>
          <a:xfrm>
            <a:off x="1747675" y="3556653"/>
            <a:ext cx="323544" cy="323544"/>
            <a:chOff x="1979712" y="4177631"/>
            <a:chExt cx="323544" cy="323544"/>
          </a:xfrm>
        </p:grpSpPr>
        <p:sp>
          <p:nvSpPr>
            <p:cNvPr id="128" name="Oval 42">
              <a:extLst>
                <a:ext uri="{FF2B5EF4-FFF2-40B4-BE49-F238E27FC236}">
                  <a16:creationId xmlns="" xmlns:a16="http://schemas.microsoft.com/office/drawing/2014/main" id="{275DE58A-6524-4464-A0E2-7490C7CFEC15}"/>
                </a:ext>
              </a:extLst>
            </p:cNvPr>
            <p:cNvSpPr/>
            <p:nvPr/>
          </p:nvSpPr>
          <p:spPr>
            <a:xfrm>
              <a:off x="1979712" y="4177631"/>
              <a:ext cx="323544" cy="323544"/>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9" name="Oval 43">
              <a:extLst>
                <a:ext uri="{FF2B5EF4-FFF2-40B4-BE49-F238E27FC236}">
                  <a16:creationId xmlns="" xmlns:a16="http://schemas.microsoft.com/office/drawing/2014/main" id="{30E958C2-D07D-4B13-9C67-3A7E02614255}"/>
                </a:ext>
              </a:extLst>
            </p:cNvPr>
            <p:cNvSpPr/>
            <p:nvPr/>
          </p:nvSpPr>
          <p:spPr>
            <a:xfrm>
              <a:off x="2051484" y="4249403"/>
              <a:ext cx="180000" cy="1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grpSp>
      <p:grpSp>
        <p:nvGrpSpPr>
          <p:cNvPr id="130" name="Group 44">
            <a:extLst>
              <a:ext uri="{FF2B5EF4-FFF2-40B4-BE49-F238E27FC236}">
                <a16:creationId xmlns="" xmlns:a16="http://schemas.microsoft.com/office/drawing/2014/main" id="{056EEEA6-57CD-4AFB-A519-F198BCA8B77E}"/>
              </a:ext>
            </a:extLst>
          </p:cNvPr>
          <p:cNvGrpSpPr/>
          <p:nvPr/>
        </p:nvGrpSpPr>
        <p:grpSpPr>
          <a:xfrm>
            <a:off x="3839632" y="3556653"/>
            <a:ext cx="323544" cy="323544"/>
            <a:chOff x="1979712" y="4177631"/>
            <a:chExt cx="323544" cy="323544"/>
          </a:xfrm>
          <a:solidFill>
            <a:schemeClr val="bg1">
              <a:lumMod val="65000"/>
            </a:schemeClr>
          </a:solidFill>
        </p:grpSpPr>
        <p:sp>
          <p:nvSpPr>
            <p:cNvPr id="131" name="Oval 45">
              <a:extLst>
                <a:ext uri="{FF2B5EF4-FFF2-40B4-BE49-F238E27FC236}">
                  <a16:creationId xmlns="" xmlns:a16="http://schemas.microsoft.com/office/drawing/2014/main" id="{D874680E-4F75-45C0-AA06-D98437A5FA76}"/>
                </a:ext>
              </a:extLst>
            </p:cNvPr>
            <p:cNvSpPr/>
            <p:nvPr/>
          </p:nvSpPr>
          <p:spPr>
            <a:xfrm>
              <a:off x="1979712" y="4177631"/>
              <a:ext cx="323544" cy="323544"/>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32" name="Oval 46">
              <a:extLst>
                <a:ext uri="{FF2B5EF4-FFF2-40B4-BE49-F238E27FC236}">
                  <a16:creationId xmlns="" xmlns:a16="http://schemas.microsoft.com/office/drawing/2014/main" id="{A6F0C1F8-C0E9-4601-8783-9B42418C8BE6}"/>
                </a:ext>
              </a:extLst>
            </p:cNvPr>
            <p:cNvSpPr/>
            <p:nvPr/>
          </p:nvSpPr>
          <p:spPr>
            <a:xfrm>
              <a:off x="2051484" y="4249403"/>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grpSp>
      <p:grpSp>
        <p:nvGrpSpPr>
          <p:cNvPr id="133" name="Group 47">
            <a:extLst>
              <a:ext uri="{FF2B5EF4-FFF2-40B4-BE49-F238E27FC236}">
                <a16:creationId xmlns="" xmlns:a16="http://schemas.microsoft.com/office/drawing/2014/main" id="{F888B454-CD22-4356-A31A-1C414367E82C}"/>
              </a:ext>
            </a:extLst>
          </p:cNvPr>
          <p:cNvGrpSpPr/>
          <p:nvPr/>
        </p:nvGrpSpPr>
        <p:grpSpPr>
          <a:xfrm>
            <a:off x="5931589" y="3547959"/>
            <a:ext cx="323544" cy="323544"/>
            <a:chOff x="1979712" y="4177631"/>
            <a:chExt cx="323544" cy="323544"/>
          </a:xfrm>
        </p:grpSpPr>
        <p:sp>
          <p:nvSpPr>
            <p:cNvPr id="134" name="Oval 48">
              <a:extLst>
                <a:ext uri="{FF2B5EF4-FFF2-40B4-BE49-F238E27FC236}">
                  <a16:creationId xmlns="" xmlns:a16="http://schemas.microsoft.com/office/drawing/2014/main" id="{5D35BE52-5446-4C51-9098-81BF3A31226F}"/>
                </a:ext>
              </a:extLst>
            </p:cNvPr>
            <p:cNvSpPr/>
            <p:nvPr/>
          </p:nvSpPr>
          <p:spPr>
            <a:xfrm>
              <a:off x="1979712" y="4177631"/>
              <a:ext cx="323544" cy="323544"/>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35" name="Oval 49">
              <a:extLst>
                <a:ext uri="{FF2B5EF4-FFF2-40B4-BE49-F238E27FC236}">
                  <a16:creationId xmlns="" xmlns:a16="http://schemas.microsoft.com/office/drawing/2014/main" id="{43E2298F-3394-44BF-9D19-F18EC9549203}"/>
                </a:ext>
              </a:extLst>
            </p:cNvPr>
            <p:cNvSpPr/>
            <p:nvPr/>
          </p:nvSpPr>
          <p:spPr>
            <a:xfrm>
              <a:off x="2051484" y="4249403"/>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grpSp>
      <p:grpSp>
        <p:nvGrpSpPr>
          <p:cNvPr id="136" name="Group 50">
            <a:extLst>
              <a:ext uri="{FF2B5EF4-FFF2-40B4-BE49-F238E27FC236}">
                <a16:creationId xmlns="" xmlns:a16="http://schemas.microsoft.com/office/drawing/2014/main" id="{D168AB04-7281-4C12-ACF7-ED203416C1E9}"/>
              </a:ext>
            </a:extLst>
          </p:cNvPr>
          <p:cNvGrpSpPr/>
          <p:nvPr/>
        </p:nvGrpSpPr>
        <p:grpSpPr>
          <a:xfrm>
            <a:off x="8023546" y="3556653"/>
            <a:ext cx="323544" cy="323544"/>
            <a:chOff x="1979712" y="4177631"/>
            <a:chExt cx="323544" cy="323544"/>
          </a:xfrm>
          <a:solidFill>
            <a:schemeClr val="bg1">
              <a:lumMod val="65000"/>
            </a:schemeClr>
          </a:solidFill>
        </p:grpSpPr>
        <p:sp>
          <p:nvSpPr>
            <p:cNvPr id="137" name="Oval 51">
              <a:extLst>
                <a:ext uri="{FF2B5EF4-FFF2-40B4-BE49-F238E27FC236}">
                  <a16:creationId xmlns="" xmlns:a16="http://schemas.microsoft.com/office/drawing/2014/main" id="{AC152A8D-0732-4C50-A94B-ACB20ABFFC8B}"/>
                </a:ext>
              </a:extLst>
            </p:cNvPr>
            <p:cNvSpPr/>
            <p:nvPr/>
          </p:nvSpPr>
          <p:spPr>
            <a:xfrm>
              <a:off x="1979712" y="4177631"/>
              <a:ext cx="323544" cy="323544"/>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38" name="Oval 52">
              <a:extLst>
                <a:ext uri="{FF2B5EF4-FFF2-40B4-BE49-F238E27FC236}">
                  <a16:creationId xmlns="" xmlns:a16="http://schemas.microsoft.com/office/drawing/2014/main" id="{B8121D85-1379-468C-81E9-C242065B6624}"/>
                </a:ext>
              </a:extLst>
            </p:cNvPr>
            <p:cNvSpPr/>
            <p:nvPr/>
          </p:nvSpPr>
          <p:spPr>
            <a:xfrm>
              <a:off x="2051484" y="4249403"/>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grpSp>
      <p:grpSp>
        <p:nvGrpSpPr>
          <p:cNvPr id="139" name="Group 53">
            <a:extLst>
              <a:ext uri="{FF2B5EF4-FFF2-40B4-BE49-F238E27FC236}">
                <a16:creationId xmlns="" xmlns:a16="http://schemas.microsoft.com/office/drawing/2014/main" id="{E07715CD-A7F5-431B-98F6-380311BC8C7E}"/>
              </a:ext>
            </a:extLst>
          </p:cNvPr>
          <p:cNvGrpSpPr/>
          <p:nvPr/>
        </p:nvGrpSpPr>
        <p:grpSpPr>
          <a:xfrm>
            <a:off x="10026602" y="3439731"/>
            <a:ext cx="540000" cy="540000"/>
            <a:chOff x="8414365" y="3093398"/>
            <a:chExt cx="540000" cy="540000"/>
          </a:xfrm>
        </p:grpSpPr>
        <p:sp>
          <p:nvSpPr>
            <p:cNvPr id="140" name="Oval 54">
              <a:extLst>
                <a:ext uri="{FF2B5EF4-FFF2-40B4-BE49-F238E27FC236}">
                  <a16:creationId xmlns="" xmlns:a16="http://schemas.microsoft.com/office/drawing/2014/main" id="{57C62CB5-A8F2-4843-8894-6A48783C2460}"/>
                </a:ext>
              </a:extLst>
            </p:cNvPr>
            <p:cNvSpPr/>
            <p:nvPr/>
          </p:nvSpPr>
          <p:spPr>
            <a:xfrm>
              <a:off x="8414365" y="3093398"/>
              <a:ext cx="540000" cy="54000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41" name="Oval 55">
              <a:extLst>
                <a:ext uri="{FF2B5EF4-FFF2-40B4-BE49-F238E27FC236}">
                  <a16:creationId xmlns="" xmlns:a16="http://schemas.microsoft.com/office/drawing/2014/main" id="{43C3F4D6-0D36-481F-B6C8-7BA935EE4AC8}"/>
                </a:ext>
              </a:extLst>
            </p:cNvPr>
            <p:cNvSpPr/>
            <p:nvPr/>
          </p:nvSpPr>
          <p:spPr>
            <a:xfrm>
              <a:off x="8522593" y="3201626"/>
              <a:ext cx="323544" cy="323544"/>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42" name="Oval 56">
              <a:extLst>
                <a:ext uri="{FF2B5EF4-FFF2-40B4-BE49-F238E27FC236}">
                  <a16:creationId xmlns="" xmlns:a16="http://schemas.microsoft.com/office/drawing/2014/main" id="{0CEFE7B6-D4EF-4C80-ACCA-90ABA9B03C09}"/>
                </a:ext>
              </a:extLst>
            </p:cNvPr>
            <p:cNvSpPr/>
            <p:nvPr/>
          </p:nvSpPr>
          <p:spPr>
            <a:xfrm>
              <a:off x="8594365" y="327339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grpSp>
      <p:grpSp>
        <p:nvGrpSpPr>
          <p:cNvPr id="59" name="Group 58"/>
          <p:cNvGrpSpPr/>
          <p:nvPr/>
        </p:nvGrpSpPr>
        <p:grpSpPr>
          <a:xfrm>
            <a:off x="620284" y="63794"/>
            <a:ext cx="11276441" cy="6404885"/>
            <a:chOff x="691154" y="232968"/>
            <a:chExt cx="11276441" cy="6404885"/>
          </a:xfrm>
          <a:solidFill>
            <a:schemeClr val="bg1"/>
          </a:solidFill>
        </p:grpSpPr>
        <p:sp>
          <p:nvSpPr>
            <p:cNvPr id="60" name="Rectangle 59"/>
            <p:cNvSpPr/>
            <p:nvPr userDrawn="1"/>
          </p:nvSpPr>
          <p:spPr>
            <a:xfrm>
              <a:off x="1640577" y="6500693"/>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rot="5400000">
              <a:off x="8699093" y="3364312"/>
              <a:ext cx="6399844"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5525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1">
            <a:extLst>
              <a:ext uri="{FF2B5EF4-FFF2-40B4-BE49-F238E27FC236}">
                <a16:creationId xmlns="" xmlns:a16="http://schemas.microsoft.com/office/drawing/2014/main" id="{182A5DFB-E232-465F-BD49-FD1603B32F3D}"/>
              </a:ext>
            </a:extLst>
          </p:cNvPr>
          <p:cNvGrpSpPr/>
          <p:nvPr/>
        </p:nvGrpSpPr>
        <p:grpSpPr>
          <a:xfrm>
            <a:off x="1021139" y="5089023"/>
            <a:ext cx="1800200" cy="521878"/>
            <a:chOff x="2851759" y="3796461"/>
            <a:chExt cx="1800000" cy="521878"/>
          </a:xfrm>
        </p:grpSpPr>
        <p:sp>
          <p:nvSpPr>
            <p:cNvPr id="14" name="Text Placeholder 3">
              <a:extLst>
                <a:ext uri="{FF2B5EF4-FFF2-40B4-BE49-F238E27FC236}">
                  <a16:creationId xmlns="" xmlns:a16="http://schemas.microsoft.com/office/drawing/2014/main" id="{3D619C12-A2A0-496F-940C-65D6D579163A}"/>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Your name</a:t>
              </a:r>
            </a:p>
          </p:txBody>
        </p:sp>
        <p:sp>
          <p:nvSpPr>
            <p:cNvPr id="15" name="Text Placeholder 5">
              <a:extLst>
                <a:ext uri="{FF2B5EF4-FFF2-40B4-BE49-F238E27FC236}">
                  <a16:creationId xmlns="" xmlns:a16="http://schemas.microsoft.com/office/drawing/2014/main" id="{E6F90963-E5E0-44C7-902B-9027F9C3CFC6}"/>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accent1"/>
                  </a:solidFill>
                </a:rPr>
                <a:t>Director</a:t>
              </a:r>
            </a:p>
          </p:txBody>
        </p:sp>
      </p:grpSp>
      <p:sp>
        <p:nvSpPr>
          <p:cNvPr id="16" name="TextBox 15">
            <a:extLst>
              <a:ext uri="{FF2B5EF4-FFF2-40B4-BE49-F238E27FC236}">
                <a16:creationId xmlns="" xmlns:a16="http://schemas.microsoft.com/office/drawing/2014/main" id="{413A7C4E-46EC-443F-B6CE-E9D6AD0483B2}"/>
              </a:ext>
            </a:extLst>
          </p:cNvPr>
          <p:cNvSpPr txBox="1"/>
          <p:nvPr/>
        </p:nvSpPr>
        <p:spPr>
          <a:xfrm>
            <a:off x="1021139" y="5674247"/>
            <a:ext cx="1800400"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a:t>
            </a:r>
          </a:p>
        </p:txBody>
      </p:sp>
      <p:grpSp>
        <p:nvGrpSpPr>
          <p:cNvPr id="17" name="Group 15">
            <a:extLst>
              <a:ext uri="{FF2B5EF4-FFF2-40B4-BE49-F238E27FC236}">
                <a16:creationId xmlns="" xmlns:a16="http://schemas.microsoft.com/office/drawing/2014/main" id="{37EAE630-3B5E-4F78-AEB6-A5590D740C6E}"/>
              </a:ext>
            </a:extLst>
          </p:cNvPr>
          <p:cNvGrpSpPr/>
          <p:nvPr/>
        </p:nvGrpSpPr>
        <p:grpSpPr>
          <a:xfrm>
            <a:off x="3799220" y="5089023"/>
            <a:ext cx="1800200" cy="521878"/>
            <a:chOff x="2851759" y="3796461"/>
            <a:chExt cx="1800000" cy="521878"/>
          </a:xfrm>
        </p:grpSpPr>
        <p:sp>
          <p:nvSpPr>
            <p:cNvPr id="18" name="Text Placeholder 3">
              <a:extLst>
                <a:ext uri="{FF2B5EF4-FFF2-40B4-BE49-F238E27FC236}">
                  <a16:creationId xmlns="" xmlns:a16="http://schemas.microsoft.com/office/drawing/2014/main" id="{D189F8FA-49D6-42FD-A68F-2C6396A3BC58}"/>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Your name</a:t>
              </a:r>
            </a:p>
          </p:txBody>
        </p:sp>
        <p:sp>
          <p:nvSpPr>
            <p:cNvPr id="19" name="Text Placeholder 5">
              <a:extLst>
                <a:ext uri="{FF2B5EF4-FFF2-40B4-BE49-F238E27FC236}">
                  <a16:creationId xmlns="" xmlns:a16="http://schemas.microsoft.com/office/drawing/2014/main" id="{00BBA7E1-FCCE-412F-985A-F9D32036DC95}"/>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accent2"/>
                  </a:solidFill>
                </a:rPr>
                <a:t>Marketing</a:t>
              </a:r>
              <a:endParaRPr lang="ko-KR" altLang="en-US" sz="1200" dirty="0">
                <a:solidFill>
                  <a:schemeClr val="accent2"/>
                </a:solidFill>
              </a:endParaRPr>
            </a:p>
          </p:txBody>
        </p:sp>
      </p:grpSp>
      <p:sp>
        <p:nvSpPr>
          <p:cNvPr id="20" name="TextBox 19">
            <a:extLst>
              <a:ext uri="{FF2B5EF4-FFF2-40B4-BE49-F238E27FC236}">
                <a16:creationId xmlns="" xmlns:a16="http://schemas.microsoft.com/office/drawing/2014/main" id="{F0059068-C9AD-4F19-B719-A47C83153FFC}"/>
              </a:ext>
            </a:extLst>
          </p:cNvPr>
          <p:cNvSpPr txBox="1"/>
          <p:nvPr/>
        </p:nvSpPr>
        <p:spPr>
          <a:xfrm>
            <a:off x="3799187" y="5674247"/>
            <a:ext cx="1800400"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a:t>
            </a:r>
            <a:endParaRPr lang="ko-KR" altLang="en-US" sz="1200" dirty="0">
              <a:solidFill>
                <a:schemeClr val="tx1">
                  <a:lumMod val="75000"/>
                  <a:lumOff val="25000"/>
                </a:schemeClr>
              </a:solidFill>
              <a:cs typeface="Arial" pitchFamily="34" charset="0"/>
            </a:endParaRPr>
          </a:p>
        </p:txBody>
      </p:sp>
      <p:grpSp>
        <p:nvGrpSpPr>
          <p:cNvPr id="21" name="Group 19">
            <a:extLst>
              <a:ext uri="{FF2B5EF4-FFF2-40B4-BE49-F238E27FC236}">
                <a16:creationId xmlns="" xmlns:a16="http://schemas.microsoft.com/office/drawing/2014/main" id="{C2A1070E-78E5-48EC-A2D1-6E461B2458F4}"/>
              </a:ext>
            </a:extLst>
          </p:cNvPr>
          <p:cNvGrpSpPr/>
          <p:nvPr/>
        </p:nvGrpSpPr>
        <p:grpSpPr>
          <a:xfrm>
            <a:off x="6577301" y="5089023"/>
            <a:ext cx="1800200" cy="521878"/>
            <a:chOff x="2851759" y="3796461"/>
            <a:chExt cx="1800000" cy="521878"/>
          </a:xfrm>
        </p:grpSpPr>
        <p:sp>
          <p:nvSpPr>
            <p:cNvPr id="22" name="Text Placeholder 3">
              <a:extLst>
                <a:ext uri="{FF2B5EF4-FFF2-40B4-BE49-F238E27FC236}">
                  <a16:creationId xmlns="" xmlns:a16="http://schemas.microsoft.com/office/drawing/2014/main" id="{78A0606E-30CE-4986-A014-97FEECE1C4DF}"/>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Your name</a:t>
              </a:r>
            </a:p>
          </p:txBody>
        </p:sp>
        <p:sp>
          <p:nvSpPr>
            <p:cNvPr id="23" name="Text Placeholder 5">
              <a:extLst>
                <a:ext uri="{FF2B5EF4-FFF2-40B4-BE49-F238E27FC236}">
                  <a16:creationId xmlns="" xmlns:a16="http://schemas.microsoft.com/office/drawing/2014/main" id="{8E8BAD7E-CF7B-4025-89D7-CDEA9F8125E7}"/>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3"/>
                  </a:solidFill>
                  <a:cs typeface="Arial" pitchFamily="34" charset="0"/>
                </a:rPr>
                <a:t>Manager</a:t>
              </a:r>
            </a:p>
          </p:txBody>
        </p:sp>
      </p:grpSp>
      <p:sp>
        <p:nvSpPr>
          <p:cNvPr id="24" name="TextBox 23">
            <a:extLst>
              <a:ext uri="{FF2B5EF4-FFF2-40B4-BE49-F238E27FC236}">
                <a16:creationId xmlns="" xmlns:a16="http://schemas.microsoft.com/office/drawing/2014/main" id="{D19374CD-812E-4E54-A1CC-6530B65CC3EC}"/>
              </a:ext>
            </a:extLst>
          </p:cNvPr>
          <p:cNvSpPr txBox="1"/>
          <p:nvPr/>
        </p:nvSpPr>
        <p:spPr>
          <a:xfrm>
            <a:off x="6577235" y="5674247"/>
            <a:ext cx="1800400"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a:t>
            </a:r>
            <a:endParaRPr lang="ko-KR" altLang="en-US" sz="1200" dirty="0">
              <a:solidFill>
                <a:schemeClr val="tx1">
                  <a:lumMod val="75000"/>
                  <a:lumOff val="25000"/>
                </a:schemeClr>
              </a:solidFill>
              <a:cs typeface="Arial" pitchFamily="34" charset="0"/>
            </a:endParaRPr>
          </a:p>
        </p:txBody>
      </p:sp>
      <p:sp>
        <p:nvSpPr>
          <p:cNvPr id="25" name="Teardrop 29">
            <a:extLst>
              <a:ext uri="{FF2B5EF4-FFF2-40B4-BE49-F238E27FC236}">
                <a16:creationId xmlns="" xmlns:a16="http://schemas.microsoft.com/office/drawing/2014/main" id="{E5679F95-B747-498B-9113-CB4CF6610BE1}"/>
              </a:ext>
            </a:extLst>
          </p:cNvPr>
          <p:cNvSpPr/>
          <p:nvPr/>
        </p:nvSpPr>
        <p:spPr>
          <a:xfrm>
            <a:off x="9812404" y="342578"/>
            <a:ext cx="1995988" cy="1995988"/>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Donut 1">
            <a:extLst>
              <a:ext uri="{FF2B5EF4-FFF2-40B4-BE49-F238E27FC236}">
                <a16:creationId xmlns="" xmlns:a16="http://schemas.microsoft.com/office/drawing/2014/main" id="{D4BC04A9-59BE-4CBF-86D5-2144B140F9B9}"/>
              </a:ext>
            </a:extLst>
          </p:cNvPr>
          <p:cNvSpPr/>
          <p:nvPr/>
        </p:nvSpPr>
        <p:spPr>
          <a:xfrm>
            <a:off x="10574991" y="554013"/>
            <a:ext cx="495833" cy="549466"/>
          </a:xfrm>
          <a:custGeom>
            <a:avLst/>
            <a:gdLst/>
            <a:ahLst/>
            <a:cxnLst/>
            <a:rect l="l" t="t" r="r" b="b"/>
            <a:pathLst>
              <a:path w="3573863" h="3960440">
                <a:moveTo>
                  <a:pt x="1778235" y="2854144"/>
                </a:moveTo>
                <a:cubicBezTo>
                  <a:pt x="1630806" y="2921039"/>
                  <a:pt x="1485756" y="2976063"/>
                  <a:pt x="1346395" y="3019665"/>
                </a:cubicBezTo>
                <a:cubicBezTo>
                  <a:pt x="1449229" y="3443341"/>
                  <a:pt x="1614264" y="3717505"/>
                  <a:pt x="1800200" y="3717505"/>
                </a:cubicBezTo>
                <a:cubicBezTo>
                  <a:pt x="1981797" y="3717505"/>
                  <a:pt x="2143458" y="3455988"/>
                  <a:pt x="2246629" y="3049019"/>
                </a:cubicBezTo>
                <a:cubicBezTo>
                  <a:pt x="2095629" y="2998005"/>
                  <a:pt x="1938082" y="2933129"/>
                  <a:pt x="1778235" y="2854144"/>
                </a:cubicBezTo>
                <a:close/>
                <a:moveTo>
                  <a:pt x="1266675" y="2564179"/>
                </a:moveTo>
                <a:lnTo>
                  <a:pt x="1299457" y="2790710"/>
                </a:lnTo>
                <a:cubicBezTo>
                  <a:pt x="1367662" y="2767618"/>
                  <a:pt x="1437614" y="2740949"/>
                  <a:pt x="1508914" y="2711076"/>
                </a:cubicBezTo>
                <a:cubicBezTo>
                  <a:pt x="1464441" y="2687582"/>
                  <a:pt x="1420733" y="2661738"/>
                  <a:pt x="1377054" y="2634978"/>
                </a:cubicBezTo>
                <a:close/>
                <a:moveTo>
                  <a:pt x="2333774" y="2560277"/>
                </a:moveTo>
                <a:cubicBezTo>
                  <a:pt x="2295625" y="2584830"/>
                  <a:pt x="2256319" y="2608268"/>
                  <a:pt x="2216371" y="2631332"/>
                </a:cubicBezTo>
                <a:lnTo>
                  <a:pt x="2055143" y="2720029"/>
                </a:lnTo>
                <a:cubicBezTo>
                  <a:pt x="2137322" y="2758240"/>
                  <a:pt x="2218112" y="2791558"/>
                  <a:pt x="2296361" y="2820732"/>
                </a:cubicBezTo>
                <a:cubicBezTo>
                  <a:pt x="2311421" y="2737872"/>
                  <a:pt x="2324309" y="2650858"/>
                  <a:pt x="2333774" y="2560277"/>
                </a:cubicBezTo>
                <a:close/>
                <a:moveTo>
                  <a:pt x="2938347" y="2115420"/>
                </a:moveTo>
                <a:cubicBezTo>
                  <a:pt x="2833874" y="2209266"/>
                  <a:pt x="2717689" y="2301450"/>
                  <a:pt x="2591514" y="2390104"/>
                </a:cubicBezTo>
                <a:cubicBezTo>
                  <a:pt x="2577332" y="2568819"/>
                  <a:pt x="2551964" y="2738541"/>
                  <a:pt x="2518016" y="2895802"/>
                </a:cubicBezTo>
                <a:cubicBezTo>
                  <a:pt x="2567345" y="2910267"/>
                  <a:pt x="2615150" y="2922759"/>
                  <a:pt x="2661232" y="2933072"/>
                </a:cubicBezTo>
                <a:cubicBezTo>
                  <a:pt x="2712976" y="2857644"/>
                  <a:pt x="2799843" y="2808312"/>
                  <a:pt x="2898232" y="2808312"/>
                </a:cubicBezTo>
                <a:cubicBezTo>
                  <a:pt x="3002730" y="2808312"/>
                  <a:pt x="3094231" y="2863960"/>
                  <a:pt x="3143840" y="2947770"/>
                </a:cubicBezTo>
                <a:cubicBezTo>
                  <a:pt x="3206751" y="2930092"/>
                  <a:pt x="3253488" y="2897708"/>
                  <a:pt x="3281582" y="2851851"/>
                </a:cubicBezTo>
                <a:cubicBezTo>
                  <a:pt x="3377140" y="2695873"/>
                  <a:pt x="3235870" y="2418527"/>
                  <a:pt x="2938347" y="2115420"/>
                </a:cubicBezTo>
                <a:close/>
                <a:moveTo>
                  <a:pt x="653371" y="2086408"/>
                </a:moveTo>
                <a:cubicBezTo>
                  <a:pt x="358768" y="2375931"/>
                  <a:pt x="216958" y="2642817"/>
                  <a:pt x="306838" y="2798494"/>
                </a:cubicBezTo>
                <a:cubicBezTo>
                  <a:pt x="395033" y="2951251"/>
                  <a:pt x="687498" y="2964353"/>
                  <a:pt x="1074605" y="2860911"/>
                </a:cubicBezTo>
                <a:cubicBezTo>
                  <a:pt x="1044150" y="2711390"/>
                  <a:pt x="1021245" y="2551128"/>
                  <a:pt x="1007054" y="2383079"/>
                </a:cubicBezTo>
                <a:cubicBezTo>
                  <a:pt x="877997" y="2286402"/>
                  <a:pt x="759493" y="2186798"/>
                  <a:pt x="653371" y="2086408"/>
                </a:cubicBezTo>
                <a:close/>
                <a:moveTo>
                  <a:pt x="2606852" y="1818110"/>
                </a:moveTo>
                <a:cubicBezTo>
                  <a:pt x="2609297" y="1871560"/>
                  <a:pt x="2610200" y="1925632"/>
                  <a:pt x="2610200" y="1980220"/>
                </a:cubicBezTo>
                <a:lnTo>
                  <a:pt x="2607655" y="2082108"/>
                </a:lnTo>
                <a:cubicBezTo>
                  <a:pt x="2664327" y="2040229"/>
                  <a:pt x="2718004" y="1997635"/>
                  <a:pt x="2768733" y="1954977"/>
                </a:cubicBezTo>
                <a:cubicBezTo>
                  <a:pt x="2718041" y="1909108"/>
                  <a:pt x="2663841" y="1863560"/>
                  <a:pt x="2606852" y="1818110"/>
                </a:cubicBezTo>
                <a:close/>
                <a:moveTo>
                  <a:pt x="995280" y="1792420"/>
                </a:moveTo>
                <a:cubicBezTo>
                  <a:pt x="935444" y="1837415"/>
                  <a:pt x="878912" y="1882984"/>
                  <a:pt x="825924" y="1928708"/>
                </a:cubicBezTo>
                <a:cubicBezTo>
                  <a:pt x="877915" y="1975725"/>
                  <a:pt x="933502" y="2022554"/>
                  <a:pt x="992040" y="2069282"/>
                </a:cubicBezTo>
                <a:cubicBezTo>
                  <a:pt x="990470" y="2039771"/>
                  <a:pt x="990200" y="2010073"/>
                  <a:pt x="990200" y="1980220"/>
                </a:cubicBezTo>
                <a:close/>
                <a:moveTo>
                  <a:pt x="1800199" y="1584251"/>
                </a:moveTo>
                <a:cubicBezTo>
                  <a:pt x="1999044" y="1584251"/>
                  <a:pt x="2160239" y="1745446"/>
                  <a:pt x="2160239" y="1944291"/>
                </a:cubicBezTo>
                <a:cubicBezTo>
                  <a:pt x="2160239" y="2143136"/>
                  <a:pt x="1999044" y="2304331"/>
                  <a:pt x="1800199" y="2304331"/>
                </a:cubicBezTo>
                <a:cubicBezTo>
                  <a:pt x="1601354" y="2304331"/>
                  <a:pt x="1440159" y="2143136"/>
                  <a:pt x="1440159" y="1944291"/>
                </a:cubicBezTo>
                <a:cubicBezTo>
                  <a:pt x="1440159" y="1745446"/>
                  <a:pt x="1601354" y="1584251"/>
                  <a:pt x="1800199" y="1584251"/>
                </a:cubicBezTo>
                <a:close/>
                <a:moveTo>
                  <a:pt x="1799180" y="1292973"/>
                </a:moveTo>
                <a:cubicBezTo>
                  <a:pt x="1709473" y="1337408"/>
                  <a:pt x="1618838" y="1386220"/>
                  <a:pt x="1527839" y="1438759"/>
                </a:cubicBezTo>
                <a:cubicBezTo>
                  <a:pt x="1430103" y="1495187"/>
                  <a:pt x="1336299" y="1553400"/>
                  <a:pt x="1247277" y="1612889"/>
                </a:cubicBezTo>
                <a:cubicBezTo>
                  <a:pt x="1237518" y="1731224"/>
                  <a:pt x="1233135" y="1854154"/>
                  <a:pt x="1233135" y="1980220"/>
                </a:cubicBezTo>
                <a:lnTo>
                  <a:pt x="1242214" y="2256132"/>
                </a:lnTo>
                <a:cubicBezTo>
                  <a:pt x="1325337" y="2314701"/>
                  <a:pt x="1412868" y="2372018"/>
                  <a:pt x="1503964" y="2427827"/>
                </a:cubicBezTo>
                <a:cubicBezTo>
                  <a:pt x="1597846" y="2485344"/>
                  <a:pt x="1691436" y="2538760"/>
                  <a:pt x="1784393" y="2586751"/>
                </a:cubicBezTo>
                <a:cubicBezTo>
                  <a:pt x="1886614" y="2536574"/>
                  <a:pt x="1990519" y="2481211"/>
                  <a:pt x="2094904" y="2420944"/>
                </a:cubicBezTo>
                <a:cubicBezTo>
                  <a:pt x="2186771" y="2367905"/>
                  <a:pt x="2275164" y="2313288"/>
                  <a:pt x="2359234" y="2257296"/>
                </a:cubicBezTo>
                <a:cubicBezTo>
                  <a:pt x="2364812" y="2167101"/>
                  <a:pt x="2367265" y="2074538"/>
                  <a:pt x="2367265" y="1980220"/>
                </a:cubicBezTo>
                <a:lnTo>
                  <a:pt x="2355768" y="1630798"/>
                </a:lnTo>
                <a:cubicBezTo>
                  <a:pt x="2273382" y="1572781"/>
                  <a:pt x="2186657" y="1516029"/>
                  <a:pt x="2096435" y="1460755"/>
                </a:cubicBezTo>
                <a:cubicBezTo>
                  <a:pt x="1996852" y="1399746"/>
                  <a:pt x="1897599" y="1343351"/>
                  <a:pt x="1799180" y="1292973"/>
                </a:cubicBezTo>
                <a:close/>
                <a:moveTo>
                  <a:pt x="2285222" y="1081939"/>
                </a:moveTo>
                <a:cubicBezTo>
                  <a:pt x="2215903" y="1106831"/>
                  <a:pt x="2144721" y="1134831"/>
                  <a:pt x="2072395" y="1166375"/>
                </a:cubicBezTo>
                <a:cubicBezTo>
                  <a:pt x="2123126" y="1193433"/>
                  <a:pt x="2173254" y="1222917"/>
                  <a:pt x="2223344" y="1253604"/>
                </a:cubicBezTo>
                <a:lnTo>
                  <a:pt x="2324429" y="1318442"/>
                </a:lnTo>
                <a:cubicBezTo>
                  <a:pt x="2313395" y="1236228"/>
                  <a:pt x="2300359" y="1157186"/>
                  <a:pt x="2285222" y="1081939"/>
                </a:cubicBezTo>
                <a:close/>
                <a:moveTo>
                  <a:pt x="1317316" y="1072756"/>
                </a:moveTo>
                <a:cubicBezTo>
                  <a:pt x="1302241" y="1146918"/>
                  <a:pt x="1288992" y="1224776"/>
                  <a:pt x="1278338" y="1305859"/>
                </a:cubicBezTo>
                <a:cubicBezTo>
                  <a:pt x="1319937" y="1279161"/>
                  <a:pt x="1362772" y="1253543"/>
                  <a:pt x="1406371" y="1228371"/>
                </a:cubicBezTo>
                <a:lnTo>
                  <a:pt x="1529166" y="1160817"/>
                </a:lnTo>
                <a:cubicBezTo>
                  <a:pt x="1457109" y="1128012"/>
                  <a:pt x="1386248" y="1098795"/>
                  <a:pt x="1317316" y="1072756"/>
                </a:cubicBezTo>
                <a:close/>
                <a:moveTo>
                  <a:pt x="2999167" y="931965"/>
                </a:moveTo>
                <a:cubicBezTo>
                  <a:pt x="2863797" y="929602"/>
                  <a:pt x="2695165" y="956643"/>
                  <a:pt x="2505705" y="1011187"/>
                </a:cubicBezTo>
                <a:cubicBezTo>
                  <a:pt x="2540918" y="1162557"/>
                  <a:pt x="2567684" y="1326382"/>
                  <a:pt x="2585126" y="1499198"/>
                </a:cubicBezTo>
                <a:cubicBezTo>
                  <a:pt x="2715788" y="1596638"/>
                  <a:pt x="2835744" y="1697107"/>
                  <a:pt x="2943147" y="1798370"/>
                </a:cubicBezTo>
                <a:cubicBezTo>
                  <a:pt x="3255545" y="1499362"/>
                  <a:pt x="3408394" y="1221406"/>
                  <a:pt x="3315904" y="1061209"/>
                </a:cubicBezTo>
                <a:cubicBezTo>
                  <a:pt x="3266970" y="976452"/>
                  <a:pt x="3155149" y="934688"/>
                  <a:pt x="2999167" y="931965"/>
                </a:cubicBezTo>
                <a:close/>
                <a:moveTo>
                  <a:pt x="638815" y="915787"/>
                </a:moveTo>
                <a:cubicBezTo>
                  <a:pt x="482814" y="914444"/>
                  <a:pt x="369943" y="953278"/>
                  <a:pt x="318816" y="1036731"/>
                </a:cubicBezTo>
                <a:cubicBezTo>
                  <a:pt x="287500" y="1087848"/>
                  <a:pt x="281619" y="1151999"/>
                  <a:pt x="300317" y="1225375"/>
                </a:cubicBezTo>
                <a:cubicBezTo>
                  <a:pt x="453717" y="1230852"/>
                  <a:pt x="576064" y="1357222"/>
                  <a:pt x="576064" y="1512168"/>
                </a:cubicBezTo>
                <a:cubicBezTo>
                  <a:pt x="576064" y="1559570"/>
                  <a:pt x="564614" y="1604297"/>
                  <a:pt x="543189" y="1643149"/>
                </a:cubicBezTo>
                <a:cubicBezTo>
                  <a:pt x="577674" y="1684387"/>
                  <a:pt x="615806" y="1726058"/>
                  <a:pt x="656975" y="1768243"/>
                </a:cubicBezTo>
                <a:cubicBezTo>
                  <a:pt x="764771" y="1670077"/>
                  <a:pt x="885233" y="1573151"/>
                  <a:pt x="1016791" y="1480089"/>
                </a:cubicBezTo>
                <a:cubicBezTo>
                  <a:pt x="1034643" y="1309060"/>
                  <a:pt x="1062149" y="1147092"/>
                  <a:pt x="1097625" y="997448"/>
                </a:cubicBezTo>
                <a:cubicBezTo>
                  <a:pt x="922693" y="944833"/>
                  <a:pt x="766343" y="916885"/>
                  <a:pt x="638815" y="915787"/>
                </a:cubicBezTo>
                <a:close/>
                <a:moveTo>
                  <a:pt x="1800200" y="242935"/>
                </a:moveTo>
                <a:cubicBezTo>
                  <a:pt x="1628632" y="242935"/>
                  <a:pt x="1474860" y="476364"/>
                  <a:pt x="1371457" y="845375"/>
                </a:cubicBezTo>
                <a:cubicBezTo>
                  <a:pt x="1510785" y="893390"/>
                  <a:pt x="1655544" y="953061"/>
                  <a:pt x="1802618" y="1024206"/>
                </a:cubicBezTo>
                <a:cubicBezTo>
                  <a:pt x="1948575" y="956462"/>
                  <a:pt x="2092393" y="899996"/>
                  <a:pt x="2231205" y="855254"/>
                </a:cubicBezTo>
                <a:cubicBezTo>
                  <a:pt x="2203972" y="756128"/>
                  <a:pt x="2173100" y="666602"/>
                  <a:pt x="2138735" y="588741"/>
                </a:cubicBezTo>
                <a:cubicBezTo>
                  <a:pt x="1989649" y="579063"/>
                  <a:pt x="1872207" y="454685"/>
                  <a:pt x="1872207" y="302877"/>
                </a:cubicBezTo>
                <a:lnTo>
                  <a:pt x="1876505" y="260249"/>
                </a:lnTo>
                <a:cubicBezTo>
                  <a:pt x="1851965" y="248332"/>
                  <a:pt x="1826288" y="242935"/>
                  <a:pt x="1800200" y="242935"/>
                </a:cubicBezTo>
                <a:close/>
                <a:moveTo>
                  <a:pt x="1800200" y="0"/>
                </a:moveTo>
                <a:cubicBezTo>
                  <a:pt x="1869864" y="0"/>
                  <a:pt x="1937474" y="21500"/>
                  <a:pt x="2001400" y="62841"/>
                </a:cubicBezTo>
                <a:cubicBezTo>
                  <a:pt x="2046831" y="32440"/>
                  <a:pt x="2101480" y="14845"/>
                  <a:pt x="2160239" y="14845"/>
                </a:cubicBezTo>
                <a:cubicBezTo>
                  <a:pt x="2319315" y="14845"/>
                  <a:pt x="2448271" y="143801"/>
                  <a:pt x="2448271" y="302877"/>
                </a:cubicBezTo>
                <a:cubicBezTo>
                  <a:pt x="2448271" y="390874"/>
                  <a:pt x="2408810" y="469655"/>
                  <a:pt x="2345781" y="521503"/>
                </a:cubicBezTo>
                <a:cubicBezTo>
                  <a:pt x="2383927" y="603296"/>
                  <a:pt x="2417431" y="693947"/>
                  <a:pt x="2447297" y="791609"/>
                </a:cubicBezTo>
                <a:cubicBezTo>
                  <a:pt x="2970165" y="657950"/>
                  <a:pt x="3387629" y="699569"/>
                  <a:pt x="3526292" y="939741"/>
                </a:cubicBezTo>
                <a:cubicBezTo>
                  <a:pt x="3666393" y="1182403"/>
                  <a:pt x="3488654" y="1570199"/>
                  <a:pt x="3103466" y="1960424"/>
                </a:cubicBezTo>
                <a:cubicBezTo>
                  <a:pt x="3470949" y="2355583"/>
                  <a:pt x="3633606" y="2742288"/>
                  <a:pt x="3488732" y="2978761"/>
                </a:cubicBezTo>
                <a:cubicBezTo>
                  <a:pt x="3428277" y="3077440"/>
                  <a:pt x="3320191" y="3140292"/>
                  <a:pt x="3176550" y="3166836"/>
                </a:cubicBezTo>
                <a:cubicBezTo>
                  <a:pt x="3145985" y="3291955"/>
                  <a:pt x="3032902" y="3384376"/>
                  <a:pt x="2898232" y="3384376"/>
                </a:cubicBezTo>
                <a:cubicBezTo>
                  <a:pt x="2756837" y="3384376"/>
                  <a:pt x="2639238" y="3282493"/>
                  <a:pt x="2615411" y="3148031"/>
                </a:cubicBezTo>
                <a:cubicBezTo>
                  <a:pt x="2565981" y="3138986"/>
                  <a:pt x="2515458" y="3127210"/>
                  <a:pt x="2463844" y="3113602"/>
                </a:cubicBezTo>
                <a:cubicBezTo>
                  <a:pt x="2318011" y="3625660"/>
                  <a:pt x="2075098" y="3960440"/>
                  <a:pt x="1800200" y="3960440"/>
                </a:cubicBezTo>
                <a:cubicBezTo>
                  <a:pt x="1519205" y="3960440"/>
                  <a:pt x="1271629" y="3610643"/>
                  <a:pt x="1127186" y="3079228"/>
                </a:cubicBezTo>
                <a:cubicBezTo>
                  <a:pt x="627082" y="3198995"/>
                  <a:pt x="230836" y="3152724"/>
                  <a:pt x="96450" y="2919961"/>
                </a:cubicBezTo>
                <a:cubicBezTo>
                  <a:pt x="-40561" y="2682651"/>
                  <a:pt x="126404" y="2306537"/>
                  <a:pt x="494549" y="1925523"/>
                </a:cubicBezTo>
                <a:lnTo>
                  <a:pt x="373580" y="1785812"/>
                </a:lnTo>
                <a:cubicBezTo>
                  <a:pt x="346850" y="1795631"/>
                  <a:pt x="317974" y="1800200"/>
                  <a:pt x="288032" y="1800200"/>
                </a:cubicBezTo>
                <a:cubicBezTo>
                  <a:pt x="128956" y="1800200"/>
                  <a:pt x="0" y="1671244"/>
                  <a:pt x="0" y="1512168"/>
                </a:cubicBezTo>
                <a:cubicBezTo>
                  <a:pt x="0" y="1428111"/>
                  <a:pt x="36006" y="1352464"/>
                  <a:pt x="94065" y="1300493"/>
                </a:cubicBezTo>
                <a:cubicBezTo>
                  <a:pt x="43643" y="1149446"/>
                  <a:pt x="47337" y="1014823"/>
                  <a:pt x="111666" y="909822"/>
                </a:cubicBezTo>
                <a:cubicBezTo>
                  <a:pt x="253078" y="678998"/>
                  <a:pt x="655099" y="644207"/>
                  <a:pt x="1156926" y="780244"/>
                </a:cubicBezTo>
                <a:cubicBezTo>
                  <a:pt x="1303899" y="305876"/>
                  <a:pt x="1537438" y="0"/>
                  <a:pt x="1800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7" name="TextBox 26">
            <a:extLst>
              <a:ext uri="{FF2B5EF4-FFF2-40B4-BE49-F238E27FC236}">
                <a16:creationId xmlns="" xmlns:a16="http://schemas.microsoft.com/office/drawing/2014/main" id="{1F5087C5-6F96-44CB-A57B-C490A06FDC0B}"/>
              </a:ext>
            </a:extLst>
          </p:cNvPr>
          <p:cNvSpPr txBox="1"/>
          <p:nvPr/>
        </p:nvSpPr>
        <p:spPr>
          <a:xfrm>
            <a:off x="9954002" y="1103480"/>
            <a:ext cx="1737808" cy="830997"/>
          </a:xfrm>
          <a:prstGeom prst="rect">
            <a:avLst/>
          </a:prstGeom>
          <a:noFill/>
        </p:spPr>
        <p:txBody>
          <a:bodyPr wrap="square" rtlCol="0" anchor="ctr">
            <a:spAutoFit/>
          </a:bodyPr>
          <a:lstStyle/>
          <a:p>
            <a:pPr algn="ctr"/>
            <a:r>
              <a:rPr lang="en-US" altLang="ko-KR" sz="2400" b="1" dirty="0">
                <a:solidFill>
                  <a:schemeClr val="bg1"/>
                </a:solidFill>
                <a:latin typeface="+mj-lt"/>
                <a:cs typeface="Arial" pitchFamily="34" charset="0"/>
              </a:rPr>
              <a:t>Meet  Our Team</a:t>
            </a:r>
            <a:endParaRPr lang="ko-KR" altLang="en-US" sz="2400" b="1" dirty="0">
              <a:solidFill>
                <a:schemeClr val="bg1"/>
              </a:solidFill>
              <a:latin typeface="+mj-lt"/>
              <a:cs typeface="Arial" pitchFamily="34" charset="0"/>
            </a:endParaRPr>
          </a:p>
        </p:txBody>
      </p:sp>
      <p:grpSp>
        <p:nvGrpSpPr>
          <p:cNvPr id="28" name="Group 36">
            <a:extLst>
              <a:ext uri="{FF2B5EF4-FFF2-40B4-BE49-F238E27FC236}">
                <a16:creationId xmlns="" xmlns:a16="http://schemas.microsoft.com/office/drawing/2014/main" id="{172F5934-EE9E-48D4-856E-52B473694E38}"/>
              </a:ext>
            </a:extLst>
          </p:cNvPr>
          <p:cNvGrpSpPr/>
          <p:nvPr/>
        </p:nvGrpSpPr>
        <p:grpSpPr>
          <a:xfrm>
            <a:off x="9355382" y="5089023"/>
            <a:ext cx="1800200" cy="521878"/>
            <a:chOff x="2851759" y="3796461"/>
            <a:chExt cx="1800000" cy="521878"/>
          </a:xfrm>
        </p:grpSpPr>
        <p:sp>
          <p:nvSpPr>
            <p:cNvPr id="29" name="Text Placeholder 3">
              <a:extLst>
                <a:ext uri="{FF2B5EF4-FFF2-40B4-BE49-F238E27FC236}">
                  <a16:creationId xmlns="" xmlns:a16="http://schemas.microsoft.com/office/drawing/2014/main" id="{9BD35EEE-EE93-4720-8B31-1310342AC563}"/>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Your name</a:t>
              </a:r>
            </a:p>
          </p:txBody>
        </p:sp>
        <p:sp>
          <p:nvSpPr>
            <p:cNvPr id="30" name="Text Placeholder 5">
              <a:extLst>
                <a:ext uri="{FF2B5EF4-FFF2-40B4-BE49-F238E27FC236}">
                  <a16:creationId xmlns="" xmlns:a16="http://schemas.microsoft.com/office/drawing/2014/main" id="{75BAC374-3582-40D5-B52E-F1F2FA8D1C36}"/>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accent4"/>
                  </a:solidFill>
                </a:rPr>
                <a:t>Developer</a:t>
              </a:r>
            </a:p>
          </p:txBody>
        </p:sp>
      </p:grpSp>
      <p:sp>
        <p:nvSpPr>
          <p:cNvPr id="31" name="TextBox 30">
            <a:extLst>
              <a:ext uri="{FF2B5EF4-FFF2-40B4-BE49-F238E27FC236}">
                <a16:creationId xmlns="" xmlns:a16="http://schemas.microsoft.com/office/drawing/2014/main" id="{48D70B51-7E18-4829-956D-3DA1E85CC0EE}"/>
              </a:ext>
            </a:extLst>
          </p:cNvPr>
          <p:cNvSpPr txBox="1"/>
          <p:nvPr/>
        </p:nvSpPr>
        <p:spPr>
          <a:xfrm>
            <a:off x="9355282" y="5674247"/>
            <a:ext cx="1800400"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a:t>
            </a:r>
            <a:endParaRPr lang="ko-KR" altLang="en-US" sz="1200" dirty="0">
              <a:solidFill>
                <a:schemeClr val="tx1">
                  <a:lumMod val="75000"/>
                  <a:lumOff val="25000"/>
                </a:schemeClr>
              </a:solidFill>
              <a:cs typeface="Arial" pitchFamily="34" charset="0"/>
            </a:endParaRPr>
          </a:p>
        </p:txBody>
      </p:sp>
      <p:pic>
        <p:nvPicPr>
          <p:cNvPr id="7" name="Picture Placeholder 6"/>
          <p:cNvPicPr>
            <a:picLocks noGrp="1" noChangeAspect="1"/>
          </p:cNvPicPr>
          <p:nvPr>
            <p:ph type="pic" idx="14"/>
          </p:nvPr>
        </p:nvPicPr>
        <p:blipFill>
          <a:blip r:embed="rId2">
            <a:extLst>
              <a:ext uri="{28A0092B-C50C-407E-A947-70E740481C1C}">
                <a14:useLocalDpi xmlns:a14="http://schemas.microsoft.com/office/drawing/2010/main" val="0"/>
              </a:ext>
            </a:extLst>
          </a:blip>
          <a:srcRect t="31224" b="31224"/>
          <a:stretch>
            <a:fillRect/>
          </a:stretch>
        </p:blipFill>
        <p:spPr/>
      </p:pic>
      <p:pic>
        <p:nvPicPr>
          <p:cNvPr id="8" name="Picture Placeholder 7"/>
          <p:cNvPicPr>
            <a:picLocks noGrp="1" noChangeAspect="1"/>
          </p:cNvPicPr>
          <p:nvPr>
            <p:ph type="pic" idx="15"/>
          </p:nvPr>
        </p:nvPicPr>
        <p:blipFill>
          <a:blip r:embed="rId3" cstate="print">
            <a:extLst>
              <a:ext uri="{28A0092B-C50C-407E-A947-70E740481C1C}">
                <a14:useLocalDpi xmlns:a14="http://schemas.microsoft.com/office/drawing/2010/main" val="0"/>
              </a:ext>
            </a:extLst>
          </a:blip>
          <a:srcRect l="21854" r="21854"/>
          <a:stretch>
            <a:fillRect/>
          </a:stretch>
        </p:blipFill>
        <p:spPr/>
      </p:pic>
      <p:pic>
        <p:nvPicPr>
          <p:cNvPr id="32" name="Picture Placeholder 31"/>
          <p:cNvPicPr>
            <a:picLocks noGrp="1" noChangeAspect="1"/>
          </p:cNvPicPr>
          <p:nvPr>
            <p:ph type="pic" idx="16"/>
          </p:nvPr>
        </p:nvPicPr>
        <p:blipFill>
          <a:blip r:embed="rId4" cstate="print">
            <a:extLst>
              <a:ext uri="{28A0092B-C50C-407E-A947-70E740481C1C}">
                <a14:useLocalDpi xmlns:a14="http://schemas.microsoft.com/office/drawing/2010/main" val="0"/>
              </a:ext>
            </a:extLst>
          </a:blip>
          <a:srcRect l="16642" r="16642"/>
          <a:stretch>
            <a:fillRect/>
          </a:stretch>
        </p:blipFill>
        <p:spPr/>
      </p:pic>
      <p:pic>
        <p:nvPicPr>
          <p:cNvPr id="33" name="Picture Placeholder 32"/>
          <p:cNvPicPr>
            <a:picLocks noGrp="1" noChangeAspect="1"/>
          </p:cNvPicPr>
          <p:nvPr>
            <p:ph type="pic" idx="17"/>
          </p:nvPr>
        </p:nvPicPr>
        <p:blipFill>
          <a:blip r:embed="rId5">
            <a:extLst>
              <a:ext uri="{28A0092B-C50C-407E-A947-70E740481C1C}">
                <a14:useLocalDpi xmlns:a14="http://schemas.microsoft.com/office/drawing/2010/main" val="0"/>
              </a:ext>
            </a:extLst>
          </a:blip>
          <a:srcRect l="18792" r="18792"/>
          <a:stretch>
            <a:fillRect/>
          </a:stretch>
        </p:blipFill>
        <p:spPr/>
      </p:pic>
      <p:pic>
        <p:nvPicPr>
          <p:cNvPr id="34" name="Picture Placeholder 33"/>
          <p:cNvPicPr>
            <a:picLocks noGrp="1" noChangeAspect="1"/>
          </p:cNvPicPr>
          <p:nvPr>
            <p:ph type="pic" idx="18"/>
          </p:nvPr>
        </p:nvPicPr>
        <p:blipFill>
          <a:blip r:embed="rId6" cstate="print">
            <a:extLst>
              <a:ext uri="{28A0092B-C50C-407E-A947-70E740481C1C}">
                <a14:useLocalDpi xmlns:a14="http://schemas.microsoft.com/office/drawing/2010/main" val="0"/>
              </a:ext>
            </a:extLst>
          </a:blip>
          <a:srcRect l="16618" r="16618"/>
          <a:stretch>
            <a:fillRect/>
          </a:stretch>
        </p:blipFill>
        <p:spPr/>
      </p:pic>
      <p:sp>
        <p:nvSpPr>
          <p:cNvPr id="36" name="Rectangle 35"/>
          <p:cNvSpPr/>
          <p:nvPr userDrawn="1"/>
        </p:nvSpPr>
        <p:spPr>
          <a:xfrm>
            <a:off x="1021139" y="6351883"/>
            <a:ext cx="10230450"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6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FDF99944-6AF3-4E49-BD12-2E6F79B8104F}"/>
              </a:ext>
            </a:extLst>
          </p:cNvPr>
          <p:cNvSpPr txBox="1"/>
          <p:nvPr/>
        </p:nvSpPr>
        <p:spPr>
          <a:xfrm>
            <a:off x="889538" y="860985"/>
            <a:ext cx="4500291" cy="1200329"/>
          </a:xfrm>
          <a:prstGeom prst="rect">
            <a:avLst/>
          </a:prstGeom>
          <a:noFill/>
        </p:spPr>
        <p:txBody>
          <a:bodyPr wrap="square" rtlCol="0">
            <a:spAutoFit/>
          </a:bodyPr>
          <a:lstStyle/>
          <a:p>
            <a:r>
              <a:rPr lang="en-US" altLang="ko-KR" sz="3600" b="1" dirty="0">
                <a:solidFill>
                  <a:schemeClr val="tx1">
                    <a:lumMod val="65000"/>
                    <a:lumOff val="35000"/>
                  </a:schemeClr>
                </a:solidFill>
                <a:latin typeface="+mj-lt"/>
                <a:cs typeface="Arial" pitchFamily="34" charset="0"/>
              </a:rPr>
              <a:t>Simple </a:t>
            </a:r>
            <a:r>
              <a:rPr lang="en-US" altLang="ko-KR" sz="3600" b="1" dirty="0">
                <a:solidFill>
                  <a:schemeClr val="accent1"/>
                </a:solidFill>
                <a:latin typeface="+mj-lt"/>
                <a:cs typeface="Arial" pitchFamily="34" charset="0"/>
              </a:rPr>
              <a:t>PowerPoint </a:t>
            </a:r>
            <a:r>
              <a:rPr lang="en-US" altLang="ko-KR" sz="3600" b="1" dirty="0">
                <a:solidFill>
                  <a:schemeClr val="tx1">
                    <a:lumMod val="65000"/>
                    <a:lumOff val="35000"/>
                  </a:schemeClr>
                </a:solidFill>
                <a:latin typeface="+mj-lt"/>
                <a:cs typeface="Arial" pitchFamily="34" charset="0"/>
              </a:rPr>
              <a:t>Presentation</a:t>
            </a:r>
            <a:endParaRPr lang="ko-KR" altLang="en-US" sz="3600" b="1" dirty="0">
              <a:solidFill>
                <a:schemeClr val="tx1">
                  <a:lumMod val="65000"/>
                  <a:lumOff val="35000"/>
                </a:schemeClr>
              </a:solidFill>
              <a:latin typeface="+mj-lt"/>
              <a:cs typeface="Arial" pitchFamily="34" charset="0"/>
            </a:endParaRPr>
          </a:p>
        </p:txBody>
      </p:sp>
      <p:sp>
        <p:nvSpPr>
          <p:cNvPr id="12" name="TextBox 11">
            <a:extLst>
              <a:ext uri="{FF2B5EF4-FFF2-40B4-BE49-F238E27FC236}">
                <a16:creationId xmlns="" xmlns:a16="http://schemas.microsoft.com/office/drawing/2014/main" id="{FC026811-811E-483D-B083-0F5C1C7442B3}"/>
              </a:ext>
            </a:extLst>
          </p:cNvPr>
          <p:cNvSpPr txBox="1"/>
          <p:nvPr/>
        </p:nvSpPr>
        <p:spPr>
          <a:xfrm>
            <a:off x="889538" y="2255730"/>
            <a:ext cx="4500292"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You can simply impress your audience and add a unique zing and appeal to your Presentations. Easy to change colors, photos and Text. </a:t>
            </a:r>
          </a:p>
        </p:txBody>
      </p:sp>
      <p:grpSp>
        <p:nvGrpSpPr>
          <p:cNvPr id="13" name="그룹 12">
            <a:extLst>
              <a:ext uri="{FF2B5EF4-FFF2-40B4-BE49-F238E27FC236}">
                <a16:creationId xmlns="" xmlns:a16="http://schemas.microsoft.com/office/drawing/2014/main" id="{B2524E78-210B-4686-80C4-AE0797F32EF1}"/>
              </a:ext>
            </a:extLst>
          </p:cNvPr>
          <p:cNvGrpSpPr/>
          <p:nvPr/>
        </p:nvGrpSpPr>
        <p:grpSpPr>
          <a:xfrm>
            <a:off x="2916187" y="4831645"/>
            <a:ext cx="1893252" cy="1502078"/>
            <a:chOff x="4986771" y="4655450"/>
            <a:chExt cx="1996552" cy="1502078"/>
          </a:xfrm>
        </p:grpSpPr>
        <p:sp>
          <p:nvSpPr>
            <p:cNvPr id="14" name="TextBox 13">
              <a:extLst>
                <a:ext uri="{FF2B5EF4-FFF2-40B4-BE49-F238E27FC236}">
                  <a16:creationId xmlns="" xmlns:a16="http://schemas.microsoft.com/office/drawing/2014/main" id="{A99F8860-9927-48E2-AD0E-4CB9D4992ED8}"/>
                </a:ext>
              </a:extLst>
            </p:cNvPr>
            <p:cNvSpPr txBox="1"/>
            <p:nvPr/>
          </p:nvSpPr>
          <p:spPr>
            <a:xfrm>
              <a:off x="4986771" y="4655450"/>
              <a:ext cx="1996552"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sp>
          <p:nvSpPr>
            <p:cNvPr id="15" name="TextBox 14">
              <a:extLst>
                <a:ext uri="{FF2B5EF4-FFF2-40B4-BE49-F238E27FC236}">
                  <a16:creationId xmlns="" xmlns:a16="http://schemas.microsoft.com/office/drawing/2014/main" id="{583A2EF0-EEFA-4433-BC75-6B8523434935}"/>
                </a:ext>
              </a:extLst>
            </p:cNvPr>
            <p:cNvSpPr txBox="1"/>
            <p:nvPr/>
          </p:nvSpPr>
          <p:spPr>
            <a:xfrm>
              <a:off x="4986771" y="4957199"/>
              <a:ext cx="1989293"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sp>
        <p:nvSpPr>
          <p:cNvPr id="16" name="Oval 8">
            <a:extLst>
              <a:ext uri="{FF2B5EF4-FFF2-40B4-BE49-F238E27FC236}">
                <a16:creationId xmlns="" xmlns:a16="http://schemas.microsoft.com/office/drawing/2014/main" id="{A57BB443-021B-43E7-94C2-198FD76F9090}"/>
              </a:ext>
            </a:extLst>
          </p:cNvPr>
          <p:cNvSpPr/>
          <p:nvPr/>
        </p:nvSpPr>
        <p:spPr>
          <a:xfrm>
            <a:off x="3616005" y="4172028"/>
            <a:ext cx="493616" cy="4936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7" name="그룹 16">
            <a:extLst>
              <a:ext uri="{FF2B5EF4-FFF2-40B4-BE49-F238E27FC236}">
                <a16:creationId xmlns="" xmlns:a16="http://schemas.microsoft.com/office/drawing/2014/main" id="{6739F057-0EA7-4541-BA34-7CB0ABA0ED38}"/>
              </a:ext>
            </a:extLst>
          </p:cNvPr>
          <p:cNvGrpSpPr/>
          <p:nvPr/>
        </p:nvGrpSpPr>
        <p:grpSpPr>
          <a:xfrm>
            <a:off x="813397" y="4831645"/>
            <a:ext cx="1893252" cy="1502078"/>
            <a:chOff x="3059832" y="4655450"/>
            <a:chExt cx="1996552" cy="1502078"/>
          </a:xfrm>
        </p:grpSpPr>
        <p:sp>
          <p:nvSpPr>
            <p:cNvPr id="18" name="TextBox 17">
              <a:extLst>
                <a:ext uri="{FF2B5EF4-FFF2-40B4-BE49-F238E27FC236}">
                  <a16:creationId xmlns="" xmlns:a16="http://schemas.microsoft.com/office/drawing/2014/main" id="{3C9C865B-998E-443D-A995-C0EA76B597C2}"/>
                </a:ext>
              </a:extLst>
            </p:cNvPr>
            <p:cNvSpPr txBox="1"/>
            <p:nvPr/>
          </p:nvSpPr>
          <p:spPr>
            <a:xfrm>
              <a:off x="3059832" y="4655450"/>
              <a:ext cx="1996552"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 xmlns:a16="http://schemas.microsoft.com/office/drawing/2014/main" id="{AF0BDDF3-B61A-4252-A443-3F0A6E040AEF}"/>
                </a:ext>
              </a:extLst>
            </p:cNvPr>
            <p:cNvSpPr txBox="1"/>
            <p:nvPr/>
          </p:nvSpPr>
          <p:spPr>
            <a:xfrm>
              <a:off x="3059832" y="4957199"/>
              <a:ext cx="1989293"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sp>
        <p:nvSpPr>
          <p:cNvPr id="20" name="Oval 12">
            <a:extLst>
              <a:ext uri="{FF2B5EF4-FFF2-40B4-BE49-F238E27FC236}">
                <a16:creationId xmlns="" xmlns:a16="http://schemas.microsoft.com/office/drawing/2014/main" id="{724D7054-C28A-4825-B72D-C1A8E9821D42}"/>
              </a:ext>
            </a:extLst>
          </p:cNvPr>
          <p:cNvSpPr/>
          <p:nvPr/>
        </p:nvSpPr>
        <p:spPr>
          <a:xfrm>
            <a:off x="1513215" y="4180921"/>
            <a:ext cx="493616" cy="493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Rectangle 9">
            <a:extLst>
              <a:ext uri="{FF2B5EF4-FFF2-40B4-BE49-F238E27FC236}">
                <a16:creationId xmlns="" xmlns:a16="http://schemas.microsoft.com/office/drawing/2014/main" id="{E4D0E75D-36B3-4561-9A28-FA30451723B3}"/>
              </a:ext>
            </a:extLst>
          </p:cNvPr>
          <p:cNvSpPr/>
          <p:nvPr/>
        </p:nvSpPr>
        <p:spPr>
          <a:xfrm>
            <a:off x="3744486" y="4314699"/>
            <a:ext cx="236654" cy="22152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7">
            <a:extLst>
              <a:ext uri="{FF2B5EF4-FFF2-40B4-BE49-F238E27FC236}">
                <a16:creationId xmlns="" xmlns:a16="http://schemas.microsoft.com/office/drawing/2014/main" id="{4A999F69-A8F8-4DD5-8E67-84E92453D63C}"/>
              </a:ext>
            </a:extLst>
          </p:cNvPr>
          <p:cNvSpPr/>
          <p:nvPr/>
        </p:nvSpPr>
        <p:spPr>
          <a:xfrm>
            <a:off x="1642632" y="4301445"/>
            <a:ext cx="234783" cy="23478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15899" r="15899"/>
          <a:stretch>
            <a:fillRect/>
          </a:stretch>
        </p:blipFill>
        <p:spPr/>
      </p:pic>
      <p:grpSp>
        <p:nvGrpSpPr>
          <p:cNvPr id="23" name="Group 22"/>
          <p:cNvGrpSpPr/>
          <p:nvPr/>
        </p:nvGrpSpPr>
        <p:grpSpPr>
          <a:xfrm>
            <a:off x="694106" y="261533"/>
            <a:ext cx="11276441" cy="6404885"/>
            <a:chOff x="691154" y="232968"/>
            <a:chExt cx="11276441" cy="6404885"/>
          </a:xfrm>
          <a:solidFill>
            <a:schemeClr val="bg1"/>
          </a:solidFill>
        </p:grpSpPr>
        <p:sp>
          <p:nvSpPr>
            <p:cNvPr id="24" name="Rectangle 23"/>
            <p:cNvSpPr/>
            <p:nvPr userDrawn="1"/>
          </p:nvSpPr>
          <p:spPr>
            <a:xfrm>
              <a:off x="1640577" y="6500693"/>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5400000">
              <a:off x="8699093" y="3364312"/>
              <a:ext cx="6399844"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2218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7">
            <a:extLst>
              <a:ext uri="{FF2B5EF4-FFF2-40B4-BE49-F238E27FC236}">
                <a16:creationId xmlns="" xmlns:a16="http://schemas.microsoft.com/office/drawing/2014/main" id="{555416BA-C905-4481-BC22-379E4AB63144}"/>
              </a:ext>
            </a:extLst>
          </p:cNvPr>
          <p:cNvGrpSpPr/>
          <p:nvPr/>
        </p:nvGrpSpPr>
        <p:grpSpPr>
          <a:xfrm>
            <a:off x="6363023" y="4637724"/>
            <a:ext cx="5127636" cy="1661994"/>
            <a:chOff x="3017859" y="4283314"/>
            <a:chExt cx="1249476" cy="1661994"/>
          </a:xfrm>
        </p:grpSpPr>
        <p:sp>
          <p:nvSpPr>
            <p:cNvPr id="87" name="TextBox 86">
              <a:extLst>
                <a:ext uri="{FF2B5EF4-FFF2-40B4-BE49-F238E27FC236}">
                  <a16:creationId xmlns="" xmlns:a16="http://schemas.microsoft.com/office/drawing/2014/main" id="{29FE20BE-73B1-46E9-97F9-6FB86809CF1C}"/>
                </a:ext>
              </a:extLst>
            </p:cNvPr>
            <p:cNvSpPr txBox="1"/>
            <p:nvPr/>
          </p:nvSpPr>
          <p:spPr>
            <a:xfrm>
              <a:off x="3017859" y="4560313"/>
              <a:ext cx="1249476" cy="138499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You can simply impress your audience and add a unique zing and appeal to your Presentations.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88" name="TextBox 87">
              <a:extLst>
                <a:ext uri="{FF2B5EF4-FFF2-40B4-BE49-F238E27FC236}">
                  <a16:creationId xmlns="" xmlns:a16="http://schemas.microsoft.com/office/drawing/2014/main" id="{141B5BDA-396C-4E60-AEBF-45AE40937FBE}"/>
                </a:ext>
              </a:extLst>
            </p:cNvPr>
            <p:cNvSpPr txBox="1"/>
            <p:nvPr/>
          </p:nvSpPr>
          <p:spPr>
            <a:xfrm>
              <a:off x="3017859" y="4283314"/>
              <a:ext cx="1249476"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Your Content  Here</a:t>
              </a:r>
              <a:endParaRPr lang="ko-KR" altLang="en-US" sz="1400" b="1" dirty="0">
                <a:solidFill>
                  <a:schemeClr val="tx1">
                    <a:lumMod val="75000"/>
                    <a:lumOff val="25000"/>
                  </a:schemeClr>
                </a:solidFill>
                <a:cs typeface="Arial" pitchFamily="34" charset="0"/>
              </a:endParaRPr>
            </a:p>
          </p:txBody>
        </p:sp>
      </p:grpSp>
      <p:sp>
        <p:nvSpPr>
          <p:cNvPr id="89" name="Text Placeholder 13">
            <a:extLst>
              <a:ext uri="{FF2B5EF4-FFF2-40B4-BE49-F238E27FC236}">
                <a16:creationId xmlns="" xmlns:a16="http://schemas.microsoft.com/office/drawing/2014/main" id="{002A0DD6-B668-4531-A3B5-7E5F2E1A1E2A}"/>
              </a:ext>
            </a:extLst>
          </p:cNvPr>
          <p:cNvSpPr txBox="1">
            <a:spLocks/>
          </p:cNvSpPr>
          <p:nvPr/>
        </p:nvSpPr>
        <p:spPr>
          <a:xfrm>
            <a:off x="8756048" y="1050837"/>
            <a:ext cx="2891365" cy="175787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3600" b="1" dirty="0">
                <a:solidFill>
                  <a:schemeClr val="tx1">
                    <a:lumMod val="75000"/>
                    <a:lumOff val="25000"/>
                  </a:schemeClr>
                </a:solidFill>
                <a:latin typeface="+mj-lt"/>
                <a:cs typeface="Arial" pitchFamily="34" charset="0"/>
              </a:rPr>
              <a:t>Graphic Infographic Designed</a:t>
            </a:r>
          </a:p>
        </p:txBody>
      </p:sp>
      <p:sp>
        <p:nvSpPr>
          <p:cNvPr id="90" name="Text Placeholder 2">
            <a:extLst>
              <a:ext uri="{FF2B5EF4-FFF2-40B4-BE49-F238E27FC236}">
                <a16:creationId xmlns="" xmlns:a16="http://schemas.microsoft.com/office/drawing/2014/main" id="{08269174-09B0-421F-841C-DCB1697AE360}"/>
              </a:ext>
            </a:extLst>
          </p:cNvPr>
          <p:cNvSpPr txBox="1">
            <a:spLocks/>
          </p:cNvSpPr>
          <p:nvPr/>
        </p:nvSpPr>
        <p:spPr>
          <a:xfrm>
            <a:off x="8756048" y="729363"/>
            <a:ext cx="2891365" cy="28803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1200" b="1" dirty="0">
                <a:solidFill>
                  <a:schemeClr val="tx1">
                    <a:lumMod val="75000"/>
                    <a:lumOff val="25000"/>
                  </a:schemeClr>
                </a:solidFill>
                <a:cs typeface="Arial" pitchFamily="34" charset="0"/>
              </a:rPr>
              <a:t>Modern PowerPoint Presentation</a:t>
            </a:r>
          </a:p>
        </p:txBody>
      </p:sp>
      <p:grpSp>
        <p:nvGrpSpPr>
          <p:cNvPr id="102" name="그룹 101">
            <a:extLst>
              <a:ext uri="{FF2B5EF4-FFF2-40B4-BE49-F238E27FC236}">
                <a16:creationId xmlns="" xmlns:a16="http://schemas.microsoft.com/office/drawing/2014/main" id="{3C56688D-CA68-422C-B13E-6833E55285D0}"/>
              </a:ext>
            </a:extLst>
          </p:cNvPr>
          <p:cNvGrpSpPr/>
          <p:nvPr/>
        </p:nvGrpSpPr>
        <p:grpSpPr>
          <a:xfrm>
            <a:off x="-2974" y="0"/>
            <a:ext cx="7396946" cy="6858000"/>
            <a:chOff x="1246344" y="-161927"/>
            <a:chExt cx="4888545" cy="7019926"/>
          </a:xfrm>
        </p:grpSpPr>
        <p:grpSp>
          <p:nvGrpSpPr>
            <p:cNvPr id="7" name="그룹 6">
              <a:extLst>
                <a:ext uri="{FF2B5EF4-FFF2-40B4-BE49-F238E27FC236}">
                  <a16:creationId xmlns="" xmlns:a16="http://schemas.microsoft.com/office/drawing/2014/main" id="{E0332193-B4AD-4E10-BCDE-2647F702A6D4}"/>
                </a:ext>
              </a:extLst>
            </p:cNvPr>
            <p:cNvGrpSpPr/>
            <p:nvPr/>
          </p:nvGrpSpPr>
          <p:grpSpPr>
            <a:xfrm>
              <a:off x="1246344" y="-161927"/>
              <a:ext cx="4888545" cy="5266373"/>
              <a:chOff x="1246344" y="-161927"/>
              <a:chExt cx="4888545" cy="5266373"/>
            </a:xfrm>
          </p:grpSpPr>
          <p:grpSp>
            <p:nvGrpSpPr>
              <p:cNvPr id="42" name="Group 4">
                <a:extLst>
                  <a:ext uri="{FF2B5EF4-FFF2-40B4-BE49-F238E27FC236}">
                    <a16:creationId xmlns="" xmlns:a16="http://schemas.microsoft.com/office/drawing/2014/main" id="{7F5D4829-0A1C-47A3-881B-5D25C815A741}"/>
                  </a:ext>
                </a:extLst>
              </p:cNvPr>
              <p:cNvGrpSpPr/>
              <p:nvPr/>
            </p:nvGrpSpPr>
            <p:grpSpPr>
              <a:xfrm rot="16200000">
                <a:off x="4711089" y="2653232"/>
                <a:ext cx="1475109" cy="1372491"/>
                <a:chOff x="5796136" y="1372502"/>
                <a:chExt cx="2275877" cy="3424647"/>
              </a:xfrm>
            </p:grpSpPr>
            <p:sp>
              <p:nvSpPr>
                <p:cNvPr id="43" name="Rectangle 2">
                  <a:extLst>
                    <a:ext uri="{FF2B5EF4-FFF2-40B4-BE49-F238E27FC236}">
                      <a16:creationId xmlns="" xmlns:a16="http://schemas.microsoft.com/office/drawing/2014/main" id="{37AF1820-8DBD-4830-BD74-04CE066F0D4B}"/>
                    </a:ext>
                  </a:extLst>
                </p:cNvPr>
                <p:cNvSpPr/>
                <p:nvPr/>
              </p:nvSpPr>
              <p:spPr>
                <a:xfrm>
                  <a:off x="5796136" y="1372502"/>
                  <a:ext cx="571061" cy="3424647"/>
                </a:xfrm>
                <a:custGeom>
                  <a:avLst/>
                  <a:gdLst>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10747 w 571061"/>
                    <a:gd name="connsiteY5" fmla="*/ 4392488 h 4392488"/>
                    <a:gd name="connsiteX6" fmla="*/ 0 w 571061"/>
                    <a:gd name="connsiteY6" fmla="*/ 4392488 h 4392488"/>
                    <a:gd name="connsiteX7" fmla="*/ 0 w 571061"/>
                    <a:gd name="connsiteY7" fmla="*/ 171025 h 4392488"/>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10747 w 571061"/>
                    <a:gd name="connsiteY5" fmla="*/ 4392488 h 4392488"/>
                    <a:gd name="connsiteX6" fmla="*/ 0 w 571061"/>
                    <a:gd name="connsiteY6" fmla="*/ 4005681 h 4392488"/>
                    <a:gd name="connsiteX7" fmla="*/ 0 w 571061"/>
                    <a:gd name="connsiteY7" fmla="*/ 171025 h 4392488"/>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0 w 571061"/>
                    <a:gd name="connsiteY5" fmla="*/ 4005681 h 4392488"/>
                    <a:gd name="connsiteX6" fmla="*/ 0 w 571061"/>
                    <a:gd name="connsiteY6" fmla="*/ 171025 h 4392488"/>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0 w 571061"/>
                    <a:gd name="connsiteY5" fmla="*/ 3932004 h 4392488"/>
                    <a:gd name="connsiteX6" fmla="*/ 0 w 571061"/>
                    <a:gd name="connsiteY6" fmla="*/ 171025 h 4392488"/>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0 w 571061"/>
                    <a:gd name="connsiteY5" fmla="*/ 3932004 h 4392488"/>
                    <a:gd name="connsiteX6" fmla="*/ 0 w 571061"/>
                    <a:gd name="connsiteY6" fmla="*/ 171025 h 4392488"/>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0 w 571061"/>
                    <a:gd name="connsiteY5" fmla="*/ 3932004 h 4392488"/>
                    <a:gd name="connsiteX6" fmla="*/ 0 w 571061"/>
                    <a:gd name="connsiteY6" fmla="*/ 171025 h 4392488"/>
                    <a:gd name="connsiteX0" fmla="*/ 0 w 571061"/>
                    <a:gd name="connsiteY0" fmla="*/ 171025 h 4400580"/>
                    <a:gd name="connsiteX1" fmla="*/ 571061 w 571061"/>
                    <a:gd name="connsiteY1" fmla="*/ 0 h 4400580"/>
                    <a:gd name="connsiteX2" fmla="*/ 571061 w 571061"/>
                    <a:gd name="connsiteY2" fmla="*/ 4392488 h 4400580"/>
                    <a:gd name="connsiteX3" fmla="*/ 560315 w 571061"/>
                    <a:gd name="connsiteY3" fmla="*/ 4392488 h 4400580"/>
                    <a:gd name="connsiteX4" fmla="*/ 0 w 571061"/>
                    <a:gd name="connsiteY4" fmla="*/ 3932004 h 4400580"/>
                    <a:gd name="connsiteX5" fmla="*/ 0 w 571061"/>
                    <a:gd name="connsiteY5" fmla="*/ 171025 h 4400580"/>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0 w 571061"/>
                    <a:gd name="connsiteY4" fmla="*/ 3932004 h 4392488"/>
                    <a:gd name="connsiteX5" fmla="*/ 0 w 571061"/>
                    <a:gd name="connsiteY5" fmla="*/ 171025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061" h="4392488">
                      <a:moveTo>
                        <a:pt x="0" y="171025"/>
                      </a:moveTo>
                      <a:lnTo>
                        <a:pt x="571061" y="0"/>
                      </a:lnTo>
                      <a:lnTo>
                        <a:pt x="571061" y="4392488"/>
                      </a:lnTo>
                      <a:lnTo>
                        <a:pt x="560315" y="4392488"/>
                      </a:lnTo>
                      <a:cubicBezTo>
                        <a:pt x="465138" y="4315741"/>
                        <a:pt x="382209" y="4285618"/>
                        <a:pt x="0" y="3932004"/>
                      </a:cubicBezTo>
                      <a:lnTo>
                        <a:pt x="0" y="1710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4" name="Rectangle 2">
                  <a:extLst>
                    <a:ext uri="{FF2B5EF4-FFF2-40B4-BE49-F238E27FC236}">
                      <a16:creationId xmlns="" xmlns:a16="http://schemas.microsoft.com/office/drawing/2014/main" id="{A673E0FD-7ACF-44B7-B98A-D6F63CA3ACB5}"/>
                    </a:ext>
                  </a:extLst>
                </p:cNvPr>
                <p:cNvSpPr/>
                <p:nvPr/>
              </p:nvSpPr>
              <p:spPr>
                <a:xfrm>
                  <a:off x="6367197" y="1372502"/>
                  <a:ext cx="571061" cy="3424647"/>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Rectangle 2">
                  <a:extLst>
                    <a:ext uri="{FF2B5EF4-FFF2-40B4-BE49-F238E27FC236}">
                      <a16:creationId xmlns="" xmlns:a16="http://schemas.microsoft.com/office/drawing/2014/main" id="{A80D52BA-09BA-4D6B-8EF8-2180C5D0AEE2}"/>
                    </a:ext>
                  </a:extLst>
                </p:cNvPr>
                <p:cNvSpPr/>
                <p:nvPr/>
              </p:nvSpPr>
              <p:spPr>
                <a:xfrm>
                  <a:off x="6938259" y="1372502"/>
                  <a:ext cx="571061" cy="3424647"/>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Rectangle 2">
                  <a:extLst>
                    <a:ext uri="{FF2B5EF4-FFF2-40B4-BE49-F238E27FC236}">
                      <a16:creationId xmlns="" xmlns:a16="http://schemas.microsoft.com/office/drawing/2014/main" id="{12600A67-8183-4218-93FB-78A4D52F722E}"/>
                    </a:ext>
                  </a:extLst>
                </p:cNvPr>
                <p:cNvSpPr/>
                <p:nvPr/>
              </p:nvSpPr>
              <p:spPr>
                <a:xfrm>
                  <a:off x="7509319" y="1372502"/>
                  <a:ext cx="562694" cy="3424647"/>
                </a:xfrm>
                <a:custGeom>
                  <a:avLst/>
                  <a:gdLst>
                    <a:gd name="connsiteX0" fmla="*/ 0 w 571061"/>
                    <a:gd name="connsiteY0" fmla="*/ 0 h 4392488"/>
                    <a:gd name="connsiteX1" fmla="*/ 571061 w 571061"/>
                    <a:gd name="connsiteY1" fmla="*/ 346732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10747 w 571061"/>
                    <a:gd name="connsiteY5" fmla="*/ 4392488 h 4392488"/>
                    <a:gd name="connsiteX6" fmla="*/ 0 w 571061"/>
                    <a:gd name="connsiteY6" fmla="*/ 4392488 h 4392488"/>
                    <a:gd name="connsiteX7" fmla="*/ 0 w 571061"/>
                    <a:gd name="connsiteY7" fmla="*/ 0 h 4392488"/>
                    <a:gd name="connsiteX0" fmla="*/ 0 w 571061"/>
                    <a:gd name="connsiteY0" fmla="*/ 0 h 4392488"/>
                    <a:gd name="connsiteX1" fmla="*/ 562694 w 571061"/>
                    <a:gd name="connsiteY1" fmla="*/ 416078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10747 w 571061"/>
                    <a:gd name="connsiteY5" fmla="*/ 4392488 h 4392488"/>
                    <a:gd name="connsiteX6" fmla="*/ 0 w 571061"/>
                    <a:gd name="connsiteY6" fmla="*/ 4392488 h 4392488"/>
                    <a:gd name="connsiteX7" fmla="*/ 0 w 571061"/>
                    <a:gd name="connsiteY7" fmla="*/ 0 h 4392488"/>
                    <a:gd name="connsiteX0" fmla="*/ 0 w 571061"/>
                    <a:gd name="connsiteY0" fmla="*/ 0 h 4392488"/>
                    <a:gd name="connsiteX1" fmla="*/ 562694 w 571061"/>
                    <a:gd name="connsiteY1" fmla="*/ 416078 h 4392488"/>
                    <a:gd name="connsiteX2" fmla="*/ 571061 w 571061"/>
                    <a:gd name="connsiteY2" fmla="*/ 4392488 h 4392488"/>
                    <a:gd name="connsiteX3" fmla="*/ 546563 w 571061"/>
                    <a:gd name="connsiteY3" fmla="*/ 3932004 h 4392488"/>
                    <a:gd name="connsiteX4" fmla="*/ 285530 w 571061"/>
                    <a:gd name="connsiteY4" fmla="*/ 4176464 h 4392488"/>
                    <a:gd name="connsiteX5" fmla="*/ 10747 w 571061"/>
                    <a:gd name="connsiteY5" fmla="*/ 4392488 h 4392488"/>
                    <a:gd name="connsiteX6" fmla="*/ 0 w 571061"/>
                    <a:gd name="connsiteY6" fmla="*/ 4392488 h 4392488"/>
                    <a:gd name="connsiteX7" fmla="*/ 0 w 571061"/>
                    <a:gd name="connsiteY7" fmla="*/ 0 h 4392488"/>
                    <a:gd name="connsiteX0" fmla="*/ 0 w 562694"/>
                    <a:gd name="connsiteY0" fmla="*/ 0 h 4392488"/>
                    <a:gd name="connsiteX1" fmla="*/ 562694 w 562694"/>
                    <a:gd name="connsiteY1" fmla="*/ 416078 h 4392488"/>
                    <a:gd name="connsiteX2" fmla="*/ 546563 w 562694"/>
                    <a:gd name="connsiteY2" fmla="*/ 3932004 h 4392488"/>
                    <a:gd name="connsiteX3" fmla="*/ 285530 w 562694"/>
                    <a:gd name="connsiteY3" fmla="*/ 4176464 h 4392488"/>
                    <a:gd name="connsiteX4" fmla="*/ 10747 w 562694"/>
                    <a:gd name="connsiteY4" fmla="*/ 4392488 h 4392488"/>
                    <a:gd name="connsiteX5" fmla="*/ 0 w 562694"/>
                    <a:gd name="connsiteY5" fmla="*/ 4392488 h 4392488"/>
                    <a:gd name="connsiteX6" fmla="*/ 0 w 562694"/>
                    <a:gd name="connsiteY6" fmla="*/ 0 h 4392488"/>
                    <a:gd name="connsiteX0" fmla="*/ 0 w 562694"/>
                    <a:gd name="connsiteY0" fmla="*/ 0 h 4392488"/>
                    <a:gd name="connsiteX1" fmla="*/ 562694 w 562694"/>
                    <a:gd name="connsiteY1" fmla="*/ 416078 h 4392488"/>
                    <a:gd name="connsiteX2" fmla="*/ 560317 w 562694"/>
                    <a:gd name="connsiteY2" fmla="*/ 3987263 h 4392488"/>
                    <a:gd name="connsiteX3" fmla="*/ 285530 w 562694"/>
                    <a:gd name="connsiteY3" fmla="*/ 4176464 h 4392488"/>
                    <a:gd name="connsiteX4" fmla="*/ 10747 w 562694"/>
                    <a:gd name="connsiteY4" fmla="*/ 4392488 h 4392488"/>
                    <a:gd name="connsiteX5" fmla="*/ 0 w 562694"/>
                    <a:gd name="connsiteY5" fmla="*/ 4392488 h 4392488"/>
                    <a:gd name="connsiteX6" fmla="*/ 0 w 562694"/>
                    <a:gd name="connsiteY6" fmla="*/ 0 h 4392488"/>
                    <a:gd name="connsiteX0" fmla="*/ 0 w 562694"/>
                    <a:gd name="connsiteY0" fmla="*/ 0 h 4392488"/>
                    <a:gd name="connsiteX1" fmla="*/ 562694 w 562694"/>
                    <a:gd name="connsiteY1" fmla="*/ 416078 h 4392488"/>
                    <a:gd name="connsiteX2" fmla="*/ 560317 w 562694"/>
                    <a:gd name="connsiteY2" fmla="*/ 4024103 h 4392488"/>
                    <a:gd name="connsiteX3" fmla="*/ 285530 w 562694"/>
                    <a:gd name="connsiteY3" fmla="*/ 4176464 h 4392488"/>
                    <a:gd name="connsiteX4" fmla="*/ 10747 w 562694"/>
                    <a:gd name="connsiteY4" fmla="*/ 4392488 h 4392488"/>
                    <a:gd name="connsiteX5" fmla="*/ 0 w 562694"/>
                    <a:gd name="connsiteY5" fmla="*/ 4392488 h 4392488"/>
                    <a:gd name="connsiteX6" fmla="*/ 0 w 562694"/>
                    <a:gd name="connsiteY6" fmla="*/ 0 h 4392488"/>
                    <a:gd name="connsiteX0" fmla="*/ 0 w 562694"/>
                    <a:gd name="connsiteY0" fmla="*/ 0 h 4433821"/>
                    <a:gd name="connsiteX1" fmla="*/ 562694 w 562694"/>
                    <a:gd name="connsiteY1" fmla="*/ 416078 h 4433821"/>
                    <a:gd name="connsiteX2" fmla="*/ 560317 w 562694"/>
                    <a:gd name="connsiteY2" fmla="*/ 4024103 h 4433821"/>
                    <a:gd name="connsiteX3" fmla="*/ 10747 w 562694"/>
                    <a:gd name="connsiteY3" fmla="*/ 4392488 h 4433821"/>
                    <a:gd name="connsiteX4" fmla="*/ 0 w 562694"/>
                    <a:gd name="connsiteY4" fmla="*/ 4392488 h 4433821"/>
                    <a:gd name="connsiteX5" fmla="*/ 0 w 562694"/>
                    <a:gd name="connsiteY5" fmla="*/ 0 h 4433821"/>
                    <a:gd name="connsiteX0" fmla="*/ 0 w 562694"/>
                    <a:gd name="connsiteY0" fmla="*/ 0 h 4392488"/>
                    <a:gd name="connsiteX1" fmla="*/ 562694 w 562694"/>
                    <a:gd name="connsiteY1" fmla="*/ 416078 h 4392488"/>
                    <a:gd name="connsiteX2" fmla="*/ 560317 w 562694"/>
                    <a:gd name="connsiteY2" fmla="*/ 4024103 h 4392488"/>
                    <a:gd name="connsiteX3" fmla="*/ 10747 w 562694"/>
                    <a:gd name="connsiteY3" fmla="*/ 4392488 h 4392488"/>
                    <a:gd name="connsiteX4" fmla="*/ 0 w 562694"/>
                    <a:gd name="connsiteY4" fmla="*/ 4392488 h 4392488"/>
                    <a:gd name="connsiteX5" fmla="*/ 0 w 562694"/>
                    <a:gd name="connsiteY5" fmla="*/ 0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694" h="4392488">
                      <a:moveTo>
                        <a:pt x="0" y="0"/>
                      </a:moveTo>
                      <a:lnTo>
                        <a:pt x="562694" y="416078"/>
                      </a:lnTo>
                      <a:cubicBezTo>
                        <a:pt x="561902" y="1606473"/>
                        <a:pt x="561109" y="2833708"/>
                        <a:pt x="560317" y="4024103"/>
                      </a:cubicBezTo>
                      <a:cubicBezTo>
                        <a:pt x="358298" y="4189514"/>
                        <a:pt x="104133" y="4331091"/>
                        <a:pt x="10747" y="4392488"/>
                      </a:cubicBezTo>
                      <a:lnTo>
                        <a:pt x="0" y="439248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2" name="그룹 51">
                <a:extLst>
                  <a:ext uri="{FF2B5EF4-FFF2-40B4-BE49-F238E27FC236}">
                    <a16:creationId xmlns="" xmlns:a16="http://schemas.microsoft.com/office/drawing/2014/main" id="{DC33F706-1223-45C2-A2B6-02B5B60FC19F}"/>
                  </a:ext>
                </a:extLst>
              </p:cNvPr>
              <p:cNvGrpSpPr/>
              <p:nvPr/>
            </p:nvGrpSpPr>
            <p:grpSpPr>
              <a:xfrm rot="16200000">
                <a:off x="3656707" y="2826143"/>
                <a:ext cx="1474486" cy="1024946"/>
                <a:chOff x="3687015" y="2635131"/>
                <a:chExt cx="1474486" cy="1024946"/>
              </a:xfrm>
            </p:grpSpPr>
            <p:sp>
              <p:nvSpPr>
                <p:cNvPr id="53" name="Freeform 64">
                  <a:extLst>
                    <a:ext uri="{FF2B5EF4-FFF2-40B4-BE49-F238E27FC236}">
                      <a16:creationId xmlns="" xmlns:a16="http://schemas.microsoft.com/office/drawing/2014/main" id="{D276AED8-D417-4758-9D57-A45EFD2F7153}"/>
                    </a:ext>
                  </a:extLst>
                </p:cNvPr>
                <p:cNvSpPr/>
                <p:nvPr/>
              </p:nvSpPr>
              <p:spPr>
                <a:xfrm>
                  <a:off x="4051039" y="3016332"/>
                  <a:ext cx="371104" cy="511846"/>
                </a:xfrm>
                <a:custGeom>
                  <a:avLst/>
                  <a:gdLst>
                    <a:gd name="connsiteX0" fmla="*/ 29688 w 290946"/>
                    <a:gd name="connsiteY0" fmla="*/ 0 h 599704"/>
                    <a:gd name="connsiteX1" fmla="*/ 0 w 290946"/>
                    <a:gd name="connsiteY1" fmla="*/ 593766 h 599704"/>
                    <a:gd name="connsiteX2" fmla="*/ 290946 w 290946"/>
                    <a:gd name="connsiteY2" fmla="*/ 599704 h 599704"/>
                    <a:gd name="connsiteX3" fmla="*/ 29688 w 290946"/>
                    <a:gd name="connsiteY3" fmla="*/ 0 h 599704"/>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65314 w 290946"/>
                    <a:gd name="connsiteY0" fmla="*/ 0 h 546266"/>
                    <a:gd name="connsiteX1" fmla="*/ 0 w 290946"/>
                    <a:gd name="connsiteY1" fmla="*/ 540328 h 546266"/>
                    <a:gd name="connsiteX2" fmla="*/ 290946 w 290946"/>
                    <a:gd name="connsiteY2" fmla="*/ 546266 h 546266"/>
                    <a:gd name="connsiteX3" fmla="*/ 65314 w 290946"/>
                    <a:gd name="connsiteY3" fmla="*/ 0 h 546266"/>
                    <a:gd name="connsiteX0" fmla="*/ 79875 w 305507"/>
                    <a:gd name="connsiteY0" fmla="*/ 0 h 546266"/>
                    <a:gd name="connsiteX1" fmla="*/ 14561 w 305507"/>
                    <a:gd name="connsiteY1" fmla="*/ 540328 h 546266"/>
                    <a:gd name="connsiteX2" fmla="*/ 305507 w 305507"/>
                    <a:gd name="connsiteY2" fmla="*/ 546266 h 546266"/>
                    <a:gd name="connsiteX3" fmla="*/ 79875 w 305507"/>
                    <a:gd name="connsiteY3" fmla="*/ 0 h 546266"/>
                    <a:gd name="connsiteX0" fmla="*/ 86136 w 311768"/>
                    <a:gd name="connsiteY0" fmla="*/ 0 h 546266"/>
                    <a:gd name="connsiteX1" fmla="*/ 20822 w 311768"/>
                    <a:gd name="connsiteY1" fmla="*/ 540328 h 546266"/>
                    <a:gd name="connsiteX2" fmla="*/ 311768 w 311768"/>
                    <a:gd name="connsiteY2" fmla="*/ 546266 h 546266"/>
                    <a:gd name="connsiteX3" fmla="*/ 86136 w 311768"/>
                    <a:gd name="connsiteY3" fmla="*/ 0 h 546266"/>
                    <a:gd name="connsiteX0" fmla="*/ 90558 w 316190"/>
                    <a:gd name="connsiteY0" fmla="*/ 0 h 546266"/>
                    <a:gd name="connsiteX1" fmla="*/ 25244 w 316190"/>
                    <a:gd name="connsiteY1" fmla="*/ 540328 h 546266"/>
                    <a:gd name="connsiteX2" fmla="*/ 316190 w 316190"/>
                    <a:gd name="connsiteY2" fmla="*/ 546266 h 546266"/>
                    <a:gd name="connsiteX3" fmla="*/ 90558 w 316190"/>
                    <a:gd name="connsiteY3" fmla="*/ 0 h 546266"/>
                    <a:gd name="connsiteX0" fmla="*/ 72656 w 298288"/>
                    <a:gd name="connsiteY0" fmla="*/ 0 h 546266"/>
                    <a:gd name="connsiteX1" fmla="*/ 7342 w 298288"/>
                    <a:gd name="connsiteY1" fmla="*/ 540328 h 546266"/>
                    <a:gd name="connsiteX2" fmla="*/ 298288 w 298288"/>
                    <a:gd name="connsiteY2" fmla="*/ 546266 h 546266"/>
                    <a:gd name="connsiteX3" fmla="*/ 72656 w 298288"/>
                    <a:gd name="connsiteY3" fmla="*/ 0 h 546266"/>
                    <a:gd name="connsiteX0" fmla="*/ 72656 w 298288"/>
                    <a:gd name="connsiteY0" fmla="*/ 0 h 546266"/>
                    <a:gd name="connsiteX1" fmla="*/ 7342 w 298288"/>
                    <a:gd name="connsiteY1" fmla="*/ 540328 h 546266"/>
                    <a:gd name="connsiteX2" fmla="*/ 298288 w 298288"/>
                    <a:gd name="connsiteY2" fmla="*/ 546266 h 546266"/>
                    <a:gd name="connsiteX3" fmla="*/ 72656 w 298288"/>
                    <a:gd name="connsiteY3" fmla="*/ 0 h 546266"/>
                    <a:gd name="connsiteX0" fmla="*/ 98413 w 294357"/>
                    <a:gd name="connsiteY0" fmla="*/ 0 h 469077"/>
                    <a:gd name="connsiteX1" fmla="*/ 3411 w 294357"/>
                    <a:gd name="connsiteY1" fmla="*/ 463139 h 469077"/>
                    <a:gd name="connsiteX2" fmla="*/ 294357 w 294357"/>
                    <a:gd name="connsiteY2" fmla="*/ 469077 h 469077"/>
                    <a:gd name="connsiteX3" fmla="*/ 98413 w 294357"/>
                    <a:gd name="connsiteY3" fmla="*/ 0 h 469077"/>
                    <a:gd name="connsiteX0" fmla="*/ 97100 w 293044"/>
                    <a:gd name="connsiteY0" fmla="*/ 0 h 469077"/>
                    <a:gd name="connsiteX1" fmla="*/ 2098 w 293044"/>
                    <a:gd name="connsiteY1" fmla="*/ 463139 h 469077"/>
                    <a:gd name="connsiteX2" fmla="*/ 293044 w 293044"/>
                    <a:gd name="connsiteY2" fmla="*/ 469077 h 469077"/>
                    <a:gd name="connsiteX3" fmla="*/ 97100 w 293044"/>
                    <a:gd name="connsiteY3" fmla="*/ 0 h 469077"/>
                    <a:gd name="connsiteX0" fmla="*/ 74381 w 294075"/>
                    <a:gd name="connsiteY0" fmla="*/ 0 h 504703"/>
                    <a:gd name="connsiteX1" fmla="*/ 3129 w 294075"/>
                    <a:gd name="connsiteY1" fmla="*/ 498765 h 504703"/>
                    <a:gd name="connsiteX2" fmla="*/ 294075 w 294075"/>
                    <a:gd name="connsiteY2" fmla="*/ 504703 h 504703"/>
                    <a:gd name="connsiteX3" fmla="*/ 74381 w 294075"/>
                    <a:gd name="connsiteY3" fmla="*/ 0 h 504703"/>
                    <a:gd name="connsiteX0" fmla="*/ 73214 w 292908"/>
                    <a:gd name="connsiteY0" fmla="*/ 0 h 504703"/>
                    <a:gd name="connsiteX1" fmla="*/ 1962 w 292908"/>
                    <a:gd name="connsiteY1" fmla="*/ 498765 h 504703"/>
                    <a:gd name="connsiteX2" fmla="*/ 292908 w 292908"/>
                    <a:gd name="connsiteY2" fmla="*/ 504703 h 504703"/>
                    <a:gd name="connsiteX3" fmla="*/ 73214 w 292908"/>
                    <a:gd name="connsiteY3" fmla="*/ 0 h 504703"/>
                    <a:gd name="connsiteX0" fmla="*/ 71252 w 290946"/>
                    <a:gd name="connsiteY0" fmla="*/ 0 h 504703"/>
                    <a:gd name="connsiteX1" fmla="*/ 0 w 290946"/>
                    <a:gd name="connsiteY1" fmla="*/ 498765 h 504703"/>
                    <a:gd name="connsiteX2" fmla="*/ 290946 w 290946"/>
                    <a:gd name="connsiteY2" fmla="*/ 504703 h 504703"/>
                    <a:gd name="connsiteX3" fmla="*/ 71252 w 290946"/>
                    <a:gd name="connsiteY3" fmla="*/ 0 h 504703"/>
                    <a:gd name="connsiteX0" fmla="*/ 80777 w 300471"/>
                    <a:gd name="connsiteY0" fmla="*/ 0 h 504703"/>
                    <a:gd name="connsiteX1" fmla="*/ 0 w 300471"/>
                    <a:gd name="connsiteY1" fmla="*/ 498765 h 504703"/>
                    <a:gd name="connsiteX2" fmla="*/ 300471 w 300471"/>
                    <a:gd name="connsiteY2" fmla="*/ 504703 h 504703"/>
                    <a:gd name="connsiteX3" fmla="*/ 80777 w 300471"/>
                    <a:gd name="connsiteY3" fmla="*/ 0 h 504703"/>
                    <a:gd name="connsiteX0" fmla="*/ 80777 w 300471"/>
                    <a:gd name="connsiteY0" fmla="*/ 0 h 504703"/>
                    <a:gd name="connsiteX1" fmla="*/ 0 w 300471"/>
                    <a:gd name="connsiteY1" fmla="*/ 498765 h 504703"/>
                    <a:gd name="connsiteX2" fmla="*/ 300471 w 300471"/>
                    <a:gd name="connsiteY2" fmla="*/ 504703 h 504703"/>
                    <a:gd name="connsiteX3" fmla="*/ 80777 w 300471"/>
                    <a:gd name="connsiteY3" fmla="*/ 0 h 504703"/>
                    <a:gd name="connsiteX0" fmla="*/ 80777 w 300471"/>
                    <a:gd name="connsiteY0" fmla="*/ 0 h 504703"/>
                    <a:gd name="connsiteX1" fmla="*/ 0 w 300471"/>
                    <a:gd name="connsiteY1" fmla="*/ 498765 h 504703"/>
                    <a:gd name="connsiteX2" fmla="*/ 300471 w 300471"/>
                    <a:gd name="connsiteY2" fmla="*/ 504703 h 504703"/>
                    <a:gd name="connsiteX3" fmla="*/ 80777 w 300471"/>
                    <a:gd name="connsiteY3" fmla="*/ 0 h 504703"/>
                    <a:gd name="connsiteX0" fmla="*/ 80777 w 295709"/>
                    <a:gd name="connsiteY0" fmla="*/ 0 h 504703"/>
                    <a:gd name="connsiteX1" fmla="*/ 0 w 295709"/>
                    <a:gd name="connsiteY1" fmla="*/ 498765 h 504703"/>
                    <a:gd name="connsiteX2" fmla="*/ 295709 w 295709"/>
                    <a:gd name="connsiteY2" fmla="*/ 504703 h 504703"/>
                    <a:gd name="connsiteX3" fmla="*/ 80777 w 295709"/>
                    <a:gd name="connsiteY3" fmla="*/ 0 h 504703"/>
                    <a:gd name="connsiteX0" fmla="*/ 80777 w 295709"/>
                    <a:gd name="connsiteY0" fmla="*/ 0 h 504703"/>
                    <a:gd name="connsiteX1" fmla="*/ 0 w 295709"/>
                    <a:gd name="connsiteY1" fmla="*/ 498765 h 504703"/>
                    <a:gd name="connsiteX2" fmla="*/ 295709 w 295709"/>
                    <a:gd name="connsiteY2" fmla="*/ 504703 h 504703"/>
                    <a:gd name="connsiteX3" fmla="*/ 80777 w 295709"/>
                    <a:gd name="connsiteY3" fmla="*/ 0 h 504703"/>
                    <a:gd name="connsiteX0" fmla="*/ 80777 w 295709"/>
                    <a:gd name="connsiteY0" fmla="*/ 0 h 504703"/>
                    <a:gd name="connsiteX1" fmla="*/ 0 w 295709"/>
                    <a:gd name="connsiteY1" fmla="*/ 498765 h 504703"/>
                    <a:gd name="connsiteX2" fmla="*/ 295709 w 295709"/>
                    <a:gd name="connsiteY2" fmla="*/ 504703 h 504703"/>
                    <a:gd name="connsiteX3" fmla="*/ 80777 w 295709"/>
                    <a:gd name="connsiteY3" fmla="*/ 0 h 504703"/>
                    <a:gd name="connsiteX0" fmla="*/ 83158 w 298090"/>
                    <a:gd name="connsiteY0" fmla="*/ 0 h 508290"/>
                    <a:gd name="connsiteX1" fmla="*/ 0 w 298090"/>
                    <a:gd name="connsiteY1" fmla="*/ 508290 h 508290"/>
                    <a:gd name="connsiteX2" fmla="*/ 298090 w 298090"/>
                    <a:gd name="connsiteY2" fmla="*/ 504703 h 508290"/>
                    <a:gd name="connsiteX3" fmla="*/ 83158 w 298090"/>
                    <a:gd name="connsiteY3" fmla="*/ 0 h 508290"/>
                    <a:gd name="connsiteX0" fmla="*/ 83158 w 302852"/>
                    <a:gd name="connsiteY0" fmla="*/ 0 h 511846"/>
                    <a:gd name="connsiteX1" fmla="*/ 0 w 302852"/>
                    <a:gd name="connsiteY1" fmla="*/ 508290 h 511846"/>
                    <a:gd name="connsiteX2" fmla="*/ 302852 w 302852"/>
                    <a:gd name="connsiteY2" fmla="*/ 511846 h 511846"/>
                    <a:gd name="connsiteX3" fmla="*/ 83158 w 302852"/>
                    <a:gd name="connsiteY3" fmla="*/ 0 h 511846"/>
                    <a:gd name="connsiteX0" fmla="*/ 102208 w 302852"/>
                    <a:gd name="connsiteY0" fmla="*/ 0 h 511846"/>
                    <a:gd name="connsiteX1" fmla="*/ 0 w 302852"/>
                    <a:gd name="connsiteY1" fmla="*/ 508290 h 511846"/>
                    <a:gd name="connsiteX2" fmla="*/ 302852 w 302852"/>
                    <a:gd name="connsiteY2" fmla="*/ 511846 h 511846"/>
                    <a:gd name="connsiteX3" fmla="*/ 102208 w 302852"/>
                    <a:gd name="connsiteY3" fmla="*/ 0 h 511846"/>
                    <a:gd name="connsiteX0" fmla="*/ 102208 w 302852"/>
                    <a:gd name="connsiteY0" fmla="*/ 0 h 511846"/>
                    <a:gd name="connsiteX1" fmla="*/ 0 w 302852"/>
                    <a:gd name="connsiteY1" fmla="*/ 508290 h 511846"/>
                    <a:gd name="connsiteX2" fmla="*/ 302852 w 302852"/>
                    <a:gd name="connsiteY2" fmla="*/ 511846 h 511846"/>
                    <a:gd name="connsiteX3" fmla="*/ 102208 w 302852"/>
                    <a:gd name="connsiteY3" fmla="*/ 0 h 511846"/>
                    <a:gd name="connsiteX0" fmla="*/ 102208 w 302852"/>
                    <a:gd name="connsiteY0" fmla="*/ 0 h 511846"/>
                    <a:gd name="connsiteX1" fmla="*/ 0 w 302852"/>
                    <a:gd name="connsiteY1" fmla="*/ 508290 h 511846"/>
                    <a:gd name="connsiteX2" fmla="*/ 302852 w 302852"/>
                    <a:gd name="connsiteY2" fmla="*/ 511846 h 511846"/>
                    <a:gd name="connsiteX3" fmla="*/ 102208 w 302852"/>
                    <a:gd name="connsiteY3" fmla="*/ 0 h 511846"/>
                    <a:gd name="connsiteX0" fmla="*/ 109443 w 302852"/>
                    <a:gd name="connsiteY0" fmla="*/ 0 h 511846"/>
                    <a:gd name="connsiteX1" fmla="*/ 0 w 302852"/>
                    <a:gd name="connsiteY1" fmla="*/ 508290 h 511846"/>
                    <a:gd name="connsiteX2" fmla="*/ 302852 w 302852"/>
                    <a:gd name="connsiteY2" fmla="*/ 511846 h 511846"/>
                    <a:gd name="connsiteX3" fmla="*/ 109443 w 302852"/>
                    <a:gd name="connsiteY3" fmla="*/ 0 h 511846"/>
                    <a:gd name="connsiteX0" fmla="*/ 109443 w 296571"/>
                    <a:gd name="connsiteY0" fmla="*/ 0 h 511846"/>
                    <a:gd name="connsiteX1" fmla="*/ 0 w 296571"/>
                    <a:gd name="connsiteY1" fmla="*/ 508290 h 511846"/>
                    <a:gd name="connsiteX2" fmla="*/ 296571 w 296571"/>
                    <a:gd name="connsiteY2" fmla="*/ 511846 h 511846"/>
                    <a:gd name="connsiteX3" fmla="*/ 109443 w 296571"/>
                    <a:gd name="connsiteY3" fmla="*/ 0 h 511846"/>
                    <a:gd name="connsiteX0" fmla="*/ 109443 w 296571"/>
                    <a:gd name="connsiteY0" fmla="*/ 0 h 511846"/>
                    <a:gd name="connsiteX1" fmla="*/ 0 w 296571"/>
                    <a:gd name="connsiteY1" fmla="*/ 508290 h 511846"/>
                    <a:gd name="connsiteX2" fmla="*/ 296571 w 296571"/>
                    <a:gd name="connsiteY2" fmla="*/ 511846 h 511846"/>
                    <a:gd name="connsiteX3" fmla="*/ 109443 w 296571"/>
                    <a:gd name="connsiteY3" fmla="*/ 0 h 511846"/>
                  </a:gdLst>
                  <a:ahLst/>
                  <a:cxnLst>
                    <a:cxn ang="0">
                      <a:pos x="connsiteX0" y="connsiteY0"/>
                    </a:cxn>
                    <a:cxn ang="0">
                      <a:pos x="connsiteX1" y="connsiteY1"/>
                    </a:cxn>
                    <a:cxn ang="0">
                      <a:pos x="connsiteX2" y="connsiteY2"/>
                    </a:cxn>
                    <a:cxn ang="0">
                      <a:pos x="connsiteX3" y="connsiteY3"/>
                    </a:cxn>
                  </a:cxnLst>
                  <a:rect l="l" t="t" r="r" b="b"/>
                  <a:pathLst>
                    <a:path w="296571" h="511846">
                      <a:moveTo>
                        <a:pt x="109443" y="0"/>
                      </a:moveTo>
                      <a:cubicBezTo>
                        <a:pt x="159108" y="251021"/>
                        <a:pt x="7516" y="353169"/>
                        <a:pt x="0" y="508290"/>
                      </a:cubicBezTo>
                      <a:lnTo>
                        <a:pt x="296571" y="511846"/>
                      </a:lnTo>
                      <a:cubicBezTo>
                        <a:pt x="294705" y="373243"/>
                        <a:pt x="260792" y="217684"/>
                        <a:pt x="109443" y="0"/>
                      </a:cubicBezTo>
                      <a:close/>
                    </a:path>
                  </a:pathLst>
                </a:custGeom>
                <a:gradFill>
                  <a:gsLst>
                    <a:gs pos="0">
                      <a:schemeClr val="accent3">
                        <a:lumMod val="30000"/>
                      </a:schemeClr>
                    </a:gs>
                    <a:gs pos="65000">
                      <a:schemeClr val="accent3"/>
                    </a:gs>
                    <a:gs pos="100000">
                      <a:schemeClr val="accent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4" name="Freeform 65">
                  <a:extLst>
                    <a:ext uri="{FF2B5EF4-FFF2-40B4-BE49-F238E27FC236}">
                      <a16:creationId xmlns="" xmlns:a16="http://schemas.microsoft.com/office/drawing/2014/main" id="{957D49F2-20D4-43AD-9648-137E01A619FD}"/>
                    </a:ext>
                  </a:extLst>
                </p:cNvPr>
                <p:cNvSpPr/>
                <p:nvPr/>
              </p:nvSpPr>
              <p:spPr>
                <a:xfrm>
                  <a:off x="3687015" y="3037007"/>
                  <a:ext cx="518563" cy="537633"/>
                </a:xfrm>
                <a:custGeom>
                  <a:avLst/>
                  <a:gdLst>
                    <a:gd name="connsiteX0" fmla="*/ 0 w 338447"/>
                    <a:gd name="connsiteY0" fmla="*/ 498764 h 540328"/>
                    <a:gd name="connsiteX1" fmla="*/ 338447 w 338447"/>
                    <a:gd name="connsiteY1" fmla="*/ 0 h 540328"/>
                    <a:gd name="connsiteX2" fmla="*/ 296883 w 338447"/>
                    <a:gd name="connsiteY2" fmla="*/ 540328 h 540328"/>
                    <a:gd name="connsiteX3" fmla="*/ 0 w 338447"/>
                    <a:gd name="connsiteY3" fmla="*/ 498764 h 540328"/>
                    <a:gd name="connsiteX0" fmla="*/ 0 w 332510"/>
                    <a:gd name="connsiteY0" fmla="*/ 617517 h 617517"/>
                    <a:gd name="connsiteX1" fmla="*/ 332510 w 332510"/>
                    <a:gd name="connsiteY1" fmla="*/ 0 h 617517"/>
                    <a:gd name="connsiteX2" fmla="*/ 290946 w 332510"/>
                    <a:gd name="connsiteY2" fmla="*/ 540328 h 617517"/>
                    <a:gd name="connsiteX3" fmla="*/ 0 w 332510"/>
                    <a:gd name="connsiteY3" fmla="*/ 617517 h 617517"/>
                    <a:gd name="connsiteX0" fmla="*/ 0 w 332510"/>
                    <a:gd name="connsiteY0" fmla="*/ 587828 h 587828"/>
                    <a:gd name="connsiteX1" fmla="*/ 332510 w 332510"/>
                    <a:gd name="connsiteY1" fmla="*/ 0 h 587828"/>
                    <a:gd name="connsiteX2" fmla="*/ 290946 w 332510"/>
                    <a:gd name="connsiteY2" fmla="*/ 540328 h 587828"/>
                    <a:gd name="connsiteX3" fmla="*/ 0 w 332510"/>
                    <a:gd name="connsiteY3" fmla="*/ 587828 h 587828"/>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91886"/>
                    <a:gd name="connsiteY0" fmla="*/ 504700 h 504700"/>
                    <a:gd name="connsiteX1" fmla="*/ 391886 w 391886"/>
                    <a:gd name="connsiteY1" fmla="*/ 0 h 504700"/>
                    <a:gd name="connsiteX2" fmla="*/ 302821 w 391886"/>
                    <a:gd name="connsiteY2" fmla="*/ 445325 h 504700"/>
                    <a:gd name="connsiteX3" fmla="*/ 0 w 391886"/>
                    <a:gd name="connsiteY3" fmla="*/ 504700 h 504700"/>
                    <a:gd name="connsiteX0" fmla="*/ 0 w 391886"/>
                    <a:gd name="connsiteY0" fmla="*/ 504700 h 504700"/>
                    <a:gd name="connsiteX1" fmla="*/ 391886 w 391886"/>
                    <a:gd name="connsiteY1" fmla="*/ 0 h 504700"/>
                    <a:gd name="connsiteX2" fmla="*/ 295677 w 391886"/>
                    <a:gd name="connsiteY2" fmla="*/ 445325 h 504700"/>
                    <a:gd name="connsiteX3" fmla="*/ 0 w 391886"/>
                    <a:gd name="connsiteY3" fmla="*/ 504700 h 504700"/>
                    <a:gd name="connsiteX0" fmla="*/ 0 w 391886"/>
                    <a:gd name="connsiteY0" fmla="*/ 504700 h 504700"/>
                    <a:gd name="connsiteX1" fmla="*/ 391886 w 391886"/>
                    <a:gd name="connsiteY1" fmla="*/ 0 h 504700"/>
                    <a:gd name="connsiteX2" fmla="*/ 295677 w 391886"/>
                    <a:gd name="connsiteY2" fmla="*/ 445325 h 504700"/>
                    <a:gd name="connsiteX3" fmla="*/ 0 w 391886"/>
                    <a:gd name="connsiteY3" fmla="*/ 504700 h 504700"/>
                    <a:gd name="connsiteX0" fmla="*/ 0 w 384742"/>
                    <a:gd name="connsiteY0" fmla="*/ 559469 h 559469"/>
                    <a:gd name="connsiteX1" fmla="*/ 384742 w 384742"/>
                    <a:gd name="connsiteY1" fmla="*/ 0 h 559469"/>
                    <a:gd name="connsiteX2" fmla="*/ 295677 w 384742"/>
                    <a:gd name="connsiteY2" fmla="*/ 500094 h 559469"/>
                    <a:gd name="connsiteX3" fmla="*/ 0 w 384742"/>
                    <a:gd name="connsiteY3" fmla="*/ 559469 h 559469"/>
                    <a:gd name="connsiteX0" fmla="*/ 0 w 384742"/>
                    <a:gd name="connsiteY0" fmla="*/ 559469 h 559469"/>
                    <a:gd name="connsiteX1" fmla="*/ 384742 w 384742"/>
                    <a:gd name="connsiteY1" fmla="*/ 0 h 559469"/>
                    <a:gd name="connsiteX2" fmla="*/ 295677 w 384742"/>
                    <a:gd name="connsiteY2" fmla="*/ 500094 h 559469"/>
                    <a:gd name="connsiteX3" fmla="*/ 0 w 384742"/>
                    <a:gd name="connsiteY3" fmla="*/ 559469 h 559469"/>
                    <a:gd name="connsiteX0" fmla="*/ 0 w 389504"/>
                    <a:gd name="connsiteY0" fmla="*/ 540419 h 540419"/>
                    <a:gd name="connsiteX1" fmla="*/ 389504 w 389504"/>
                    <a:gd name="connsiteY1" fmla="*/ 0 h 540419"/>
                    <a:gd name="connsiteX2" fmla="*/ 295677 w 389504"/>
                    <a:gd name="connsiteY2" fmla="*/ 481044 h 540419"/>
                    <a:gd name="connsiteX3" fmla="*/ 0 w 389504"/>
                    <a:gd name="connsiteY3" fmla="*/ 540419 h 540419"/>
                    <a:gd name="connsiteX0" fmla="*/ 0 w 389504"/>
                    <a:gd name="connsiteY0" fmla="*/ 540419 h 540419"/>
                    <a:gd name="connsiteX1" fmla="*/ 389504 w 389504"/>
                    <a:gd name="connsiteY1" fmla="*/ 0 h 540419"/>
                    <a:gd name="connsiteX2" fmla="*/ 295677 w 389504"/>
                    <a:gd name="connsiteY2" fmla="*/ 481044 h 540419"/>
                    <a:gd name="connsiteX3" fmla="*/ 0 w 389504"/>
                    <a:gd name="connsiteY3" fmla="*/ 540419 h 540419"/>
                    <a:gd name="connsiteX0" fmla="*/ 0 w 396648"/>
                    <a:gd name="connsiteY0" fmla="*/ 564232 h 564232"/>
                    <a:gd name="connsiteX1" fmla="*/ 396648 w 396648"/>
                    <a:gd name="connsiteY1" fmla="*/ 0 h 564232"/>
                    <a:gd name="connsiteX2" fmla="*/ 295677 w 396648"/>
                    <a:gd name="connsiteY2" fmla="*/ 504857 h 564232"/>
                    <a:gd name="connsiteX3" fmla="*/ 0 w 396648"/>
                    <a:gd name="connsiteY3" fmla="*/ 564232 h 564232"/>
                    <a:gd name="connsiteX0" fmla="*/ 0 w 405008"/>
                    <a:gd name="connsiteY0" fmla="*/ 564232 h 564232"/>
                    <a:gd name="connsiteX1" fmla="*/ 396648 w 405008"/>
                    <a:gd name="connsiteY1" fmla="*/ 0 h 564232"/>
                    <a:gd name="connsiteX2" fmla="*/ 295677 w 405008"/>
                    <a:gd name="connsiteY2" fmla="*/ 504857 h 564232"/>
                    <a:gd name="connsiteX3" fmla="*/ 0 w 405008"/>
                    <a:gd name="connsiteY3" fmla="*/ 564232 h 564232"/>
                    <a:gd name="connsiteX0" fmla="*/ 0 w 405233"/>
                    <a:gd name="connsiteY0" fmla="*/ 564232 h 564232"/>
                    <a:gd name="connsiteX1" fmla="*/ 396648 w 405233"/>
                    <a:gd name="connsiteY1" fmla="*/ 0 h 564232"/>
                    <a:gd name="connsiteX2" fmla="*/ 295677 w 405233"/>
                    <a:gd name="connsiteY2" fmla="*/ 504857 h 564232"/>
                    <a:gd name="connsiteX3" fmla="*/ 0 w 405233"/>
                    <a:gd name="connsiteY3" fmla="*/ 564232 h 564232"/>
                    <a:gd name="connsiteX0" fmla="*/ 0 w 414413"/>
                    <a:gd name="connsiteY0" fmla="*/ 561214 h 561214"/>
                    <a:gd name="connsiteX1" fmla="*/ 406294 w 414413"/>
                    <a:gd name="connsiteY1" fmla="*/ 0 h 561214"/>
                    <a:gd name="connsiteX2" fmla="*/ 295677 w 414413"/>
                    <a:gd name="connsiteY2" fmla="*/ 501839 h 561214"/>
                    <a:gd name="connsiteX3" fmla="*/ 0 w 414413"/>
                    <a:gd name="connsiteY3" fmla="*/ 561214 h 561214"/>
                    <a:gd name="connsiteX0" fmla="*/ 0 w 414413"/>
                    <a:gd name="connsiteY0" fmla="*/ 529773 h 529773"/>
                    <a:gd name="connsiteX1" fmla="*/ 406294 w 414413"/>
                    <a:gd name="connsiteY1" fmla="*/ 0 h 529773"/>
                    <a:gd name="connsiteX2" fmla="*/ 295677 w 414413"/>
                    <a:gd name="connsiteY2" fmla="*/ 501839 h 529773"/>
                    <a:gd name="connsiteX3" fmla="*/ 0 w 414413"/>
                    <a:gd name="connsiteY3" fmla="*/ 529773 h 529773"/>
                    <a:gd name="connsiteX0" fmla="*/ 0 w 414413"/>
                    <a:gd name="connsiteY0" fmla="*/ 516673 h 516673"/>
                    <a:gd name="connsiteX1" fmla="*/ 406294 w 414413"/>
                    <a:gd name="connsiteY1" fmla="*/ 0 h 516673"/>
                    <a:gd name="connsiteX2" fmla="*/ 295677 w 414413"/>
                    <a:gd name="connsiteY2" fmla="*/ 501839 h 516673"/>
                    <a:gd name="connsiteX3" fmla="*/ 0 w 414413"/>
                    <a:gd name="connsiteY3" fmla="*/ 516673 h 516673"/>
                    <a:gd name="connsiteX0" fmla="*/ 0 w 412319"/>
                    <a:gd name="connsiteY0" fmla="*/ 532393 h 532393"/>
                    <a:gd name="connsiteX1" fmla="*/ 404200 w 412319"/>
                    <a:gd name="connsiteY1" fmla="*/ 0 h 532393"/>
                    <a:gd name="connsiteX2" fmla="*/ 293583 w 412319"/>
                    <a:gd name="connsiteY2" fmla="*/ 501839 h 532393"/>
                    <a:gd name="connsiteX3" fmla="*/ 0 w 412319"/>
                    <a:gd name="connsiteY3" fmla="*/ 532393 h 532393"/>
                    <a:gd name="connsiteX0" fmla="*/ 0 w 412319"/>
                    <a:gd name="connsiteY0" fmla="*/ 537633 h 537633"/>
                    <a:gd name="connsiteX1" fmla="*/ 404200 w 412319"/>
                    <a:gd name="connsiteY1" fmla="*/ 0 h 537633"/>
                    <a:gd name="connsiteX2" fmla="*/ 293583 w 412319"/>
                    <a:gd name="connsiteY2" fmla="*/ 501839 h 537633"/>
                    <a:gd name="connsiteX3" fmla="*/ 0 w 412319"/>
                    <a:gd name="connsiteY3" fmla="*/ 537633 h 537633"/>
                    <a:gd name="connsiteX0" fmla="*/ 0 w 412319"/>
                    <a:gd name="connsiteY0" fmla="*/ 537633 h 537633"/>
                    <a:gd name="connsiteX1" fmla="*/ 404200 w 412319"/>
                    <a:gd name="connsiteY1" fmla="*/ 0 h 537633"/>
                    <a:gd name="connsiteX2" fmla="*/ 293583 w 412319"/>
                    <a:gd name="connsiteY2" fmla="*/ 501839 h 537633"/>
                    <a:gd name="connsiteX3" fmla="*/ 0 w 412319"/>
                    <a:gd name="connsiteY3" fmla="*/ 537633 h 537633"/>
                    <a:gd name="connsiteX0" fmla="*/ 0 w 411866"/>
                    <a:gd name="connsiteY0" fmla="*/ 537633 h 537633"/>
                    <a:gd name="connsiteX1" fmla="*/ 404200 w 411866"/>
                    <a:gd name="connsiteY1" fmla="*/ 0 h 537633"/>
                    <a:gd name="connsiteX2" fmla="*/ 283113 w 411866"/>
                    <a:gd name="connsiteY2" fmla="*/ 415377 h 537633"/>
                    <a:gd name="connsiteX3" fmla="*/ 0 w 411866"/>
                    <a:gd name="connsiteY3" fmla="*/ 537633 h 537633"/>
                    <a:gd name="connsiteX0" fmla="*/ 0 w 412224"/>
                    <a:gd name="connsiteY0" fmla="*/ 537633 h 537633"/>
                    <a:gd name="connsiteX1" fmla="*/ 404200 w 412224"/>
                    <a:gd name="connsiteY1" fmla="*/ 0 h 537633"/>
                    <a:gd name="connsiteX2" fmla="*/ 291489 w 412224"/>
                    <a:gd name="connsiteY2" fmla="*/ 499219 h 537633"/>
                    <a:gd name="connsiteX3" fmla="*/ 0 w 412224"/>
                    <a:gd name="connsiteY3" fmla="*/ 537633 h 537633"/>
                    <a:gd name="connsiteX0" fmla="*/ 0 w 412319"/>
                    <a:gd name="connsiteY0" fmla="*/ 537633 h 537633"/>
                    <a:gd name="connsiteX1" fmla="*/ 404200 w 412319"/>
                    <a:gd name="connsiteY1" fmla="*/ 0 h 537633"/>
                    <a:gd name="connsiteX2" fmla="*/ 293583 w 412319"/>
                    <a:gd name="connsiteY2" fmla="*/ 507079 h 537633"/>
                    <a:gd name="connsiteX3" fmla="*/ 0 w 412319"/>
                    <a:gd name="connsiteY3" fmla="*/ 537633 h 537633"/>
                    <a:gd name="connsiteX0" fmla="*/ 0 w 412319"/>
                    <a:gd name="connsiteY0" fmla="*/ 537633 h 537633"/>
                    <a:gd name="connsiteX1" fmla="*/ 404200 w 412319"/>
                    <a:gd name="connsiteY1" fmla="*/ 0 h 537633"/>
                    <a:gd name="connsiteX2" fmla="*/ 293583 w 412319"/>
                    <a:gd name="connsiteY2" fmla="*/ 507079 h 537633"/>
                    <a:gd name="connsiteX3" fmla="*/ 0 w 412319"/>
                    <a:gd name="connsiteY3" fmla="*/ 537633 h 537633"/>
                    <a:gd name="connsiteX0" fmla="*/ 0 w 414413"/>
                    <a:gd name="connsiteY0" fmla="*/ 537633 h 537633"/>
                    <a:gd name="connsiteX1" fmla="*/ 406294 w 414413"/>
                    <a:gd name="connsiteY1" fmla="*/ 0 h 537633"/>
                    <a:gd name="connsiteX2" fmla="*/ 295677 w 414413"/>
                    <a:gd name="connsiteY2" fmla="*/ 507079 h 537633"/>
                    <a:gd name="connsiteX3" fmla="*/ 0 w 414413"/>
                    <a:gd name="connsiteY3" fmla="*/ 537633 h 537633"/>
                  </a:gdLst>
                  <a:ahLst/>
                  <a:cxnLst>
                    <a:cxn ang="0">
                      <a:pos x="connsiteX0" y="connsiteY0"/>
                    </a:cxn>
                    <a:cxn ang="0">
                      <a:pos x="connsiteX1" y="connsiteY1"/>
                    </a:cxn>
                    <a:cxn ang="0">
                      <a:pos x="connsiteX2" y="connsiteY2"/>
                    </a:cxn>
                    <a:cxn ang="0">
                      <a:pos x="connsiteX3" y="connsiteY3"/>
                    </a:cxn>
                  </a:cxnLst>
                  <a:rect l="l" t="t" r="r" b="b"/>
                  <a:pathLst>
                    <a:path w="414413" h="537633">
                      <a:moveTo>
                        <a:pt x="0" y="537633"/>
                      </a:moveTo>
                      <a:cubicBezTo>
                        <a:pt x="1" y="311605"/>
                        <a:pt x="262862" y="287234"/>
                        <a:pt x="406294" y="0"/>
                      </a:cubicBezTo>
                      <a:cubicBezTo>
                        <a:pt x="450022" y="243815"/>
                        <a:pt x="303223" y="304734"/>
                        <a:pt x="295677" y="507079"/>
                      </a:cubicBezTo>
                      <a:lnTo>
                        <a:pt x="0" y="537633"/>
                      </a:lnTo>
                      <a:close/>
                    </a:path>
                  </a:pathLst>
                </a:custGeom>
                <a:gradFill>
                  <a:gsLst>
                    <a:gs pos="0">
                      <a:schemeClr val="accent4">
                        <a:lumMod val="30000"/>
                      </a:schemeClr>
                    </a:gs>
                    <a:gs pos="65000">
                      <a:schemeClr val="accent4"/>
                    </a:gs>
                    <a:gs pos="100000">
                      <a:schemeClr val="accent4"/>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5" name="Freeform 34">
                  <a:extLst>
                    <a:ext uri="{FF2B5EF4-FFF2-40B4-BE49-F238E27FC236}">
                      <a16:creationId xmlns="" xmlns:a16="http://schemas.microsoft.com/office/drawing/2014/main" id="{A9F2CF82-B308-4AF3-ACB8-176181B014E1}"/>
                    </a:ext>
                  </a:extLst>
                </p:cNvPr>
                <p:cNvSpPr/>
                <p:nvPr/>
              </p:nvSpPr>
              <p:spPr>
                <a:xfrm>
                  <a:off x="3924127" y="2759347"/>
                  <a:ext cx="872924" cy="769532"/>
                </a:xfrm>
                <a:custGeom>
                  <a:avLst/>
                  <a:gdLst>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36069 w 936069"/>
                    <a:gd name="connsiteY0" fmla="*/ 892732 h 897065"/>
                    <a:gd name="connsiteX1" fmla="*/ 645714 w 936069"/>
                    <a:gd name="connsiteY1" fmla="*/ 897065 h 897065"/>
                    <a:gd name="connsiteX2" fmla="*/ 0 w 936069"/>
                    <a:gd name="connsiteY2" fmla="*/ 0 h 897065"/>
                    <a:gd name="connsiteX3" fmla="*/ 936069 w 936069"/>
                    <a:gd name="connsiteY3" fmla="*/ 892732 h 897065"/>
                    <a:gd name="connsiteX0" fmla="*/ 936069 w 936069"/>
                    <a:gd name="connsiteY0" fmla="*/ 892732 h 897065"/>
                    <a:gd name="connsiteX1" fmla="*/ 645714 w 936069"/>
                    <a:gd name="connsiteY1" fmla="*/ 897065 h 897065"/>
                    <a:gd name="connsiteX2" fmla="*/ 0 w 936069"/>
                    <a:gd name="connsiteY2" fmla="*/ 0 h 897065"/>
                    <a:gd name="connsiteX3" fmla="*/ 936069 w 936069"/>
                    <a:gd name="connsiteY3" fmla="*/ 892732 h 897065"/>
                    <a:gd name="connsiteX0" fmla="*/ 621373 w 621373"/>
                    <a:gd name="connsiteY0" fmla="*/ 667101 h 671434"/>
                    <a:gd name="connsiteX1" fmla="*/ 331018 w 621373"/>
                    <a:gd name="connsiteY1" fmla="*/ 671434 h 671434"/>
                    <a:gd name="connsiteX2" fmla="*/ 0 w 621373"/>
                    <a:gd name="connsiteY2" fmla="*/ 0 h 671434"/>
                    <a:gd name="connsiteX3" fmla="*/ 621373 w 621373"/>
                    <a:gd name="connsiteY3" fmla="*/ 667101 h 671434"/>
                    <a:gd name="connsiteX0" fmla="*/ 621373 w 621373"/>
                    <a:gd name="connsiteY0" fmla="*/ 667101 h 671434"/>
                    <a:gd name="connsiteX1" fmla="*/ 331018 w 621373"/>
                    <a:gd name="connsiteY1" fmla="*/ 671434 h 671434"/>
                    <a:gd name="connsiteX2" fmla="*/ 0 w 621373"/>
                    <a:gd name="connsiteY2" fmla="*/ 0 h 671434"/>
                    <a:gd name="connsiteX3" fmla="*/ 621373 w 621373"/>
                    <a:gd name="connsiteY3" fmla="*/ 667101 h 671434"/>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1159"/>
                    <a:gd name="connsiteX1" fmla="*/ 400135 w 697634"/>
                    <a:gd name="connsiteY1" fmla="*/ 751159 h 751159"/>
                    <a:gd name="connsiteX2" fmla="*/ 0 w 697634"/>
                    <a:gd name="connsiteY2" fmla="*/ 0 h 751159"/>
                    <a:gd name="connsiteX3" fmla="*/ 697634 w 697634"/>
                    <a:gd name="connsiteY3" fmla="*/ 749208 h 751159"/>
                    <a:gd name="connsiteX0" fmla="*/ 700015 w 700015"/>
                    <a:gd name="connsiteY0" fmla="*/ 763496 h 763496"/>
                    <a:gd name="connsiteX1" fmla="*/ 400135 w 700015"/>
                    <a:gd name="connsiteY1" fmla="*/ 751159 h 763496"/>
                    <a:gd name="connsiteX2" fmla="*/ 0 w 700015"/>
                    <a:gd name="connsiteY2" fmla="*/ 0 h 763496"/>
                    <a:gd name="connsiteX3" fmla="*/ 700015 w 700015"/>
                    <a:gd name="connsiteY3" fmla="*/ 763496 h 763496"/>
                    <a:gd name="connsiteX0" fmla="*/ 697603 w 697603"/>
                    <a:gd name="connsiteY0" fmla="*/ 769532 h 769532"/>
                    <a:gd name="connsiteX1" fmla="*/ 397723 w 697603"/>
                    <a:gd name="connsiteY1" fmla="*/ 757195 h 769532"/>
                    <a:gd name="connsiteX2" fmla="*/ 0 w 697603"/>
                    <a:gd name="connsiteY2" fmla="*/ 0 h 769532"/>
                    <a:gd name="connsiteX3" fmla="*/ 697603 w 697603"/>
                    <a:gd name="connsiteY3" fmla="*/ 769532 h 769532"/>
                    <a:gd name="connsiteX0" fmla="*/ 697603 w 697603"/>
                    <a:gd name="connsiteY0" fmla="*/ 769532 h 769532"/>
                    <a:gd name="connsiteX1" fmla="*/ 397723 w 697603"/>
                    <a:gd name="connsiteY1" fmla="*/ 762435 h 769532"/>
                    <a:gd name="connsiteX2" fmla="*/ 0 w 697603"/>
                    <a:gd name="connsiteY2" fmla="*/ 0 h 769532"/>
                    <a:gd name="connsiteX3" fmla="*/ 697603 w 697603"/>
                    <a:gd name="connsiteY3" fmla="*/ 769532 h 769532"/>
                    <a:gd name="connsiteX0" fmla="*/ 697603 w 697603"/>
                    <a:gd name="connsiteY0" fmla="*/ 769532 h 769532"/>
                    <a:gd name="connsiteX1" fmla="*/ 397723 w 697603"/>
                    <a:gd name="connsiteY1" fmla="*/ 762435 h 769532"/>
                    <a:gd name="connsiteX2" fmla="*/ 0 w 697603"/>
                    <a:gd name="connsiteY2" fmla="*/ 0 h 769532"/>
                    <a:gd name="connsiteX3" fmla="*/ 697603 w 697603"/>
                    <a:gd name="connsiteY3" fmla="*/ 769532 h 769532"/>
                    <a:gd name="connsiteX0" fmla="*/ 697603 w 697603"/>
                    <a:gd name="connsiteY0" fmla="*/ 769532 h 769532"/>
                    <a:gd name="connsiteX1" fmla="*/ 397723 w 697603"/>
                    <a:gd name="connsiteY1" fmla="*/ 759815 h 769532"/>
                    <a:gd name="connsiteX2" fmla="*/ 0 w 697603"/>
                    <a:gd name="connsiteY2" fmla="*/ 0 h 769532"/>
                    <a:gd name="connsiteX3" fmla="*/ 697603 w 697603"/>
                    <a:gd name="connsiteY3" fmla="*/ 769532 h 769532"/>
                    <a:gd name="connsiteX0" fmla="*/ 697603 w 697603"/>
                    <a:gd name="connsiteY0" fmla="*/ 769532 h 769532"/>
                    <a:gd name="connsiteX1" fmla="*/ 397723 w 697603"/>
                    <a:gd name="connsiteY1" fmla="*/ 759815 h 769532"/>
                    <a:gd name="connsiteX2" fmla="*/ 0 w 697603"/>
                    <a:gd name="connsiteY2" fmla="*/ 0 h 769532"/>
                    <a:gd name="connsiteX3" fmla="*/ 697603 w 697603"/>
                    <a:gd name="connsiteY3" fmla="*/ 769532 h 769532"/>
                  </a:gdLst>
                  <a:ahLst/>
                  <a:cxnLst>
                    <a:cxn ang="0">
                      <a:pos x="connsiteX0" y="connsiteY0"/>
                    </a:cxn>
                    <a:cxn ang="0">
                      <a:pos x="connsiteX1" y="connsiteY1"/>
                    </a:cxn>
                    <a:cxn ang="0">
                      <a:pos x="connsiteX2" y="connsiteY2"/>
                    </a:cxn>
                    <a:cxn ang="0">
                      <a:pos x="connsiteX3" y="connsiteY3"/>
                    </a:cxn>
                  </a:cxnLst>
                  <a:rect l="l" t="t" r="r" b="b"/>
                  <a:pathLst>
                    <a:path w="697603" h="769532">
                      <a:moveTo>
                        <a:pt x="697603" y="769532"/>
                      </a:moveTo>
                      <a:lnTo>
                        <a:pt x="397723" y="759815"/>
                      </a:lnTo>
                      <a:cubicBezTo>
                        <a:pt x="394664" y="601690"/>
                        <a:pt x="301785" y="317739"/>
                        <a:pt x="0" y="0"/>
                      </a:cubicBezTo>
                      <a:cubicBezTo>
                        <a:pt x="435554" y="314467"/>
                        <a:pt x="689236" y="622966"/>
                        <a:pt x="697603" y="769532"/>
                      </a:cubicBezTo>
                      <a:close/>
                    </a:path>
                  </a:pathLst>
                </a:custGeom>
                <a:gradFill>
                  <a:gsLst>
                    <a:gs pos="0">
                      <a:schemeClr val="accent2">
                        <a:lumMod val="30000"/>
                      </a:schemeClr>
                    </a:gs>
                    <a:gs pos="64000">
                      <a:schemeClr val="accent2"/>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6" name="Freeform 33">
                  <a:extLst>
                    <a:ext uri="{FF2B5EF4-FFF2-40B4-BE49-F238E27FC236}">
                      <a16:creationId xmlns="" xmlns:a16="http://schemas.microsoft.com/office/drawing/2014/main" id="{1820E81D-9EF8-4779-82FE-B71BBB4120A7}"/>
                    </a:ext>
                  </a:extLst>
                </p:cNvPr>
                <p:cNvSpPr/>
                <p:nvPr/>
              </p:nvSpPr>
              <p:spPr>
                <a:xfrm>
                  <a:off x="3712363" y="2635131"/>
                  <a:ext cx="1449138" cy="1024946"/>
                </a:xfrm>
                <a:custGeom>
                  <a:avLst/>
                  <a:gdLst>
                    <a:gd name="connsiteX0" fmla="*/ 346230 w 994299"/>
                    <a:gd name="connsiteY0" fmla="*/ 88777 h 798990"/>
                    <a:gd name="connsiteX1" fmla="*/ 994299 w 994299"/>
                    <a:gd name="connsiteY1" fmla="*/ 798990 h 798990"/>
                    <a:gd name="connsiteX2" fmla="*/ 719092 w 994299"/>
                    <a:gd name="connsiteY2" fmla="*/ 781235 h 798990"/>
                    <a:gd name="connsiteX3" fmla="*/ 0 w 994299"/>
                    <a:gd name="connsiteY3" fmla="*/ 0 h 798990"/>
                    <a:gd name="connsiteX4" fmla="*/ 346230 w 994299"/>
                    <a:gd name="connsiteY4" fmla="*/ 88777 h 798990"/>
                    <a:gd name="connsiteX0" fmla="*/ 346230 w 994299"/>
                    <a:gd name="connsiteY0" fmla="*/ 88777 h 798990"/>
                    <a:gd name="connsiteX1" fmla="*/ 994299 w 994299"/>
                    <a:gd name="connsiteY1" fmla="*/ 798990 h 798990"/>
                    <a:gd name="connsiteX2" fmla="*/ 684423 w 994299"/>
                    <a:gd name="connsiteY2" fmla="*/ 763900 h 798990"/>
                    <a:gd name="connsiteX3" fmla="*/ 0 w 994299"/>
                    <a:gd name="connsiteY3" fmla="*/ 0 h 798990"/>
                    <a:gd name="connsiteX4" fmla="*/ 346230 w 994299"/>
                    <a:gd name="connsiteY4" fmla="*/ 88777 h 798990"/>
                    <a:gd name="connsiteX0" fmla="*/ 346230 w 989965"/>
                    <a:gd name="connsiteY0" fmla="*/ 88777 h 781656"/>
                    <a:gd name="connsiteX1" fmla="*/ 989965 w 989965"/>
                    <a:gd name="connsiteY1" fmla="*/ 781656 h 781656"/>
                    <a:gd name="connsiteX2" fmla="*/ 684423 w 989965"/>
                    <a:gd name="connsiteY2" fmla="*/ 763900 h 781656"/>
                    <a:gd name="connsiteX3" fmla="*/ 0 w 989965"/>
                    <a:gd name="connsiteY3" fmla="*/ 0 h 781656"/>
                    <a:gd name="connsiteX4" fmla="*/ 346230 w 989965"/>
                    <a:gd name="connsiteY4" fmla="*/ 88777 h 781656"/>
                    <a:gd name="connsiteX0" fmla="*/ 346230 w 989965"/>
                    <a:gd name="connsiteY0" fmla="*/ 88777 h 781656"/>
                    <a:gd name="connsiteX1" fmla="*/ 989965 w 989965"/>
                    <a:gd name="connsiteY1" fmla="*/ 781656 h 781656"/>
                    <a:gd name="connsiteX2" fmla="*/ 684423 w 989965"/>
                    <a:gd name="connsiteY2" fmla="*/ 776901 h 781656"/>
                    <a:gd name="connsiteX3" fmla="*/ 0 w 989965"/>
                    <a:gd name="connsiteY3" fmla="*/ 0 h 781656"/>
                    <a:gd name="connsiteX4" fmla="*/ 346230 w 989965"/>
                    <a:gd name="connsiteY4" fmla="*/ 88777 h 781656"/>
                    <a:gd name="connsiteX0" fmla="*/ 346230 w 976964"/>
                    <a:gd name="connsiteY0" fmla="*/ 88777 h 777322"/>
                    <a:gd name="connsiteX1" fmla="*/ 976964 w 976964"/>
                    <a:gd name="connsiteY1" fmla="*/ 777322 h 777322"/>
                    <a:gd name="connsiteX2" fmla="*/ 684423 w 976964"/>
                    <a:gd name="connsiteY2" fmla="*/ 776901 h 777322"/>
                    <a:gd name="connsiteX3" fmla="*/ 0 w 976964"/>
                    <a:gd name="connsiteY3" fmla="*/ 0 h 777322"/>
                    <a:gd name="connsiteX4" fmla="*/ 346230 w 976964"/>
                    <a:gd name="connsiteY4" fmla="*/ 88777 h 777322"/>
                    <a:gd name="connsiteX0" fmla="*/ 372232 w 976964"/>
                    <a:gd name="connsiteY0" fmla="*/ 119112 h 777322"/>
                    <a:gd name="connsiteX1" fmla="*/ 976964 w 976964"/>
                    <a:gd name="connsiteY1" fmla="*/ 777322 h 777322"/>
                    <a:gd name="connsiteX2" fmla="*/ 684423 w 976964"/>
                    <a:gd name="connsiteY2" fmla="*/ 776901 h 777322"/>
                    <a:gd name="connsiteX3" fmla="*/ 0 w 976964"/>
                    <a:gd name="connsiteY3" fmla="*/ 0 h 777322"/>
                    <a:gd name="connsiteX4" fmla="*/ 372232 w 976964"/>
                    <a:gd name="connsiteY4" fmla="*/ 119112 h 777322"/>
                    <a:gd name="connsiteX0" fmla="*/ 354897 w 976964"/>
                    <a:gd name="connsiteY0" fmla="*/ 106111 h 777322"/>
                    <a:gd name="connsiteX1" fmla="*/ 976964 w 976964"/>
                    <a:gd name="connsiteY1" fmla="*/ 777322 h 777322"/>
                    <a:gd name="connsiteX2" fmla="*/ 684423 w 976964"/>
                    <a:gd name="connsiteY2" fmla="*/ 776901 h 777322"/>
                    <a:gd name="connsiteX3" fmla="*/ 0 w 976964"/>
                    <a:gd name="connsiteY3" fmla="*/ 0 h 777322"/>
                    <a:gd name="connsiteX4" fmla="*/ 354897 w 976964"/>
                    <a:gd name="connsiteY4" fmla="*/ 106111 h 777322"/>
                    <a:gd name="connsiteX0" fmla="*/ 337562 w 976964"/>
                    <a:gd name="connsiteY0" fmla="*/ 136446 h 777322"/>
                    <a:gd name="connsiteX1" fmla="*/ 976964 w 976964"/>
                    <a:gd name="connsiteY1" fmla="*/ 777322 h 777322"/>
                    <a:gd name="connsiteX2" fmla="*/ 684423 w 976964"/>
                    <a:gd name="connsiteY2" fmla="*/ 776901 h 777322"/>
                    <a:gd name="connsiteX3" fmla="*/ 0 w 976964"/>
                    <a:gd name="connsiteY3" fmla="*/ 0 h 777322"/>
                    <a:gd name="connsiteX4" fmla="*/ 337562 w 976964"/>
                    <a:gd name="connsiteY4" fmla="*/ 136446 h 777322"/>
                    <a:gd name="connsiteX0" fmla="*/ 454570 w 1093972"/>
                    <a:gd name="connsiteY0" fmla="*/ 188449 h 829325"/>
                    <a:gd name="connsiteX1" fmla="*/ 1093972 w 1093972"/>
                    <a:gd name="connsiteY1" fmla="*/ 829325 h 829325"/>
                    <a:gd name="connsiteX2" fmla="*/ 801431 w 1093972"/>
                    <a:gd name="connsiteY2" fmla="*/ 828904 h 829325"/>
                    <a:gd name="connsiteX3" fmla="*/ 0 w 1093972"/>
                    <a:gd name="connsiteY3" fmla="*/ 0 h 829325"/>
                    <a:gd name="connsiteX4" fmla="*/ 454570 w 1093972"/>
                    <a:gd name="connsiteY4" fmla="*/ 188449 h 829325"/>
                    <a:gd name="connsiteX0" fmla="*/ 454570 w 1093972"/>
                    <a:gd name="connsiteY0" fmla="*/ 188449 h 829325"/>
                    <a:gd name="connsiteX1" fmla="*/ 1093972 w 1093972"/>
                    <a:gd name="connsiteY1" fmla="*/ 829325 h 829325"/>
                    <a:gd name="connsiteX2" fmla="*/ 801431 w 1093972"/>
                    <a:gd name="connsiteY2" fmla="*/ 828904 h 829325"/>
                    <a:gd name="connsiteX3" fmla="*/ 0 w 1093972"/>
                    <a:gd name="connsiteY3" fmla="*/ 0 h 829325"/>
                    <a:gd name="connsiteX4" fmla="*/ 454570 w 1093972"/>
                    <a:gd name="connsiteY4" fmla="*/ 188449 h 829325"/>
                    <a:gd name="connsiteX0" fmla="*/ 454570 w 1093972"/>
                    <a:gd name="connsiteY0" fmla="*/ 188449 h 829325"/>
                    <a:gd name="connsiteX1" fmla="*/ 1093972 w 1093972"/>
                    <a:gd name="connsiteY1" fmla="*/ 829325 h 829325"/>
                    <a:gd name="connsiteX2" fmla="*/ 801431 w 1093972"/>
                    <a:gd name="connsiteY2" fmla="*/ 828904 h 829325"/>
                    <a:gd name="connsiteX3" fmla="*/ 0 w 1093972"/>
                    <a:gd name="connsiteY3" fmla="*/ 0 h 829325"/>
                    <a:gd name="connsiteX4" fmla="*/ 454570 w 1093972"/>
                    <a:gd name="connsiteY4" fmla="*/ 188449 h 829325"/>
                    <a:gd name="connsiteX0" fmla="*/ 441569 w 1093972"/>
                    <a:gd name="connsiteY0" fmla="*/ 223119 h 829325"/>
                    <a:gd name="connsiteX1" fmla="*/ 1093972 w 1093972"/>
                    <a:gd name="connsiteY1" fmla="*/ 829325 h 829325"/>
                    <a:gd name="connsiteX2" fmla="*/ 801431 w 1093972"/>
                    <a:gd name="connsiteY2" fmla="*/ 828904 h 829325"/>
                    <a:gd name="connsiteX3" fmla="*/ 0 w 1093972"/>
                    <a:gd name="connsiteY3" fmla="*/ 0 h 829325"/>
                    <a:gd name="connsiteX4" fmla="*/ 441569 w 1093972"/>
                    <a:gd name="connsiteY4" fmla="*/ 223119 h 829325"/>
                    <a:gd name="connsiteX0" fmla="*/ 441569 w 1093972"/>
                    <a:gd name="connsiteY0" fmla="*/ 223119 h 829325"/>
                    <a:gd name="connsiteX1" fmla="*/ 1093972 w 1093972"/>
                    <a:gd name="connsiteY1" fmla="*/ 829325 h 829325"/>
                    <a:gd name="connsiteX2" fmla="*/ 801431 w 1093972"/>
                    <a:gd name="connsiteY2" fmla="*/ 828904 h 829325"/>
                    <a:gd name="connsiteX3" fmla="*/ 0 w 1093972"/>
                    <a:gd name="connsiteY3" fmla="*/ 0 h 829325"/>
                    <a:gd name="connsiteX4" fmla="*/ 441569 w 1093972"/>
                    <a:gd name="connsiteY4" fmla="*/ 223119 h 829325"/>
                    <a:gd name="connsiteX0" fmla="*/ 441569 w 1093972"/>
                    <a:gd name="connsiteY0" fmla="*/ 223119 h 829325"/>
                    <a:gd name="connsiteX1" fmla="*/ 1093972 w 1093972"/>
                    <a:gd name="connsiteY1" fmla="*/ 829325 h 829325"/>
                    <a:gd name="connsiteX2" fmla="*/ 801431 w 1093972"/>
                    <a:gd name="connsiteY2" fmla="*/ 828904 h 829325"/>
                    <a:gd name="connsiteX3" fmla="*/ 0 w 1093972"/>
                    <a:gd name="connsiteY3" fmla="*/ 0 h 829325"/>
                    <a:gd name="connsiteX4" fmla="*/ 441569 w 1093972"/>
                    <a:gd name="connsiteY4" fmla="*/ 223119 h 829325"/>
                    <a:gd name="connsiteX0" fmla="*/ 441569 w 1093972"/>
                    <a:gd name="connsiteY0" fmla="*/ 223119 h 829325"/>
                    <a:gd name="connsiteX1" fmla="*/ 1093972 w 1093972"/>
                    <a:gd name="connsiteY1" fmla="*/ 829325 h 829325"/>
                    <a:gd name="connsiteX2" fmla="*/ 801431 w 1093972"/>
                    <a:gd name="connsiteY2" fmla="*/ 828904 h 829325"/>
                    <a:gd name="connsiteX3" fmla="*/ 0 w 1093972"/>
                    <a:gd name="connsiteY3" fmla="*/ 0 h 829325"/>
                    <a:gd name="connsiteX4" fmla="*/ 441569 w 1093972"/>
                    <a:gd name="connsiteY4" fmla="*/ 223119 h 829325"/>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58903 w 1111306"/>
                    <a:gd name="connsiteY0" fmla="*/ 197118 h 937667"/>
                    <a:gd name="connsiteX1" fmla="*/ 1111306 w 1111306"/>
                    <a:gd name="connsiteY1" fmla="*/ 937667 h 937667"/>
                    <a:gd name="connsiteX2" fmla="*/ 818765 w 1111306"/>
                    <a:gd name="connsiteY2" fmla="*/ 802903 h 937667"/>
                    <a:gd name="connsiteX3" fmla="*/ 0 w 1111306"/>
                    <a:gd name="connsiteY3" fmla="*/ 0 h 937667"/>
                    <a:gd name="connsiteX4" fmla="*/ 458903 w 1111306"/>
                    <a:gd name="connsiteY4" fmla="*/ 197118 h 937667"/>
                    <a:gd name="connsiteX0" fmla="*/ 467571 w 1119974"/>
                    <a:gd name="connsiteY0" fmla="*/ 223120 h 963669"/>
                    <a:gd name="connsiteX1" fmla="*/ 1119974 w 1119974"/>
                    <a:gd name="connsiteY1" fmla="*/ 963669 h 963669"/>
                    <a:gd name="connsiteX2" fmla="*/ 827433 w 1119974"/>
                    <a:gd name="connsiteY2" fmla="*/ 828905 h 963669"/>
                    <a:gd name="connsiteX3" fmla="*/ 0 w 1119974"/>
                    <a:gd name="connsiteY3" fmla="*/ 0 h 963669"/>
                    <a:gd name="connsiteX4" fmla="*/ 467571 w 1119974"/>
                    <a:gd name="connsiteY4" fmla="*/ 223120 h 963669"/>
                    <a:gd name="connsiteX0" fmla="*/ 467571 w 1119974"/>
                    <a:gd name="connsiteY0" fmla="*/ 223120 h 963669"/>
                    <a:gd name="connsiteX1" fmla="*/ 1119974 w 1119974"/>
                    <a:gd name="connsiteY1" fmla="*/ 963669 h 963669"/>
                    <a:gd name="connsiteX2" fmla="*/ 827433 w 1119974"/>
                    <a:gd name="connsiteY2" fmla="*/ 828905 h 963669"/>
                    <a:gd name="connsiteX3" fmla="*/ 0 w 1119974"/>
                    <a:gd name="connsiteY3" fmla="*/ 0 h 963669"/>
                    <a:gd name="connsiteX4" fmla="*/ 467571 w 1119974"/>
                    <a:gd name="connsiteY4" fmla="*/ 223120 h 963669"/>
                    <a:gd name="connsiteX0" fmla="*/ 515242 w 1167645"/>
                    <a:gd name="connsiteY0" fmla="*/ 266457 h 1007006"/>
                    <a:gd name="connsiteX1" fmla="*/ 1167645 w 1167645"/>
                    <a:gd name="connsiteY1" fmla="*/ 1007006 h 1007006"/>
                    <a:gd name="connsiteX2" fmla="*/ 875104 w 1167645"/>
                    <a:gd name="connsiteY2" fmla="*/ 872242 h 1007006"/>
                    <a:gd name="connsiteX3" fmla="*/ 0 w 1167645"/>
                    <a:gd name="connsiteY3" fmla="*/ 0 h 1007006"/>
                    <a:gd name="connsiteX4" fmla="*/ 515242 w 1167645"/>
                    <a:gd name="connsiteY4" fmla="*/ 266457 h 1007006"/>
                    <a:gd name="connsiteX0" fmla="*/ 515242 w 1167645"/>
                    <a:gd name="connsiteY0" fmla="*/ 266457 h 1007006"/>
                    <a:gd name="connsiteX1" fmla="*/ 1167645 w 1167645"/>
                    <a:gd name="connsiteY1" fmla="*/ 1007006 h 1007006"/>
                    <a:gd name="connsiteX2" fmla="*/ 875104 w 1167645"/>
                    <a:gd name="connsiteY2" fmla="*/ 872242 h 1007006"/>
                    <a:gd name="connsiteX3" fmla="*/ 0 w 1167645"/>
                    <a:gd name="connsiteY3" fmla="*/ 0 h 1007006"/>
                    <a:gd name="connsiteX4" fmla="*/ 515242 w 1167645"/>
                    <a:gd name="connsiteY4" fmla="*/ 266457 h 1007006"/>
                    <a:gd name="connsiteX0" fmla="*/ 515242 w 1167645"/>
                    <a:gd name="connsiteY0" fmla="*/ 266457 h 1007006"/>
                    <a:gd name="connsiteX1" fmla="*/ 1167645 w 1167645"/>
                    <a:gd name="connsiteY1" fmla="*/ 1007006 h 1007006"/>
                    <a:gd name="connsiteX2" fmla="*/ 875104 w 1167645"/>
                    <a:gd name="connsiteY2" fmla="*/ 872242 h 1007006"/>
                    <a:gd name="connsiteX3" fmla="*/ 0 w 1167645"/>
                    <a:gd name="connsiteY3" fmla="*/ 0 h 1007006"/>
                    <a:gd name="connsiteX4" fmla="*/ 515242 w 1167645"/>
                    <a:gd name="connsiteY4" fmla="*/ 266457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74788"/>
                    <a:gd name="connsiteY0" fmla="*/ 0 h 1016531"/>
                    <a:gd name="connsiteX1" fmla="*/ 1174788 w 1174788"/>
                    <a:gd name="connsiteY1" fmla="*/ 1016531 h 1016531"/>
                    <a:gd name="connsiteX2" fmla="*/ 882247 w 1174788"/>
                    <a:gd name="connsiteY2" fmla="*/ 881767 h 1016531"/>
                    <a:gd name="connsiteX3" fmla="*/ 0 w 1174788"/>
                    <a:gd name="connsiteY3" fmla="*/ 0 h 1016531"/>
                    <a:gd name="connsiteX0" fmla="*/ 0 w 1165263"/>
                    <a:gd name="connsiteY0" fmla="*/ 0 h 1018912"/>
                    <a:gd name="connsiteX1" fmla="*/ 1165263 w 1165263"/>
                    <a:gd name="connsiteY1" fmla="*/ 1018912 h 1018912"/>
                    <a:gd name="connsiteX2" fmla="*/ 882247 w 1165263"/>
                    <a:gd name="connsiteY2" fmla="*/ 881767 h 1018912"/>
                    <a:gd name="connsiteX3" fmla="*/ 0 w 1165263"/>
                    <a:gd name="connsiteY3" fmla="*/ 0 h 1018912"/>
                    <a:gd name="connsiteX0" fmla="*/ 0 w 1165263"/>
                    <a:gd name="connsiteY0" fmla="*/ 0 h 1018912"/>
                    <a:gd name="connsiteX1" fmla="*/ 1165263 w 1165263"/>
                    <a:gd name="connsiteY1" fmla="*/ 1018912 h 1018912"/>
                    <a:gd name="connsiteX2" fmla="*/ 875103 w 1165263"/>
                    <a:gd name="connsiteY2" fmla="*/ 884149 h 1018912"/>
                    <a:gd name="connsiteX3" fmla="*/ 0 w 1165263"/>
                    <a:gd name="connsiteY3" fmla="*/ 0 h 1018912"/>
                    <a:gd name="connsiteX0" fmla="*/ 0 w 1165263"/>
                    <a:gd name="connsiteY0" fmla="*/ 0 h 1018912"/>
                    <a:gd name="connsiteX1" fmla="*/ 1165263 w 1165263"/>
                    <a:gd name="connsiteY1" fmla="*/ 1018912 h 1018912"/>
                    <a:gd name="connsiteX2" fmla="*/ 875103 w 1165263"/>
                    <a:gd name="connsiteY2" fmla="*/ 884149 h 1018912"/>
                    <a:gd name="connsiteX3" fmla="*/ 0 w 1165263"/>
                    <a:gd name="connsiteY3" fmla="*/ 0 h 1018912"/>
                    <a:gd name="connsiteX0" fmla="*/ 0 w 1165263"/>
                    <a:gd name="connsiteY0" fmla="*/ 0 h 1018912"/>
                    <a:gd name="connsiteX1" fmla="*/ 1165263 w 1165263"/>
                    <a:gd name="connsiteY1" fmla="*/ 1018912 h 1018912"/>
                    <a:gd name="connsiteX2" fmla="*/ 875103 w 1165263"/>
                    <a:gd name="connsiteY2" fmla="*/ 884149 h 1018912"/>
                    <a:gd name="connsiteX3" fmla="*/ 0 w 1165263"/>
                    <a:gd name="connsiteY3" fmla="*/ 0 h 1018912"/>
                    <a:gd name="connsiteX0" fmla="*/ 0 w 1165263"/>
                    <a:gd name="connsiteY0" fmla="*/ 0 h 1018912"/>
                    <a:gd name="connsiteX1" fmla="*/ 1165263 w 1165263"/>
                    <a:gd name="connsiteY1" fmla="*/ 1018912 h 1018912"/>
                    <a:gd name="connsiteX2" fmla="*/ 875103 w 1165263"/>
                    <a:gd name="connsiteY2" fmla="*/ 884149 h 1018912"/>
                    <a:gd name="connsiteX3" fmla="*/ 0 w 1165263"/>
                    <a:gd name="connsiteY3" fmla="*/ 0 h 1018912"/>
                    <a:gd name="connsiteX0" fmla="*/ 0 w 1165263"/>
                    <a:gd name="connsiteY0" fmla="*/ 0 h 1021293"/>
                    <a:gd name="connsiteX1" fmla="*/ 1165263 w 1165263"/>
                    <a:gd name="connsiteY1" fmla="*/ 1021293 h 1021293"/>
                    <a:gd name="connsiteX2" fmla="*/ 875103 w 1165263"/>
                    <a:gd name="connsiteY2" fmla="*/ 884149 h 1021293"/>
                    <a:gd name="connsiteX3" fmla="*/ 0 w 1165263"/>
                    <a:gd name="connsiteY3" fmla="*/ 0 h 1021293"/>
                    <a:gd name="connsiteX0" fmla="*/ 0 w 1172407"/>
                    <a:gd name="connsiteY0" fmla="*/ 0 h 1018911"/>
                    <a:gd name="connsiteX1" fmla="*/ 1172407 w 1172407"/>
                    <a:gd name="connsiteY1" fmla="*/ 1018911 h 1018911"/>
                    <a:gd name="connsiteX2" fmla="*/ 875103 w 1172407"/>
                    <a:gd name="connsiteY2" fmla="*/ 884149 h 1018911"/>
                    <a:gd name="connsiteX3" fmla="*/ 0 w 1172407"/>
                    <a:gd name="connsiteY3" fmla="*/ 0 h 1018911"/>
                    <a:gd name="connsiteX0" fmla="*/ 0 w 1167644"/>
                    <a:gd name="connsiteY0" fmla="*/ 0 h 1018911"/>
                    <a:gd name="connsiteX1" fmla="*/ 1167644 w 1167644"/>
                    <a:gd name="connsiteY1" fmla="*/ 1018911 h 1018911"/>
                    <a:gd name="connsiteX2" fmla="*/ 875103 w 1167644"/>
                    <a:gd name="connsiteY2" fmla="*/ 884149 h 1018911"/>
                    <a:gd name="connsiteX3" fmla="*/ 0 w 1167644"/>
                    <a:gd name="connsiteY3" fmla="*/ 0 h 1018911"/>
                    <a:gd name="connsiteX0" fmla="*/ 0 w 1167644"/>
                    <a:gd name="connsiteY0" fmla="*/ 0 h 1018911"/>
                    <a:gd name="connsiteX1" fmla="*/ 1167644 w 1167644"/>
                    <a:gd name="connsiteY1" fmla="*/ 1018911 h 1018911"/>
                    <a:gd name="connsiteX2" fmla="*/ 875103 w 1167644"/>
                    <a:gd name="connsiteY2" fmla="*/ 884149 h 1018911"/>
                    <a:gd name="connsiteX3" fmla="*/ 0 w 1167644"/>
                    <a:gd name="connsiteY3" fmla="*/ 0 h 1018911"/>
                    <a:gd name="connsiteX0" fmla="*/ 0 w 1160500"/>
                    <a:gd name="connsiteY0" fmla="*/ 0 h 1018911"/>
                    <a:gd name="connsiteX1" fmla="*/ 1160500 w 1160500"/>
                    <a:gd name="connsiteY1" fmla="*/ 1018911 h 1018911"/>
                    <a:gd name="connsiteX2" fmla="*/ 867959 w 1160500"/>
                    <a:gd name="connsiteY2" fmla="*/ 884149 h 1018911"/>
                    <a:gd name="connsiteX3" fmla="*/ 0 w 1160500"/>
                    <a:gd name="connsiteY3" fmla="*/ 0 h 1018911"/>
                    <a:gd name="connsiteX0" fmla="*/ 0 w 1160500"/>
                    <a:gd name="connsiteY0" fmla="*/ 0 h 1018911"/>
                    <a:gd name="connsiteX1" fmla="*/ 1160500 w 1160500"/>
                    <a:gd name="connsiteY1" fmla="*/ 1018911 h 1018911"/>
                    <a:gd name="connsiteX2" fmla="*/ 867959 w 1160500"/>
                    <a:gd name="connsiteY2" fmla="*/ 884149 h 1018911"/>
                    <a:gd name="connsiteX3" fmla="*/ 0 w 1160500"/>
                    <a:gd name="connsiteY3" fmla="*/ 0 h 1018911"/>
                    <a:gd name="connsiteX0" fmla="*/ 0 w 1160500"/>
                    <a:gd name="connsiteY0" fmla="*/ 0 h 1018911"/>
                    <a:gd name="connsiteX1" fmla="*/ 1160500 w 1160500"/>
                    <a:gd name="connsiteY1" fmla="*/ 1018911 h 1018911"/>
                    <a:gd name="connsiteX2" fmla="*/ 867959 w 1160500"/>
                    <a:gd name="connsiteY2" fmla="*/ 884149 h 1018911"/>
                    <a:gd name="connsiteX3" fmla="*/ 0 w 1160500"/>
                    <a:gd name="connsiteY3" fmla="*/ 0 h 1018911"/>
                    <a:gd name="connsiteX0" fmla="*/ 0 w 1158088"/>
                    <a:gd name="connsiteY0" fmla="*/ 0 h 1024946"/>
                    <a:gd name="connsiteX1" fmla="*/ 1158088 w 1158088"/>
                    <a:gd name="connsiteY1" fmla="*/ 1024946 h 1024946"/>
                    <a:gd name="connsiteX2" fmla="*/ 865547 w 1158088"/>
                    <a:gd name="connsiteY2" fmla="*/ 890184 h 1024946"/>
                    <a:gd name="connsiteX3" fmla="*/ 0 w 1158088"/>
                    <a:gd name="connsiteY3" fmla="*/ 0 h 1024946"/>
                    <a:gd name="connsiteX0" fmla="*/ 0 w 1158088"/>
                    <a:gd name="connsiteY0" fmla="*/ 0 h 1024946"/>
                    <a:gd name="connsiteX1" fmla="*/ 1158088 w 1158088"/>
                    <a:gd name="connsiteY1" fmla="*/ 1024946 h 1024946"/>
                    <a:gd name="connsiteX2" fmla="*/ 865547 w 1158088"/>
                    <a:gd name="connsiteY2" fmla="*/ 890184 h 1024946"/>
                    <a:gd name="connsiteX3" fmla="*/ 0 w 1158088"/>
                    <a:gd name="connsiteY3" fmla="*/ 0 h 1024946"/>
                  </a:gdLst>
                  <a:ahLst/>
                  <a:cxnLst>
                    <a:cxn ang="0">
                      <a:pos x="connsiteX0" y="connsiteY0"/>
                    </a:cxn>
                    <a:cxn ang="0">
                      <a:pos x="connsiteX1" y="connsiteY1"/>
                    </a:cxn>
                    <a:cxn ang="0">
                      <a:pos x="connsiteX2" y="connsiteY2"/>
                    </a:cxn>
                    <a:cxn ang="0">
                      <a:pos x="connsiteX3" y="connsiteY3"/>
                    </a:cxn>
                  </a:cxnLst>
                  <a:rect l="l" t="t" r="r" b="b"/>
                  <a:pathLst>
                    <a:path w="1158088" h="1024946">
                      <a:moveTo>
                        <a:pt x="0" y="0"/>
                      </a:moveTo>
                      <a:cubicBezTo>
                        <a:pt x="695995" y="281858"/>
                        <a:pt x="1149390" y="683745"/>
                        <a:pt x="1158088" y="1024946"/>
                      </a:cubicBezTo>
                      <a:lnTo>
                        <a:pt x="865547" y="890184"/>
                      </a:lnTo>
                      <a:cubicBezTo>
                        <a:pt x="825277" y="670457"/>
                        <a:pt x="447443" y="313352"/>
                        <a:pt x="0" y="0"/>
                      </a:cubicBezTo>
                      <a:close/>
                    </a:path>
                  </a:pathLst>
                </a:custGeom>
                <a:gradFill>
                  <a:gsLst>
                    <a:gs pos="63000">
                      <a:schemeClr val="accent1"/>
                    </a:gs>
                    <a:gs pos="29000">
                      <a:schemeClr val="accent1">
                        <a:lumMod val="50000"/>
                      </a:schemeClr>
                    </a:gs>
                    <a:gs pos="0">
                      <a:schemeClr val="accent1">
                        <a:lumMod val="30000"/>
                      </a:schemeClr>
                    </a:gs>
                    <a:gs pos="100000">
                      <a:schemeClr val="accent1"/>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7" name="Group 35">
                <a:extLst>
                  <a:ext uri="{FF2B5EF4-FFF2-40B4-BE49-F238E27FC236}">
                    <a16:creationId xmlns="" xmlns:a16="http://schemas.microsoft.com/office/drawing/2014/main" id="{ECD62100-CBE8-46CD-B4BE-F80A1FE1CADE}"/>
                  </a:ext>
                </a:extLst>
              </p:cNvPr>
              <p:cNvGrpSpPr/>
              <p:nvPr/>
            </p:nvGrpSpPr>
            <p:grpSpPr>
              <a:xfrm rot="16200000">
                <a:off x="1794691" y="2786385"/>
                <a:ext cx="1769714" cy="2866407"/>
                <a:chOff x="1950887" y="-1"/>
                <a:chExt cx="1414279" cy="2866407"/>
              </a:xfrm>
              <a:gradFill>
                <a:gsLst>
                  <a:gs pos="0">
                    <a:srgbClr val="92D050">
                      <a:lumMod val="30000"/>
                    </a:srgbClr>
                  </a:gs>
                  <a:gs pos="65000">
                    <a:srgbClr val="92D050"/>
                  </a:gs>
                  <a:gs pos="100000">
                    <a:srgbClr val="92D050"/>
                  </a:gs>
                </a:gsLst>
                <a:lin ang="14400000" scaled="0"/>
              </a:gradFill>
            </p:grpSpPr>
            <p:sp>
              <p:nvSpPr>
                <p:cNvPr id="58" name="Rectangle 24">
                  <a:extLst>
                    <a:ext uri="{FF2B5EF4-FFF2-40B4-BE49-F238E27FC236}">
                      <a16:creationId xmlns="" xmlns:a16="http://schemas.microsoft.com/office/drawing/2014/main" id="{4789A10F-AF00-4215-9363-3AF376B9FA3F}"/>
                    </a:ext>
                  </a:extLst>
                </p:cNvPr>
                <p:cNvSpPr/>
                <p:nvPr/>
              </p:nvSpPr>
              <p:spPr>
                <a:xfrm>
                  <a:off x="1950887" y="-1"/>
                  <a:ext cx="1414279" cy="2045803"/>
                </a:xfrm>
                <a:custGeom>
                  <a:avLst/>
                  <a:gdLst>
                    <a:gd name="connsiteX0" fmla="*/ 0 w 1412807"/>
                    <a:gd name="connsiteY0" fmla="*/ 0 h 2045803"/>
                    <a:gd name="connsiteX1" fmla="*/ 1412807 w 1412807"/>
                    <a:gd name="connsiteY1" fmla="*/ 0 h 2045803"/>
                    <a:gd name="connsiteX2" fmla="*/ 1412807 w 1412807"/>
                    <a:gd name="connsiteY2" fmla="*/ 2045803 h 2045803"/>
                    <a:gd name="connsiteX3" fmla="*/ 0 w 1412807"/>
                    <a:gd name="connsiteY3" fmla="*/ 204580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85512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824788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80745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678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8145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98787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98787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77119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77119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678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2450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4334 w 1412807"/>
                    <a:gd name="connsiteY3" fmla="*/ 1742450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6715 w 1412807"/>
                    <a:gd name="connsiteY3" fmla="*/ 1621006 h 2045803"/>
                    <a:gd name="connsiteX4" fmla="*/ 0 w 1412807"/>
                    <a:gd name="connsiteY4" fmla="*/ 0 h 2045803"/>
                    <a:gd name="connsiteX0" fmla="*/ 1472 w 1414279"/>
                    <a:gd name="connsiteY0" fmla="*/ 0 h 2045803"/>
                    <a:gd name="connsiteX1" fmla="*/ 1414279 w 1414279"/>
                    <a:gd name="connsiteY1" fmla="*/ 0 h 2045803"/>
                    <a:gd name="connsiteX2" fmla="*/ 1414279 w 1414279"/>
                    <a:gd name="connsiteY2" fmla="*/ 2045803 h 2045803"/>
                    <a:gd name="connsiteX3" fmla="*/ 3424 w 1414279"/>
                    <a:gd name="connsiteY3" fmla="*/ 1561474 h 2045803"/>
                    <a:gd name="connsiteX4" fmla="*/ 1472 w 1414279"/>
                    <a:gd name="connsiteY4" fmla="*/ 0 h 204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279" h="2045803">
                      <a:moveTo>
                        <a:pt x="1472" y="0"/>
                      </a:moveTo>
                      <a:lnTo>
                        <a:pt x="1414279" y="0"/>
                      </a:lnTo>
                      <a:lnTo>
                        <a:pt x="1414279" y="2045803"/>
                      </a:lnTo>
                      <a:lnTo>
                        <a:pt x="3424" y="1561474"/>
                      </a:lnTo>
                      <a:cubicBezTo>
                        <a:pt x="-5243" y="951767"/>
                        <a:pt x="5806" y="618374"/>
                        <a:pt x="14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9" name="Freeform 31">
                  <a:extLst>
                    <a:ext uri="{FF2B5EF4-FFF2-40B4-BE49-F238E27FC236}">
                      <a16:creationId xmlns="" xmlns:a16="http://schemas.microsoft.com/office/drawing/2014/main" id="{6D75EA40-F549-4436-A784-C767405DF9D4}"/>
                    </a:ext>
                  </a:extLst>
                </p:cNvPr>
                <p:cNvSpPr/>
                <p:nvPr/>
              </p:nvSpPr>
              <p:spPr>
                <a:xfrm>
                  <a:off x="1955039" y="1552780"/>
                  <a:ext cx="1399862" cy="1313626"/>
                </a:xfrm>
                <a:custGeom>
                  <a:avLst/>
                  <a:gdLst>
                    <a:gd name="connsiteX0" fmla="*/ 0 w 1447061"/>
                    <a:gd name="connsiteY0" fmla="*/ 0 h 870011"/>
                    <a:gd name="connsiteX1" fmla="*/ 1447061 w 1447061"/>
                    <a:gd name="connsiteY1" fmla="*/ 17755 h 870011"/>
                    <a:gd name="connsiteX2" fmla="*/ 1402672 w 1447061"/>
                    <a:gd name="connsiteY2" fmla="*/ 870011 h 870011"/>
                    <a:gd name="connsiteX3" fmla="*/ 0 w 1447061"/>
                    <a:gd name="connsiteY3" fmla="*/ 0 h 870011"/>
                    <a:gd name="connsiteX0" fmla="*/ 0 w 1402672"/>
                    <a:gd name="connsiteY0" fmla="*/ 0 h 870011"/>
                    <a:gd name="connsiteX1" fmla="*/ 1402672 w 1402672"/>
                    <a:gd name="connsiteY1" fmla="*/ 26633 h 870011"/>
                    <a:gd name="connsiteX2" fmla="*/ 1402672 w 1402672"/>
                    <a:gd name="connsiteY2" fmla="*/ 870011 h 870011"/>
                    <a:gd name="connsiteX3" fmla="*/ 0 w 1402672"/>
                    <a:gd name="connsiteY3" fmla="*/ 0 h 870011"/>
                    <a:gd name="connsiteX0" fmla="*/ 0 w 1402672"/>
                    <a:gd name="connsiteY0" fmla="*/ 0 h 870011"/>
                    <a:gd name="connsiteX1" fmla="*/ 1402672 w 1402672"/>
                    <a:gd name="connsiteY1" fmla="*/ 0 h 870011"/>
                    <a:gd name="connsiteX2" fmla="*/ 1402672 w 1402672"/>
                    <a:gd name="connsiteY2" fmla="*/ 870011 h 870011"/>
                    <a:gd name="connsiteX3" fmla="*/ 0 w 1402672"/>
                    <a:gd name="connsiteY3" fmla="*/ 0 h 870011"/>
                    <a:gd name="connsiteX0" fmla="*/ 0 w 1402672"/>
                    <a:gd name="connsiteY0" fmla="*/ 0 h 825623"/>
                    <a:gd name="connsiteX1" fmla="*/ 1402672 w 1402672"/>
                    <a:gd name="connsiteY1" fmla="*/ 0 h 825623"/>
                    <a:gd name="connsiteX2" fmla="*/ 1402672 w 1402672"/>
                    <a:gd name="connsiteY2" fmla="*/ 825623 h 825623"/>
                    <a:gd name="connsiteX3" fmla="*/ 0 w 1402672"/>
                    <a:gd name="connsiteY3" fmla="*/ 0 h 825623"/>
                    <a:gd name="connsiteX0" fmla="*/ 0 w 1402672"/>
                    <a:gd name="connsiteY0" fmla="*/ 0 h 816745"/>
                    <a:gd name="connsiteX1" fmla="*/ 1402672 w 1402672"/>
                    <a:gd name="connsiteY1" fmla="*/ 0 h 816745"/>
                    <a:gd name="connsiteX2" fmla="*/ 1402672 w 1402672"/>
                    <a:gd name="connsiteY2" fmla="*/ 816745 h 816745"/>
                    <a:gd name="connsiteX3" fmla="*/ 0 w 1402672"/>
                    <a:gd name="connsiteY3" fmla="*/ 0 h 816745"/>
                    <a:gd name="connsiteX0" fmla="*/ 0 w 1420427"/>
                    <a:gd name="connsiteY0" fmla="*/ 0 h 843378"/>
                    <a:gd name="connsiteX1" fmla="*/ 1402672 w 1420427"/>
                    <a:gd name="connsiteY1" fmla="*/ 0 h 843378"/>
                    <a:gd name="connsiteX2" fmla="*/ 1420427 w 1420427"/>
                    <a:gd name="connsiteY2" fmla="*/ 843378 h 843378"/>
                    <a:gd name="connsiteX3" fmla="*/ 0 w 1420427"/>
                    <a:gd name="connsiteY3" fmla="*/ 0 h 843378"/>
                    <a:gd name="connsiteX0" fmla="*/ 0 w 1420427"/>
                    <a:gd name="connsiteY0" fmla="*/ 0 h 807867"/>
                    <a:gd name="connsiteX1" fmla="*/ 1402672 w 1420427"/>
                    <a:gd name="connsiteY1" fmla="*/ 0 h 807867"/>
                    <a:gd name="connsiteX2" fmla="*/ 1420427 w 1420427"/>
                    <a:gd name="connsiteY2" fmla="*/ 807867 h 807867"/>
                    <a:gd name="connsiteX3" fmla="*/ 0 w 1420427"/>
                    <a:gd name="connsiteY3" fmla="*/ 0 h 807867"/>
                    <a:gd name="connsiteX0" fmla="*/ 0 w 1402672"/>
                    <a:gd name="connsiteY0" fmla="*/ 0 h 807867"/>
                    <a:gd name="connsiteX1" fmla="*/ 1402672 w 1402672"/>
                    <a:gd name="connsiteY1" fmla="*/ 0 h 807867"/>
                    <a:gd name="connsiteX2" fmla="*/ 1393794 w 1402672"/>
                    <a:gd name="connsiteY2" fmla="*/ 807867 h 807867"/>
                    <a:gd name="connsiteX3" fmla="*/ 0 w 1402672"/>
                    <a:gd name="connsiteY3" fmla="*/ 0 h 807867"/>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50 w 1398730"/>
                    <a:gd name="connsiteY0" fmla="*/ 0 h 1137224"/>
                    <a:gd name="connsiteX1" fmla="*/ 1394055 w 1398730"/>
                    <a:gd name="connsiteY1" fmla="*/ 238351 h 1137224"/>
                    <a:gd name="connsiteX2" fmla="*/ 1398178 w 1398730"/>
                    <a:gd name="connsiteY2" fmla="*/ 1137224 h 1137224"/>
                    <a:gd name="connsiteX3" fmla="*/ 50 w 1398730"/>
                    <a:gd name="connsiteY3" fmla="*/ 0 h 1137224"/>
                    <a:gd name="connsiteX0" fmla="*/ 50 w 1402914"/>
                    <a:gd name="connsiteY0" fmla="*/ 0 h 1145892"/>
                    <a:gd name="connsiteX1" fmla="*/ 1394055 w 1402914"/>
                    <a:gd name="connsiteY1" fmla="*/ 238351 h 1145892"/>
                    <a:gd name="connsiteX2" fmla="*/ 1402511 w 1402914"/>
                    <a:gd name="connsiteY2" fmla="*/ 1145892 h 1145892"/>
                    <a:gd name="connsiteX3" fmla="*/ 50 w 1402914"/>
                    <a:gd name="connsiteY3" fmla="*/ 0 h 1145892"/>
                    <a:gd name="connsiteX0" fmla="*/ 51 w 1402915"/>
                    <a:gd name="connsiteY0" fmla="*/ 0 h 1145892"/>
                    <a:gd name="connsiteX1" fmla="*/ 1394056 w 1402915"/>
                    <a:gd name="connsiteY1" fmla="*/ 238351 h 1145892"/>
                    <a:gd name="connsiteX2" fmla="*/ 1402512 w 1402915"/>
                    <a:gd name="connsiteY2" fmla="*/ 1145892 h 1145892"/>
                    <a:gd name="connsiteX3" fmla="*/ 51 w 1402915"/>
                    <a:gd name="connsiteY3" fmla="*/ 0 h 1145892"/>
                    <a:gd name="connsiteX0" fmla="*/ 53 w 1402917"/>
                    <a:gd name="connsiteY0" fmla="*/ 0 h 1145892"/>
                    <a:gd name="connsiteX1" fmla="*/ 1394058 w 1402917"/>
                    <a:gd name="connsiteY1" fmla="*/ 238351 h 1145892"/>
                    <a:gd name="connsiteX2" fmla="*/ 1402514 w 1402917"/>
                    <a:gd name="connsiteY2" fmla="*/ 1145892 h 1145892"/>
                    <a:gd name="connsiteX3" fmla="*/ 53 w 1402917"/>
                    <a:gd name="connsiteY3" fmla="*/ 0 h 1145892"/>
                    <a:gd name="connsiteX0" fmla="*/ 52 w 1402916"/>
                    <a:gd name="connsiteY0" fmla="*/ 0 h 1145892"/>
                    <a:gd name="connsiteX1" fmla="*/ 1394057 w 1402916"/>
                    <a:gd name="connsiteY1" fmla="*/ 238351 h 1145892"/>
                    <a:gd name="connsiteX2" fmla="*/ 1402513 w 1402916"/>
                    <a:gd name="connsiteY2" fmla="*/ 1145892 h 1145892"/>
                    <a:gd name="connsiteX3" fmla="*/ 52 w 1402916"/>
                    <a:gd name="connsiteY3" fmla="*/ 0 h 1145892"/>
                    <a:gd name="connsiteX0" fmla="*/ 52 w 1402513"/>
                    <a:gd name="connsiteY0" fmla="*/ 0 h 1145892"/>
                    <a:gd name="connsiteX1" fmla="*/ 1394057 w 1402513"/>
                    <a:gd name="connsiteY1" fmla="*/ 238351 h 1145892"/>
                    <a:gd name="connsiteX2" fmla="*/ 1402513 w 1402513"/>
                    <a:gd name="connsiteY2" fmla="*/ 1145892 h 1145892"/>
                    <a:gd name="connsiteX3" fmla="*/ 52 w 1402513"/>
                    <a:gd name="connsiteY3" fmla="*/ 0 h 1145892"/>
                    <a:gd name="connsiteX0" fmla="*/ 52 w 1406847"/>
                    <a:gd name="connsiteY0" fmla="*/ 0 h 1150225"/>
                    <a:gd name="connsiteX1" fmla="*/ 1394057 w 1406847"/>
                    <a:gd name="connsiteY1" fmla="*/ 238351 h 1150225"/>
                    <a:gd name="connsiteX2" fmla="*/ 1406847 w 1406847"/>
                    <a:gd name="connsiteY2" fmla="*/ 1150225 h 1150225"/>
                    <a:gd name="connsiteX3" fmla="*/ 52 w 1406847"/>
                    <a:gd name="connsiteY3" fmla="*/ 0 h 1150225"/>
                    <a:gd name="connsiteX0" fmla="*/ 0 w 1406795"/>
                    <a:gd name="connsiteY0" fmla="*/ 0 h 1150225"/>
                    <a:gd name="connsiteX1" fmla="*/ 1394005 w 1406795"/>
                    <a:gd name="connsiteY1" fmla="*/ 238351 h 1150225"/>
                    <a:gd name="connsiteX2" fmla="*/ 1406795 w 1406795"/>
                    <a:gd name="connsiteY2" fmla="*/ 1150225 h 1150225"/>
                    <a:gd name="connsiteX3" fmla="*/ 0 w 1406795"/>
                    <a:gd name="connsiteY3" fmla="*/ 0 h 1150225"/>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8338"/>
                    <a:gd name="connsiteY0" fmla="*/ 0 h 1106889"/>
                    <a:gd name="connsiteX1" fmla="*/ 1398338 w 1398338"/>
                    <a:gd name="connsiteY1" fmla="*/ 251352 h 1106889"/>
                    <a:gd name="connsiteX2" fmla="*/ 1255117 w 1398338"/>
                    <a:gd name="connsiteY2" fmla="*/ 1106889 h 1106889"/>
                    <a:gd name="connsiteX3" fmla="*/ 0 w 1398338"/>
                    <a:gd name="connsiteY3" fmla="*/ 0 h 1106889"/>
                    <a:gd name="connsiteX0" fmla="*/ 0 w 1402671"/>
                    <a:gd name="connsiteY0" fmla="*/ 0 h 1106889"/>
                    <a:gd name="connsiteX1" fmla="*/ 1402671 w 1402671"/>
                    <a:gd name="connsiteY1" fmla="*/ 247018 h 1106889"/>
                    <a:gd name="connsiteX2" fmla="*/ 1255117 w 1402671"/>
                    <a:gd name="connsiteY2" fmla="*/ 1106889 h 1106889"/>
                    <a:gd name="connsiteX3" fmla="*/ 0 w 1402671"/>
                    <a:gd name="connsiteY3" fmla="*/ 0 h 1106889"/>
                    <a:gd name="connsiteX0" fmla="*/ 0 w 1402671"/>
                    <a:gd name="connsiteY0" fmla="*/ 0 h 1106889"/>
                    <a:gd name="connsiteX1" fmla="*/ 1402671 w 1402671"/>
                    <a:gd name="connsiteY1" fmla="*/ 247018 h 1106889"/>
                    <a:gd name="connsiteX2" fmla="*/ 1255117 w 1402671"/>
                    <a:gd name="connsiteY2" fmla="*/ 1106889 h 1106889"/>
                    <a:gd name="connsiteX3" fmla="*/ 0 w 1402671"/>
                    <a:gd name="connsiteY3" fmla="*/ 0 h 1106889"/>
                    <a:gd name="connsiteX0" fmla="*/ 0 w 1402671"/>
                    <a:gd name="connsiteY0" fmla="*/ 0 h 1085221"/>
                    <a:gd name="connsiteX1" fmla="*/ 1402671 w 1402671"/>
                    <a:gd name="connsiteY1" fmla="*/ 247018 h 1085221"/>
                    <a:gd name="connsiteX2" fmla="*/ 1263785 w 1402671"/>
                    <a:gd name="connsiteY2" fmla="*/ 1085221 h 1085221"/>
                    <a:gd name="connsiteX3" fmla="*/ 0 w 1402671"/>
                    <a:gd name="connsiteY3" fmla="*/ 0 h 1085221"/>
                    <a:gd name="connsiteX0" fmla="*/ 0 w 1402671"/>
                    <a:gd name="connsiteY0" fmla="*/ 0 h 1080887"/>
                    <a:gd name="connsiteX1" fmla="*/ 1402671 w 1402671"/>
                    <a:gd name="connsiteY1" fmla="*/ 247018 h 1080887"/>
                    <a:gd name="connsiteX2" fmla="*/ 1246450 w 1402671"/>
                    <a:gd name="connsiteY2" fmla="*/ 1080887 h 1080887"/>
                    <a:gd name="connsiteX3" fmla="*/ 0 w 1402671"/>
                    <a:gd name="connsiteY3" fmla="*/ 0 h 1080887"/>
                    <a:gd name="connsiteX0" fmla="*/ 0 w 1402671"/>
                    <a:gd name="connsiteY0" fmla="*/ 0 h 1067887"/>
                    <a:gd name="connsiteX1" fmla="*/ 1402671 w 1402671"/>
                    <a:gd name="connsiteY1" fmla="*/ 247018 h 1067887"/>
                    <a:gd name="connsiteX2" fmla="*/ 1263784 w 1402671"/>
                    <a:gd name="connsiteY2" fmla="*/ 1067887 h 1067887"/>
                    <a:gd name="connsiteX3" fmla="*/ 0 w 1402671"/>
                    <a:gd name="connsiteY3" fmla="*/ 0 h 1067887"/>
                    <a:gd name="connsiteX0" fmla="*/ 0 w 1402671"/>
                    <a:gd name="connsiteY0" fmla="*/ 0 h 1067887"/>
                    <a:gd name="connsiteX1" fmla="*/ 1402671 w 1402671"/>
                    <a:gd name="connsiteY1" fmla="*/ 247018 h 1067887"/>
                    <a:gd name="connsiteX2" fmla="*/ 1263784 w 1402671"/>
                    <a:gd name="connsiteY2" fmla="*/ 1067887 h 1067887"/>
                    <a:gd name="connsiteX3" fmla="*/ 0 w 1402671"/>
                    <a:gd name="connsiteY3" fmla="*/ 0 h 1067887"/>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79268"/>
                    <a:gd name="connsiteX1" fmla="*/ 1407005 w 1407005"/>
                    <a:gd name="connsiteY1" fmla="*/ 299022 h 1179268"/>
                    <a:gd name="connsiteX2" fmla="*/ 1345138 w 1407005"/>
                    <a:gd name="connsiteY2" fmla="*/ 1179268 h 1179268"/>
                    <a:gd name="connsiteX3" fmla="*/ 0 w 1407005"/>
                    <a:gd name="connsiteY3" fmla="*/ 0 h 1179268"/>
                    <a:gd name="connsiteX0" fmla="*/ 0 w 1407005"/>
                    <a:gd name="connsiteY0" fmla="*/ 0 h 1179268"/>
                    <a:gd name="connsiteX1" fmla="*/ 1407005 w 1407005"/>
                    <a:gd name="connsiteY1" fmla="*/ 299022 h 1179268"/>
                    <a:gd name="connsiteX2" fmla="*/ 1345138 w 1407005"/>
                    <a:gd name="connsiteY2" fmla="*/ 1179268 h 1179268"/>
                    <a:gd name="connsiteX3" fmla="*/ 0 w 1407005"/>
                    <a:gd name="connsiteY3" fmla="*/ 0 h 1179268"/>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214894"/>
                    <a:gd name="connsiteX1" fmla="*/ 1407005 w 1407005"/>
                    <a:gd name="connsiteY1" fmla="*/ 299022 h 1214894"/>
                    <a:gd name="connsiteX2" fmla="*/ 1404515 w 1407005"/>
                    <a:gd name="connsiteY2" fmla="*/ 1214894 h 1214894"/>
                    <a:gd name="connsiteX3" fmla="*/ 0 w 1407005"/>
                    <a:gd name="connsiteY3" fmla="*/ 0 h 1214894"/>
                    <a:gd name="connsiteX0" fmla="*/ 0 w 1409956"/>
                    <a:gd name="connsiteY0" fmla="*/ 0 h 1214894"/>
                    <a:gd name="connsiteX1" fmla="*/ 1407005 w 1409956"/>
                    <a:gd name="connsiteY1" fmla="*/ 299022 h 1214894"/>
                    <a:gd name="connsiteX2" fmla="*/ 1404515 w 1409956"/>
                    <a:gd name="connsiteY2" fmla="*/ 1214894 h 1214894"/>
                    <a:gd name="connsiteX3" fmla="*/ 0 w 1409956"/>
                    <a:gd name="connsiteY3" fmla="*/ 0 h 1214894"/>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9386"/>
                    <a:gd name="connsiteY0" fmla="*/ 0 h 1310361"/>
                    <a:gd name="connsiteX1" fmla="*/ 1409386 w 1409386"/>
                    <a:gd name="connsiteY1" fmla="*/ 477616 h 1310361"/>
                    <a:gd name="connsiteX2" fmla="*/ 1288143 w 1409386"/>
                    <a:gd name="connsiteY2" fmla="*/ 1310361 h 1310361"/>
                    <a:gd name="connsiteX3" fmla="*/ 0 w 1409386"/>
                    <a:gd name="connsiteY3" fmla="*/ 0 h 1310361"/>
                    <a:gd name="connsiteX0" fmla="*/ 0 w 1409386"/>
                    <a:gd name="connsiteY0" fmla="*/ 0 h 1310361"/>
                    <a:gd name="connsiteX1" fmla="*/ 1409386 w 1409386"/>
                    <a:gd name="connsiteY1" fmla="*/ 477616 h 1310361"/>
                    <a:gd name="connsiteX2" fmla="*/ 1288143 w 1409386"/>
                    <a:gd name="connsiteY2" fmla="*/ 1310361 h 1310361"/>
                    <a:gd name="connsiteX3" fmla="*/ 0 w 1409386"/>
                    <a:gd name="connsiteY3" fmla="*/ 0 h 1310361"/>
                    <a:gd name="connsiteX0" fmla="*/ 0 w 1409386"/>
                    <a:gd name="connsiteY0" fmla="*/ 0 h 1310361"/>
                    <a:gd name="connsiteX1" fmla="*/ 1409386 w 1409386"/>
                    <a:gd name="connsiteY1" fmla="*/ 477616 h 1310361"/>
                    <a:gd name="connsiteX2" fmla="*/ 1288143 w 1409386"/>
                    <a:gd name="connsiteY2" fmla="*/ 1310361 h 1310361"/>
                    <a:gd name="connsiteX3" fmla="*/ 0 w 1409386"/>
                    <a:gd name="connsiteY3" fmla="*/ 0 h 1310361"/>
                    <a:gd name="connsiteX0" fmla="*/ 0 w 1409386"/>
                    <a:gd name="connsiteY0" fmla="*/ 0 h 1310361"/>
                    <a:gd name="connsiteX1" fmla="*/ 1409386 w 1409386"/>
                    <a:gd name="connsiteY1" fmla="*/ 477616 h 1310361"/>
                    <a:gd name="connsiteX2" fmla="*/ 1295287 w 1409386"/>
                    <a:gd name="connsiteY2" fmla="*/ 1310361 h 1310361"/>
                    <a:gd name="connsiteX3" fmla="*/ 0 w 1409386"/>
                    <a:gd name="connsiteY3" fmla="*/ 0 h 1310361"/>
                    <a:gd name="connsiteX0" fmla="*/ 0 w 1409386"/>
                    <a:gd name="connsiteY0" fmla="*/ 0 h 1310361"/>
                    <a:gd name="connsiteX1" fmla="*/ 1409386 w 1409386"/>
                    <a:gd name="connsiteY1" fmla="*/ 477616 h 1310361"/>
                    <a:gd name="connsiteX2" fmla="*/ 1295287 w 1409386"/>
                    <a:gd name="connsiteY2" fmla="*/ 1310361 h 1310361"/>
                    <a:gd name="connsiteX3" fmla="*/ 0 w 1409386"/>
                    <a:gd name="connsiteY3" fmla="*/ 0 h 1310361"/>
                    <a:gd name="connsiteX0" fmla="*/ 0 w 1402243"/>
                    <a:gd name="connsiteY0" fmla="*/ 0 h 1310361"/>
                    <a:gd name="connsiteX1" fmla="*/ 1402243 w 1402243"/>
                    <a:gd name="connsiteY1" fmla="*/ 477616 h 1310361"/>
                    <a:gd name="connsiteX2" fmla="*/ 1288144 w 1402243"/>
                    <a:gd name="connsiteY2" fmla="*/ 1310361 h 1310361"/>
                    <a:gd name="connsiteX3" fmla="*/ 0 w 1402243"/>
                    <a:gd name="connsiteY3" fmla="*/ 0 h 1310361"/>
                    <a:gd name="connsiteX0" fmla="*/ 0 w 1402243"/>
                    <a:gd name="connsiteY0" fmla="*/ 0 h 1310361"/>
                    <a:gd name="connsiteX1" fmla="*/ 1402243 w 1402243"/>
                    <a:gd name="connsiteY1" fmla="*/ 477616 h 1310361"/>
                    <a:gd name="connsiteX2" fmla="*/ 1288144 w 1402243"/>
                    <a:gd name="connsiteY2" fmla="*/ 1310361 h 1310361"/>
                    <a:gd name="connsiteX3" fmla="*/ 0 w 1402243"/>
                    <a:gd name="connsiteY3" fmla="*/ 0 h 1310361"/>
                    <a:gd name="connsiteX0" fmla="*/ 0 w 1402243"/>
                    <a:gd name="connsiteY0" fmla="*/ 0 h 1310361"/>
                    <a:gd name="connsiteX1" fmla="*/ 1402243 w 1402243"/>
                    <a:gd name="connsiteY1" fmla="*/ 477616 h 1310361"/>
                    <a:gd name="connsiteX2" fmla="*/ 1288144 w 1402243"/>
                    <a:gd name="connsiteY2" fmla="*/ 1310361 h 1310361"/>
                    <a:gd name="connsiteX3" fmla="*/ 0 w 1402243"/>
                    <a:gd name="connsiteY3" fmla="*/ 0 h 1310361"/>
                    <a:gd name="connsiteX0" fmla="*/ 0 w 1402243"/>
                    <a:gd name="connsiteY0" fmla="*/ 0 h 1305598"/>
                    <a:gd name="connsiteX1" fmla="*/ 1402243 w 1402243"/>
                    <a:gd name="connsiteY1" fmla="*/ 477616 h 1305598"/>
                    <a:gd name="connsiteX2" fmla="*/ 1292907 w 1402243"/>
                    <a:gd name="connsiteY2" fmla="*/ 1305598 h 1305598"/>
                    <a:gd name="connsiteX3" fmla="*/ 0 w 1402243"/>
                    <a:gd name="connsiteY3" fmla="*/ 0 h 1305598"/>
                    <a:gd name="connsiteX0" fmla="*/ 34 w 1402277"/>
                    <a:gd name="connsiteY0" fmla="*/ 0 h 1305598"/>
                    <a:gd name="connsiteX1" fmla="*/ 1402277 w 1402277"/>
                    <a:gd name="connsiteY1" fmla="*/ 477616 h 1305598"/>
                    <a:gd name="connsiteX2" fmla="*/ 1292941 w 1402277"/>
                    <a:gd name="connsiteY2" fmla="*/ 1305598 h 1305598"/>
                    <a:gd name="connsiteX3" fmla="*/ 34 w 1402277"/>
                    <a:gd name="connsiteY3" fmla="*/ 0 h 1305598"/>
                    <a:gd name="connsiteX0" fmla="*/ 37 w 1402280"/>
                    <a:gd name="connsiteY0" fmla="*/ 0 h 1305598"/>
                    <a:gd name="connsiteX1" fmla="*/ 1402280 w 1402280"/>
                    <a:gd name="connsiteY1" fmla="*/ 477616 h 1305598"/>
                    <a:gd name="connsiteX2" fmla="*/ 1292944 w 1402280"/>
                    <a:gd name="connsiteY2" fmla="*/ 1305598 h 1305598"/>
                    <a:gd name="connsiteX3" fmla="*/ 37 w 1402280"/>
                    <a:gd name="connsiteY3" fmla="*/ 0 h 1305598"/>
                    <a:gd name="connsiteX0" fmla="*/ 37 w 1409424"/>
                    <a:gd name="connsiteY0" fmla="*/ 0 h 1307979"/>
                    <a:gd name="connsiteX1" fmla="*/ 1409424 w 1409424"/>
                    <a:gd name="connsiteY1" fmla="*/ 479997 h 1307979"/>
                    <a:gd name="connsiteX2" fmla="*/ 1300088 w 1409424"/>
                    <a:gd name="connsiteY2" fmla="*/ 1307979 h 1307979"/>
                    <a:gd name="connsiteX3" fmla="*/ 37 w 1409424"/>
                    <a:gd name="connsiteY3" fmla="*/ 0 h 1307979"/>
                    <a:gd name="connsiteX0" fmla="*/ 0 w 1409387"/>
                    <a:gd name="connsiteY0" fmla="*/ 0 h 1307979"/>
                    <a:gd name="connsiteX1" fmla="*/ 1409387 w 1409387"/>
                    <a:gd name="connsiteY1" fmla="*/ 479997 h 1307979"/>
                    <a:gd name="connsiteX2" fmla="*/ 1300051 w 1409387"/>
                    <a:gd name="connsiteY2" fmla="*/ 1307979 h 1307979"/>
                    <a:gd name="connsiteX3" fmla="*/ 0 w 1409387"/>
                    <a:gd name="connsiteY3" fmla="*/ 0 h 1307979"/>
                    <a:gd name="connsiteX0" fmla="*/ 0 w 1409387"/>
                    <a:gd name="connsiteY0" fmla="*/ 0 h 1307979"/>
                    <a:gd name="connsiteX1" fmla="*/ 1409387 w 1409387"/>
                    <a:gd name="connsiteY1" fmla="*/ 479997 h 1307979"/>
                    <a:gd name="connsiteX2" fmla="*/ 1300051 w 1409387"/>
                    <a:gd name="connsiteY2" fmla="*/ 1307979 h 1307979"/>
                    <a:gd name="connsiteX3" fmla="*/ 0 w 1409387"/>
                    <a:gd name="connsiteY3" fmla="*/ 0 h 1307979"/>
                    <a:gd name="connsiteX0" fmla="*/ 0 w 1409387"/>
                    <a:gd name="connsiteY0" fmla="*/ 0 h 1307979"/>
                    <a:gd name="connsiteX1" fmla="*/ 1409387 w 1409387"/>
                    <a:gd name="connsiteY1" fmla="*/ 479997 h 1307979"/>
                    <a:gd name="connsiteX2" fmla="*/ 1300051 w 1409387"/>
                    <a:gd name="connsiteY2" fmla="*/ 1307979 h 1307979"/>
                    <a:gd name="connsiteX3" fmla="*/ 0 w 1409387"/>
                    <a:gd name="connsiteY3" fmla="*/ 0 h 1307979"/>
                    <a:gd name="connsiteX0" fmla="*/ 0 w 1409387"/>
                    <a:gd name="connsiteY0" fmla="*/ 0 h 1310360"/>
                    <a:gd name="connsiteX1" fmla="*/ 1409387 w 1409387"/>
                    <a:gd name="connsiteY1" fmla="*/ 479997 h 1310360"/>
                    <a:gd name="connsiteX2" fmla="*/ 1292907 w 1409387"/>
                    <a:gd name="connsiteY2" fmla="*/ 1310360 h 1310360"/>
                    <a:gd name="connsiteX3" fmla="*/ 0 w 1409387"/>
                    <a:gd name="connsiteY3" fmla="*/ 0 h 1310360"/>
                    <a:gd name="connsiteX0" fmla="*/ 0 w 1409387"/>
                    <a:gd name="connsiteY0" fmla="*/ 0 h 1310360"/>
                    <a:gd name="connsiteX1" fmla="*/ 1409387 w 1409387"/>
                    <a:gd name="connsiteY1" fmla="*/ 479997 h 1310360"/>
                    <a:gd name="connsiteX2" fmla="*/ 1292907 w 1409387"/>
                    <a:gd name="connsiteY2" fmla="*/ 1310360 h 1310360"/>
                    <a:gd name="connsiteX3" fmla="*/ 0 w 1409387"/>
                    <a:gd name="connsiteY3" fmla="*/ 0 h 1310360"/>
                    <a:gd name="connsiteX0" fmla="*/ 0 w 1399862"/>
                    <a:gd name="connsiteY0" fmla="*/ 0 h 1310360"/>
                    <a:gd name="connsiteX1" fmla="*/ 1399862 w 1399862"/>
                    <a:gd name="connsiteY1" fmla="*/ 475234 h 1310360"/>
                    <a:gd name="connsiteX2" fmla="*/ 1292907 w 1399862"/>
                    <a:gd name="connsiteY2" fmla="*/ 1310360 h 1310360"/>
                    <a:gd name="connsiteX3" fmla="*/ 0 w 1399862"/>
                    <a:gd name="connsiteY3" fmla="*/ 0 h 1310360"/>
                    <a:gd name="connsiteX0" fmla="*/ 0 w 1399862"/>
                    <a:gd name="connsiteY0" fmla="*/ 0 h 1313626"/>
                    <a:gd name="connsiteX1" fmla="*/ 1399862 w 1399862"/>
                    <a:gd name="connsiteY1" fmla="*/ 475234 h 1313626"/>
                    <a:gd name="connsiteX2" fmla="*/ 1296172 w 1399862"/>
                    <a:gd name="connsiteY2" fmla="*/ 1313626 h 1313626"/>
                    <a:gd name="connsiteX3" fmla="*/ 0 w 1399862"/>
                    <a:gd name="connsiteY3" fmla="*/ 0 h 1313626"/>
                    <a:gd name="connsiteX0" fmla="*/ 0 w 1399862"/>
                    <a:gd name="connsiteY0" fmla="*/ 0 h 1313626"/>
                    <a:gd name="connsiteX1" fmla="*/ 1399862 w 1399862"/>
                    <a:gd name="connsiteY1" fmla="*/ 475234 h 1313626"/>
                    <a:gd name="connsiteX2" fmla="*/ 1296172 w 1399862"/>
                    <a:gd name="connsiteY2" fmla="*/ 1313626 h 1313626"/>
                    <a:gd name="connsiteX3" fmla="*/ 0 w 1399862"/>
                    <a:gd name="connsiteY3" fmla="*/ 0 h 1313626"/>
                  </a:gdLst>
                  <a:ahLst/>
                  <a:cxnLst>
                    <a:cxn ang="0">
                      <a:pos x="connsiteX0" y="connsiteY0"/>
                    </a:cxn>
                    <a:cxn ang="0">
                      <a:pos x="connsiteX1" y="connsiteY1"/>
                    </a:cxn>
                    <a:cxn ang="0">
                      <a:pos x="connsiteX2" y="connsiteY2"/>
                    </a:cxn>
                    <a:cxn ang="0">
                      <a:pos x="connsiteX3" y="connsiteY3"/>
                    </a:cxn>
                  </a:cxnLst>
                  <a:rect l="l" t="t" r="r" b="b"/>
                  <a:pathLst>
                    <a:path w="1399862" h="1313626">
                      <a:moveTo>
                        <a:pt x="0" y="0"/>
                      </a:moveTo>
                      <a:lnTo>
                        <a:pt x="1399862" y="475234"/>
                      </a:lnTo>
                      <a:cubicBezTo>
                        <a:pt x="1333023" y="1022495"/>
                        <a:pt x="1333801" y="1008878"/>
                        <a:pt x="1296172" y="1313626"/>
                      </a:cubicBezTo>
                      <a:cubicBezTo>
                        <a:pt x="1116035" y="1197087"/>
                        <a:pt x="44855" y="665365"/>
                        <a:pt x="0" y="0"/>
                      </a:cubicBezTo>
                      <a:close/>
                    </a:path>
                  </a:pathLst>
                </a:custGeom>
                <a:gradFill flip="none" rotWithShape="1">
                  <a:gsLst>
                    <a:gs pos="0">
                      <a:schemeClr val="accent2">
                        <a:lumMod val="30000"/>
                      </a:schemeClr>
                    </a:gs>
                    <a:gs pos="65000">
                      <a:schemeClr val="accent2"/>
                    </a:gs>
                    <a:gs pos="100000">
                      <a:schemeClr val="accent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0" name="Group 57">
                <a:extLst>
                  <a:ext uri="{FF2B5EF4-FFF2-40B4-BE49-F238E27FC236}">
                    <a16:creationId xmlns="" xmlns:a16="http://schemas.microsoft.com/office/drawing/2014/main" id="{EF928977-DD19-4E31-9886-83F1AD41EBE3}"/>
                  </a:ext>
                </a:extLst>
              </p:cNvPr>
              <p:cNvGrpSpPr/>
              <p:nvPr/>
            </p:nvGrpSpPr>
            <p:grpSpPr>
              <a:xfrm rot="16200000" flipH="1">
                <a:off x="924987" y="159433"/>
                <a:ext cx="3569097" cy="2926378"/>
                <a:chOff x="539552" y="-1"/>
                <a:chExt cx="2852268" cy="2926378"/>
              </a:xfrm>
            </p:grpSpPr>
            <p:sp>
              <p:nvSpPr>
                <p:cNvPr id="61" name="Rectangle 23">
                  <a:extLst>
                    <a:ext uri="{FF2B5EF4-FFF2-40B4-BE49-F238E27FC236}">
                      <a16:creationId xmlns="" xmlns:a16="http://schemas.microsoft.com/office/drawing/2014/main" id="{141A71EE-3424-4814-9055-211CAD377B40}"/>
                    </a:ext>
                  </a:extLst>
                </p:cNvPr>
                <p:cNvSpPr/>
                <p:nvPr/>
              </p:nvSpPr>
              <p:spPr>
                <a:xfrm>
                  <a:off x="539552" y="-1"/>
                  <a:ext cx="1412807" cy="1564768"/>
                </a:xfrm>
                <a:custGeom>
                  <a:avLst/>
                  <a:gdLst>
                    <a:gd name="connsiteX0" fmla="*/ 0 w 1412807"/>
                    <a:gd name="connsiteY0" fmla="*/ 0 h 2045803"/>
                    <a:gd name="connsiteX1" fmla="*/ 1412807 w 1412807"/>
                    <a:gd name="connsiteY1" fmla="*/ 0 h 2045803"/>
                    <a:gd name="connsiteX2" fmla="*/ 1412807 w 1412807"/>
                    <a:gd name="connsiteY2" fmla="*/ 2045803 h 2045803"/>
                    <a:gd name="connsiteX3" fmla="*/ 0 w 1412807"/>
                    <a:gd name="connsiteY3" fmla="*/ 204580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45209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21669 w 1412807"/>
                    <a:gd name="connsiteY3" fmla="*/ 152143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2 w 1412807"/>
                    <a:gd name="connsiteY3" fmla="*/ 153443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4335 w 1412807"/>
                    <a:gd name="connsiteY3" fmla="*/ 1534433 h 2045803"/>
                    <a:gd name="connsiteX4" fmla="*/ 0 w 1412807"/>
                    <a:gd name="connsiteY4" fmla="*/ 0 h 2045803"/>
                    <a:gd name="connsiteX0" fmla="*/ 0 w 1412807"/>
                    <a:gd name="connsiteY0" fmla="*/ 0 h 1768449"/>
                    <a:gd name="connsiteX1" fmla="*/ 1412807 w 1412807"/>
                    <a:gd name="connsiteY1" fmla="*/ 0 h 1768449"/>
                    <a:gd name="connsiteX2" fmla="*/ 1412807 w 1412807"/>
                    <a:gd name="connsiteY2" fmla="*/ 1768449 h 1768449"/>
                    <a:gd name="connsiteX3" fmla="*/ 4335 w 1412807"/>
                    <a:gd name="connsiteY3" fmla="*/ 1534433 h 1768449"/>
                    <a:gd name="connsiteX4" fmla="*/ 0 w 1412807"/>
                    <a:gd name="connsiteY4" fmla="*/ 0 h 1768449"/>
                    <a:gd name="connsiteX0" fmla="*/ 0 w 1412807"/>
                    <a:gd name="connsiteY0" fmla="*/ 0 h 1564768"/>
                    <a:gd name="connsiteX1" fmla="*/ 1412807 w 1412807"/>
                    <a:gd name="connsiteY1" fmla="*/ 0 h 1564768"/>
                    <a:gd name="connsiteX2" fmla="*/ 1412807 w 1412807"/>
                    <a:gd name="connsiteY2" fmla="*/ 1564768 h 1564768"/>
                    <a:gd name="connsiteX3" fmla="*/ 4335 w 1412807"/>
                    <a:gd name="connsiteY3" fmla="*/ 1534433 h 1564768"/>
                    <a:gd name="connsiteX4" fmla="*/ 0 w 1412807"/>
                    <a:gd name="connsiteY4" fmla="*/ 0 h 1564768"/>
                    <a:gd name="connsiteX0" fmla="*/ 0 w 1412807"/>
                    <a:gd name="connsiteY0" fmla="*/ 0 h 1564768"/>
                    <a:gd name="connsiteX1" fmla="*/ 1412807 w 1412807"/>
                    <a:gd name="connsiteY1" fmla="*/ 0 h 1564768"/>
                    <a:gd name="connsiteX2" fmla="*/ 1412807 w 1412807"/>
                    <a:gd name="connsiteY2" fmla="*/ 1564768 h 1564768"/>
                    <a:gd name="connsiteX3" fmla="*/ 8669 w 1412807"/>
                    <a:gd name="connsiteY3" fmla="*/ 1192074 h 1564768"/>
                    <a:gd name="connsiteX4" fmla="*/ 0 w 1412807"/>
                    <a:gd name="connsiteY4" fmla="*/ 0 h 1564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807" h="1564768">
                      <a:moveTo>
                        <a:pt x="0" y="0"/>
                      </a:moveTo>
                      <a:lnTo>
                        <a:pt x="1412807" y="0"/>
                      </a:lnTo>
                      <a:lnTo>
                        <a:pt x="1412807" y="1564768"/>
                      </a:lnTo>
                      <a:lnTo>
                        <a:pt x="8669" y="1192074"/>
                      </a:lnTo>
                      <a:cubicBezTo>
                        <a:pt x="5779" y="794716"/>
                        <a:pt x="2890" y="397358"/>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Freeform 59">
                  <a:extLst>
                    <a:ext uri="{FF2B5EF4-FFF2-40B4-BE49-F238E27FC236}">
                      <a16:creationId xmlns="" xmlns:a16="http://schemas.microsoft.com/office/drawing/2014/main" id="{B7CDA331-232C-44EE-841A-408FBFB5AF57}"/>
                    </a:ext>
                  </a:extLst>
                </p:cNvPr>
                <p:cNvSpPr/>
                <p:nvPr/>
              </p:nvSpPr>
              <p:spPr>
                <a:xfrm>
                  <a:off x="554751" y="1168505"/>
                  <a:ext cx="2837069" cy="1757872"/>
                </a:xfrm>
                <a:custGeom>
                  <a:avLst/>
                  <a:gdLst>
                    <a:gd name="connsiteX0" fmla="*/ 2814221 w 2814221"/>
                    <a:gd name="connsiteY0" fmla="*/ 825624 h 825624"/>
                    <a:gd name="connsiteX1" fmla="*/ 1411549 w 2814221"/>
                    <a:gd name="connsiteY1" fmla="*/ 0 h 825624"/>
                    <a:gd name="connsiteX2" fmla="*/ 0 w 2814221"/>
                    <a:gd name="connsiteY2" fmla="*/ 0 h 825624"/>
                    <a:gd name="connsiteX3" fmla="*/ 2814221 w 2814221"/>
                    <a:gd name="connsiteY3" fmla="*/ 825624 h 825624"/>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959190"/>
                    <a:gd name="connsiteY0" fmla="*/ 933965 h 944130"/>
                    <a:gd name="connsiteX1" fmla="*/ 2240453 w 2959190"/>
                    <a:gd name="connsiteY1" fmla="*/ 493532 h 944130"/>
                    <a:gd name="connsiteX2" fmla="*/ 1411549 w 2959190"/>
                    <a:gd name="connsiteY2" fmla="*/ 0 h 944130"/>
                    <a:gd name="connsiteX3" fmla="*/ 0 w 2959190"/>
                    <a:gd name="connsiteY3" fmla="*/ 0 h 944130"/>
                    <a:gd name="connsiteX4" fmla="*/ 2857558 w 2959190"/>
                    <a:gd name="connsiteY4" fmla="*/ 933965 h 944130"/>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301124 w 2857558"/>
                    <a:gd name="connsiteY1" fmla="*/ 519534 h 933965"/>
                    <a:gd name="connsiteX2" fmla="*/ 1411549 w 2857558"/>
                    <a:gd name="connsiteY2" fmla="*/ 0 h 933965"/>
                    <a:gd name="connsiteX3" fmla="*/ 0 w 2857558"/>
                    <a:gd name="connsiteY3" fmla="*/ 0 h 933965"/>
                    <a:gd name="connsiteX4" fmla="*/ 2857558 w 2857558"/>
                    <a:gd name="connsiteY4" fmla="*/ 933965 h 933965"/>
                    <a:gd name="connsiteX0" fmla="*/ 2874892 w 2874892"/>
                    <a:gd name="connsiteY0" fmla="*/ 955633 h 955633"/>
                    <a:gd name="connsiteX1" fmla="*/ 2301124 w 2874892"/>
                    <a:gd name="connsiteY1" fmla="*/ 519534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301124 w 2874892"/>
                    <a:gd name="connsiteY1" fmla="*/ 519534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175448 w 2874892"/>
                    <a:gd name="connsiteY1" fmla="*/ 432861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175448 w 2874892"/>
                    <a:gd name="connsiteY1" fmla="*/ 432861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1198318 h 1198318"/>
                    <a:gd name="connsiteX1" fmla="*/ 2175448 w 2874892"/>
                    <a:gd name="connsiteY1" fmla="*/ 675546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75546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92880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92880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900894 w 2900894"/>
                    <a:gd name="connsiteY0" fmla="*/ 1467004 h 1467004"/>
                    <a:gd name="connsiteX1" fmla="*/ 2184115 w 2900894"/>
                    <a:gd name="connsiteY1" fmla="*/ 978901 h 1467004"/>
                    <a:gd name="connsiteX2" fmla="*/ 1428884 w 2900894"/>
                    <a:gd name="connsiteY2" fmla="*/ 268686 h 1467004"/>
                    <a:gd name="connsiteX3" fmla="*/ 0 w 2900894"/>
                    <a:gd name="connsiteY3" fmla="*/ 0 h 1467004"/>
                    <a:gd name="connsiteX4" fmla="*/ 2900894 w 2900894"/>
                    <a:gd name="connsiteY4" fmla="*/ 1467004 h 1467004"/>
                    <a:gd name="connsiteX0" fmla="*/ 2866225 w 2866225"/>
                    <a:gd name="connsiteY0" fmla="*/ 1462670 h 1462670"/>
                    <a:gd name="connsiteX1" fmla="*/ 2149446 w 2866225"/>
                    <a:gd name="connsiteY1" fmla="*/ 974567 h 1462670"/>
                    <a:gd name="connsiteX2" fmla="*/ 1394215 w 2866225"/>
                    <a:gd name="connsiteY2" fmla="*/ 264352 h 1462670"/>
                    <a:gd name="connsiteX3" fmla="*/ 0 w 2866225"/>
                    <a:gd name="connsiteY3" fmla="*/ 0 h 1462670"/>
                    <a:gd name="connsiteX4" fmla="*/ 2866225 w 2866225"/>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601873 w 2601873"/>
                    <a:gd name="connsiteY0" fmla="*/ 1310992 h 1310992"/>
                    <a:gd name="connsiteX1" fmla="*/ 2162447 w 2601873"/>
                    <a:gd name="connsiteY1" fmla="*/ 974567 h 1310992"/>
                    <a:gd name="connsiteX2" fmla="*/ 1407216 w 2601873"/>
                    <a:gd name="connsiteY2" fmla="*/ 264352 h 1310992"/>
                    <a:gd name="connsiteX3" fmla="*/ 0 w 2601873"/>
                    <a:gd name="connsiteY3" fmla="*/ 0 h 1310992"/>
                    <a:gd name="connsiteX4" fmla="*/ 2601873 w 2601873"/>
                    <a:gd name="connsiteY4" fmla="*/ 1310992 h 1310992"/>
                    <a:gd name="connsiteX0" fmla="*/ 2601873 w 2601873"/>
                    <a:gd name="connsiteY0" fmla="*/ 1310992 h 1310992"/>
                    <a:gd name="connsiteX1" fmla="*/ 2162447 w 2601873"/>
                    <a:gd name="connsiteY1" fmla="*/ 974567 h 1310992"/>
                    <a:gd name="connsiteX2" fmla="*/ 1407216 w 2601873"/>
                    <a:gd name="connsiteY2" fmla="*/ 264352 h 1310992"/>
                    <a:gd name="connsiteX3" fmla="*/ 0 w 2601873"/>
                    <a:gd name="connsiteY3" fmla="*/ 0 h 1310992"/>
                    <a:gd name="connsiteX4" fmla="*/ 2601873 w 2601873"/>
                    <a:gd name="connsiteY4" fmla="*/ 1310992 h 1310992"/>
                    <a:gd name="connsiteX0" fmla="*/ 2601873 w 2637152"/>
                    <a:gd name="connsiteY0" fmla="*/ 1310992 h 1312603"/>
                    <a:gd name="connsiteX1" fmla="*/ 1407216 w 2637152"/>
                    <a:gd name="connsiteY1" fmla="*/ 264352 h 1312603"/>
                    <a:gd name="connsiteX2" fmla="*/ 0 w 2637152"/>
                    <a:gd name="connsiteY2" fmla="*/ 0 h 1312603"/>
                    <a:gd name="connsiteX3" fmla="*/ 2601873 w 2637152"/>
                    <a:gd name="connsiteY3" fmla="*/ 1310992 h 1312603"/>
                    <a:gd name="connsiteX0" fmla="*/ 2601873 w 2628373"/>
                    <a:gd name="connsiteY0" fmla="*/ 1310992 h 1313169"/>
                    <a:gd name="connsiteX1" fmla="*/ 1407216 w 2628373"/>
                    <a:gd name="connsiteY1" fmla="*/ 264352 h 1313169"/>
                    <a:gd name="connsiteX2" fmla="*/ 0 w 2628373"/>
                    <a:gd name="connsiteY2" fmla="*/ 0 h 1313169"/>
                    <a:gd name="connsiteX3" fmla="*/ 2601873 w 2628373"/>
                    <a:gd name="connsiteY3" fmla="*/ 1310992 h 1313169"/>
                    <a:gd name="connsiteX0" fmla="*/ 2601873 w 2601873"/>
                    <a:gd name="connsiteY0" fmla="*/ 1310992 h 1310992"/>
                    <a:gd name="connsiteX1" fmla="*/ 1407216 w 2601873"/>
                    <a:gd name="connsiteY1" fmla="*/ 264352 h 1310992"/>
                    <a:gd name="connsiteX2" fmla="*/ 0 w 2601873"/>
                    <a:gd name="connsiteY2" fmla="*/ 0 h 1310992"/>
                    <a:gd name="connsiteX3" fmla="*/ 2601873 w 2601873"/>
                    <a:gd name="connsiteY3" fmla="*/ 1310992 h 1310992"/>
                    <a:gd name="connsiteX0" fmla="*/ 2593206 w 2593206"/>
                    <a:gd name="connsiteY0" fmla="*/ 1644683 h 1644683"/>
                    <a:gd name="connsiteX1" fmla="*/ 1398549 w 2593206"/>
                    <a:gd name="connsiteY1" fmla="*/ 598043 h 1644683"/>
                    <a:gd name="connsiteX2" fmla="*/ 0 w 2593206"/>
                    <a:gd name="connsiteY2" fmla="*/ 0 h 1644683"/>
                    <a:gd name="connsiteX3" fmla="*/ 2593206 w 2593206"/>
                    <a:gd name="connsiteY3" fmla="*/ 1644683 h 1644683"/>
                    <a:gd name="connsiteX0" fmla="*/ 2593206 w 2593206"/>
                    <a:gd name="connsiteY0" fmla="*/ 1644683 h 1644683"/>
                    <a:gd name="connsiteX1" fmla="*/ 1381215 w 2593206"/>
                    <a:gd name="connsiteY1" fmla="*/ 372693 h 1644683"/>
                    <a:gd name="connsiteX2" fmla="*/ 0 w 2593206"/>
                    <a:gd name="connsiteY2" fmla="*/ 0 h 1644683"/>
                    <a:gd name="connsiteX3" fmla="*/ 2593206 w 2593206"/>
                    <a:gd name="connsiteY3" fmla="*/ 1644683 h 1644683"/>
                    <a:gd name="connsiteX0" fmla="*/ 2593206 w 2593206"/>
                    <a:gd name="connsiteY0" fmla="*/ 1644683 h 1644683"/>
                    <a:gd name="connsiteX1" fmla="*/ 1381215 w 2593206"/>
                    <a:gd name="connsiteY1" fmla="*/ 372693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31682 h 1631682"/>
                    <a:gd name="connsiteX1" fmla="*/ 1398550 w 2593206"/>
                    <a:gd name="connsiteY1" fmla="*/ 355359 h 1631682"/>
                    <a:gd name="connsiteX2" fmla="*/ 0 w 2593206"/>
                    <a:gd name="connsiteY2" fmla="*/ 0 h 1631682"/>
                    <a:gd name="connsiteX3" fmla="*/ 2593206 w 2593206"/>
                    <a:gd name="connsiteY3" fmla="*/ 1631682 h 1631682"/>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88315 w 2888315"/>
                    <a:gd name="connsiteY0" fmla="*/ 1689933 h 1689933"/>
                    <a:gd name="connsiteX1" fmla="*/ 1398550 w 2888315"/>
                    <a:gd name="connsiteY1" fmla="*/ 355359 h 1689933"/>
                    <a:gd name="connsiteX2" fmla="*/ 0 w 2888315"/>
                    <a:gd name="connsiteY2" fmla="*/ 0 h 1689933"/>
                    <a:gd name="connsiteX3" fmla="*/ 2888315 w 2888315"/>
                    <a:gd name="connsiteY3" fmla="*/ 1689933 h 1689933"/>
                    <a:gd name="connsiteX0" fmla="*/ 2888315 w 2888315"/>
                    <a:gd name="connsiteY0" fmla="*/ 1689933 h 1689933"/>
                    <a:gd name="connsiteX1" fmla="*/ 1398550 w 2888315"/>
                    <a:gd name="connsiteY1" fmla="*/ 355359 h 1689933"/>
                    <a:gd name="connsiteX2" fmla="*/ 0 w 2888315"/>
                    <a:gd name="connsiteY2" fmla="*/ 0 h 1689933"/>
                    <a:gd name="connsiteX3" fmla="*/ 2888315 w 2888315"/>
                    <a:gd name="connsiteY3" fmla="*/ 1689933 h 1689933"/>
                    <a:gd name="connsiteX0" fmla="*/ 2888315 w 2888315"/>
                    <a:gd name="connsiteY0" fmla="*/ 1689933 h 1689933"/>
                    <a:gd name="connsiteX1" fmla="*/ 1398550 w 2888315"/>
                    <a:gd name="connsiteY1" fmla="*/ 355359 h 1689933"/>
                    <a:gd name="connsiteX2" fmla="*/ 0 w 2888315"/>
                    <a:gd name="connsiteY2" fmla="*/ 0 h 1689933"/>
                    <a:gd name="connsiteX3" fmla="*/ 2888315 w 2888315"/>
                    <a:gd name="connsiteY3" fmla="*/ 1689933 h 1689933"/>
                    <a:gd name="connsiteX0" fmla="*/ 2888315 w 2888315"/>
                    <a:gd name="connsiteY0" fmla="*/ 1689933 h 1689933"/>
                    <a:gd name="connsiteX1" fmla="*/ 1398550 w 2888315"/>
                    <a:gd name="connsiteY1" fmla="*/ 355359 h 1689933"/>
                    <a:gd name="connsiteX2" fmla="*/ 0 w 2888315"/>
                    <a:gd name="connsiteY2" fmla="*/ 0 h 1689933"/>
                    <a:gd name="connsiteX3" fmla="*/ 2888315 w 2888315"/>
                    <a:gd name="connsiteY3" fmla="*/ 1689933 h 1689933"/>
                    <a:gd name="connsiteX0" fmla="*/ 2888315 w 2888315"/>
                    <a:gd name="connsiteY0" fmla="*/ 1678058 h 1678058"/>
                    <a:gd name="connsiteX1" fmla="*/ 1398550 w 2888315"/>
                    <a:gd name="connsiteY1" fmla="*/ 355359 h 1678058"/>
                    <a:gd name="connsiteX2" fmla="*/ 0 w 2888315"/>
                    <a:gd name="connsiteY2" fmla="*/ 0 h 1678058"/>
                    <a:gd name="connsiteX3" fmla="*/ 2888315 w 2888315"/>
                    <a:gd name="connsiteY3" fmla="*/ 1678058 h 1678058"/>
                    <a:gd name="connsiteX0" fmla="*/ 2888315 w 2888315"/>
                    <a:gd name="connsiteY0" fmla="*/ 1678058 h 1678058"/>
                    <a:gd name="connsiteX1" fmla="*/ 1380737 w 2888315"/>
                    <a:gd name="connsiteY1" fmla="*/ 367235 h 1678058"/>
                    <a:gd name="connsiteX2" fmla="*/ 0 w 2888315"/>
                    <a:gd name="connsiteY2" fmla="*/ 0 h 1678058"/>
                    <a:gd name="connsiteX3" fmla="*/ 2888315 w 2888315"/>
                    <a:gd name="connsiteY3" fmla="*/ 1678058 h 1678058"/>
                    <a:gd name="connsiteX0" fmla="*/ 2888315 w 2888315"/>
                    <a:gd name="connsiteY0" fmla="*/ 1678058 h 1678058"/>
                    <a:gd name="connsiteX1" fmla="*/ 1380737 w 2888315"/>
                    <a:gd name="connsiteY1" fmla="*/ 367235 h 1678058"/>
                    <a:gd name="connsiteX2" fmla="*/ 0 w 2888315"/>
                    <a:gd name="connsiteY2" fmla="*/ 0 h 1678058"/>
                    <a:gd name="connsiteX3" fmla="*/ 2888315 w 2888315"/>
                    <a:gd name="connsiteY3" fmla="*/ 1678058 h 1678058"/>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23000 w 2823000"/>
                    <a:gd name="connsiteY0" fmla="*/ 1701808 h 1701808"/>
                    <a:gd name="connsiteX1" fmla="*/ 1380737 w 2823000"/>
                    <a:gd name="connsiteY1" fmla="*/ 367235 h 1701808"/>
                    <a:gd name="connsiteX2" fmla="*/ 0 w 2823000"/>
                    <a:gd name="connsiteY2" fmla="*/ 0 h 1701808"/>
                    <a:gd name="connsiteX3" fmla="*/ 2823000 w 2823000"/>
                    <a:gd name="connsiteY3" fmla="*/ 1701808 h 1701808"/>
                    <a:gd name="connsiteX0" fmla="*/ 2823000 w 2823000"/>
                    <a:gd name="connsiteY0" fmla="*/ 1701808 h 1701808"/>
                    <a:gd name="connsiteX1" fmla="*/ 1380737 w 2823000"/>
                    <a:gd name="connsiteY1" fmla="*/ 367235 h 1701808"/>
                    <a:gd name="connsiteX2" fmla="*/ 0 w 2823000"/>
                    <a:gd name="connsiteY2" fmla="*/ 0 h 1701808"/>
                    <a:gd name="connsiteX3" fmla="*/ 2823000 w 2823000"/>
                    <a:gd name="connsiteY3" fmla="*/ 1701808 h 1701808"/>
                    <a:gd name="connsiteX0" fmla="*/ 2823000 w 2823000"/>
                    <a:gd name="connsiteY0" fmla="*/ 1701808 h 1701808"/>
                    <a:gd name="connsiteX1" fmla="*/ 1380737 w 2823000"/>
                    <a:gd name="connsiteY1" fmla="*/ 367235 h 1701808"/>
                    <a:gd name="connsiteX2" fmla="*/ 0 w 2823000"/>
                    <a:gd name="connsiteY2" fmla="*/ 0 h 1701808"/>
                    <a:gd name="connsiteX3" fmla="*/ 2823000 w 2823000"/>
                    <a:gd name="connsiteY3" fmla="*/ 1701808 h 1701808"/>
                    <a:gd name="connsiteX0" fmla="*/ 2781436 w 2781436"/>
                    <a:gd name="connsiteY0" fmla="*/ 1755247 h 1755247"/>
                    <a:gd name="connsiteX1" fmla="*/ 1380737 w 2781436"/>
                    <a:gd name="connsiteY1" fmla="*/ 367235 h 1755247"/>
                    <a:gd name="connsiteX2" fmla="*/ 0 w 2781436"/>
                    <a:gd name="connsiteY2" fmla="*/ 0 h 1755247"/>
                    <a:gd name="connsiteX3" fmla="*/ 2781436 w 2781436"/>
                    <a:gd name="connsiteY3" fmla="*/ 1755247 h 1755247"/>
                    <a:gd name="connsiteX0" fmla="*/ 2781436 w 3063903"/>
                    <a:gd name="connsiteY0" fmla="*/ 1755247 h 1920305"/>
                    <a:gd name="connsiteX1" fmla="*/ 2837069 w 3063903"/>
                    <a:gd name="connsiteY1" fmla="*/ 1705322 h 1920305"/>
                    <a:gd name="connsiteX2" fmla="*/ 1380737 w 3063903"/>
                    <a:gd name="connsiteY2" fmla="*/ 367235 h 1920305"/>
                    <a:gd name="connsiteX3" fmla="*/ 0 w 3063903"/>
                    <a:gd name="connsiteY3" fmla="*/ 0 h 1920305"/>
                    <a:gd name="connsiteX4" fmla="*/ 2781436 w 3063903"/>
                    <a:gd name="connsiteY4" fmla="*/ 1755247 h 1920305"/>
                    <a:gd name="connsiteX0" fmla="*/ 2781436 w 2986629"/>
                    <a:gd name="connsiteY0" fmla="*/ 1755247 h 1864154"/>
                    <a:gd name="connsiteX1" fmla="*/ 2837069 w 2986629"/>
                    <a:gd name="connsiteY1" fmla="*/ 1705322 h 1864154"/>
                    <a:gd name="connsiteX2" fmla="*/ 1380737 w 2986629"/>
                    <a:gd name="connsiteY2" fmla="*/ 367235 h 1864154"/>
                    <a:gd name="connsiteX3" fmla="*/ 0 w 2986629"/>
                    <a:gd name="connsiteY3" fmla="*/ 0 h 1864154"/>
                    <a:gd name="connsiteX4" fmla="*/ 2781436 w 2986629"/>
                    <a:gd name="connsiteY4" fmla="*/ 1755247 h 1864154"/>
                    <a:gd name="connsiteX0" fmla="*/ 2781436 w 2837069"/>
                    <a:gd name="connsiteY0" fmla="*/ 1755247 h 1762404"/>
                    <a:gd name="connsiteX1" fmla="*/ 2837069 w 2837069"/>
                    <a:gd name="connsiteY1" fmla="*/ 1705322 h 1762404"/>
                    <a:gd name="connsiteX2" fmla="*/ 1380737 w 2837069"/>
                    <a:gd name="connsiteY2" fmla="*/ 367235 h 1762404"/>
                    <a:gd name="connsiteX3" fmla="*/ 0 w 2837069"/>
                    <a:gd name="connsiteY3" fmla="*/ 0 h 1762404"/>
                    <a:gd name="connsiteX4" fmla="*/ 2781436 w 2837069"/>
                    <a:gd name="connsiteY4" fmla="*/ 1755247 h 1762404"/>
                    <a:gd name="connsiteX0" fmla="*/ 2781436 w 2837069"/>
                    <a:gd name="connsiteY0" fmla="*/ 1755247 h 1762404"/>
                    <a:gd name="connsiteX1" fmla="*/ 2837069 w 2837069"/>
                    <a:gd name="connsiteY1" fmla="*/ 1705322 h 1762404"/>
                    <a:gd name="connsiteX2" fmla="*/ 1380737 w 2837069"/>
                    <a:gd name="connsiteY2" fmla="*/ 367235 h 1762404"/>
                    <a:gd name="connsiteX3" fmla="*/ 0 w 2837069"/>
                    <a:gd name="connsiteY3" fmla="*/ 0 h 1762404"/>
                    <a:gd name="connsiteX4" fmla="*/ 2781436 w 2837069"/>
                    <a:gd name="connsiteY4" fmla="*/ 1755247 h 1762404"/>
                    <a:gd name="connsiteX0" fmla="*/ 2781436 w 2837069"/>
                    <a:gd name="connsiteY0" fmla="*/ 1755247 h 1762404"/>
                    <a:gd name="connsiteX1" fmla="*/ 2837069 w 2837069"/>
                    <a:gd name="connsiteY1" fmla="*/ 1705322 h 1762404"/>
                    <a:gd name="connsiteX2" fmla="*/ 1380737 w 2837069"/>
                    <a:gd name="connsiteY2" fmla="*/ 367235 h 1762404"/>
                    <a:gd name="connsiteX3" fmla="*/ 0 w 2837069"/>
                    <a:gd name="connsiteY3" fmla="*/ 0 h 1762404"/>
                    <a:gd name="connsiteX4" fmla="*/ 2781436 w 2837069"/>
                    <a:gd name="connsiteY4" fmla="*/ 1755247 h 1762404"/>
                    <a:gd name="connsiteX0" fmla="*/ 2781436 w 2837069"/>
                    <a:gd name="connsiteY0" fmla="*/ 1755247 h 1762404"/>
                    <a:gd name="connsiteX1" fmla="*/ 2837069 w 2837069"/>
                    <a:gd name="connsiteY1" fmla="*/ 1705322 h 1762404"/>
                    <a:gd name="connsiteX2" fmla="*/ 1380737 w 2837069"/>
                    <a:gd name="connsiteY2" fmla="*/ 337546 h 1762404"/>
                    <a:gd name="connsiteX3" fmla="*/ 0 w 2837069"/>
                    <a:gd name="connsiteY3" fmla="*/ 0 h 1762404"/>
                    <a:gd name="connsiteX4" fmla="*/ 2781436 w 2837069"/>
                    <a:gd name="connsiteY4" fmla="*/ 1755247 h 1762404"/>
                    <a:gd name="connsiteX0" fmla="*/ 2781436 w 2837069"/>
                    <a:gd name="connsiteY0" fmla="*/ 1755247 h 1762404"/>
                    <a:gd name="connsiteX1" fmla="*/ 2837069 w 2837069"/>
                    <a:gd name="connsiteY1" fmla="*/ 1705322 h 1762404"/>
                    <a:gd name="connsiteX2" fmla="*/ 1380737 w 2837069"/>
                    <a:gd name="connsiteY2" fmla="*/ 337546 h 1762404"/>
                    <a:gd name="connsiteX3" fmla="*/ 0 w 2837069"/>
                    <a:gd name="connsiteY3" fmla="*/ 0 h 1762404"/>
                    <a:gd name="connsiteX4" fmla="*/ 2781436 w 2837069"/>
                    <a:gd name="connsiteY4" fmla="*/ 1755247 h 1762404"/>
                    <a:gd name="connsiteX0" fmla="*/ 2781436 w 2837069"/>
                    <a:gd name="connsiteY0" fmla="*/ 1778997 h 1786154"/>
                    <a:gd name="connsiteX1" fmla="*/ 2837069 w 2837069"/>
                    <a:gd name="connsiteY1" fmla="*/ 1729072 h 1786154"/>
                    <a:gd name="connsiteX2" fmla="*/ 1380737 w 2837069"/>
                    <a:gd name="connsiteY2" fmla="*/ 361296 h 1786154"/>
                    <a:gd name="connsiteX3" fmla="*/ 0 w 2837069"/>
                    <a:gd name="connsiteY3" fmla="*/ 0 h 1786154"/>
                    <a:gd name="connsiteX4" fmla="*/ 2781436 w 2837069"/>
                    <a:gd name="connsiteY4" fmla="*/ 1778997 h 1786154"/>
                    <a:gd name="connsiteX0" fmla="*/ 2781436 w 2837069"/>
                    <a:gd name="connsiteY0" fmla="*/ 1778997 h 1786154"/>
                    <a:gd name="connsiteX1" fmla="*/ 2837069 w 2837069"/>
                    <a:gd name="connsiteY1" fmla="*/ 1729072 h 1786154"/>
                    <a:gd name="connsiteX2" fmla="*/ 1380737 w 2837069"/>
                    <a:gd name="connsiteY2" fmla="*/ 361296 h 1786154"/>
                    <a:gd name="connsiteX3" fmla="*/ 0 w 2837069"/>
                    <a:gd name="connsiteY3" fmla="*/ 0 h 1786154"/>
                    <a:gd name="connsiteX4" fmla="*/ 2781436 w 2837069"/>
                    <a:gd name="connsiteY4" fmla="*/ 1778997 h 1786154"/>
                    <a:gd name="connsiteX0" fmla="*/ 2774201 w 2837069"/>
                    <a:gd name="connsiteY0" fmla="*/ 1772961 h 1780640"/>
                    <a:gd name="connsiteX1" fmla="*/ 2837069 w 2837069"/>
                    <a:gd name="connsiteY1" fmla="*/ 1729072 h 1780640"/>
                    <a:gd name="connsiteX2" fmla="*/ 1380737 w 2837069"/>
                    <a:gd name="connsiteY2" fmla="*/ 361296 h 1780640"/>
                    <a:gd name="connsiteX3" fmla="*/ 0 w 2837069"/>
                    <a:gd name="connsiteY3" fmla="*/ 0 h 1780640"/>
                    <a:gd name="connsiteX4" fmla="*/ 2774201 w 2837069"/>
                    <a:gd name="connsiteY4" fmla="*/ 1772961 h 1780640"/>
                    <a:gd name="connsiteX0" fmla="*/ 2781436 w 2837069"/>
                    <a:gd name="connsiteY0" fmla="*/ 1766926 h 1775206"/>
                    <a:gd name="connsiteX1" fmla="*/ 2837069 w 2837069"/>
                    <a:gd name="connsiteY1" fmla="*/ 1729072 h 1775206"/>
                    <a:gd name="connsiteX2" fmla="*/ 1380737 w 2837069"/>
                    <a:gd name="connsiteY2" fmla="*/ 361296 h 1775206"/>
                    <a:gd name="connsiteX3" fmla="*/ 0 w 2837069"/>
                    <a:gd name="connsiteY3" fmla="*/ 0 h 1775206"/>
                    <a:gd name="connsiteX4" fmla="*/ 2781436 w 2837069"/>
                    <a:gd name="connsiteY4" fmla="*/ 1766926 h 1775206"/>
                    <a:gd name="connsiteX0" fmla="*/ 2774202 w 2837069"/>
                    <a:gd name="connsiteY0" fmla="*/ 1760890 h 1769871"/>
                    <a:gd name="connsiteX1" fmla="*/ 2837069 w 2837069"/>
                    <a:gd name="connsiteY1" fmla="*/ 1729072 h 1769871"/>
                    <a:gd name="connsiteX2" fmla="*/ 1380737 w 2837069"/>
                    <a:gd name="connsiteY2" fmla="*/ 361296 h 1769871"/>
                    <a:gd name="connsiteX3" fmla="*/ 0 w 2837069"/>
                    <a:gd name="connsiteY3" fmla="*/ 0 h 1769871"/>
                    <a:gd name="connsiteX4" fmla="*/ 2774202 w 2837069"/>
                    <a:gd name="connsiteY4" fmla="*/ 1760890 h 1769871"/>
                    <a:gd name="connsiteX0" fmla="*/ 2776614 w 2837069"/>
                    <a:gd name="connsiteY0" fmla="*/ 1757872 h 1767248"/>
                    <a:gd name="connsiteX1" fmla="*/ 2837069 w 2837069"/>
                    <a:gd name="connsiteY1" fmla="*/ 1729072 h 1767248"/>
                    <a:gd name="connsiteX2" fmla="*/ 1380737 w 2837069"/>
                    <a:gd name="connsiteY2" fmla="*/ 361296 h 1767248"/>
                    <a:gd name="connsiteX3" fmla="*/ 0 w 2837069"/>
                    <a:gd name="connsiteY3" fmla="*/ 0 h 1767248"/>
                    <a:gd name="connsiteX4" fmla="*/ 2776614 w 2837069"/>
                    <a:gd name="connsiteY4" fmla="*/ 1757872 h 1767248"/>
                    <a:gd name="connsiteX0" fmla="*/ 2776614 w 2837069"/>
                    <a:gd name="connsiteY0" fmla="*/ 1757872 h 1757872"/>
                    <a:gd name="connsiteX1" fmla="*/ 2837069 w 2837069"/>
                    <a:gd name="connsiteY1" fmla="*/ 1729072 h 1757872"/>
                    <a:gd name="connsiteX2" fmla="*/ 1380737 w 2837069"/>
                    <a:gd name="connsiteY2" fmla="*/ 361296 h 1757872"/>
                    <a:gd name="connsiteX3" fmla="*/ 0 w 2837069"/>
                    <a:gd name="connsiteY3" fmla="*/ 0 h 1757872"/>
                    <a:gd name="connsiteX4" fmla="*/ 2776614 w 2837069"/>
                    <a:gd name="connsiteY4" fmla="*/ 1757872 h 1757872"/>
                    <a:gd name="connsiteX0" fmla="*/ 2776614 w 2837069"/>
                    <a:gd name="connsiteY0" fmla="*/ 1757872 h 1757872"/>
                    <a:gd name="connsiteX1" fmla="*/ 2837069 w 2837069"/>
                    <a:gd name="connsiteY1" fmla="*/ 1729072 h 1757872"/>
                    <a:gd name="connsiteX2" fmla="*/ 1380737 w 2837069"/>
                    <a:gd name="connsiteY2" fmla="*/ 361296 h 1757872"/>
                    <a:gd name="connsiteX3" fmla="*/ 0 w 2837069"/>
                    <a:gd name="connsiteY3" fmla="*/ 0 h 1757872"/>
                    <a:gd name="connsiteX4" fmla="*/ 2776614 w 2837069"/>
                    <a:gd name="connsiteY4" fmla="*/ 1757872 h 1757872"/>
                    <a:gd name="connsiteX0" fmla="*/ 2776614 w 2837069"/>
                    <a:gd name="connsiteY0" fmla="*/ 1757872 h 1757872"/>
                    <a:gd name="connsiteX1" fmla="*/ 2837069 w 2837069"/>
                    <a:gd name="connsiteY1" fmla="*/ 1729072 h 1757872"/>
                    <a:gd name="connsiteX2" fmla="*/ 1380737 w 2837069"/>
                    <a:gd name="connsiteY2" fmla="*/ 361296 h 1757872"/>
                    <a:gd name="connsiteX3" fmla="*/ 0 w 2837069"/>
                    <a:gd name="connsiteY3" fmla="*/ 0 h 1757872"/>
                    <a:gd name="connsiteX4" fmla="*/ 2776614 w 2837069"/>
                    <a:gd name="connsiteY4" fmla="*/ 1757872 h 1757872"/>
                    <a:gd name="connsiteX0" fmla="*/ 2776614 w 2837069"/>
                    <a:gd name="connsiteY0" fmla="*/ 1757872 h 1757872"/>
                    <a:gd name="connsiteX1" fmla="*/ 2837069 w 2837069"/>
                    <a:gd name="connsiteY1" fmla="*/ 1729072 h 1757872"/>
                    <a:gd name="connsiteX2" fmla="*/ 1380737 w 2837069"/>
                    <a:gd name="connsiteY2" fmla="*/ 361296 h 1757872"/>
                    <a:gd name="connsiteX3" fmla="*/ 0 w 2837069"/>
                    <a:gd name="connsiteY3" fmla="*/ 0 h 1757872"/>
                    <a:gd name="connsiteX4" fmla="*/ 2776614 w 2837069"/>
                    <a:gd name="connsiteY4" fmla="*/ 1757872 h 1757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7069" h="1757872">
                      <a:moveTo>
                        <a:pt x="2776614" y="1757872"/>
                      </a:moveTo>
                      <a:cubicBezTo>
                        <a:pt x="2786995" y="1747541"/>
                        <a:pt x="2826143" y="1734678"/>
                        <a:pt x="2837069" y="1729072"/>
                      </a:cubicBezTo>
                      <a:cubicBezTo>
                        <a:pt x="2306735" y="1123663"/>
                        <a:pt x="1341953" y="1369911"/>
                        <a:pt x="1380737" y="361296"/>
                      </a:cubicBezTo>
                      <a:lnTo>
                        <a:pt x="0" y="0"/>
                      </a:lnTo>
                      <a:cubicBezTo>
                        <a:pt x="46787" y="1048043"/>
                        <a:pt x="839290" y="1179016"/>
                        <a:pt x="2776614" y="1757872"/>
                      </a:cubicBezTo>
                      <a:close/>
                    </a:path>
                  </a:pathLst>
                </a:custGeom>
                <a:gradFill>
                  <a:gsLst>
                    <a:gs pos="0">
                      <a:schemeClr val="accent4">
                        <a:lumMod val="30000"/>
                      </a:schemeClr>
                    </a:gs>
                    <a:gs pos="65000">
                      <a:schemeClr val="accent4"/>
                    </a:gs>
                    <a:gs pos="100000">
                      <a:schemeClr val="accent4"/>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63" name="Group 60">
                <a:extLst>
                  <a:ext uri="{FF2B5EF4-FFF2-40B4-BE49-F238E27FC236}">
                    <a16:creationId xmlns="" xmlns:a16="http://schemas.microsoft.com/office/drawing/2014/main" id="{ECE50FB8-179C-40D4-A1BD-7D42C7C8633E}"/>
                  </a:ext>
                </a:extLst>
              </p:cNvPr>
              <p:cNvGrpSpPr/>
              <p:nvPr/>
            </p:nvGrpSpPr>
            <p:grpSpPr>
              <a:xfrm rot="16200000" flipH="1">
                <a:off x="1749319" y="1079473"/>
                <a:ext cx="1897571" cy="2903519"/>
                <a:chOff x="1952359" y="-1"/>
                <a:chExt cx="1516457" cy="2903519"/>
              </a:xfrm>
              <a:gradFill>
                <a:gsLst>
                  <a:gs pos="0">
                    <a:schemeClr val="accent5">
                      <a:lumMod val="30000"/>
                    </a:schemeClr>
                  </a:gs>
                  <a:gs pos="65000">
                    <a:schemeClr val="accent5"/>
                  </a:gs>
                  <a:gs pos="100000">
                    <a:schemeClr val="accent5"/>
                  </a:gs>
                </a:gsLst>
                <a:lin ang="14400000" scaled="0"/>
              </a:gradFill>
            </p:grpSpPr>
            <p:sp>
              <p:nvSpPr>
                <p:cNvPr id="64" name="Rectangle 24">
                  <a:extLst>
                    <a:ext uri="{FF2B5EF4-FFF2-40B4-BE49-F238E27FC236}">
                      <a16:creationId xmlns="" xmlns:a16="http://schemas.microsoft.com/office/drawing/2014/main" id="{317FC11E-445D-4BEE-8A5D-3E0912A1FD72}"/>
                    </a:ext>
                  </a:extLst>
                </p:cNvPr>
                <p:cNvSpPr/>
                <p:nvPr/>
              </p:nvSpPr>
              <p:spPr>
                <a:xfrm>
                  <a:off x="1952359" y="-1"/>
                  <a:ext cx="1412807" cy="2045803"/>
                </a:xfrm>
                <a:custGeom>
                  <a:avLst/>
                  <a:gdLst>
                    <a:gd name="connsiteX0" fmla="*/ 0 w 1412807"/>
                    <a:gd name="connsiteY0" fmla="*/ 0 h 2045803"/>
                    <a:gd name="connsiteX1" fmla="*/ 1412807 w 1412807"/>
                    <a:gd name="connsiteY1" fmla="*/ 0 h 2045803"/>
                    <a:gd name="connsiteX2" fmla="*/ 1412807 w 1412807"/>
                    <a:gd name="connsiteY2" fmla="*/ 2045803 h 2045803"/>
                    <a:gd name="connsiteX3" fmla="*/ 0 w 1412807"/>
                    <a:gd name="connsiteY3" fmla="*/ 204580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85512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824788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80745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678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8145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98787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98787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77119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77119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678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2450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4334 w 1412807"/>
                    <a:gd name="connsiteY3" fmla="*/ 1742450 h 2045803"/>
                    <a:gd name="connsiteX4" fmla="*/ 0 w 1412807"/>
                    <a:gd name="connsiteY4" fmla="*/ 0 h 204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807" h="2045803">
                      <a:moveTo>
                        <a:pt x="0" y="0"/>
                      </a:moveTo>
                      <a:lnTo>
                        <a:pt x="1412807" y="0"/>
                      </a:lnTo>
                      <a:lnTo>
                        <a:pt x="1412807" y="2045803"/>
                      </a:lnTo>
                      <a:lnTo>
                        <a:pt x="4334" y="1742450"/>
                      </a:lnTo>
                      <a:cubicBezTo>
                        <a:pt x="-4333" y="1132743"/>
                        <a:pt x="4334" y="618374"/>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Freeform 62">
                  <a:extLst>
                    <a:ext uri="{FF2B5EF4-FFF2-40B4-BE49-F238E27FC236}">
                      <a16:creationId xmlns="" xmlns:a16="http://schemas.microsoft.com/office/drawing/2014/main" id="{A8D01FCF-A532-43A8-8BEE-319261564D09}"/>
                    </a:ext>
                  </a:extLst>
                </p:cNvPr>
                <p:cNvSpPr/>
                <p:nvPr/>
              </p:nvSpPr>
              <p:spPr>
                <a:xfrm>
                  <a:off x="1957422" y="1733755"/>
                  <a:ext cx="1511394" cy="1169763"/>
                </a:xfrm>
                <a:custGeom>
                  <a:avLst/>
                  <a:gdLst>
                    <a:gd name="connsiteX0" fmla="*/ 0 w 1447061"/>
                    <a:gd name="connsiteY0" fmla="*/ 0 h 870011"/>
                    <a:gd name="connsiteX1" fmla="*/ 1447061 w 1447061"/>
                    <a:gd name="connsiteY1" fmla="*/ 17755 h 870011"/>
                    <a:gd name="connsiteX2" fmla="*/ 1402672 w 1447061"/>
                    <a:gd name="connsiteY2" fmla="*/ 870011 h 870011"/>
                    <a:gd name="connsiteX3" fmla="*/ 0 w 1447061"/>
                    <a:gd name="connsiteY3" fmla="*/ 0 h 870011"/>
                    <a:gd name="connsiteX0" fmla="*/ 0 w 1402672"/>
                    <a:gd name="connsiteY0" fmla="*/ 0 h 870011"/>
                    <a:gd name="connsiteX1" fmla="*/ 1402672 w 1402672"/>
                    <a:gd name="connsiteY1" fmla="*/ 26633 h 870011"/>
                    <a:gd name="connsiteX2" fmla="*/ 1402672 w 1402672"/>
                    <a:gd name="connsiteY2" fmla="*/ 870011 h 870011"/>
                    <a:gd name="connsiteX3" fmla="*/ 0 w 1402672"/>
                    <a:gd name="connsiteY3" fmla="*/ 0 h 870011"/>
                    <a:gd name="connsiteX0" fmla="*/ 0 w 1402672"/>
                    <a:gd name="connsiteY0" fmla="*/ 0 h 870011"/>
                    <a:gd name="connsiteX1" fmla="*/ 1402672 w 1402672"/>
                    <a:gd name="connsiteY1" fmla="*/ 0 h 870011"/>
                    <a:gd name="connsiteX2" fmla="*/ 1402672 w 1402672"/>
                    <a:gd name="connsiteY2" fmla="*/ 870011 h 870011"/>
                    <a:gd name="connsiteX3" fmla="*/ 0 w 1402672"/>
                    <a:gd name="connsiteY3" fmla="*/ 0 h 870011"/>
                    <a:gd name="connsiteX0" fmla="*/ 0 w 1402672"/>
                    <a:gd name="connsiteY0" fmla="*/ 0 h 825623"/>
                    <a:gd name="connsiteX1" fmla="*/ 1402672 w 1402672"/>
                    <a:gd name="connsiteY1" fmla="*/ 0 h 825623"/>
                    <a:gd name="connsiteX2" fmla="*/ 1402672 w 1402672"/>
                    <a:gd name="connsiteY2" fmla="*/ 825623 h 825623"/>
                    <a:gd name="connsiteX3" fmla="*/ 0 w 1402672"/>
                    <a:gd name="connsiteY3" fmla="*/ 0 h 825623"/>
                    <a:gd name="connsiteX0" fmla="*/ 0 w 1402672"/>
                    <a:gd name="connsiteY0" fmla="*/ 0 h 816745"/>
                    <a:gd name="connsiteX1" fmla="*/ 1402672 w 1402672"/>
                    <a:gd name="connsiteY1" fmla="*/ 0 h 816745"/>
                    <a:gd name="connsiteX2" fmla="*/ 1402672 w 1402672"/>
                    <a:gd name="connsiteY2" fmla="*/ 816745 h 816745"/>
                    <a:gd name="connsiteX3" fmla="*/ 0 w 1402672"/>
                    <a:gd name="connsiteY3" fmla="*/ 0 h 816745"/>
                    <a:gd name="connsiteX0" fmla="*/ 0 w 1420427"/>
                    <a:gd name="connsiteY0" fmla="*/ 0 h 843378"/>
                    <a:gd name="connsiteX1" fmla="*/ 1402672 w 1420427"/>
                    <a:gd name="connsiteY1" fmla="*/ 0 h 843378"/>
                    <a:gd name="connsiteX2" fmla="*/ 1420427 w 1420427"/>
                    <a:gd name="connsiteY2" fmla="*/ 843378 h 843378"/>
                    <a:gd name="connsiteX3" fmla="*/ 0 w 1420427"/>
                    <a:gd name="connsiteY3" fmla="*/ 0 h 843378"/>
                    <a:gd name="connsiteX0" fmla="*/ 0 w 1420427"/>
                    <a:gd name="connsiteY0" fmla="*/ 0 h 807867"/>
                    <a:gd name="connsiteX1" fmla="*/ 1402672 w 1420427"/>
                    <a:gd name="connsiteY1" fmla="*/ 0 h 807867"/>
                    <a:gd name="connsiteX2" fmla="*/ 1420427 w 1420427"/>
                    <a:gd name="connsiteY2" fmla="*/ 807867 h 807867"/>
                    <a:gd name="connsiteX3" fmla="*/ 0 w 1420427"/>
                    <a:gd name="connsiteY3" fmla="*/ 0 h 807867"/>
                    <a:gd name="connsiteX0" fmla="*/ 0 w 1402672"/>
                    <a:gd name="connsiteY0" fmla="*/ 0 h 807867"/>
                    <a:gd name="connsiteX1" fmla="*/ 1402672 w 1402672"/>
                    <a:gd name="connsiteY1" fmla="*/ 0 h 807867"/>
                    <a:gd name="connsiteX2" fmla="*/ 1393794 w 1402672"/>
                    <a:gd name="connsiteY2" fmla="*/ 807867 h 807867"/>
                    <a:gd name="connsiteX3" fmla="*/ 0 w 1402672"/>
                    <a:gd name="connsiteY3" fmla="*/ 0 h 807867"/>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50 w 1398730"/>
                    <a:gd name="connsiteY0" fmla="*/ 0 h 1137224"/>
                    <a:gd name="connsiteX1" fmla="*/ 1394055 w 1398730"/>
                    <a:gd name="connsiteY1" fmla="*/ 238351 h 1137224"/>
                    <a:gd name="connsiteX2" fmla="*/ 1398178 w 1398730"/>
                    <a:gd name="connsiteY2" fmla="*/ 1137224 h 1137224"/>
                    <a:gd name="connsiteX3" fmla="*/ 50 w 1398730"/>
                    <a:gd name="connsiteY3" fmla="*/ 0 h 1137224"/>
                    <a:gd name="connsiteX0" fmla="*/ 50 w 1402914"/>
                    <a:gd name="connsiteY0" fmla="*/ 0 h 1145892"/>
                    <a:gd name="connsiteX1" fmla="*/ 1394055 w 1402914"/>
                    <a:gd name="connsiteY1" fmla="*/ 238351 h 1145892"/>
                    <a:gd name="connsiteX2" fmla="*/ 1402511 w 1402914"/>
                    <a:gd name="connsiteY2" fmla="*/ 1145892 h 1145892"/>
                    <a:gd name="connsiteX3" fmla="*/ 50 w 1402914"/>
                    <a:gd name="connsiteY3" fmla="*/ 0 h 1145892"/>
                    <a:gd name="connsiteX0" fmla="*/ 51 w 1402915"/>
                    <a:gd name="connsiteY0" fmla="*/ 0 h 1145892"/>
                    <a:gd name="connsiteX1" fmla="*/ 1394056 w 1402915"/>
                    <a:gd name="connsiteY1" fmla="*/ 238351 h 1145892"/>
                    <a:gd name="connsiteX2" fmla="*/ 1402512 w 1402915"/>
                    <a:gd name="connsiteY2" fmla="*/ 1145892 h 1145892"/>
                    <a:gd name="connsiteX3" fmla="*/ 51 w 1402915"/>
                    <a:gd name="connsiteY3" fmla="*/ 0 h 1145892"/>
                    <a:gd name="connsiteX0" fmla="*/ 53 w 1402917"/>
                    <a:gd name="connsiteY0" fmla="*/ 0 h 1145892"/>
                    <a:gd name="connsiteX1" fmla="*/ 1394058 w 1402917"/>
                    <a:gd name="connsiteY1" fmla="*/ 238351 h 1145892"/>
                    <a:gd name="connsiteX2" fmla="*/ 1402514 w 1402917"/>
                    <a:gd name="connsiteY2" fmla="*/ 1145892 h 1145892"/>
                    <a:gd name="connsiteX3" fmla="*/ 53 w 1402917"/>
                    <a:gd name="connsiteY3" fmla="*/ 0 h 1145892"/>
                    <a:gd name="connsiteX0" fmla="*/ 52 w 1402916"/>
                    <a:gd name="connsiteY0" fmla="*/ 0 h 1145892"/>
                    <a:gd name="connsiteX1" fmla="*/ 1394057 w 1402916"/>
                    <a:gd name="connsiteY1" fmla="*/ 238351 h 1145892"/>
                    <a:gd name="connsiteX2" fmla="*/ 1402513 w 1402916"/>
                    <a:gd name="connsiteY2" fmla="*/ 1145892 h 1145892"/>
                    <a:gd name="connsiteX3" fmla="*/ 52 w 1402916"/>
                    <a:gd name="connsiteY3" fmla="*/ 0 h 1145892"/>
                    <a:gd name="connsiteX0" fmla="*/ 52 w 1402513"/>
                    <a:gd name="connsiteY0" fmla="*/ 0 h 1145892"/>
                    <a:gd name="connsiteX1" fmla="*/ 1394057 w 1402513"/>
                    <a:gd name="connsiteY1" fmla="*/ 238351 h 1145892"/>
                    <a:gd name="connsiteX2" fmla="*/ 1402513 w 1402513"/>
                    <a:gd name="connsiteY2" fmla="*/ 1145892 h 1145892"/>
                    <a:gd name="connsiteX3" fmla="*/ 52 w 1402513"/>
                    <a:gd name="connsiteY3" fmla="*/ 0 h 1145892"/>
                    <a:gd name="connsiteX0" fmla="*/ 52 w 1406847"/>
                    <a:gd name="connsiteY0" fmla="*/ 0 h 1150225"/>
                    <a:gd name="connsiteX1" fmla="*/ 1394057 w 1406847"/>
                    <a:gd name="connsiteY1" fmla="*/ 238351 h 1150225"/>
                    <a:gd name="connsiteX2" fmla="*/ 1406847 w 1406847"/>
                    <a:gd name="connsiteY2" fmla="*/ 1150225 h 1150225"/>
                    <a:gd name="connsiteX3" fmla="*/ 52 w 1406847"/>
                    <a:gd name="connsiteY3" fmla="*/ 0 h 1150225"/>
                    <a:gd name="connsiteX0" fmla="*/ 0 w 1406795"/>
                    <a:gd name="connsiteY0" fmla="*/ 0 h 1150225"/>
                    <a:gd name="connsiteX1" fmla="*/ 1394005 w 1406795"/>
                    <a:gd name="connsiteY1" fmla="*/ 238351 h 1150225"/>
                    <a:gd name="connsiteX2" fmla="*/ 1406795 w 1406795"/>
                    <a:gd name="connsiteY2" fmla="*/ 1150225 h 1150225"/>
                    <a:gd name="connsiteX3" fmla="*/ 0 w 1406795"/>
                    <a:gd name="connsiteY3" fmla="*/ 0 h 1150225"/>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8338"/>
                    <a:gd name="connsiteY0" fmla="*/ 0 h 1106889"/>
                    <a:gd name="connsiteX1" fmla="*/ 1398338 w 1398338"/>
                    <a:gd name="connsiteY1" fmla="*/ 251352 h 1106889"/>
                    <a:gd name="connsiteX2" fmla="*/ 1255117 w 1398338"/>
                    <a:gd name="connsiteY2" fmla="*/ 1106889 h 1106889"/>
                    <a:gd name="connsiteX3" fmla="*/ 0 w 1398338"/>
                    <a:gd name="connsiteY3" fmla="*/ 0 h 1106889"/>
                    <a:gd name="connsiteX0" fmla="*/ 0 w 1402671"/>
                    <a:gd name="connsiteY0" fmla="*/ 0 h 1106889"/>
                    <a:gd name="connsiteX1" fmla="*/ 1402671 w 1402671"/>
                    <a:gd name="connsiteY1" fmla="*/ 247018 h 1106889"/>
                    <a:gd name="connsiteX2" fmla="*/ 1255117 w 1402671"/>
                    <a:gd name="connsiteY2" fmla="*/ 1106889 h 1106889"/>
                    <a:gd name="connsiteX3" fmla="*/ 0 w 1402671"/>
                    <a:gd name="connsiteY3" fmla="*/ 0 h 1106889"/>
                    <a:gd name="connsiteX0" fmla="*/ 0 w 1402671"/>
                    <a:gd name="connsiteY0" fmla="*/ 0 h 1106889"/>
                    <a:gd name="connsiteX1" fmla="*/ 1402671 w 1402671"/>
                    <a:gd name="connsiteY1" fmla="*/ 247018 h 1106889"/>
                    <a:gd name="connsiteX2" fmla="*/ 1255117 w 1402671"/>
                    <a:gd name="connsiteY2" fmla="*/ 1106889 h 1106889"/>
                    <a:gd name="connsiteX3" fmla="*/ 0 w 1402671"/>
                    <a:gd name="connsiteY3" fmla="*/ 0 h 1106889"/>
                    <a:gd name="connsiteX0" fmla="*/ 0 w 1402671"/>
                    <a:gd name="connsiteY0" fmla="*/ 0 h 1085221"/>
                    <a:gd name="connsiteX1" fmla="*/ 1402671 w 1402671"/>
                    <a:gd name="connsiteY1" fmla="*/ 247018 h 1085221"/>
                    <a:gd name="connsiteX2" fmla="*/ 1263785 w 1402671"/>
                    <a:gd name="connsiteY2" fmla="*/ 1085221 h 1085221"/>
                    <a:gd name="connsiteX3" fmla="*/ 0 w 1402671"/>
                    <a:gd name="connsiteY3" fmla="*/ 0 h 1085221"/>
                    <a:gd name="connsiteX0" fmla="*/ 0 w 1402671"/>
                    <a:gd name="connsiteY0" fmla="*/ 0 h 1080887"/>
                    <a:gd name="connsiteX1" fmla="*/ 1402671 w 1402671"/>
                    <a:gd name="connsiteY1" fmla="*/ 247018 h 1080887"/>
                    <a:gd name="connsiteX2" fmla="*/ 1246450 w 1402671"/>
                    <a:gd name="connsiteY2" fmla="*/ 1080887 h 1080887"/>
                    <a:gd name="connsiteX3" fmla="*/ 0 w 1402671"/>
                    <a:gd name="connsiteY3" fmla="*/ 0 h 1080887"/>
                    <a:gd name="connsiteX0" fmla="*/ 0 w 1402671"/>
                    <a:gd name="connsiteY0" fmla="*/ 0 h 1067887"/>
                    <a:gd name="connsiteX1" fmla="*/ 1402671 w 1402671"/>
                    <a:gd name="connsiteY1" fmla="*/ 247018 h 1067887"/>
                    <a:gd name="connsiteX2" fmla="*/ 1263784 w 1402671"/>
                    <a:gd name="connsiteY2" fmla="*/ 1067887 h 1067887"/>
                    <a:gd name="connsiteX3" fmla="*/ 0 w 1402671"/>
                    <a:gd name="connsiteY3" fmla="*/ 0 h 1067887"/>
                    <a:gd name="connsiteX0" fmla="*/ 0 w 1402671"/>
                    <a:gd name="connsiteY0" fmla="*/ 0 h 1067887"/>
                    <a:gd name="connsiteX1" fmla="*/ 1402671 w 1402671"/>
                    <a:gd name="connsiteY1" fmla="*/ 247018 h 1067887"/>
                    <a:gd name="connsiteX2" fmla="*/ 1263784 w 1402671"/>
                    <a:gd name="connsiteY2" fmla="*/ 1067887 h 1067887"/>
                    <a:gd name="connsiteX3" fmla="*/ 0 w 1402671"/>
                    <a:gd name="connsiteY3" fmla="*/ 0 h 1067887"/>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79268"/>
                    <a:gd name="connsiteX1" fmla="*/ 1407005 w 1407005"/>
                    <a:gd name="connsiteY1" fmla="*/ 299022 h 1179268"/>
                    <a:gd name="connsiteX2" fmla="*/ 1345138 w 1407005"/>
                    <a:gd name="connsiteY2" fmla="*/ 1179268 h 1179268"/>
                    <a:gd name="connsiteX3" fmla="*/ 0 w 1407005"/>
                    <a:gd name="connsiteY3" fmla="*/ 0 h 1179268"/>
                    <a:gd name="connsiteX0" fmla="*/ 0 w 1407005"/>
                    <a:gd name="connsiteY0" fmla="*/ 0 h 1179268"/>
                    <a:gd name="connsiteX1" fmla="*/ 1407005 w 1407005"/>
                    <a:gd name="connsiteY1" fmla="*/ 299022 h 1179268"/>
                    <a:gd name="connsiteX2" fmla="*/ 1345138 w 1407005"/>
                    <a:gd name="connsiteY2" fmla="*/ 1179268 h 1179268"/>
                    <a:gd name="connsiteX3" fmla="*/ 0 w 1407005"/>
                    <a:gd name="connsiteY3" fmla="*/ 0 h 1179268"/>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85206"/>
                    <a:gd name="connsiteX1" fmla="*/ 1407005 w 1407005"/>
                    <a:gd name="connsiteY1" fmla="*/ 299022 h 1185206"/>
                    <a:gd name="connsiteX2" fmla="*/ 1398578 w 1407005"/>
                    <a:gd name="connsiteY2" fmla="*/ 1185206 h 1185206"/>
                    <a:gd name="connsiteX3" fmla="*/ 0 w 1407005"/>
                    <a:gd name="connsiteY3" fmla="*/ 0 h 1185206"/>
                    <a:gd name="connsiteX0" fmla="*/ 0 w 1407005"/>
                    <a:gd name="connsiteY0" fmla="*/ 0 h 1185206"/>
                    <a:gd name="connsiteX1" fmla="*/ 1407005 w 1407005"/>
                    <a:gd name="connsiteY1" fmla="*/ 299022 h 1185206"/>
                    <a:gd name="connsiteX2" fmla="*/ 1398578 w 1407005"/>
                    <a:gd name="connsiteY2" fmla="*/ 1185206 h 1185206"/>
                    <a:gd name="connsiteX3" fmla="*/ 0 w 1407005"/>
                    <a:gd name="connsiteY3" fmla="*/ 0 h 1185206"/>
                    <a:gd name="connsiteX0" fmla="*/ 0 w 1407005"/>
                    <a:gd name="connsiteY0" fmla="*/ 0 h 1185206"/>
                    <a:gd name="connsiteX1" fmla="*/ 1407005 w 1407005"/>
                    <a:gd name="connsiteY1" fmla="*/ 299022 h 1185206"/>
                    <a:gd name="connsiteX2" fmla="*/ 1398578 w 1407005"/>
                    <a:gd name="connsiteY2" fmla="*/ 1185206 h 1185206"/>
                    <a:gd name="connsiteX3" fmla="*/ 0 w 1407005"/>
                    <a:gd name="connsiteY3" fmla="*/ 0 h 1185206"/>
                    <a:gd name="connsiteX0" fmla="*/ 0 w 1408052"/>
                    <a:gd name="connsiteY0" fmla="*/ 0 h 1185206"/>
                    <a:gd name="connsiteX1" fmla="*/ 1407005 w 1408052"/>
                    <a:gd name="connsiteY1" fmla="*/ 299022 h 1185206"/>
                    <a:gd name="connsiteX2" fmla="*/ 1398578 w 1408052"/>
                    <a:gd name="connsiteY2" fmla="*/ 1185206 h 1185206"/>
                    <a:gd name="connsiteX3" fmla="*/ 0 w 1408052"/>
                    <a:gd name="connsiteY3" fmla="*/ 0 h 1185206"/>
                    <a:gd name="connsiteX0" fmla="*/ 0 w 1523295"/>
                    <a:gd name="connsiteY0" fmla="*/ 0 h 1143642"/>
                    <a:gd name="connsiteX1" fmla="*/ 1407005 w 1523295"/>
                    <a:gd name="connsiteY1" fmla="*/ 299022 h 1143642"/>
                    <a:gd name="connsiteX2" fmla="*/ 1523269 w 1523295"/>
                    <a:gd name="connsiteY2" fmla="*/ 1143642 h 1143642"/>
                    <a:gd name="connsiteX3" fmla="*/ 0 w 1523295"/>
                    <a:gd name="connsiteY3" fmla="*/ 0 h 1143642"/>
                    <a:gd name="connsiteX0" fmla="*/ 0 w 1525299"/>
                    <a:gd name="connsiteY0" fmla="*/ 0 h 1143642"/>
                    <a:gd name="connsiteX1" fmla="*/ 1407005 w 1525299"/>
                    <a:gd name="connsiteY1" fmla="*/ 299022 h 1143642"/>
                    <a:gd name="connsiteX2" fmla="*/ 1523269 w 1525299"/>
                    <a:gd name="connsiteY2" fmla="*/ 1143642 h 1143642"/>
                    <a:gd name="connsiteX3" fmla="*/ 0 w 1525299"/>
                    <a:gd name="connsiteY3" fmla="*/ 0 h 1143642"/>
                    <a:gd name="connsiteX0" fmla="*/ 0 w 1525800"/>
                    <a:gd name="connsiteY0" fmla="*/ 0 h 1143642"/>
                    <a:gd name="connsiteX1" fmla="*/ 1407005 w 1525800"/>
                    <a:gd name="connsiteY1" fmla="*/ 299022 h 1143642"/>
                    <a:gd name="connsiteX2" fmla="*/ 1523269 w 1525800"/>
                    <a:gd name="connsiteY2" fmla="*/ 1143642 h 1143642"/>
                    <a:gd name="connsiteX3" fmla="*/ 0 w 1525800"/>
                    <a:gd name="connsiteY3" fmla="*/ 0 h 1143642"/>
                    <a:gd name="connsiteX0" fmla="*/ 0 w 1525800"/>
                    <a:gd name="connsiteY0" fmla="*/ 0 h 1143642"/>
                    <a:gd name="connsiteX1" fmla="*/ 1407005 w 1525800"/>
                    <a:gd name="connsiteY1" fmla="*/ 299022 h 1143642"/>
                    <a:gd name="connsiteX2" fmla="*/ 1523269 w 1525800"/>
                    <a:gd name="connsiteY2" fmla="*/ 1143642 h 1143642"/>
                    <a:gd name="connsiteX3" fmla="*/ 0 w 1525800"/>
                    <a:gd name="connsiteY3" fmla="*/ 0 h 1143642"/>
                    <a:gd name="connsiteX0" fmla="*/ 0 w 1523269"/>
                    <a:gd name="connsiteY0" fmla="*/ 0 h 1143642"/>
                    <a:gd name="connsiteX1" fmla="*/ 1407005 w 1523269"/>
                    <a:gd name="connsiteY1" fmla="*/ 299022 h 1143642"/>
                    <a:gd name="connsiteX2" fmla="*/ 1523269 w 1523269"/>
                    <a:gd name="connsiteY2" fmla="*/ 1143642 h 1143642"/>
                    <a:gd name="connsiteX3" fmla="*/ 0 w 1523269"/>
                    <a:gd name="connsiteY3" fmla="*/ 0 h 1143642"/>
                    <a:gd name="connsiteX0" fmla="*/ 0 w 1523269"/>
                    <a:gd name="connsiteY0" fmla="*/ 0 h 1143642"/>
                    <a:gd name="connsiteX1" fmla="*/ 1407005 w 1523269"/>
                    <a:gd name="connsiteY1" fmla="*/ 299022 h 1143642"/>
                    <a:gd name="connsiteX2" fmla="*/ 1523269 w 1523269"/>
                    <a:gd name="connsiteY2" fmla="*/ 1143642 h 1143642"/>
                    <a:gd name="connsiteX3" fmla="*/ 0 w 1523269"/>
                    <a:gd name="connsiteY3" fmla="*/ 0 h 1143642"/>
                    <a:gd name="connsiteX0" fmla="*/ 0 w 1511394"/>
                    <a:gd name="connsiteY0" fmla="*/ 0 h 1131767"/>
                    <a:gd name="connsiteX1" fmla="*/ 1407005 w 1511394"/>
                    <a:gd name="connsiteY1" fmla="*/ 299022 h 1131767"/>
                    <a:gd name="connsiteX2" fmla="*/ 1511394 w 1511394"/>
                    <a:gd name="connsiteY2" fmla="*/ 1131767 h 1131767"/>
                    <a:gd name="connsiteX3" fmla="*/ 0 w 1511394"/>
                    <a:gd name="connsiteY3" fmla="*/ 0 h 1131767"/>
                    <a:gd name="connsiteX0" fmla="*/ 0 w 1511394"/>
                    <a:gd name="connsiteY0" fmla="*/ 0 h 1131767"/>
                    <a:gd name="connsiteX1" fmla="*/ 1407005 w 1511394"/>
                    <a:gd name="connsiteY1" fmla="*/ 299022 h 1131767"/>
                    <a:gd name="connsiteX2" fmla="*/ 1511394 w 1511394"/>
                    <a:gd name="connsiteY2" fmla="*/ 1131767 h 1131767"/>
                    <a:gd name="connsiteX3" fmla="*/ 0 w 1511394"/>
                    <a:gd name="connsiteY3" fmla="*/ 0 h 1131767"/>
                    <a:gd name="connsiteX0" fmla="*/ 75 w 1579499"/>
                    <a:gd name="connsiteY0" fmla="*/ 0 h 1285076"/>
                    <a:gd name="connsiteX1" fmla="*/ 1407080 w 1579499"/>
                    <a:gd name="connsiteY1" fmla="*/ 299022 h 1285076"/>
                    <a:gd name="connsiteX2" fmla="*/ 1511469 w 1579499"/>
                    <a:gd name="connsiteY2" fmla="*/ 1131767 h 1285076"/>
                    <a:gd name="connsiteX3" fmla="*/ 1453252 w 1579499"/>
                    <a:gd name="connsiteY3" fmla="*/ 1187576 h 1285076"/>
                    <a:gd name="connsiteX4" fmla="*/ 75 w 1579499"/>
                    <a:gd name="connsiteY4" fmla="*/ 0 h 1285076"/>
                    <a:gd name="connsiteX0" fmla="*/ 75 w 1511469"/>
                    <a:gd name="connsiteY0" fmla="*/ 0 h 1197192"/>
                    <a:gd name="connsiteX1" fmla="*/ 1407080 w 1511469"/>
                    <a:gd name="connsiteY1" fmla="*/ 299022 h 1197192"/>
                    <a:gd name="connsiteX2" fmla="*/ 1511469 w 1511469"/>
                    <a:gd name="connsiteY2" fmla="*/ 1131767 h 1197192"/>
                    <a:gd name="connsiteX3" fmla="*/ 1453252 w 1511469"/>
                    <a:gd name="connsiteY3" fmla="*/ 1187576 h 1197192"/>
                    <a:gd name="connsiteX4" fmla="*/ 75 w 1511469"/>
                    <a:gd name="connsiteY4" fmla="*/ 0 h 1197192"/>
                    <a:gd name="connsiteX0" fmla="*/ 75 w 1511469"/>
                    <a:gd name="connsiteY0" fmla="*/ 0 h 1187576"/>
                    <a:gd name="connsiteX1" fmla="*/ 1407080 w 1511469"/>
                    <a:gd name="connsiteY1" fmla="*/ 299022 h 1187576"/>
                    <a:gd name="connsiteX2" fmla="*/ 1511469 w 1511469"/>
                    <a:gd name="connsiteY2" fmla="*/ 1131767 h 1187576"/>
                    <a:gd name="connsiteX3" fmla="*/ 1453252 w 1511469"/>
                    <a:gd name="connsiteY3" fmla="*/ 1187576 h 1187576"/>
                    <a:gd name="connsiteX4" fmla="*/ 75 w 1511469"/>
                    <a:gd name="connsiteY4" fmla="*/ 0 h 1187576"/>
                    <a:gd name="connsiteX0" fmla="*/ 0 w 1511394"/>
                    <a:gd name="connsiteY0" fmla="*/ 0 h 1187576"/>
                    <a:gd name="connsiteX1" fmla="*/ 1407005 w 1511394"/>
                    <a:gd name="connsiteY1" fmla="*/ 299022 h 1187576"/>
                    <a:gd name="connsiteX2" fmla="*/ 1511394 w 1511394"/>
                    <a:gd name="connsiteY2" fmla="*/ 1131767 h 1187576"/>
                    <a:gd name="connsiteX3" fmla="*/ 1453177 w 1511394"/>
                    <a:gd name="connsiteY3" fmla="*/ 1187576 h 1187576"/>
                    <a:gd name="connsiteX4" fmla="*/ 0 w 1511394"/>
                    <a:gd name="connsiteY4" fmla="*/ 0 h 1187576"/>
                    <a:gd name="connsiteX0" fmla="*/ 0 w 1511394"/>
                    <a:gd name="connsiteY0" fmla="*/ 0 h 1187576"/>
                    <a:gd name="connsiteX1" fmla="*/ 1407005 w 1511394"/>
                    <a:gd name="connsiteY1" fmla="*/ 299022 h 1187576"/>
                    <a:gd name="connsiteX2" fmla="*/ 1511394 w 1511394"/>
                    <a:gd name="connsiteY2" fmla="*/ 1131767 h 1187576"/>
                    <a:gd name="connsiteX3" fmla="*/ 1453177 w 1511394"/>
                    <a:gd name="connsiteY3" fmla="*/ 1187576 h 1187576"/>
                    <a:gd name="connsiteX4" fmla="*/ 0 w 1511394"/>
                    <a:gd name="connsiteY4" fmla="*/ 0 h 1187576"/>
                    <a:gd name="connsiteX0" fmla="*/ 0 w 1511394"/>
                    <a:gd name="connsiteY0" fmla="*/ 0 h 1187576"/>
                    <a:gd name="connsiteX1" fmla="*/ 1407005 w 1511394"/>
                    <a:gd name="connsiteY1" fmla="*/ 299022 h 1187576"/>
                    <a:gd name="connsiteX2" fmla="*/ 1511394 w 1511394"/>
                    <a:gd name="connsiteY2" fmla="*/ 1131767 h 1187576"/>
                    <a:gd name="connsiteX3" fmla="*/ 1453177 w 1511394"/>
                    <a:gd name="connsiteY3" fmla="*/ 1187576 h 1187576"/>
                    <a:gd name="connsiteX4" fmla="*/ 0 w 1511394"/>
                    <a:gd name="connsiteY4" fmla="*/ 0 h 1187576"/>
                    <a:gd name="connsiteX0" fmla="*/ 0 w 1511394"/>
                    <a:gd name="connsiteY0" fmla="*/ 0 h 1187576"/>
                    <a:gd name="connsiteX1" fmla="*/ 1407005 w 1511394"/>
                    <a:gd name="connsiteY1" fmla="*/ 299022 h 1187576"/>
                    <a:gd name="connsiteX2" fmla="*/ 1511394 w 1511394"/>
                    <a:gd name="connsiteY2" fmla="*/ 1131767 h 1187576"/>
                    <a:gd name="connsiteX3" fmla="*/ 1453177 w 1511394"/>
                    <a:gd name="connsiteY3" fmla="*/ 1187576 h 1187576"/>
                    <a:gd name="connsiteX4" fmla="*/ 0 w 1511394"/>
                    <a:gd name="connsiteY4" fmla="*/ 0 h 1187576"/>
                    <a:gd name="connsiteX0" fmla="*/ 0 w 1511394"/>
                    <a:gd name="connsiteY0" fmla="*/ 0 h 1169763"/>
                    <a:gd name="connsiteX1" fmla="*/ 1407005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493581"/>
                    <a:gd name="connsiteY0" fmla="*/ 0 h 1169763"/>
                    <a:gd name="connsiteX1" fmla="*/ 1407005 w 1493581"/>
                    <a:gd name="connsiteY1" fmla="*/ 299022 h 1169763"/>
                    <a:gd name="connsiteX2" fmla="*/ 1493581 w 1493581"/>
                    <a:gd name="connsiteY2" fmla="*/ 1155518 h 1169763"/>
                    <a:gd name="connsiteX3" fmla="*/ 1447239 w 1493581"/>
                    <a:gd name="connsiteY3" fmla="*/ 1169763 h 1169763"/>
                    <a:gd name="connsiteX4" fmla="*/ 0 w 1493581"/>
                    <a:gd name="connsiteY4" fmla="*/ 0 h 1169763"/>
                    <a:gd name="connsiteX0" fmla="*/ 0 w 1511394"/>
                    <a:gd name="connsiteY0" fmla="*/ 0 h 1169763"/>
                    <a:gd name="connsiteX1" fmla="*/ 1407005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7005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7005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0473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3738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7003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394" h="1169763">
                      <a:moveTo>
                        <a:pt x="0" y="0"/>
                      </a:moveTo>
                      <a:lnTo>
                        <a:pt x="1407003" y="299022"/>
                      </a:lnTo>
                      <a:cubicBezTo>
                        <a:pt x="1445868" y="630053"/>
                        <a:pt x="1465896" y="714205"/>
                        <a:pt x="1511394" y="1131767"/>
                      </a:cubicBezTo>
                      <a:cubicBezTo>
                        <a:pt x="1443261" y="1169858"/>
                        <a:pt x="1479445" y="1144636"/>
                        <a:pt x="1447239" y="1169763"/>
                      </a:cubicBezTo>
                      <a:cubicBezTo>
                        <a:pt x="987522" y="630813"/>
                        <a:pt x="48269" y="745816"/>
                        <a:pt x="0" y="0"/>
                      </a:cubicBezTo>
                      <a:close/>
                    </a:path>
                  </a:pathLst>
                </a:custGeom>
                <a:gradFill flip="none" rotWithShape="1">
                  <a:gsLst>
                    <a:gs pos="0">
                      <a:schemeClr val="accent3">
                        <a:lumMod val="30000"/>
                      </a:schemeClr>
                    </a:gs>
                    <a:gs pos="79000">
                      <a:schemeClr val="accent3"/>
                    </a:gs>
                    <a:gs pos="100000">
                      <a:schemeClr val="accent3"/>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66" name="Group 56">
              <a:extLst>
                <a:ext uri="{FF2B5EF4-FFF2-40B4-BE49-F238E27FC236}">
                  <a16:creationId xmlns="" xmlns:a16="http://schemas.microsoft.com/office/drawing/2014/main" id="{133031E9-9FDF-4111-9962-CFBA31C87461}"/>
                </a:ext>
              </a:extLst>
            </p:cNvPr>
            <p:cNvGrpSpPr/>
            <p:nvPr/>
          </p:nvGrpSpPr>
          <p:grpSpPr>
            <a:xfrm rot="16200000">
              <a:off x="1020188" y="3816513"/>
              <a:ext cx="3270449" cy="2812523"/>
              <a:chOff x="549524" y="2804"/>
              <a:chExt cx="2613602" cy="2812523"/>
            </a:xfrm>
          </p:grpSpPr>
          <p:sp>
            <p:nvSpPr>
              <p:cNvPr id="67" name="Rectangle 23">
                <a:extLst>
                  <a:ext uri="{FF2B5EF4-FFF2-40B4-BE49-F238E27FC236}">
                    <a16:creationId xmlns="" xmlns:a16="http://schemas.microsoft.com/office/drawing/2014/main" id="{11BD44E0-1BB1-4ECB-81D9-05DC72ADF2DC}"/>
                  </a:ext>
                </a:extLst>
              </p:cNvPr>
              <p:cNvSpPr/>
              <p:nvPr/>
            </p:nvSpPr>
            <p:spPr>
              <a:xfrm>
                <a:off x="549524" y="2804"/>
                <a:ext cx="1412807" cy="1564768"/>
              </a:xfrm>
              <a:custGeom>
                <a:avLst/>
                <a:gdLst>
                  <a:gd name="connsiteX0" fmla="*/ 0 w 1412807"/>
                  <a:gd name="connsiteY0" fmla="*/ 0 h 2045803"/>
                  <a:gd name="connsiteX1" fmla="*/ 1412807 w 1412807"/>
                  <a:gd name="connsiteY1" fmla="*/ 0 h 2045803"/>
                  <a:gd name="connsiteX2" fmla="*/ 1412807 w 1412807"/>
                  <a:gd name="connsiteY2" fmla="*/ 2045803 h 2045803"/>
                  <a:gd name="connsiteX3" fmla="*/ 0 w 1412807"/>
                  <a:gd name="connsiteY3" fmla="*/ 204580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45209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21669 w 1412807"/>
                  <a:gd name="connsiteY3" fmla="*/ 152143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2 w 1412807"/>
                  <a:gd name="connsiteY3" fmla="*/ 153443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4335 w 1412807"/>
                  <a:gd name="connsiteY3" fmla="*/ 1534433 h 2045803"/>
                  <a:gd name="connsiteX4" fmla="*/ 0 w 1412807"/>
                  <a:gd name="connsiteY4" fmla="*/ 0 h 2045803"/>
                  <a:gd name="connsiteX0" fmla="*/ 0 w 1412807"/>
                  <a:gd name="connsiteY0" fmla="*/ 0 h 1768449"/>
                  <a:gd name="connsiteX1" fmla="*/ 1412807 w 1412807"/>
                  <a:gd name="connsiteY1" fmla="*/ 0 h 1768449"/>
                  <a:gd name="connsiteX2" fmla="*/ 1412807 w 1412807"/>
                  <a:gd name="connsiteY2" fmla="*/ 1768449 h 1768449"/>
                  <a:gd name="connsiteX3" fmla="*/ 4335 w 1412807"/>
                  <a:gd name="connsiteY3" fmla="*/ 1534433 h 1768449"/>
                  <a:gd name="connsiteX4" fmla="*/ 0 w 1412807"/>
                  <a:gd name="connsiteY4" fmla="*/ 0 h 1768449"/>
                  <a:gd name="connsiteX0" fmla="*/ 0 w 1412807"/>
                  <a:gd name="connsiteY0" fmla="*/ 0 h 1564768"/>
                  <a:gd name="connsiteX1" fmla="*/ 1412807 w 1412807"/>
                  <a:gd name="connsiteY1" fmla="*/ 0 h 1564768"/>
                  <a:gd name="connsiteX2" fmla="*/ 1412807 w 1412807"/>
                  <a:gd name="connsiteY2" fmla="*/ 1564768 h 1564768"/>
                  <a:gd name="connsiteX3" fmla="*/ 4335 w 1412807"/>
                  <a:gd name="connsiteY3" fmla="*/ 1534433 h 1564768"/>
                  <a:gd name="connsiteX4" fmla="*/ 0 w 1412807"/>
                  <a:gd name="connsiteY4" fmla="*/ 0 h 1564768"/>
                  <a:gd name="connsiteX0" fmla="*/ 0 w 1412807"/>
                  <a:gd name="connsiteY0" fmla="*/ 0 h 1564768"/>
                  <a:gd name="connsiteX1" fmla="*/ 1412807 w 1412807"/>
                  <a:gd name="connsiteY1" fmla="*/ 0 h 1564768"/>
                  <a:gd name="connsiteX2" fmla="*/ 1412807 w 1412807"/>
                  <a:gd name="connsiteY2" fmla="*/ 1564768 h 1564768"/>
                  <a:gd name="connsiteX3" fmla="*/ 8669 w 1412807"/>
                  <a:gd name="connsiteY3" fmla="*/ 1192074 h 1564768"/>
                  <a:gd name="connsiteX4" fmla="*/ 0 w 1412807"/>
                  <a:gd name="connsiteY4" fmla="*/ 0 h 1564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807" h="1564768">
                    <a:moveTo>
                      <a:pt x="0" y="0"/>
                    </a:moveTo>
                    <a:lnTo>
                      <a:pt x="1412807" y="0"/>
                    </a:lnTo>
                    <a:lnTo>
                      <a:pt x="1412807" y="1564768"/>
                    </a:lnTo>
                    <a:lnTo>
                      <a:pt x="8669" y="1192074"/>
                    </a:lnTo>
                    <a:cubicBezTo>
                      <a:pt x="5779" y="794716"/>
                      <a:pt x="2890" y="3973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8" name="Freeform 30">
                <a:extLst>
                  <a:ext uri="{FF2B5EF4-FFF2-40B4-BE49-F238E27FC236}">
                    <a16:creationId xmlns="" xmlns:a16="http://schemas.microsoft.com/office/drawing/2014/main" id="{DCCC2B2D-4E4A-4616-BB51-BFDAC313CE69}"/>
                  </a:ext>
                </a:extLst>
              </p:cNvPr>
              <p:cNvSpPr/>
              <p:nvPr/>
            </p:nvSpPr>
            <p:spPr>
              <a:xfrm>
                <a:off x="557203" y="1189502"/>
                <a:ext cx="2605923" cy="1625825"/>
              </a:xfrm>
              <a:custGeom>
                <a:avLst/>
                <a:gdLst>
                  <a:gd name="connsiteX0" fmla="*/ 2814221 w 2814221"/>
                  <a:gd name="connsiteY0" fmla="*/ 825624 h 825624"/>
                  <a:gd name="connsiteX1" fmla="*/ 1411549 w 2814221"/>
                  <a:gd name="connsiteY1" fmla="*/ 0 h 825624"/>
                  <a:gd name="connsiteX2" fmla="*/ 0 w 2814221"/>
                  <a:gd name="connsiteY2" fmla="*/ 0 h 825624"/>
                  <a:gd name="connsiteX3" fmla="*/ 2814221 w 2814221"/>
                  <a:gd name="connsiteY3" fmla="*/ 825624 h 825624"/>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959190"/>
                  <a:gd name="connsiteY0" fmla="*/ 933965 h 944130"/>
                  <a:gd name="connsiteX1" fmla="*/ 2240453 w 2959190"/>
                  <a:gd name="connsiteY1" fmla="*/ 493532 h 944130"/>
                  <a:gd name="connsiteX2" fmla="*/ 1411549 w 2959190"/>
                  <a:gd name="connsiteY2" fmla="*/ 0 h 944130"/>
                  <a:gd name="connsiteX3" fmla="*/ 0 w 2959190"/>
                  <a:gd name="connsiteY3" fmla="*/ 0 h 944130"/>
                  <a:gd name="connsiteX4" fmla="*/ 2857558 w 2959190"/>
                  <a:gd name="connsiteY4" fmla="*/ 933965 h 944130"/>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301124 w 2857558"/>
                  <a:gd name="connsiteY1" fmla="*/ 519534 h 933965"/>
                  <a:gd name="connsiteX2" fmla="*/ 1411549 w 2857558"/>
                  <a:gd name="connsiteY2" fmla="*/ 0 h 933965"/>
                  <a:gd name="connsiteX3" fmla="*/ 0 w 2857558"/>
                  <a:gd name="connsiteY3" fmla="*/ 0 h 933965"/>
                  <a:gd name="connsiteX4" fmla="*/ 2857558 w 2857558"/>
                  <a:gd name="connsiteY4" fmla="*/ 933965 h 933965"/>
                  <a:gd name="connsiteX0" fmla="*/ 2874892 w 2874892"/>
                  <a:gd name="connsiteY0" fmla="*/ 955633 h 955633"/>
                  <a:gd name="connsiteX1" fmla="*/ 2301124 w 2874892"/>
                  <a:gd name="connsiteY1" fmla="*/ 519534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301124 w 2874892"/>
                  <a:gd name="connsiteY1" fmla="*/ 519534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175448 w 2874892"/>
                  <a:gd name="connsiteY1" fmla="*/ 432861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175448 w 2874892"/>
                  <a:gd name="connsiteY1" fmla="*/ 432861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1198318 h 1198318"/>
                  <a:gd name="connsiteX1" fmla="*/ 2175448 w 2874892"/>
                  <a:gd name="connsiteY1" fmla="*/ 675546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75546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92880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92880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900894 w 2900894"/>
                  <a:gd name="connsiteY0" fmla="*/ 1467004 h 1467004"/>
                  <a:gd name="connsiteX1" fmla="*/ 2184115 w 2900894"/>
                  <a:gd name="connsiteY1" fmla="*/ 978901 h 1467004"/>
                  <a:gd name="connsiteX2" fmla="*/ 1428884 w 2900894"/>
                  <a:gd name="connsiteY2" fmla="*/ 268686 h 1467004"/>
                  <a:gd name="connsiteX3" fmla="*/ 0 w 2900894"/>
                  <a:gd name="connsiteY3" fmla="*/ 0 h 1467004"/>
                  <a:gd name="connsiteX4" fmla="*/ 2900894 w 2900894"/>
                  <a:gd name="connsiteY4" fmla="*/ 1467004 h 1467004"/>
                  <a:gd name="connsiteX0" fmla="*/ 2866225 w 2866225"/>
                  <a:gd name="connsiteY0" fmla="*/ 1462670 h 1462670"/>
                  <a:gd name="connsiteX1" fmla="*/ 2149446 w 2866225"/>
                  <a:gd name="connsiteY1" fmla="*/ 974567 h 1462670"/>
                  <a:gd name="connsiteX2" fmla="*/ 1394215 w 2866225"/>
                  <a:gd name="connsiteY2" fmla="*/ 264352 h 1462670"/>
                  <a:gd name="connsiteX3" fmla="*/ 0 w 2866225"/>
                  <a:gd name="connsiteY3" fmla="*/ 0 h 1462670"/>
                  <a:gd name="connsiteX4" fmla="*/ 2866225 w 2866225"/>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601873 w 2601873"/>
                  <a:gd name="connsiteY0" fmla="*/ 1310992 h 1310992"/>
                  <a:gd name="connsiteX1" fmla="*/ 2162447 w 2601873"/>
                  <a:gd name="connsiteY1" fmla="*/ 974567 h 1310992"/>
                  <a:gd name="connsiteX2" fmla="*/ 1407216 w 2601873"/>
                  <a:gd name="connsiteY2" fmla="*/ 264352 h 1310992"/>
                  <a:gd name="connsiteX3" fmla="*/ 0 w 2601873"/>
                  <a:gd name="connsiteY3" fmla="*/ 0 h 1310992"/>
                  <a:gd name="connsiteX4" fmla="*/ 2601873 w 2601873"/>
                  <a:gd name="connsiteY4" fmla="*/ 1310992 h 1310992"/>
                  <a:gd name="connsiteX0" fmla="*/ 2601873 w 2601873"/>
                  <a:gd name="connsiteY0" fmla="*/ 1310992 h 1310992"/>
                  <a:gd name="connsiteX1" fmla="*/ 2162447 w 2601873"/>
                  <a:gd name="connsiteY1" fmla="*/ 974567 h 1310992"/>
                  <a:gd name="connsiteX2" fmla="*/ 1407216 w 2601873"/>
                  <a:gd name="connsiteY2" fmla="*/ 264352 h 1310992"/>
                  <a:gd name="connsiteX3" fmla="*/ 0 w 2601873"/>
                  <a:gd name="connsiteY3" fmla="*/ 0 h 1310992"/>
                  <a:gd name="connsiteX4" fmla="*/ 2601873 w 2601873"/>
                  <a:gd name="connsiteY4" fmla="*/ 1310992 h 1310992"/>
                  <a:gd name="connsiteX0" fmla="*/ 2601873 w 2637152"/>
                  <a:gd name="connsiteY0" fmla="*/ 1310992 h 1312603"/>
                  <a:gd name="connsiteX1" fmla="*/ 1407216 w 2637152"/>
                  <a:gd name="connsiteY1" fmla="*/ 264352 h 1312603"/>
                  <a:gd name="connsiteX2" fmla="*/ 0 w 2637152"/>
                  <a:gd name="connsiteY2" fmla="*/ 0 h 1312603"/>
                  <a:gd name="connsiteX3" fmla="*/ 2601873 w 2637152"/>
                  <a:gd name="connsiteY3" fmla="*/ 1310992 h 1312603"/>
                  <a:gd name="connsiteX0" fmla="*/ 2601873 w 2628373"/>
                  <a:gd name="connsiteY0" fmla="*/ 1310992 h 1313169"/>
                  <a:gd name="connsiteX1" fmla="*/ 1407216 w 2628373"/>
                  <a:gd name="connsiteY1" fmla="*/ 264352 h 1313169"/>
                  <a:gd name="connsiteX2" fmla="*/ 0 w 2628373"/>
                  <a:gd name="connsiteY2" fmla="*/ 0 h 1313169"/>
                  <a:gd name="connsiteX3" fmla="*/ 2601873 w 2628373"/>
                  <a:gd name="connsiteY3" fmla="*/ 1310992 h 1313169"/>
                  <a:gd name="connsiteX0" fmla="*/ 2601873 w 2601873"/>
                  <a:gd name="connsiteY0" fmla="*/ 1310992 h 1310992"/>
                  <a:gd name="connsiteX1" fmla="*/ 1407216 w 2601873"/>
                  <a:gd name="connsiteY1" fmla="*/ 264352 h 1310992"/>
                  <a:gd name="connsiteX2" fmla="*/ 0 w 2601873"/>
                  <a:gd name="connsiteY2" fmla="*/ 0 h 1310992"/>
                  <a:gd name="connsiteX3" fmla="*/ 2601873 w 2601873"/>
                  <a:gd name="connsiteY3" fmla="*/ 1310992 h 1310992"/>
                  <a:gd name="connsiteX0" fmla="*/ 2593206 w 2593206"/>
                  <a:gd name="connsiteY0" fmla="*/ 1644683 h 1644683"/>
                  <a:gd name="connsiteX1" fmla="*/ 1398549 w 2593206"/>
                  <a:gd name="connsiteY1" fmla="*/ 598043 h 1644683"/>
                  <a:gd name="connsiteX2" fmla="*/ 0 w 2593206"/>
                  <a:gd name="connsiteY2" fmla="*/ 0 h 1644683"/>
                  <a:gd name="connsiteX3" fmla="*/ 2593206 w 2593206"/>
                  <a:gd name="connsiteY3" fmla="*/ 1644683 h 1644683"/>
                  <a:gd name="connsiteX0" fmla="*/ 2593206 w 2593206"/>
                  <a:gd name="connsiteY0" fmla="*/ 1644683 h 1644683"/>
                  <a:gd name="connsiteX1" fmla="*/ 1381215 w 2593206"/>
                  <a:gd name="connsiteY1" fmla="*/ 372693 h 1644683"/>
                  <a:gd name="connsiteX2" fmla="*/ 0 w 2593206"/>
                  <a:gd name="connsiteY2" fmla="*/ 0 h 1644683"/>
                  <a:gd name="connsiteX3" fmla="*/ 2593206 w 2593206"/>
                  <a:gd name="connsiteY3" fmla="*/ 1644683 h 1644683"/>
                  <a:gd name="connsiteX0" fmla="*/ 2593206 w 2593206"/>
                  <a:gd name="connsiteY0" fmla="*/ 1644683 h 1644683"/>
                  <a:gd name="connsiteX1" fmla="*/ 1381215 w 2593206"/>
                  <a:gd name="connsiteY1" fmla="*/ 372693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31682 h 1631682"/>
                  <a:gd name="connsiteX1" fmla="*/ 1398550 w 2593206"/>
                  <a:gd name="connsiteY1" fmla="*/ 355359 h 1631682"/>
                  <a:gd name="connsiteX2" fmla="*/ 0 w 2593206"/>
                  <a:gd name="connsiteY2" fmla="*/ 0 h 1631682"/>
                  <a:gd name="connsiteX3" fmla="*/ 2593206 w 2593206"/>
                  <a:gd name="connsiteY3" fmla="*/ 1631682 h 1631682"/>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59394 w 2559394"/>
                  <a:gd name="connsiteY0" fmla="*/ 1611537 h 1611537"/>
                  <a:gd name="connsiteX1" fmla="*/ 1398550 w 2559394"/>
                  <a:gd name="connsiteY1" fmla="*/ 355359 h 1611537"/>
                  <a:gd name="connsiteX2" fmla="*/ 0 w 2559394"/>
                  <a:gd name="connsiteY2" fmla="*/ 0 h 1611537"/>
                  <a:gd name="connsiteX3" fmla="*/ 2559394 w 2559394"/>
                  <a:gd name="connsiteY3" fmla="*/ 1611537 h 1611537"/>
                  <a:gd name="connsiteX0" fmla="*/ 2559394 w 2559394"/>
                  <a:gd name="connsiteY0" fmla="*/ 1611537 h 1611537"/>
                  <a:gd name="connsiteX1" fmla="*/ 1398550 w 2559394"/>
                  <a:gd name="connsiteY1" fmla="*/ 355359 h 1611537"/>
                  <a:gd name="connsiteX2" fmla="*/ 0 w 2559394"/>
                  <a:gd name="connsiteY2" fmla="*/ 0 h 1611537"/>
                  <a:gd name="connsiteX3" fmla="*/ 2559394 w 2559394"/>
                  <a:gd name="connsiteY3" fmla="*/ 1611537 h 1611537"/>
                  <a:gd name="connsiteX0" fmla="*/ 2559394 w 2559394"/>
                  <a:gd name="connsiteY0" fmla="*/ 1611537 h 1611537"/>
                  <a:gd name="connsiteX1" fmla="*/ 1398550 w 2559394"/>
                  <a:gd name="connsiteY1" fmla="*/ 355359 h 1611537"/>
                  <a:gd name="connsiteX2" fmla="*/ 0 w 2559394"/>
                  <a:gd name="connsiteY2" fmla="*/ 0 h 1611537"/>
                  <a:gd name="connsiteX3" fmla="*/ 2559394 w 2559394"/>
                  <a:gd name="connsiteY3" fmla="*/ 1611537 h 1611537"/>
                  <a:gd name="connsiteX0" fmla="*/ 2609400 w 2609400"/>
                  <a:gd name="connsiteY0" fmla="*/ 1625825 h 1625825"/>
                  <a:gd name="connsiteX1" fmla="*/ 1398550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398550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398550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398550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405081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405081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405081 w 2609400"/>
                  <a:gd name="connsiteY1" fmla="*/ 355359 h 1625825"/>
                  <a:gd name="connsiteX2" fmla="*/ 0 w 2609400"/>
                  <a:gd name="connsiteY2" fmla="*/ 0 h 1625825"/>
                  <a:gd name="connsiteX3" fmla="*/ 2609400 w 2609400"/>
                  <a:gd name="connsiteY3" fmla="*/ 1625825 h 1625825"/>
                  <a:gd name="connsiteX0" fmla="*/ 2605923 w 2605923"/>
                  <a:gd name="connsiteY0" fmla="*/ 1625825 h 1625825"/>
                  <a:gd name="connsiteX1" fmla="*/ 1401604 w 2605923"/>
                  <a:gd name="connsiteY1" fmla="*/ 355359 h 1625825"/>
                  <a:gd name="connsiteX2" fmla="*/ 0 w 2605923"/>
                  <a:gd name="connsiteY2" fmla="*/ 0 h 1625825"/>
                  <a:gd name="connsiteX3" fmla="*/ 2605923 w 2605923"/>
                  <a:gd name="connsiteY3" fmla="*/ 1625825 h 1625825"/>
                </a:gdLst>
                <a:ahLst/>
                <a:cxnLst>
                  <a:cxn ang="0">
                    <a:pos x="connsiteX0" y="connsiteY0"/>
                  </a:cxn>
                  <a:cxn ang="0">
                    <a:pos x="connsiteX1" y="connsiteY1"/>
                  </a:cxn>
                  <a:cxn ang="0">
                    <a:pos x="connsiteX2" y="connsiteY2"/>
                  </a:cxn>
                  <a:cxn ang="0">
                    <a:pos x="connsiteX3" y="connsiteY3"/>
                  </a:cxn>
                </a:cxnLst>
                <a:rect l="l" t="t" r="r" b="b"/>
                <a:pathLst>
                  <a:path w="2605923" h="1625825">
                    <a:moveTo>
                      <a:pt x="2605923" y="1625825"/>
                    </a:moveTo>
                    <a:cubicBezTo>
                      <a:pt x="1888916" y="1152329"/>
                      <a:pt x="1469593" y="865752"/>
                      <a:pt x="1401604" y="355359"/>
                    </a:cubicBezTo>
                    <a:lnTo>
                      <a:pt x="0" y="0"/>
                    </a:lnTo>
                    <a:cubicBezTo>
                      <a:pt x="46787" y="1048043"/>
                      <a:pt x="1246189" y="903146"/>
                      <a:pt x="2605923" y="1625825"/>
                    </a:cubicBezTo>
                    <a:close/>
                  </a:path>
                </a:pathLst>
              </a:custGeom>
              <a:gradFill>
                <a:gsLst>
                  <a:gs pos="0">
                    <a:schemeClr val="accent1">
                      <a:lumMod val="30000"/>
                    </a:schemeClr>
                  </a:gs>
                  <a:gs pos="65000">
                    <a:schemeClr val="accent1"/>
                  </a:gs>
                  <a:gs pos="100000">
                    <a:schemeClr val="accent1"/>
                  </a:gs>
                </a:gsLst>
                <a:lin ang="15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71" name="Rounded Rectangle 5">
            <a:extLst>
              <a:ext uri="{FF2B5EF4-FFF2-40B4-BE49-F238E27FC236}">
                <a16:creationId xmlns="" xmlns:a16="http://schemas.microsoft.com/office/drawing/2014/main" id="{CF514E49-F9E1-43C7-89EF-BD89115CC0B3}"/>
              </a:ext>
            </a:extLst>
          </p:cNvPr>
          <p:cNvSpPr>
            <a:spLocks/>
          </p:cNvSpPr>
          <p:nvPr/>
        </p:nvSpPr>
        <p:spPr>
          <a:xfrm>
            <a:off x="2508865" y="4106271"/>
            <a:ext cx="245686" cy="245686"/>
          </a:xfrm>
          <a:custGeom>
            <a:avLst/>
            <a:gdLst/>
            <a:ahLst/>
            <a:cxnLst/>
            <a:rect l="l" t="t" r="r" b="b"/>
            <a:pathLst>
              <a:path w="3928707" h="3954781">
                <a:moveTo>
                  <a:pt x="2773336" y="2238726"/>
                </a:moveTo>
                <a:cubicBezTo>
                  <a:pt x="2746826" y="2238726"/>
                  <a:pt x="2725335" y="2260217"/>
                  <a:pt x="2725335" y="2286727"/>
                </a:cubicBezTo>
                <a:lnTo>
                  <a:pt x="2725335" y="2478725"/>
                </a:lnTo>
                <a:cubicBezTo>
                  <a:pt x="2725335" y="2505235"/>
                  <a:pt x="2746826" y="2526726"/>
                  <a:pt x="2773336" y="2526726"/>
                </a:cubicBezTo>
                <a:lnTo>
                  <a:pt x="2965334" y="2526726"/>
                </a:lnTo>
                <a:cubicBezTo>
                  <a:pt x="2991844" y="2526726"/>
                  <a:pt x="3013335" y="2505235"/>
                  <a:pt x="3013335" y="2478725"/>
                </a:cubicBezTo>
                <a:lnTo>
                  <a:pt x="3013335" y="2286727"/>
                </a:lnTo>
                <a:cubicBezTo>
                  <a:pt x="3013335" y="2260217"/>
                  <a:pt x="2991844" y="2238726"/>
                  <a:pt x="2965334" y="2238726"/>
                </a:cubicBezTo>
                <a:close/>
                <a:moveTo>
                  <a:pt x="2313922" y="2238726"/>
                </a:moveTo>
                <a:cubicBezTo>
                  <a:pt x="2287412" y="2238726"/>
                  <a:pt x="2265921" y="2260217"/>
                  <a:pt x="2265921" y="2286727"/>
                </a:cubicBezTo>
                <a:lnTo>
                  <a:pt x="2265921" y="2478725"/>
                </a:lnTo>
                <a:cubicBezTo>
                  <a:pt x="2265921" y="2505235"/>
                  <a:pt x="2287412" y="2526726"/>
                  <a:pt x="2313922" y="2526726"/>
                </a:cubicBezTo>
                <a:lnTo>
                  <a:pt x="2505920" y="2526726"/>
                </a:lnTo>
                <a:cubicBezTo>
                  <a:pt x="2532430" y="2526726"/>
                  <a:pt x="2553921" y="2505235"/>
                  <a:pt x="2553921" y="2478725"/>
                </a:cubicBezTo>
                <a:lnTo>
                  <a:pt x="2553921" y="2286727"/>
                </a:lnTo>
                <a:cubicBezTo>
                  <a:pt x="2553921" y="2260217"/>
                  <a:pt x="2532430" y="2238726"/>
                  <a:pt x="2505920" y="2238726"/>
                </a:cubicBezTo>
                <a:close/>
                <a:moveTo>
                  <a:pt x="1854508" y="2238726"/>
                </a:moveTo>
                <a:cubicBezTo>
                  <a:pt x="1827998" y="2238726"/>
                  <a:pt x="1806507" y="2260217"/>
                  <a:pt x="1806507" y="2286727"/>
                </a:cubicBezTo>
                <a:lnTo>
                  <a:pt x="1806507" y="2478725"/>
                </a:lnTo>
                <a:cubicBezTo>
                  <a:pt x="1806507" y="2505235"/>
                  <a:pt x="1827998" y="2526726"/>
                  <a:pt x="1854508" y="2526726"/>
                </a:cubicBezTo>
                <a:lnTo>
                  <a:pt x="2046506" y="2526726"/>
                </a:lnTo>
                <a:cubicBezTo>
                  <a:pt x="2073016" y="2526726"/>
                  <a:pt x="2094507" y="2505235"/>
                  <a:pt x="2094507" y="2478725"/>
                </a:cubicBezTo>
                <a:lnTo>
                  <a:pt x="2094507" y="2286727"/>
                </a:lnTo>
                <a:cubicBezTo>
                  <a:pt x="2094507" y="2260217"/>
                  <a:pt x="2073016" y="2238726"/>
                  <a:pt x="2046506" y="2238726"/>
                </a:cubicBezTo>
                <a:close/>
                <a:moveTo>
                  <a:pt x="879732" y="2133675"/>
                </a:moveTo>
                <a:cubicBezTo>
                  <a:pt x="767330" y="2133675"/>
                  <a:pt x="676210" y="2224795"/>
                  <a:pt x="676210" y="2337197"/>
                </a:cubicBezTo>
                <a:cubicBezTo>
                  <a:pt x="676210" y="2449599"/>
                  <a:pt x="767330" y="2540719"/>
                  <a:pt x="879732" y="2540719"/>
                </a:cubicBezTo>
                <a:cubicBezTo>
                  <a:pt x="956121" y="2540719"/>
                  <a:pt x="1022681" y="2498634"/>
                  <a:pt x="1054808" y="2434886"/>
                </a:cubicBezTo>
                <a:lnTo>
                  <a:pt x="1469273" y="2434887"/>
                </a:lnTo>
                <a:cubicBezTo>
                  <a:pt x="1529381" y="2434887"/>
                  <a:pt x="1578108" y="2386160"/>
                  <a:pt x="1578108" y="2326052"/>
                </a:cubicBezTo>
                <a:cubicBezTo>
                  <a:pt x="1578108" y="2265944"/>
                  <a:pt x="1529381" y="2217217"/>
                  <a:pt x="1469273" y="2217217"/>
                </a:cubicBezTo>
                <a:lnTo>
                  <a:pt x="1039779" y="2217217"/>
                </a:lnTo>
                <a:cubicBezTo>
                  <a:pt x="1005455" y="2165662"/>
                  <a:pt x="946329" y="2133675"/>
                  <a:pt x="879732" y="2133675"/>
                </a:cubicBezTo>
                <a:close/>
                <a:moveTo>
                  <a:pt x="2773336" y="1699178"/>
                </a:moveTo>
                <a:cubicBezTo>
                  <a:pt x="2746826" y="1699178"/>
                  <a:pt x="2725335" y="1720669"/>
                  <a:pt x="2725335" y="1747179"/>
                </a:cubicBezTo>
                <a:lnTo>
                  <a:pt x="2725335" y="1939177"/>
                </a:lnTo>
                <a:cubicBezTo>
                  <a:pt x="2725335" y="1965687"/>
                  <a:pt x="2746826" y="1987178"/>
                  <a:pt x="2773336" y="1987178"/>
                </a:cubicBezTo>
                <a:lnTo>
                  <a:pt x="2965334" y="1987178"/>
                </a:lnTo>
                <a:cubicBezTo>
                  <a:pt x="2991844" y="1987178"/>
                  <a:pt x="3013335" y="1965687"/>
                  <a:pt x="3013335" y="1939177"/>
                </a:cubicBezTo>
                <a:lnTo>
                  <a:pt x="3013335" y="1747179"/>
                </a:lnTo>
                <a:cubicBezTo>
                  <a:pt x="3013335" y="1720669"/>
                  <a:pt x="2991844" y="1699178"/>
                  <a:pt x="2965334" y="1699178"/>
                </a:cubicBezTo>
                <a:close/>
                <a:moveTo>
                  <a:pt x="2313922" y="1699178"/>
                </a:moveTo>
                <a:cubicBezTo>
                  <a:pt x="2287412" y="1699178"/>
                  <a:pt x="2265921" y="1720669"/>
                  <a:pt x="2265921" y="1747179"/>
                </a:cubicBezTo>
                <a:lnTo>
                  <a:pt x="2265921" y="1939177"/>
                </a:lnTo>
                <a:cubicBezTo>
                  <a:pt x="2265921" y="1965687"/>
                  <a:pt x="2287412" y="1987178"/>
                  <a:pt x="2313922" y="1987178"/>
                </a:cubicBezTo>
                <a:lnTo>
                  <a:pt x="2505920" y="1987178"/>
                </a:lnTo>
                <a:cubicBezTo>
                  <a:pt x="2532430" y="1987178"/>
                  <a:pt x="2553921" y="1965687"/>
                  <a:pt x="2553921" y="1939177"/>
                </a:cubicBezTo>
                <a:lnTo>
                  <a:pt x="2553921" y="1747179"/>
                </a:lnTo>
                <a:cubicBezTo>
                  <a:pt x="2553921" y="1720669"/>
                  <a:pt x="2532430" y="1699178"/>
                  <a:pt x="2505920" y="1699178"/>
                </a:cubicBezTo>
                <a:close/>
                <a:moveTo>
                  <a:pt x="1854508" y="1699178"/>
                </a:moveTo>
                <a:cubicBezTo>
                  <a:pt x="1827998" y="1699178"/>
                  <a:pt x="1806507" y="1720669"/>
                  <a:pt x="1806507" y="1747179"/>
                </a:cubicBezTo>
                <a:lnTo>
                  <a:pt x="1806507" y="1939177"/>
                </a:lnTo>
                <a:cubicBezTo>
                  <a:pt x="1806507" y="1965687"/>
                  <a:pt x="1827998" y="1987178"/>
                  <a:pt x="1854508" y="1987178"/>
                </a:cubicBezTo>
                <a:lnTo>
                  <a:pt x="2046506" y="1987178"/>
                </a:lnTo>
                <a:cubicBezTo>
                  <a:pt x="2073016" y="1987178"/>
                  <a:pt x="2094507" y="1965687"/>
                  <a:pt x="2094507" y="1939177"/>
                </a:cubicBezTo>
                <a:lnTo>
                  <a:pt x="2094507" y="1747179"/>
                </a:lnTo>
                <a:cubicBezTo>
                  <a:pt x="2094507" y="1720669"/>
                  <a:pt x="2073016" y="1699178"/>
                  <a:pt x="2046506" y="1699178"/>
                </a:cubicBezTo>
                <a:close/>
                <a:moveTo>
                  <a:pt x="1035948" y="1186216"/>
                </a:moveTo>
                <a:cubicBezTo>
                  <a:pt x="1165960" y="1186216"/>
                  <a:pt x="1271356" y="1291612"/>
                  <a:pt x="1271356" y="1421624"/>
                </a:cubicBezTo>
                <a:cubicBezTo>
                  <a:pt x="1271356" y="1551636"/>
                  <a:pt x="1165960" y="1657032"/>
                  <a:pt x="1035948" y="1657032"/>
                </a:cubicBezTo>
                <a:cubicBezTo>
                  <a:pt x="905936" y="1657032"/>
                  <a:pt x="800540" y="1551636"/>
                  <a:pt x="800540" y="1421624"/>
                </a:cubicBezTo>
                <a:cubicBezTo>
                  <a:pt x="800540" y="1291612"/>
                  <a:pt x="905936" y="1186216"/>
                  <a:pt x="1035948" y="1186216"/>
                </a:cubicBezTo>
                <a:close/>
                <a:moveTo>
                  <a:pt x="2773336" y="1159631"/>
                </a:moveTo>
                <a:cubicBezTo>
                  <a:pt x="2746826" y="1159631"/>
                  <a:pt x="2725335" y="1181122"/>
                  <a:pt x="2725335" y="1207632"/>
                </a:cubicBezTo>
                <a:lnTo>
                  <a:pt x="2725335" y="1399630"/>
                </a:lnTo>
                <a:cubicBezTo>
                  <a:pt x="2725335" y="1426140"/>
                  <a:pt x="2746826" y="1447631"/>
                  <a:pt x="2773336" y="1447631"/>
                </a:cubicBezTo>
                <a:lnTo>
                  <a:pt x="2965334" y="1447631"/>
                </a:lnTo>
                <a:cubicBezTo>
                  <a:pt x="2991844" y="1447631"/>
                  <a:pt x="3013335" y="1426140"/>
                  <a:pt x="3013335" y="1399630"/>
                </a:cubicBezTo>
                <a:lnTo>
                  <a:pt x="3013335" y="1207632"/>
                </a:lnTo>
                <a:cubicBezTo>
                  <a:pt x="3013335" y="1181122"/>
                  <a:pt x="2991844" y="1159631"/>
                  <a:pt x="2965334" y="1159631"/>
                </a:cubicBezTo>
                <a:close/>
                <a:moveTo>
                  <a:pt x="2313922" y="1159631"/>
                </a:moveTo>
                <a:cubicBezTo>
                  <a:pt x="2287412" y="1159631"/>
                  <a:pt x="2265921" y="1181122"/>
                  <a:pt x="2265921" y="1207632"/>
                </a:cubicBezTo>
                <a:lnTo>
                  <a:pt x="2265921" y="1399630"/>
                </a:lnTo>
                <a:cubicBezTo>
                  <a:pt x="2265921" y="1426140"/>
                  <a:pt x="2287412" y="1447631"/>
                  <a:pt x="2313922" y="1447631"/>
                </a:cubicBezTo>
                <a:lnTo>
                  <a:pt x="2505920" y="1447631"/>
                </a:lnTo>
                <a:cubicBezTo>
                  <a:pt x="2532430" y="1447631"/>
                  <a:pt x="2553921" y="1426140"/>
                  <a:pt x="2553921" y="1399630"/>
                </a:cubicBezTo>
                <a:lnTo>
                  <a:pt x="2553921" y="1207632"/>
                </a:lnTo>
                <a:cubicBezTo>
                  <a:pt x="2553921" y="1181122"/>
                  <a:pt x="2532430" y="1159631"/>
                  <a:pt x="2505920" y="1159631"/>
                </a:cubicBezTo>
                <a:close/>
                <a:moveTo>
                  <a:pt x="1854508" y="1159631"/>
                </a:moveTo>
                <a:cubicBezTo>
                  <a:pt x="1827998" y="1159631"/>
                  <a:pt x="1806507" y="1181122"/>
                  <a:pt x="1806507" y="1207632"/>
                </a:cubicBezTo>
                <a:lnTo>
                  <a:pt x="1806507" y="1399630"/>
                </a:lnTo>
                <a:cubicBezTo>
                  <a:pt x="1806507" y="1426140"/>
                  <a:pt x="1827998" y="1447631"/>
                  <a:pt x="1854508" y="1447631"/>
                </a:cubicBezTo>
                <a:lnTo>
                  <a:pt x="2046506" y="1447631"/>
                </a:lnTo>
                <a:cubicBezTo>
                  <a:pt x="2073016" y="1447631"/>
                  <a:pt x="2094507" y="1426140"/>
                  <a:pt x="2094507" y="1399630"/>
                </a:cubicBezTo>
                <a:lnTo>
                  <a:pt x="2094507" y="1207632"/>
                </a:lnTo>
                <a:cubicBezTo>
                  <a:pt x="2094507" y="1181122"/>
                  <a:pt x="2073016" y="1159631"/>
                  <a:pt x="2046506" y="1159631"/>
                </a:cubicBezTo>
                <a:close/>
                <a:moveTo>
                  <a:pt x="1035947" y="1097587"/>
                </a:moveTo>
                <a:cubicBezTo>
                  <a:pt x="856987" y="1097587"/>
                  <a:pt x="711911" y="1242663"/>
                  <a:pt x="711911" y="1421623"/>
                </a:cubicBezTo>
                <a:cubicBezTo>
                  <a:pt x="711911" y="1600583"/>
                  <a:pt x="856987" y="1745659"/>
                  <a:pt x="1035947" y="1745659"/>
                </a:cubicBezTo>
                <a:cubicBezTo>
                  <a:pt x="1214907" y="1745659"/>
                  <a:pt x="1359983" y="1600583"/>
                  <a:pt x="1359983" y="1421623"/>
                </a:cubicBezTo>
                <a:cubicBezTo>
                  <a:pt x="1359983" y="1242663"/>
                  <a:pt x="1214907" y="1097587"/>
                  <a:pt x="1035947" y="1097587"/>
                </a:cubicBezTo>
                <a:close/>
                <a:moveTo>
                  <a:pt x="593124" y="376367"/>
                </a:moveTo>
                <a:lnTo>
                  <a:pt x="3225543" y="376367"/>
                </a:lnTo>
                <a:cubicBezTo>
                  <a:pt x="3328637" y="376367"/>
                  <a:pt x="3412211" y="459941"/>
                  <a:pt x="3412211" y="563035"/>
                </a:cubicBezTo>
                <a:lnTo>
                  <a:pt x="3412211" y="3074837"/>
                </a:lnTo>
                <a:cubicBezTo>
                  <a:pt x="3412211" y="3177931"/>
                  <a:pt x="3328637" y="3261505"/>
                  <a:pt x="3225543" y="3261505"/>
                </a:cubicBezTo>
                <a:lnTo>
                  <a:pt x="593124" y="3261505"/>
                </a:lnTo>
                <a:cubicBezTo>
                  <a:pt x="490030" y="3261505"/>
                  <a:pt x="406456" y="3177931"/>
                  <a:pt x="406456" y="3074837"/>
                </a:cubicBezTo>
                <a:lnTo>
                  <a:pt x="406456" y="563035"/>
                </a:lnTo>
                <a:cubicBezTo>
                  <a:pt x="406456" y="459941"/>
                  <a:pt x="490030" y="376367"/>
                  <a:pt x="593124" y="376367"/>
                </a:cubicBezTo>
                <a:close/>
                <a:moveTo>
                  <a:pt x="466365" y="263607"/>
                </a:moveTo>
                <a:cubicBezTo>
                  <a:pt x="353740" y="263607"/>
                  <a:pt x="262440" y="354907"/>
                  <a:pt x="262440" y="467532"/>
                </a:cubicBezTo>
                <a:lnTo>
                  <a:pt x="262440" y="3211530"/>
                </a:lnTo>
                <a:cubicBezTo>
                  <a:pt x="262440" y="3324155"/>
                  <a:pt x="353740" y="3415455"/>
                  <a:pt x="466365" y="3415455"/>
                </a:cubicBezTo>
                <a:lnTo>
                  <a:pt x="3352302" y="3415455"/>
                </a:lnTo>
                <a:cubicBezTo>
                  <a:pt x="3464927" y="3415455"/>
                  <a:pt x="3556227" y="3324155"/>
                  <a:pt x="3556227" y="3211530"/>
                </a:cubicBezTo>
                <a:lnTo>
                  <a:pt x="3556227" y="2945906"/>
                </a:lnTo>
                <a:lnTo>
                  <a:pt x="3604113" y="2945906"/>
                </a:lnTo>
                <a:cubicBezTo>
                  <a:pt x="3647262" y="2945906"/>
                  <a:pt x="3682241" y="2910927"/>
                  <a:pt x="3682241" y="2867778"/>
                </a:cubicBezTo>
                <a:lnTo>
                  <a:pt x="3682241" y="2555278"/>
                </a:lnTo>
                <a:cubicBezTo>
                  <a:pt x="3682241" y="2512129"/>
                  <a:pt x="3647262" y="2477150"/>
                  <a:pt x="3604113" y="2477150"/>
                </a:cubicBezTo>
                <a:lnTo>
                  <a:pt x="3556227" y="2477150"/>
                </a:lnTo>
                <a:lnTo>
                  <a:pt x="3556227" y="1181006"/>
                </a:lnTo>
                <a:lnTo>
                  <a:pt x="3604113" y="1181006"/>
                </a:lnTo>
                <a:cubicBezTo>
                  <a:pt x="3647262" y="1181006"/>
                  <a:pt x="3682241" y="1146027"/>
                  <a:pt x="3682241" y="1102878"/>
                </a:cubicBezTo>
                <a:lnTo>
                  <a:pt x="3682241" y="790378"/>
                </a:lnTo>
                <a:cubicBezTo>
                  <a:pt x="3682241" y="747229"/>
                  <a:pt x="3647262" y="712250"/>
                  <a:pt x="3604113" y="712250"/>
                </a:cubicBezTo>
                <a:lnTo>
                  <a:pt x="3556227" y="712250"/>
                </a:lnTo>
                <a:lnTo>
                  <a:pt x="3556227" y="467532"/>
                </a:lnTo>
                <a:cubicBezTo>
                  <a:pt x="3556227" y="354907"/>
                  <a:pt x="3464927" y="263607"/>
                  <a:pt x="3352302" y="263607"/>
                </a:cubicBezTo>
                <a:close/>
                <a:moveTo>
                  <a:pt x="235370" y="0"/>
                </a:moveTo>
                <a:lnTo>
                  <a:pt x="3693337" y="0"/>
                </a:lnTo>
                <a:cubicBezTo>
                  <a:pt x="3823328" y="0"/>
                  <a:pt x="3928707" y="105379"/>
                  <a:pt x="3928707" y="235370"/>
                </a:cubicBezTo>
                <a:lnTo>
                  <a:pt x="3928707" y="3402502"/>
                </a:lnTo>
                <a:cubicBezTo>
                  <a:pt x="3928707" y="3485210"/>
                  <a:pt x="3886047" y="3557954"/>
                  <a:pt x="3821334" y="3599629"/>
                </a:cubicBezTo>
                <a:lnTo>
                  <a:pt x="3732546" y="3954781"/>
                </a:lnTo>
                <a:lnTo>
                  <a:pt x="2998166" y="3954781"/>
                </a:lnTo>
                <a:lnTo>
                  <a:pt x="2918939" y="3637872"/>
                </a:lnTo>
                <a:lnTo>
                  <a:pt x="1025164" y="3637872"/>
                </a:lnTo>
                <a:lnTo>
                  <a:pt x="945937" y="3954781"/>
                </a:lnTo>
                <a:lnTo>
                  <a:pt x="211557" y="3954781"/>
                </a:lnTo>
                <a:lnTo>
                  <a:pt x="125186" y="3609298"/>
                </a:lnTo>
                <a:cubicBezTo>
                  <a:pt x="50483" y="3570656"/>
                  <a:pt x="0" y="3492475"/>
                  <a:pt x="0" y="3402502"/>
                </a:cubicBezTo>
                <a:lnTo>
                  <a:pt x="0" y="235370"/>
                </a:lnTo>
                <a:cubicBezTo>
                  <a:pt x="0" y="105379"/>
                  <a:pt x="105379" y="0"/>
                  <a:pt x="2353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2" name="Rectangle 15">
            <a:extLst>
              <a:ext uri="{FF2B5EF4-FFF2-40B4-BE49-F238E27FC236}">
                <a16:creationId xmlns="" xmlns:a16="http://schemas.microsoft.com/office/drawing/2014/main" id="{16935970-0AFC-4216-9646-FF42E8942CF6}"/>
              </a:ext>
            </a:extLst>
          </p:cNvPr>
          <p:cNvSpPr>
            <a:spLocks/>
          </p:cNvSpPr>
          <p:nvPr/>
        </p:nvSpPr>
        <p:spPr>
          <a:xfrm>
            <a:off x="2486973" y="2399959"/>
            <a:ext cx="289473" cy="289473"/>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Rounded Rectangle 24">
            <a:extLst>
              <a:ext uri="{FF2B5EF4-FFF2-40B4-BE49-F238E27FC236}">
                <a16:creationId xmlns="" xmlns:a16="http://schemas.microsoft.com/office/drawing/2014/main" id="{ACDDDE67-6D1A-4775-AEEB-8F36BAE2D863}"/>
              </a:ext>
            </a:extLst>
          </p:cNvPr>
          <p:cNvSpPr>
            <a:spLocks noChangeAspect="1"/>
          </p:cNvSpPr>
          <p:nvPr/>
        </p:nvSpPr>
        <p:spPr>
          <a:xfrm>
            <a:off x="2495397" y="759142"/>
            <a:ext cx="289473" cy="223978"/>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04" name="그룹 103">
            <a:extLst>
              <a:ext uri="{FF2B5EF4-FFF2-40B4-BE49-F238E27FC236}">
                <a16:creationId xmlns="" xmlns:a16="http://schemas.microsoft.com/office/drawing/2014/main" id="{49C4C14B-BB44-494B-9925-F413E6EE885C}"/>
              </a:ext>
            </a:extLst>
          </p:cNvPr>
          <p:cNvGrpSpPr/>
          <p:nvPr/>
        </p:nvGrpSpPr>
        <p:grpSpPr>
          <a:xfrm rot="16200000">
            <a:off x="1180873" y="3588360"/>
            <a:ext cx="923330" cy="1288743"/>
            <a:chOff x="780277" y="3511795"/>
            <a:chExt cx="923330" cy="1288743"/>
          </a:xfrm>
        </p:grpSpPr>
        <p:sp>
          <p:nvSpPr>
            <p:cNvPr id="75" name="TextBox 74">
              <a:extLst>
                <a:ext uri="{FF2B5EF4-FFF2-40B4-BE49-F238E27FC236}">
                  <a16:creationId xmlns="" xmlns:a16="http://schemas.microsoft.com/office/drawing/2014/main" id="{442BFC7B-6891-458B-ABE0-BD24E0106202}"/>
                </a:ext>
              </a:extLst>
            </p:cNvPr>
            <p:cNvSpPr txBox="1"/>
            <p:nvPr/>
          </p:nvSpPr>
          <p:spPr>
            <a:xfrm rot="5400000">
              <a:off x="459072" y="3833001"/>
              <a:ext cx="128874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endParaRPr lang="ko-KR" altLang="en-US" sz="1200" dirty="0">
                <a:solidFill>
                  <a:schemeClr val="bg1"/>
                </a:solidFill>
                <a:cs typeface="Arial" pitchFamily="34" charset="0"/>
              </a:endParaRPr>
            </a:p>
          </p:txBody>
        </p:sp>
        <p:sp>
          <p:nvSpPr>
            <p:cNvPr id="76" name="TextBox 75">
              <a:extLst>
                <a:ext uri="{FF2B5EF4-FFF2-40B4-BE49-F238E27FC236}">
                  <a16:creationId xmlns="" xmlns:a16="http://schemas.microsoft.com/office/drawing/2014/main" id="{1EC0131B-9EED-4753-8421-CA7FB65542FF}"/>
                </a:ext>
              </a:extLst>
            </p:cNvPr>
            <p:cNvSpPr txBox="1"/>
            <p:nvPr/>
          </p:nvSpPr>
          <p:spPr>
            <a:xfrm rot="5400000">
              <a:off x="926214" y="4012189"/>
              <a:ext cx="127778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grpSp>
        <p:nvGrpSpPr>
          <p:cNvPr id="105" name="그룹 104">
            <a:extLst>
              <a:ext uri="{FF2B5EF4-FFF2-40B4-BE49-F238E27FC236}">
                <a16:creationId xmlns="" xmlns:a16="http://schemas.microsoft.com/office/drawing/2014/main" id="{6622C16B-CCA7-45C0-B066-9DC8BCCC7961}"/>
              </a:ext>
            </a:extLst>
          </p:cNvPr>
          <p:cNvGrpSpPr/>
          <p:nvPr/>
        </p:nvGrpSpPr>
        <p:grpSpPr>
          <a:xfrm rot="16200000">
            <a:off x="1180873" y="1907560"/>
            <a:ext cx="923330" cy="1288743"/>
            <a:chOff x="780277" y="1754429"/>
            <a:chExt cx="923330" cy="1288743"/>
          </a:xfrm>
        </p:grpSpPr>
        <p:sp>
          <p:nvSpPr>
            <p:cNvPr id="78" name="TextBox 77">
              <a:extLst>
                <a:ext uri="{FF2B5EF4-FFF2-40B4-BE49-F238E27FC236}">
                  <a16:creationId xmlns="" xmlns:a16="http://schemas.microsoft.com/office/drawing/2014/main" id="{1F00C357-3670-49AA-BE76-62778AB890DA}"/>
                </a:ext>
              </a:extLst>
            </p:cNvPr>
            <p:cNvSpPr txBox="1"/>
            <p:nvPr/>
          </p:nvSpPr>
          <p:spPr>
            <a:xfrm rot="5400000">
              <a:off x="459072" y="2075635"/>
              <a:ext cx="128874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endParaRPr lang="ko-KR" altLang="en-US" sz="1200" dirty="0">
                <a:solidFill>
                  <a:schemeClr val="bg1"/>
                </a:solidFill>
                <a:cs typeface="Arial" pitchFamily="34" charset="0"/>
              </a:endParaRPr>
            </a:p>
          </p:txBody>
        </p:sp>
        <p:sp>
          <p:nvSpPr>
            <p:cNvPr id="79" name="TextBox 78">
              <a:extLst>
                <a:ext uri="{FF2B5EF4-FFF2-40B4-BE49-F238E27FC236}">
                  <a16:creationId xmlns="" xmlns:a16="http://schemas.microsoft.com/office/drawing/2014/main" id="{538AB67A-3249-494E-A28A-1715EA8DB80A}"/>
                </a:ext>
              </a:extLst>
            </p:cNvPr>
            <p:cNvSpPr txBox="1"/>
            <p:nvPr/>
          </p:nvSpPr>
          <p:spPr>
            <a:xfrm rot="5400000">
              <a:off x="926214" y="2254823"/>
              <a:ext cx="127778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grpSp>
        <p:nvGrpSpPr>
          <p:cNvPr id="106" name="그룹 105">
            <a:extLst>
              <a:ext uri="{FF2B5EF4-FFF2-40B4-BE49-F238E27FC236}">
                <a16:creationId xmlns="" xmlns:a16="http://schemas.microsoft.com/office/drawing/2014/main" id="{7D80B219-3A1C-486D-9825-E44F56923AF5}"/>
              </a:ext>
            </a:extLst>
          </p:cNvPr>
          <p:cNvGrpSpPr/>
          <p:nvPr/>
        </p:nvGrpSpPr>
        <p:grpSpPr>
          <a:xfrm rot="16200000">
            <a:off x="1180873" y="226760"/>
            <a:ext cx="923330" cy="1288743"/>
            <a:chOff x="780277" y="-2937"/>
            <a:chExt cx="923330" cy="1288743"/>
          </a:xfrm>
        </p:grpSpPr>
        <p:sp>
          <p:nvSpPr>
            <p:cNvPr id="81" name="TextBox 80">
              <a:extLst>
                <a:ext uri="{FF2B5EF4-FFF2-40B4-BE49-F238E27FC236}">
                  <a16:creationId xmlns="" xmlns:a16="http://schemas.microsoft.com/office/drawing/2014/main" id="{5E65ABBE-CDC2-4325-BFF2-E7F5D27E0A15}"/>
                </a:ext>
              </a:extLst>
            </p:cNvPr>
            <p:cNvSpPr txBox="1"/>
            <p:nvPr/>
          </p:nvSpPr>
          <p:spPr>
            <a:xfrm rot="5400000">
              <a:off x="459072" y="318269"/>
              <a:ext cx="128874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endParaRPr lang="ko-KR" altLang="en-US" sz="1200" dirty="0">
                <a:solidFill>
                  <a:schemeClr val="bg1"/>
                </a:solidFill>
                <a:cs typeface="Arial" pitchFamily="34" charset="0"/>
              </a:endParaRPr>
            </a:p>
          </p:txBody>
        </p:sp>
        <p:sp>
          <p:nvSpPr>
            <p:cNvPr id="82" name="TextBox 81">
              <a:extLst>
                <a:ext uri="{FF2B5EF4-FFF2-40B4-BE49-F238E27FC236}">
                  <a16:creationId xmlns="" xmlns:a16="http://schemas.microsoft.com/office/drawing/2014/main" id="{E544D40F-E646-4CA7-AD5E-D4248C34DFE3}"/>
                </a:ext>
              </a:extLst>
            </p:cNvPr>
            <p:cNvSpPr txBox="1"/>
            <p:nvPr/>
          </p:nvSpPr>
          <p:spPr>
            <a:xfrm rot="5400000">
              <a:off x="926214" y="497457"/>
              <a:ext cx="127778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sp>
        <p:nvSpPr>
          <p:cNvPr id="83" name="TextBox 82">
            <a:extLst>
              <a:ext uri="{FF2B5EF4-FFF2-40B4-BE49-F238E27FC236}">
                <a16:creationId xmlns="" xmlns:a16="http://schemas.microsoft.com/office/drawing/2014/main" id="{63F99E5C-5FB6-4992-8FCF-D28F8F76886F}"/>
              </a:ext>
            </a:extLst>
          </p:cNvPr>
          <p:cNvSpPr txBox="1"/>
          <p:nvPr/>
        </p:nvSpPr>
        <p:spPr>
          <a:xfrm>
            <a:off x="108904" y="3940344"/>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02</a:t>
            </a:r>
            <a:endParaRPr lang="ko-KR" altLang="en-US" sz="3200" b="1" dirty="0">
              <a:ln w="12700">
                <a:solidFill>
                  <a:schemeClr val="bg1"/>
                </a:solidFill>
              </a:ln>
              <a:solidFill>
                <a:schemeClr val="bg1"/>
              </a:solidFill>
              <a:cs typeface="Arial" pitchFamily="34" charset="0"/>
            </a:endParaRPr>
          </a:p>
        </p:txBody>
      </p:sp>
      <p:sp>
        <p:nvSpPr>
          <p:cNvPr id="84" name="TextBox 83">
            <a:extLst>
              <a:ext uri="{FF2B5EF4-FFF2-40B4-BE49-F238E27FC236}">
                <a16:creationId xmlns="" xmlns:a16="http://schemas.microsoft.com/office/drawing/2014/main" id="{6A9C5AF1-D267-4EFD-B30D-034F1BAC0A45}"/>
              </a:ext>
            </a:extLst>
          </p:cNvPr>
          <p:cNvSpPr txBox="1"/>
          <p:nvPr/>
        </p:nvSpPr>
        <p:spPr>
          <a:xfrm>
            <a:off x="108904" y="2259544"/>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03</a:t>
            </a:r>
            <a:endParaRPr lang="ko-KR" altLang="en-US" sz="3200" b="1" dirty="0">
              <a:ln w="12700">
                <a:solidFill>
                  <a:schemeClr val="bg1"/>
                </a:solidFill>
              </a:ln>
              <a:solidFill>
                <a:schemeClr val="bg1"/>
              </a:solidFill>
              <a:cs typeface="Arial" pitchFamily="34" charset="0"/>
            </a:endParaRPr>
          </a:p>
        </p:txBody>
      </p:sp>
      <p:sp>
        <p:nvSpPr>
          <p:cNvPr id="85" name="TextBox 84">
            <a:extLst>
              <a:ext uri="{FF2B5EF4-FFF2-40B4-BE49-F238E27FC236}">
                <a16:creationId xmlns="" xmlns:a16="http://schemas.microsoft.com/office/drawing/2014/main" id="{4463A8EB-7F1A-4995-89FC-BA8473FDB592}"/>
              </a:ext>
            </a:extLst>
          </p:cNvPr>
          <p:cNvSpPr txBox="1"/>
          <p:nvPr/>
        </p:nvSpPr>
        <p:spPr>
          <a:xfrm>
            <a:off x="108904" y="578744"/>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04</a:t>
            </a:r>
            <a:endParaRPr lang="ko-KR" altLang="en-US" sz="3200" b="1" dirty="0">
              <a:ln w="12700">
                <a:solidFill>
                  <a:schemeClr val="bg1"/>
                </a:solidFill>
              </a:ln>
              <a:solidFill>
                <a:schemeClr val="bg1"/>
              </a:solidFill>
              <a:cs typeface="Arial" pitchFamily="34" charset="0"/>
            </a:endParaRPr>
          </a:p>
        </p:txBody>
      </p:sp>
      <p:sp>
        <p:nvSpPr>
          <p:cNvPr id="92" name="TextBox 91">
            <a:extLst>
              <a:ext uri="{FF2B5EF4-FFF2-40B4-BE49-F238E27FC236}">
                <a16:creationId xmlns="" xmlns:a16="http://schemas.microsoft.com/office/drawing/2014/main" id="{A2DACB9B-F6C4-43D0-BCA7-0327784DCCAF}"/>
              </a:ext>
            </a:extLst>
          </p:cNvPr>
          <p:cNvSpPr txBox="1"/>
          <p:nvPr/>
        </p:nvSpPr>
        <p:spPr>
          <a:xfrm>
            <a:off x="108904" y="5621145"/>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01</a:t>
            </a:r>
            <a:endParaRPr lang="ko-KR" altLang="en-US" sz="3200" b="1" dirty="0">
              <a:ln w="12700">
                <a:solidFill>
                  <a:schemeClr val="bg1"/>
                </a:solidFill>
              </a:ln>
              <a:solidFill>
                <a:schemeClr val="bg1"/>
              </a:solidFill>
              <a:cs typeface="Arial" pitchFamily="34" charset="0"/>
            </a:endParaRPr>
          </a:p>
        </p:txBody>
      </p:sp>
      <p:grpSp>
        <p:nvGrpSpPr>
          <p:cNvPr id="103" name="그룹 102">
            <a:extLst>
              <a:ext uri="{FF2B5EF4-FFF2-40B4-BE49-F238E27FC236}">
                <a16:creationId xmlns="" xmlns:a16="http://schemas.microsoft.com/office/drawing/2014/main" id="{0CE5A449-55D9-4254-88E1-80F8BBBB995F}"/>
              </a:ext>
            </a:extLst>
          </p:cNvPr>
          <p:cNvGrpSpPr/>
          <p:nvPr/>
        </p:nvGrpSpPr>
        <p:grpSpPr>
          <a:xfrm rot="16200000">
            <a:off x="1180873" y="5269161"/>
            <a:ext cx="923330" cy="1288743"/>
            <a:chOff x="780277" y="5269161"/>
            <a:chExt cx="923330" cy="1288743"/>
          </a:xfrm>
        </p:grpSpPr>
        <p:sp>
          <p:nvSpPr>
            <p:cNvPr id="94" name="TextBox 93">
              <a:extLst>
                <a:ext uri="{FF2B5EF4-FFF2-40B4-BE49-F238E27FC236}">
                  <a16:creationId xmlns="" xmlns:a16="http://schemas.microsoft.com/office/drawing/2014/main" id="{01461C2D-074C-4190-85A6-9703A98404F1}"/>
                </a:ext>
              </a:extLst>
            </p:cNvPr>
            <p:cNvSpPr txBox="1"/>
            <p:nvPr/>
          </p:nvSpPr>
          <p:spPr>
            <a:xfrm rot="5400000">
              <a:off x="459072" y="5590367"/>
              <a:ext cx="128874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endParaRPr lang="ko-KR" altLang="en-US" sz="1200" dirty="0">
                <a:solidFill>
                  <a:schemeClr val="bg1"/>
                </a:solidFill>
                <a:cs typeface="Arial" pitchFamily="34" charset="0"/>
              </a:endParaRPr>
            </a:p>
          </p:txBody>
        </p:sp>
        <p:sp>
          <p:nvSpPr>
            <p:cNvPr id="95" name="TextBox 94">
              <a:extLst>
                <a:ext uri="{FF2B5EF4-FFF2-40B4-BE49-F238E27FC236}">
                  <a16:creationId xmlns="" xmlns:a16="http://schemas.microsoft.com/office/drawing/2014/main" id="{65338853-E432-4D8E-901F-8955259DE6AD}"/>
                </a:ext>
              </a:extLst>
            </p:cNvPr>
            <p:cNvSpPr txBox="1"/>
            <p:nvPr/>
          </p:nvSpPr>
          <p:spPr>
            <a:xfrm rot="5400000">
              <a:off x="926214" y="5769555"/>
              <a:ext cx="127778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sp>
        <p:nvSpPr>
          <p:cNvPr id="96" name="Rectangle 1">
            <a:extLst>
              <a:ext uri="{FF2B5EF4-FFF2-40B4-BE49-F238E27FC236}">
                <a16:creationId xmlns="" xmlns:a16="http://schemas.microsoft.com/office/drawing/2014/main" id="{66FA496F-41FD-441E-AF03-220AE8036336}"/>
              </a:ext>
            </a:extLst>
          </p:cNvPr>
          <p:cNvSpPr>
            <a:spLocks noChangeAspect="1"/>
          </p:cNvSpPr>
          <p:nvPr/>
        </p:nvSpPr>
        <p:spPr>
          <a:xfrm>
            <a:off x="2486695" y="5768796"/>
            <a:ext cx="290029" cy="289473"/>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7" name="TextBox 96">
            <a:extLst>
              <a:ext uri="{FF2B5EF4-FFF2-40B4-BE49-F238E27FC236}">
                <a16:creationId xmlns="" xmlns:a16="http://schemas.microsoft.com/office/drawing/2014/main" id="{3F0CDE5F-7C1E-4D2E-B9CC-07BF12380F97}"/>
              </a:ext>
            </a:extLst>
          </p:cNvPr>
          <p:cNvSpPr txBox="1"/>
          <p:nvPr/>
        </p:nvSpPr>
        <p:spPr>
          <a:xfrm>
            <a:off x="5630308" y="2694798"/>
            <a:ext cx="1423266" cy="307777"/>
          </a:xfrm>
          <a:prstGeom prst="rect">
            <a:avLst/>
          </a:prstGeom>
          <a:noFill/>
        </p:spPr>
        <p:txBody>
          <a:bodyPr wrap="square" lIns="108000" rIns="108000" rtlCol="0">
            <a:spAutoFit/>
          </a:bodyPr>
          <a:lstStyle/>
          <a:p>
            <a:pPr algn="r"/>
            <a:r>
              <a:rPr lang="en-US" altLang="ko-KR" sz="1400" b="1" dirty="0">
                <a:solidFill>
                  <a:schemeClr val="bg1"/>
                </a:solidFill>
                <a:cs typeface="Arial" pitchFamily="34" charset="0"/>
              </a:rPr>
              <a:t>Contents</a:t>
            </a:r>
            <a:endParaRPr lang="ko-KR" altLang="en-US" sz="1400" b="1" dirty="0">
              <a:solidFill>
                <a:schemeClr val="bg1"/>
              </a:solidFill>
              <a:cs typeface="Arial" pitchFamily="34" charset="0"/>
            </a:endParaRPr>
          </a:p>
        </p:txBody>
      </p:sp>
      <p:sp>
        <p:nvSpPr>
          <p:cNvPr id="98" name="TextBox 97">
            <a:extLst>
              <a:ext uri="{FF2B5EF4-FFF2-40B4-BE49-F238E27FC236}">
                <a16:creationId xmlns="" xmlns:a16="http://schemas.microsoft.com/office/drawing/2014/main" id="{C6F0AD3F-6982-445A-A30E-0E6A6AC0E93E}"/>
              </a:ext>
            </a:extLst>
          </p:cNvPr>
          <p:cNvSpPr txBox="1"/>
          <p:nvPr/>
        </p:nvSpPr>
        <p:spPr>
          <a:xfrm>
            <a:off x="5630308" y="3052677"/>
            <a:ext cx="1423267" cy="307777"/>
          </a:xfrm>
          <a:prstGeom prst="rect">
            <a:avLst/>
          </a:prstGeom>
          <a:noFill/>
        </p:spPr>
        <p:txBody>
          <a:bodyPr wrap="square" lIns="108000" rIns="108000" rtlCol="0">
            <a:spAutoFit/>
          </a:bodyPr>
          <a:lstStyle/>
          <a:p>
            <a:pPr algn="r"/>
            <a:r>
              <a:rPr lang="en-US" altLang="ko-KR" sz="1400" b="1" dirty="0">
                <a:solidFill>
                  <a:schemeClr val="bg1"/>
                </a:solidFill>
                <a:cs typeface="Arial" pitchFamily="34" charset="0"/>
              </a:rPr>
              <a:t>Contents Title</a:t>
            </a:r>
            <a:endParaRPr lang="ko-KR" altLang="en-US" sz="1400" b="1" dirty="0">
              <a:solidFill>
                <a:schemeClr val="bg1"/>
              </a:solidFill>
              <a:cs typeface="Arial" pitchFamily="34" charset="0"/>
            </a:endParaRPr>
          </a:p>
        </p:txBody>
      </p:sp>
      <p:sp>
        <p:nvSpPr>
          <p:cNvPr id="99" name="TextBox 98">
            <a:extLst>
              <a:ext uri="{FF2B5EF4-FFF2-40B4-BE49-F238E27FC236}">
                <a16:creationId xmlns="" xmlns:a16="http://schemas.microsoft.com/office/drawing/2014/main" id="{DDC9152A-05E0-47BE-9CC8-26F1F88ADFC8}"/>
              </a:ext>
            </a:extLst>
          </p:cNvPr>
          <p:cNvSpPr txBox="1"/>
          <p:nvPr/>
        </p:nvSpPr>
        <p:spPr>
          <a:xfrm>
            <a:off x="5630308" y="3429604"/>
            <a:ext cx="1423266" cy="307777"/>
          </a:xfrm>
          <a:prstGeom prst="rect">
            <a:avLst/>
          </a:prstGeom>
          <a:noFill/>
        </p:spPr>
        <p:txBody>
          <a:bodyPr wrap="square" lIns="108000" rIns="108000" rtlCol="0">
            <a:spAutoFit/>
          </a:bodyPr>
          <a:lstStyle/>
          <a:p>
            <a:pPr algn="r"/>
            <a:r>
              <a:rPr lang="en-US" altLang="ko-KR" sz="1400" b="1" dirty="0">
                <a:solidFill>
                  <a:schemeClr val="bg1"/>
                </a:solidFill>
                <a:cs typeface="Arial" pitchFamily="34" charset="0"/>
              </a:rPr>
              <a:t>Title</a:t>
            </a:r>
            <a:endParaRPr lang="ko-KR" altLang="en-US" sz="1400" b="1" dirty="0">
              <a:solidFill>
                <a:schemeClr val="bg1"/>
              </a:solidFill>
              <a:cs typeface="Arial" pitchFamily="34" charset="0"/>
            </a:endParaRPr>
          </a:p>
        </p:txBody>
      </p:sp>
      <p:sp>
        <p:nvSpPr>
          <p:cNvPr id="100" name="TextBox 99">
            <a:extLst>
              <a:ext uri="{FF2B5EF4-FFF2-40B4-BE49-F238E27FC236}">
                <a16:creationId xmlns="" xmlns:a16="http://schemas.microsoft.com/office/drawing/2014/main" id="{C6F66D20-7D2C-4D38-945E-FF00D2F96C5F}"/>
              </a:ext>
            </a:extLst>
          </p:cNvPr>
          <p:cNvSpPr txBox="1"/>
          <p:nvPr/>
        </p:nvSpPr>
        <p:spPr>
          <a:xfrm>
            <a:off x="5630308" y="3797007"/>
            <a:ext cx="1423266" cy="307777"/>
          </a:xfrm>
          <a:prstGeom prst="rect">
            <a:avLst/>
          </a:prstGeom>
          <a:noFill/>
        </p:spPr>
        <p:txBody>
          <a:bodyPr wrap="square" lIns="108000" rIns="108000" rtlCol="0">
            <a:spAutoFit/>
          </a:bodyPr>
          <a:lstStyle/>
          <a:p>
            <a:pPr algn="r"/>
            <a:r>
              <a:rPr lang="en-US" altLang="ko-KR" sz="1400" b="1" dirty="0">
                <a:solidFill>
                  <a:schemeClr val="bg1"/>
                </a:solidFill>
                <a:cs typeface="Arial" pitchFamily="34" charset="0"/>
              </a:rPr>
              <a:t>Contents</a:t>
            </a:r>
            <a:endParaRPr lang="ko-KR" altLang="en-US" sz="1400" b="1" dirty="0">
              <a:solidFill>
                <a:schemeClr val="bg1"/>
              </a:solidFill>
              <a:cs typeface="Arial" pitchFamily="34" charset="0"/>
            </a:endParaRPr>
          </a:p>
        </p:txBody>
      </p:sp>
      <p:sp>
        <p:nvSpPr>
          <p:cNvPr id="3" name="Donut 2"/>
          <p:cNvSpPr/>
          <p:nvPr/>
        </p:nvSpPr>
        <p:spPr>
          <a:xfrm>
            <a:off x="7237632" y="2390058"/>
            <a:ext cx="1705058" cy="1839056"/>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Rectangle 69"/>
          <p:cNvSpPr/>
          <p:nvPr/>
        </p:nvSpPr>
        <p:spPr>
          <a:xfrm>
            <a:off x="1765116" y="6472992"/>
            <a:ext cx="10230450"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754287" y="63794"/>
            <a:ext cx="11269140"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5400000">
            <a:off x="8759851" y="3241006"/>
            <a:ext cx="6399844"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27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Placeholder 2"/>
          <p:cNvPicPr>
            <a:picLocks noGrp="1" noChangeAspect="1"/>
          </p:cNvPicPr>
          <p:nvPr>
            <p:ph type="pic" idx="14"/>
          </p:nvPr>
        </p:nvPicPr>
        <p:blipFill>
          <a:blip r:embed="rId2">
            <a:extLst>
              <a:ext uri="{28A0092B-C50C-407E-A947-70E740481C1C}">
                <a14:useLocalDpi xmlns:a14="http://schemas.microsoft.com/office/drawing/2010/main" val="0"/>
              </a:ext>
            </a:extLst>
          </a:blip>
          <a:srcRect l="27712" r="27712"/>
          <a:stretch>
            <a:fillRect/>
          </a:stretch>
        </p:blipFill>
        <p:spPr/>
      </p:pic>
      <p:sp>
        <p:nvSpPr>
          <p:cNvPr id="28" name="Rectangle 1">
            <a:extLst>
              <a:ext uri="{FF2B5EF4-FFF2-40B4-BE49-F238E27FC236}">
                <a16:creationId xmlns="" xmlns:a16="http://schemas.microsoft.com/office/drawing/2014/main" id="{29299401-3F19-4B67-911D-48BD1943FA47}"/>
              </a:ext>
            </a:extLst>
          </p:cNvPr>
          <p:cNvSpPr/>
          <p:nvPr/>
        </p:nvSpPr>
        <p:spPr>
          <a:xfrm>
            <a:off x="5963055" y="549569"/>
            <a:ext cx="5486400" cy="1152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TextBox 39">
            <a:extLst>
              <a:ext uri="{FF2B5EF4-FFF2-40B4-BE49-F238E27FC236}">
                <a16:creationId xmlns="" xmlns:a16="http://schemas.microsoft.com/office/drawing/2014/main" id="{E34FD098-DE61-4074-9CCC-A30AEF5284FF}"/>
              </a:ext>
            </a:extLst>
          </p:cNvPr>
          <p:cNvSpPr txBox="1"/>
          <p:nvPr/>
        </p:nvSpPr>
        <p:spPr>
          <a:xfrm>
            <a:off x="6208046"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a:t>
            </a:r>
            <a:endParaRPr lang="ko-KR" altLang="en-US" sz="1400" b="1" dirty="0">
              <a:solidFill>
                <a:schemeClr val="bg1"/>
              </a:solidFill>
              <a:cs typeface="Arial" pitchFamily="34" charset="0"/>
            </a:endParaRPr>
          </a:p>
        </p:txBody>
      </p:sp>
      <p:sp>
        <p:nvSpPr>
          <p:cNvPr id="41" name="TextBox 40">
            <a:extLst>
              <a:ext uri="{FF2B5EF4-FFF2-40B4-BE49-F238E27FC236}">
                <a16:creationId xmlns="" xmlns:a16="http://schemas.microsoft.com/office/drawing/2014/main" id="{C96D3A33-43E0-4D79-BD71-B2E62FCB3C9A}"/>
              </a:ext>
            </a:extLst>
          </p:cNvPr>
          <p:cNvSpPr txBox="1"/>
          <p:nvPr/>
        </p:nvSpPr>
        <p:spPr>
          <a:xfrm>
            <a:off x="7475238"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a:t>
            </a:r>
            <a:endParaRPr lang="ko-KR" altLang="en-US" sz="1400" b="1" dirty="0">
              <a:solidFill>
                <a:schemeClr val="bg1"/>
              </a:solidFill>
              <a:cs typeface="Arial" pitchFamily="34" charset="0"/>
            </a:endParaRPr>
          </a:p>
        </p:txBody>
      </p:sp>
      <p:sp>
        <p:nvSpPr>
          <p:cNvPr id="42" name="TextBox 41">
            <a:extLst>
              <a:ext uri="{FF2B5EF4-FFF2-40B4-BE49-F238E27FC236}">
                <a16:creationId xmlns="" xmlns:a16="http://schemas.microsoft.com/office/drawing/2014/main" id="{9028BC41-F8A0-4B90-9542-7385EA1D7E82}"/>
              </a:ext>
            </a:extLst>
          </p:cNvPr>
          <p:cNvSpPr txBox="1"/>
          <p:nvPr/>
        </p:nvSpPr>
        <p:spPr>
          <a:xfrm>
            <a:off x="8742430"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a:t>
            </a:r>
            <a:endParaRPr lang="ko-KR" altLang="en-US" sz="1400" b="1" dirty="0">
              <a:solidFill>
                <a:schemeClr val="bg1"/>
              </a:solidFill>
              <a:cs typeface="Arial" pitchFamily="34" charset="0"/>
            </a:endParaRPr>
          </a:p>
        </p:txBody>
      </p:sp>
      <p:grpSp>
        <p:nvGrpSpPr>
          <p:cNvPr id="43" name="Group 18">
            <a:extLst>
              <a:ext uri="{FF2B5EF4-FFF2-40B4-BE49-F238E27FC236}">
                <a16:creationId xmlns="" xmlns:a16="http://schemas.microsoft.com/office/drawing/2014/main" id="{5E051CE3-968F-4AB3-B630-4F4864209C7F}"/>
              </a:ext>
            </a:extLst>
          </p:cNvPr>
          <p:cNvGrpSpPr/>
          <p:nvPr/>
        </p:nvGrpSpPr>
        <p:grpSpPr>
          <a:xfrm>
            <a:off x="6054838" y="1903195"/>
            <a:ext cx="5394617" cy="1560369"/>
            <a:chOff x="4822352" y="1916832"/>
            <a:chExt cx="3422056" cy="1560369"/>
          </a:xfrm>
        </p:grpSpPr>
        <p:sp>
          <p:nvSpPr>
            <p:cNvPr id="44" name="Text Placeholder 10">
              <a:extLst>
                <a:ext uri="{FF2B5EF4-FFF2-40B4-BE49-F238E27FC236}">
                  <a16:creationId xmlns="" xmlns:a16="http://schemas.microsoft.com/office/drawing/2014/main" id="{042E72E8-135C-4FB0-882C-193E0910871C}"/>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dirty="0">
                  <a:solidFill>
                    <a:schemeClr val="tx1">
                      <a:lumMod val="75000"/>
                      <a:lumOff val="25000"/>
                    </a:schemeClr>
                  </a:solidFill>
                  <a:cs typeface="Arial" pitchFamily="34" charset="0"/>
                </a:rPr>
                <a:t>Portfolio  Designed</a:t>
              </a:r>
            </a:p>
          </p:txBody>
        </p:sp>
        <p:sp>
          <p:nvSpPr>
            <p:cNvPr id="45" name="TextBox 44">
              <a:extLst>
                <a:ext uri="{FF2B5EF4-FFF2-40B4-BE49-F238E27FC236}">
                  <a16:creationId xmlns="" xmlns:a16="http://schemas.microsoft.com/office/drawing/2014/main" id="{BCC837A9-3FC0-4CDE-835F-D8F7FE760420}"/>
                </a:ext>
              </a:extLst>
            </p:cNvPr>
            <p:cNvSpPr txBox="1"/>
            <p:nvPr/>
          </p:nvSpPr>
          <p:spPr>
            <a:xfrm>
              <a:off x="4822352" y="2276872"/>
              <a:ext cx="3422056"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a:t>
              </a:r>
              <a:r>
                <a:rPr lang="ko-KR" altLang="en-US" sz="1200" dirty="0">
                  <a:solidFill>
                    <a:schemeClr val="tx1">
                      <a:lumMod val="75000"/>
                      <a:lumOff val="25000"/>
                    </a:schemeClr>
                  </a:solidFill>
                  <a:cs typeface="Arial" pitchFamily="34" charset="0"/>
                </a:rPr>
                <a:t>     </a:t>
              </a:r>
            </a:p>
          </p:txBody>
        </p:sp>
      </p:grpSp>
      <p:grpSp>
        <p:nvGrpSpPr>
          <p:cNvPr id="46" name="Group 21">
            <a:extLst>
              <a:ext uri="{FF2B5EF4-FFF2-40B4-BE49-F238E27FC236}">
                <a16:creationId xmlns="" xmlns:a16="http://schemas.microsoft.com/office/drawing/2014/main" id="{3C30104E-9B52-4EC3-BBEC-4034ABC6A7FC}"/>
              </a:ext>
            </a:extLst>
          </p:cNvPr>
          <p:cNvGrpSpPr/>
          <p:nvPr/>
        </p:nvGrpSpPr>
        <p:grpSpPr>
          <a:xfrm>
            <a:off x="6111988" y="3884419"/>
            <a:ext cx="2541348" cy="1088782"/>
            <a:chOff x="395534" y="3737445"/>
            <a:chExt cx="3972999" cy="1088782"/>
          </a:xfrm>
        </p:grpSpPr>
        <p:sp>
          <p:nvSpPr>
            <p:cNvPr id="47" name="TextBox 46">
              <a:extLst>
                <a:ext uri="{FF2B5EF4-FFF2-40B4-BE49-F238E27FC236}">
                  <a16:creationId xmlns="" xmlns:a16="http://schemas.microsoft.com/office/drawing/2014/main" id="{8211CCA3-B90F-4A91-B5AA-A7773276CEB4}"/>
                </a:ext>
              </a:extLst>
            </p:cNvPr>
            <p:cNvSpPr txBox="1"/>
            <p:nvPr/>
          </p:nvSpPr>
          <p:spPr>
            <a:xfrm>
              <a:off x="395534" y="3737445"/>
              <a:ext cx="3972999" cy="276999"/>
            </a:xfrm>
            <a:prstGeom prst="rect">
              <a:avLst/>
            </a:prstGeom>
            <a:solidFill>
              <a:schemeClr val="accent2"/>
            </a:solid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48" name="TextBox 47">
              <a:extLst>
                <a:ext uri="{FF2B5EF4-FFF2-40B4-BE49-F238E27FC236}">
                  <a16:creationId xmlns="" xmlns:a16="http://schemas.microsoft.com/office/drawing/2014/main" id="{82E24E0A-D6D7-4D30-A18F-DA1A2FDD690A}"/>
                </a:ext>
              </a:extLst>
            </p:cNvPr>
            <p:cNvSpPr txBox="1"/>
            <p:nvPr/>
          </p:nvSpPr>
          <p:spPr>
            <a:xfrm>
              <a:off x="395536" y="3995230"/>
              <a:ext cx="39729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p>
          </p:txBody>
        </p:sp>
      </p:grpSp>
      <p:grpSp>
        <p:nvGrpSpPr>
          <p:cNvPr id="49" name="Group 24">
            <a:extLst>
              <a:ext uri="{FF2B5EF4-FFF2-40B4-BE49-F238E27FC236}">
                <a16:creationId xmlns="" xmlns:a16="http://schemas.microsoft.com/office/drawing/2014/main" id="{5F78B8CD-3BCD-4475-923B-799127A07BB1}"/>
              </a:ext>
            </a:extLst>
          </p:cNvPr>
          <p:cNvGrpSpPr/>
          <p:nvPr/>
        </p:nvGrpSpPr>
        <p:grpSpPr>
          <a:xfrm>
            <a:off x="8781648" y="3884419"/>
            <a:ext cx="2541348" cy="1088782"/>
            <a:chOff x="395534" y="3737445"/>
            <a:chExt cx="3972999" cy="1088782"/>
          </a:xfrm>
        </p:grpSpPr>
        <p:sp>
          <p:nvSpPr>
            <p:cNvPr id="50" name="TextBox 49">
              <a:extLst>
                <a:ext uri="{FF2B5EF4-FFF2-40B4-BE49-F238E27FC236}">
                  <a16:creationId xmlns="" xmlns:a16="http://schemas.microsoft.com/office/drawing/2014/main" id="{378E0F66-A8A7-48B5-B8FE-93D3135BF8C6}"/>
                </a:ext>
              </a:extLst>
            </p:cNvPr>
            <p:cNvSpPr txBox="1"/>
            <p:nvPr/>
          </p:nvSpPr>
          <p:spPr>
            <a:xfrm>
              <a:off x="395534" y="3737445"/>
              <a:ext cx="3972999" cy="276999"/>
            </a:xfrm>
            <a:prstGeom prst="rect">
              <a:avLst/>
            </a:prstGeom>
            <a:solidFill>
              <a:schemeClr val="accent1"/>
            </a:solid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51" name="TextBox 50">
              <a:extLst>
                <a:ext uri="{FF2B5EF4-FFF2-40B4-BE49-F238E27FC236}">
                  <a16:creationId xmlns="" xmlns:a16="http://schemas.microsoft.com/office/drawing/2014/main" id="{385BCF5F-7928-471E-AD5B-ED821C102523}"/>
                </a:ext>
              </a:extLst>
            </p:cNvPr>
            <p:cNvSpPr txBox="1"/>
            <p:nvPr/>
          </p:nvSpPr>
          <p:spPr>
            <a:xfrm>
              <a:off x="395536" y="3995230"/>
              <a:ext cx="39729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p>
          </p:txBody>
        </p:sp>
      </p:grpSp>
      <p:grpSp>
        <p:nvGrpSpPr>
          <p:cNvPr id="52" name="Group 30">
            <a:extLst>
              <a:ext uri="{FF2B5EF4-FFF2-40B4-BE49-F238E27FC236}">
                <a16:creationId xmlns="" xmlns:a16="http://schemas.microsoft.com/office/drawing/2014/main" id="{A9B66095-FEBC-4364-BCC6-184B2F47B4D9}"/>
              </a:ext>
            </a:extLst>
          </p:cNvPr>
          <p:cNvGrpSpPr/>
          <p:nvPr/>
        </p:nvGrpSpPr>
        <p:grpSpPr>
          <a:xfrm>
            <a:off x="6111988" y="5259072"/>
            <a:ext cx="2541348" cy="1088782"/>
            <a:chOff x="395534" y="3737445"/>
            <a:chExt cx="3972999" cy="1088782"/>
          </a:xfrm>
        </p:grpSpPr>
        <p:sp>
          <p:nvSpPr>
            <p:cNvPr id="53" name="TextBox 52">
              <a:extLst>
                <a:ext uri="{FF2B5EF4-FFF2-40B4-BE49-F238E27FC236}">
                  <a16:creationId xmlns="" xmlns:a16="http://schemas.microsoft.com/office/drawing/2014/main" id="{C4E4DE75-3044-4BAD-9F1B-F75B9A64613E}"/>
                </a:ext>
              </a:extLst>
            </p:cNvPr>
            <p:cNvSpPr txBox="1"/>
            <p:nvPr/>
          </p:nvSpPr>
          <p:spPr>
            <a:xfrm>
              <a:off x="395534" y="3737445"/>
              <a:ext cx="3972999" cy="276999"/>
            </a:xfrm>
            <a:prstGeom prst="rect">
              <a:avLst/>
            </a:prstGeom>
            <a:solidFill>
              <a:schemeClr val="accent4"/>
            </a:solid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54" name="TextBox 53">
              <a:extLst>
                <a:ext uri="{FF2B5EF4-FFF2-40B4-BE49-F238E27FC236}">
                  <a16:creationId xmlns="" xmlns:a16="http://schemas.microsoft.com/office/drawing/2014/main" id="{E8451E78-4C53-43B5-A4FA-34F1872E2288}"/>
                </a:ext>
              </a:extLst>
            </p:cNvPr>
            <p:cNvSpPr txBox="1"/>
            <p:nvPr/>
          </p:nvSpPr>
          <p:spPr>
            <a:xfrm>
              <a:off x="395536" y="3995230"/>
              <a:ext cx="39729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p>
          </p:txBody>
        </p:sp>
      </p:grpSp>
      <p:grpSp>
        <p:nvGrpSpPr>
          <p:cNvPr id="55" name="Group 33">
            <a:extLst>
              <a:ext uri="{FF2B5EF4-FFF2-40B4-BE49-F238E27FC236}">
                <a16:creationId xmlns="" xmlns:a16="http://schemas.microsoft.com/office/drawing/2014/main" id="{97DFF70B-DA56-4AAC-8DF5-D8674FF27B5E}"/>
              </a:ext>
            </a:extLst>
          </p:cNvPr>
          <p:cNvGrpSpPr/>
          <p:nvPr/>
        </p:nvGrpSpPr>
        <p:grpSpPr>
          <a:xfrm>
            <a:off x="8781648" y="5259072"/>
            <a:ext cx="2541348" cy="1088782"/>
            <a:chOff x="395534" y="3737445"/>
            <a:chExt cx="3972999" cy="1088782"/>
          </a:xfrm>
        </p:grpSpPr>
        <p:sp>
          <p:nvSpPr>
            <p:cNvPr id="56" name="TextBox 55">
              <a:extLst>
                <a:ext uri="{FF2B5EF4-FFF2-40B4-BE49-F238E27FC236}">
                  <a16:creationId xmlns="" xmlns:a16="http://schemas.microsoft.com/office/drawing/2014/main" id="{09EAAD31-7EC7-44C8-AEAC-664C22E649CC}"/>
                </a:ext>
              </a:extLst>
            </p:cNvPr>
            <p:cNvSpPr txBox="1"/>
            <p:nvPr/>
          </p:nvSpPr>
          <p:spPr>
            <a:xfrm>
              <a:off x="395534" y="3737445"/>
              <a:ext cx="3972999" cy="276999"/>
            </a:xfrm>
            <a:prstGeom prst="rect">
              <a:avLst/>
            </a:prstGeom>
            <a:solidFill>
              <a:schemeClr val="accent3"/>
            </a:solid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57" name="TextBox 56">
              <a:extLst>
                <a:ext uri="{FF2B5EF4-FFF2-40B4-BE49-F238E27FC236}">
                  <a16:creationId xmlns="" xmlns:a16="http://schemas.microsoft.com/office/drawing/2014/main" id="{B4222F89-9820-40FA-B01E-E64A52F6C575}"/>
                </a:ext>
              </a:extLst>
            </p:cNvPr>
            <p:cNvSpPr txBox="1"/>
            <p:nvPr/>
          </p:nvSpPr>
          <p:spPr>
            <a:xfrm>
              <a:off x="395536" y="3995230"/>
              <a:ext cx="39729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p>
          </p:txBody>
        </p:sp>
      </p:grpSp>
      <p:sp>
        <p:nvSpPr>
          <p:cNvPr id="32" name="TextBox 31">
            <a:extLst>
              <a:ext uri="{FF2B5EF4-FFF2-40B4-BE49-F238E27FC236}">
                <a16:creationId xmlns="" xmlns:a16="http://schemas.microsoft.com/office/drawing/2014/main" id="{C51AF891-71C7-44E3-BDAE-E9F47BD7E794}"/>
              </a:ext>
            </a:extLst>
          </p:cNvPr>
          <p:cNvSpPr txBox="1"/>
          <p:nvPr/>
        </p:nvSpPr>
        <p:spPr>
          <a:xfrm>
            <a:off x="10009622"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a:t>
            </a:r>
            <a:endParaRPr lang="ko-KR" altLang="en-US" sz="1400" b="1" dirty="0">
              <a:solidFill>
                <a:schemeClr val="bg1"/>
              </a:solidFill>
              <a:cs typeface="Arial" pitchFamily="34" charset="0"/>
            </a:endParaRPr>
          </a:p>
        </p:txBody>
      </p:sp>
      <p:sp>
        <p:nvSpPr>
          <p:cNvPr id="37" name="Isosceles Triangle 51">
            <a:extLst>
              <a:ext uri="{FF2B5EF4-FFF2-40B4-BE49-F238E27FC236}">
                <a16:creationId xmlns="" xmlns:a16="http://schemas.microsoft.com/office/drawing/2014/main" id="{65EAC5E2-8392-49AD-8432-8A5C03D7D7BF}"/>
              </a:ext>
            </a:extLst>
          </p:cNvPr>
          <p:cNvSpPr/>
          <p:nvPr/>
        </p:nvSpPr>
        <p:spPr>
          <a:xfrm>
            <a:off x="10432102" y="862250"/>
            <a:ext cx="333042" cy="244221"/>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Rectangle 15">
            <a:extLst>
              <a:ext uri="{FF2B5EF4-FFF2-40B4-BE49-F238E27FC236}">
                <a16:creationId xmlns="" xmlns:a16="http://schemas.microsoft.com/office/drawing/2014/main" id="{69DF9C9F-BF93-4BF2-B988-EB6E636D2CC5}"/>
              </a:ext>
            </a:extLst>
          </p:cNvPr>
          <p:cNvSpPr/>
          <p:nvPr/>
        </p:nvSpPr>
        <p:spPr>
          <a:xfrm rot="5400000">
            <a:off x="7903005" y="823340"/>
            <a:ext cx="322469" cy="32204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Rounded Rectangle 5">
            <a:extLst>
              <a:ext uri="{FF2B5EF4-FFF2-40B4-BE49-F238E27FC236}">
                <a16:creationId xmlns="" xmlns:a16="http://schemas.microsoft.com/office/drawing/2014/main" id="{C86F34EC-DE9C-4B1C-86CC-9F1F1CFF9603}"/>
              </a:ext>
            </a:extLst>
          </p:cNvPr>
          <p:cNvSpPr/>
          <p:nvPr/>
        </p:nvSpPr>
        <p:spPr>
          <a:xfrm flipH="1">
            <a:off x="6601206" y="822803"/>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8" name="Oval 21">
            <a:extLst>
              <a:ext uri="{FF2B5EF4-FFF2-40B4-BE49-F238E27FC236}">
                <a16:creationId xmlns="" xmlns:a16="http://schemas.microsoft.com/office/drawing/2014/main" id="{037464A1-89B9-437E-AF59-75439B46393A}"/>
              </a:ext>
            </a:extLst>
          </p:cNvPr>
          <p:cNvSpPr>
            <a:spLocks noChangeAspect="1"/>
          </p:cNvSpPr>
          <p:nvPr/>
        </p:nvSpPr>
        <p:spPr>
          <a:xfrm>
            <a:off x="9154093" y="805541"/>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1" name="Group 30"/>
          <p:cNvGrpSpPr/>
          <p:nvPr/>
        </p:nvGrpSpPr>
        <p:grpSpPr>
          <a:xfrm>
            <a:off x="753613" y="261121"/>
            <a:ext cx="11276441" cy="6404885"/>
            <a:chOff x="691154" y="232968"/>
            <a:chExt cx="11276441" cy="6404885"/>
          </a:xfrm>
          <a:solidFill>
            <a:schemeClr val="bg1"/>
          </a:solidFill>
        </p:grpSpPr>
        <p:sp>
          <p:nvSpPr>
            <p:cNvPr id="33" name="Rectangle 32"/>
            <p:cNvSpPr/>
            <p:nvPr userDrawn="1"/>
          </p:nvSpPr>
          <p:spPr>
            <a:xfrm>
              <a:off x="1640577" y="6500693"/>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rot="5400000">
              <a:off x="8699093" y="3364312"/>
              <a:ext cx="6399844"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70755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3">
            <a:extLst>
              <a:ext uri="{FF2B5EF4-FFF2-40B4-BE49-F238E27FC236}">
                <a16:creationId xmlns="" xmlns:a16="http://schemas.microsoft.com/office/drawing/2014/main" id="{B7F8D495-CCD6-4D76-8AB0-F3631220DE30}"/>
              </a:ext>
            </a:extLst>
          </p:cNvPr>
          <p:cNvSpPr/>
          <p:nvPr/>
        </p:nvSpPr>
        <p:spPr>
          <a:xfrm>
            <a:off x="933868" y="4172713"/>
            <a:ext cx="2016000" cy="1584176"/>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grpSp>
        <p:nvGrpSpPr>
          <p:cNvPr id="8" name="Group 4">
            <a:extLst>
              <a:ext uri="{FF2B5EF4-FFF2-40B4-BE49-F238E27FC236}">
                <a16:creationId xmlns="" xmlns:a16="http://schemas.microsoft.com/office/drawing/2014/main" id="{56D2AF8A-148F-4D31-AC3C-3CEEAC996452}"/>
              </a:ext>
            </a:extLst>
          </p:cNvPr>
          <p:cNvGrpSpPr/>
          <p:nvPr/>
        </p:nvGrpSpPr>
        <p:grpSpPr>
          <a:xfrm>
            <a:off x="1249549" y="4357900"/>
            <a:ext cx="1368152" cy="1241700"/>
            <a:chOff x="867339" y="4843642"/>
            <a:chExt cx="1368152" cy="1241700"/>
          </a:xfrm>
        </p:grpSpPr>
        <p:sp>
          <p:nvSpPr>
            <p:cNvPr id="13" name="Rectangle 5">
              <a:extLst>
                <a:ext uri="{FF2B5EF4-FFF2-40B4-BE49-F238E27FC236}">
                  <a16:creationId xmlns="" xmlns:a16="http://schemas.microsoft.com/office/drawing/2014/main" id="{57BF066B-AFFE-4722-ADC8-836361BB2ED0}"/>
                </a:ext>
              </a:extLst>
            </p:cNvPr>
            <p:cNvSpPr/>
            <p:nvPr/>
          </p:nvSpPr>
          <p:spPr>
            <a:xfrm>
              <a:off x="867339" y="5069679"/>
              <a:ext cx="1368152" cy="1015663"/>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14" name="TextBox 13">
              <a:extLst>
                <a:ext uri="{FF2B5EF4-FFF2-40B4-BE49-F238E27FC236}">
                  <a16:creationId xmlns="" xmlns:a16="http://schemas.microsoft.com/office/drawing/2014/main" id="{FC81CB6F-5CB5-4E88-ABA2-86E390CA414D}"/>
                </a:ext>
              </a:extLst>
            </p:cNvPr>
            <p:cNvSpPr txBox="1"/>
            <p:nvPr/>
          </p:nvSpPr>
          <p:spPr>
            <a:xfrm>
              <a:off x="867339" y="4843642"/>
              <a:ext cx="136815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sp>
        <p:nvSpPr>
          <p:cNvPr id="15" name="Rounded Rectangle 7">
            <a:extLst>
              <a:ext uri="{FF2B5EF4-FFF2-40B4-BE49-F238E27FC236}">
                <a16:creationId xmlns="" xmlns:a16="http://schemas.microsoft.com/office/drawing/2014/main" id="{EEFD6BCD-8568-43CD-B2AE-57F5FD3EC696}"/>
              </a:ext>
            </a:extLst>
          </p:cNvPr>
          <p:cNvSpPr/>
          <p:nvPr/>
        </p:nvSpPr>
        <p:spPr>
          <a:xfrm>
            <a:off x="3709177" y="4172713"/>
            <a:ext cx="2016000" cy="1584176"/>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grpSp>
        <p:nvGrpSpPr>
          <p:cNvPr id="16" name="Group 8">
            <a:extLst>
              <a:ext uri="{FF2B5EF4-FFF2-40B4-BE49-F238E27FC236}">
                <a16:creationId xmlns="" xmlns:a16="http://schemas.microsoft.com/office/drawing/2014/main" id="{11B7D4B0-D577-46E7-912E-ACD72BD275C3}"/>
              </a:ext>
            </a:extLst>
          </p:cNvPr>
          <p:cNvGrpSpPr/>
          <p:nvPr/>
        </p:nvGrpSpPr>
        <p:grpSpPr>
          <a:xfrm>
            <a:off x="4030894" y="4357900"/>
            <a:ext cx="1368152" cy="1241700"/>
            <a:chOff x="867339" y="4843642"/>
            <a:chExt cx="1368152" cy="1241700"/>
          </a:xfrm>
        </p:grpSpPr>
        <p:sp>
          <p:nvSpPr>
            <p:cNvPr id="17" name="Rectangle 9">
              <a:extLst>
                <a:ext uri="{FF2B5EF4-FFF2-40B4-BE49-F238E27FC236}">
                  <a16:creationId xmlns="" xmlns:a16="http://schemas.microsoft.com/office/drawing/2014/main" id="{66D5F56D-D037-4045-B2D0-B0EA84F8A925}"/>
                </a:ext>
              </a:extLst>
            </p:cNvPr>
            <p:cNvSpPr/>
            <p:nvPr/>
          </p:nvSpPr>
          <p:spPr>
            <a:xfrm>
              <a:off x="867339" y="5069679"/>
              <a:ext cx="1368152" cy="1015663"/>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18" name="TextBox 17">
              <a:extLst>
                <a:ext uri="{FF2B5EF4-FFF2-40B4-BE49-F238E27FC236}">
                  <a16:creationId xmlns="" xmlns:a16="http://schemas.microsoft.com/office/drawing/2014/main" id="{86704297-2E33-4C1D-9137-3E86CAF975A7}"/>
                </a:ext>
              </a:extLst>
            </p:cNvPr>
            <p:cNvSpPr txBox="1"/>
            <p:nvPr/>
          </p:nvSpPr>
          <p:spPr>
            <a:xfrm>
              <a:off x="867339" y="4843642"/>
              <a:ext cx="136815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sp>
        <p:nvSpPr>
          <p:cNvPr id="19" name="Rounded Rectangle 11">
            <a:extLst>
              <a:ext uri="{FF2B5EF4-FFF2-40B4-BE49-F238E27FC236}">
                <a16:creationId xmlns="" xmlns:a16="http://schemas.microsoft.com/office/drawing/2014/main" id="{4C37CBB7-662B-440F-A261-768A79604361}"/>
              </a:ext>
            </a:extLst>
          </p:cNvPr>
          <p:cNvSpPr/>
          <p:nvPr/>
        </p:nvSpPr>
        <p:spPr>
          <a:xfrm>
            <a:off x="6484486" y="4172713"/>
            <a:ext cx="2016000" cy="1584176"/>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grpSp>
        <p:nvGrpSpPr>
          <p:cNvPr id="20" name="Group 12">
            <a:extLst>
              <a:ext uri="{FF2B5EF4-FFF2-40B4-BE49-F238E27FC236}">
                <a16:creationId xmlns="" xmlns:a16="http://schemas.microsoft.com/office/drawing/2014/main" id="{EB0DF4E9-FD77-4DEF-A241-42B1EDB3C909}"/>
              </a:ext>
            </a:extLst>
          </p:cNvPr>
          <p:cNvGrpSpPr/>
          <p:nvPr/>
        </p:nvGrpSpPr>
        <p:grpSpPr>
          <a:xfrm>
            <a:off x="6812239" y="4357900"/>
            <a:ext cx="1368152" cy="1241700"/>
            <a:chOff x="867339" y="4843642"/>
            <a:chExt cx="1368152" cy="1241700"/>
          </a:xfrm>
        </p:grpSpPr>
        <p:sp>
          <p:nvSpPr>
            <p:cNvPr id="21" name="Rectangle 13">
              <a:extLst>
                <a:ext uri="{FF2B5EF4-FFF2-40B4-BE49-F238E27FC236}">
                  <a16:creationId xmlns="" xmlns:a16="http://schemas.microsoft.com/office/drawing/2014/main" id="{9F0B4CB0-6FDF-4481-8761-08130D4D2D69}"/>
                </a:ext>
              </a:extLst>
            </p:cNvPr>
            <p:cNvSpPr/>
            <p:nvPr/>
          </p:nvSpPr>
          <p:spPr>
            <a:xfrm>
              <a:off x="867339" y="5069679"/>
              <a:ext cx="1368152" cy="1015663"/>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22" name="TextBox 21">
              <a:extLst>
                <a:ext uri="{FF2B5EF4-FFF2-40B4-BE49-F238E27FC236}">
                  <a16:creationId xmlns="" xmlns:a16="http://schemas.microsoft.com/office/drawing/2014/main" id="{D6DE9767-07FF-4E71-BCCB-A5AF41B6FD4E}"/>
                </a:ext>
              </a:extLst>
            </p:cNvPr>
            <p:cNvSpPr txBox="1"/>
            <p:nvPr/>
          </p:nvSpPr>
          <p:spPr>
            <a:xfrm>
              <a:off x="867339" y="4843642"/>
              <a:ext cx="136815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sp>
        <p:nvSpPr>
          <p:cNvPr id="23" name="Rounded Rectangle 15">
            <a:extLst>
              <a:ext uri="{FF2B5EF4-FFF2-40B4-BE49-F238E27FC236}">
                <a16:creationId xmlns="" xmlns:a16="http://schemas.microsoft.com/office/drawing/2014/main" id="{6B7AD799-DC71-4422-882B-D045784F895B}"/>
              </a:ext>
            </a:extLst>
          </p:cNvPr>
          <p:cNvSpPr/>
          <p:nvPr/>
        </p:nvSpPr>
        <p:spPr>
          <a:xfrm>
            <a:off x="9259795" y="4181259"/>
            <a:ext cx="2016000" cy="158417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grpSp>
        <p:nvGrpSpPr>
          <p:cNvPr id="24" name="Group 16">
            <a:extLst>
              <a:ext uri="{FF2B5EF4-FFF2-40B4-BE49-F238E27FC236}">
                <a16:creationId xmlns="" xmlns:a16="http://schemas.microsoft.com/office/drawing/2014/main" id="{442FCC43-F5EC-46B7-9132-C26E6D221B3F}"/>
              </a:ext>
            </a:extLst>
          </p:cNvPr>
          <p:cNvGrpSpPr/>
          <p:nvPr/>
        </p:nvGrpSpPr>
        <p:grpSpPr>
          <a:xfrm>
            <a:off x="9593585" y="4357900"/>
            <a:ext cx="1368152" cy="1241700"/>
            <a:chOff x="867339" y="4843642"/>
            <a:chExt cx="1368152" cy="1241700"/>
          </a:xfrm>
        </p:grpSpPr>
        <p:sp>
          <p:nvSpPr>
            <p:cNvPr id="25" name="Rectangle 17">
              <a:extLst>
                <a:ext uri="{FF2B5EF4-FFF2-40B4-BE49-F238E27FC236}">
                  <a16:creationId xmlns="" xmlns:a16="http://schemas.microsoft.com/office/drawing/2014/main" id="{57B39873-199A-40E4-822F-26A0A8733241}"/>
                </a:ext>
              </a:extLst>
            </p:cNvPr>
            <p:cNvSpPr/>
            <p:nvPr/>
          </p:nvSpPr>
          <p:spPr>
            <a:xfrm>
              <a:off x="867339" y="5069679"/>
              <a:ext cx="1368152" cy="1015663"/>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26" name="TextBox 25">
              <a:extLst>
                <a:ext uri="{FF2B5EF4-FFF2-40B4-BE49-F238E27FC236}">
                  <a16:creationId xmlns="" xmlns:a16="http://schemas.microsoft.com/office/drawing/2014/main" id="{1D654FC2-B289-4EBC-9030-9C0E8B869A5F}"/>
                </a:ext>
              </a:extLst>
            </p:cNvPr>
            <p:cNvSpPr txBox="1"/>
            <p:nvPr/>
          </p:nvSpPr>
          <p:spPr>
            <a:xfrm>
              <a:off x="867339" y="4843642"/>
              <a:ext cx="136815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cxnSp>
        <p:nvCxnSpPr>
          <p:cNvPr id="27" name="Straight Arrow Connector 19">
            <a:extLst>
              <a:ext uri="{FF2B5EF4-FFF2-40B4-BE49-F238E27FC236}">
                <a16:creationId xmlns="" xmlns:a16="http://schemas.microsoft.com/office/drawing/2014/main" id="{DF1A3A4D-F4E1-447A-86EE-F8FB96B30B32}"/>
              </a:ext>
            </a:extLst>
          </p:cNvPr>
          <p:cNvCxnSpPr>
            <a:cxnSpLocks/>
            <a:stCxn id="7" idx="3"/>
            <a:endCxn id="15" idx="1"/>
          </p:cNvCxnSpPr>
          <p:nvPr/>
        </p:nvCxnSpPr>
        <p:spPr>
          <a:xfrm>
            <a:off x="2949868" y="4964801"/>
            <a:ext cx="759309" cy="0"/>
          </a:xfrm>
          <a:prstGeom prst="straightConnector1">
            <a:avLst/>
          </a:prstGeom>
          <a:ln w="3810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0">
            <a:extLst>
              <a:ext uri="{FF2B5EF4-FFF2-40B4-BE49-F238E27FC236}">
                <a16:creationId xmlns="" xmlns:a16="http://schemas.microsoft.com/office/drawing/2014/main" id="{535C6D61-A60F-45E6-9D85-3D4ABB4BFC68}"/>
              </a:ext>
            </a:extLst>
          </p:cNvPr>
          <p:cNvCxnSpPr>
            <a:cxnSpLocks/>
            <a:stCxn id="15" idx="3"/>
            <a:endCxn id="19" idx="1"/>
          </p:cNvCxnSpPr>
          <p:nvPr/>
        </p:nvCxnSpPr>
        <p:spPr>
          <a:xfrm>
            <a:off x="5725177" y="4964801"/>
            <a:ext cx="759309" cy="0"/>
          </a:xfrm>
          <a:prstGeom prst="straightConnector1">
            <a:avLst/>
          </a:prstGeom>
          <a:ln w="3810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1">
            <a:extLst>
              <a:ext uri="{FF2B5EF4-FFF2-40B4-BE49-F238E27FC236}">
                <a16:creationId xmlns="" xmlns:a16="http://schemas.microsoft.com/office/drawing/2014/main" id="{F6651110-DA77-407E-A6AE-E8AFBFB367A0}"/>
              </a:ext>
            </a:extLst>
          </p:cNvPr>
          <p:cNvCxnSpPr>
            <a:cxnSpLocks/>
            <a:stCxn id="19" idx="3"/>
            <a:endCxn id="23" idx="1"/>
          </p:cNvCxnSpPr>
          <p:nvPr/>
        </p:nvCxnSpPr>
        <p:spPr>
          <a:xfrm>
            <a:off x="8500486" y="4964801"/>
            <a:ext cx="759309" cy="8546"/>
          </a:xfrm>
          <a:prstGeom prst="straightConnector1">
            <a:avLst/>
          </a:prstGeom>
          <a:ln w="3810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38" name="Chart 6">
            <a:extLst>
              <a:ext uri="{FF2B5EF4-FFF2-40B4-BE49-F238E27FC236}">
                <a16:creationId xmlns="" xmlns:a16="http://schemas.microsoft.com/office/drawing/2014/main" id="{53A4F0DC-261E-45FB-B6A5-26F5843FB25C}"/>
              </a:ext>
            </a:extLst>
          </p:cNvPr>
          <p:cNvGraphicFramePr/>
          <p:nvPr>
            <p:extLst>
              <p:ext uri="{D42A27DB-BD31-4B8C-83A1-F6EECF244321}">
                <p14:modId xmlns:p14="http://schemas.microsoft.com/office/powerpoint/2010/main" val="3939249077"/>
              </p:ext>
            </p:extLst>
          </p:nvPr>
        </p:nvGraphicFramePr>
        <p:xfrm>
          <a:off x="849063" y="1655114"/>
          <a:ext cx="2084782" cy="19325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Chart 6">
            <a:extLst>
              <a:ext uri="{FF2B5EF4-FFF2-40B4-BE49-F238E27FC236}">
                <a16:creationId xmlns="" xmlns:a16="http://schemas.microsoft.com/office/drawing/2014/main" id="{4E63AF96-AEBE-4DAC-B574-687B89FBB525}"/>
              </a:ext>
            </a:extLst>
          </p:cNvPr>
          <p:cNvGraphicFramePr/>
          <p:nvPr>
            <p:extLst>
              <p:ext uri="{D42A27DB-BD31-4B8C-83A1-F6EECF244321}">
                <p14:modId xmlns:p14="http://schemas.microsoft.com/office/powerpoint/2010/main" val="31113578"/>
              </p:ext>
            </p:extLst>
          </p:nvPr>
        </p:nvGraphicFramePr>
        <p:xfrm>
          <a:off x="3644875" y="1655114"/>
          <a:ext cx="2084782" cy="1932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6">
            <a:extLst>
              <a:ext uri="{FF2B5EF4-FFF2-40B4-BE49-F238E27FC236}">
                <a16:creationId xmlns="" xmlns:a16="http://schemas.microsoft.com/office/drawing/2014/main" id="{8B4AA8F6-6642-4BBA-8986-F34D649D702A}"/>
              </a:ext>
            </a:extLst>
          </p:cNvPr>
          <p:cNvGraphicFramePr/>
          <p:nvPr>
            <p:extLst>
              <p:ext uri="{D42A27DB-BD31-4B8C-83A1-F6EECF244321}">
                <p14:modId xmlns:p14="http://schemas.microsoft.com/office/powerpoint/2010/main" val="1783551635"/>
              </p:ext>
            </p:extLst>
          </p:nvPr>
        </p:nvGraphicFramePr>
        <p:xfrm>
          <a:off x="6440687" y="1655114"/>
          <a:ext cx="2084782" cy="1932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Chart 6">
            <a:extLst>
              <a:ext uri="{FF2B5EF4-FFF2-40B4-BE49-F238E27FC236}">
                <a16:creationId xmlns="" xmlns:a16="http://schemas.microsoft.com/office/drawing/2014/main" id="{80EC4F0C-453C-4A76-B176-F1782870D8FC}"/>
              </a:ext>
            </a:extLst>
          </p:cNvPr>
          <p:cNvGraphicFramePr/>
          <p:nvPr>
            <p:extLst>
              <p:ext uri="{D42A27DB-BD31-4B8C-83A1-F6EECF244321}">
                <p14:modId xmlns:p14="http://schemas.microsoft.com/office/powerpoint/2010/main" val="41825864"/>
              </p:ext>
            </p:extLst>
          </p:nvPr>
        </p:nvGraphicFramePr>
        <p:xfrm>
          <a:off x="9236499" y="1655114"/>
          <a:ext cx="2084782" cy="1932590"/>
        </p:xfrm>
        <a:graphic>
          <a:graphicData uri="http://schemas.openxmlformats.org/drawingml/2006/chart">
            <c:chart xmlns:c="http://schemas.openxmlformats.org/drawingml/2006/chart" xmlns:r="http://schemas.openxmlformats.org/officeDocument/2006/relationships" r:id="rId5"/>
          </a:graphicData>
        </a:graphic>
      </p:graphicFrame>
      <p:sp>
        <p:nvSpPr>
          <p:cNvPr id="42" name="TextBox 41">
            <a:extLst>
              <a:ext uri="{FF2B5EF4-FFF2-40B4-BE49-F238E27FC236}">
                <a16:creationId xmlns="" xmlns:a16="http://schemas.microsoft.com/office/drawing/2014/main" id="{7243585E-B6C6-4E33-A258-455CA1F75BAF}"/>
              </a:ext>
            </a:extLst>
          </p:cNvPr>
          <p:cNvSpPr txBox="1"/>
          <p:nvPr/>
        </p:nvSpPr>
        <p:spPr>
          <a:xfrm>
            <a:off x="849062" y="3605501"/>
            <a:ext cx="2072252" cy="523220"/>
          </a:xfrm>
          <a:prstGeom prst="rect">
            <a:avLst/>
          </a:prstGeom>
          <a:noFill/>
        </p:spPr>
        <p:txBody>
          <a:bodyPr wrap="square" lIns="108000" rIns="108000" rtlCol="0">
            <a:spAutoFit/>
          </a:bodyPr>
          <a:lstStyle/>
          <a:p>
            <a:pPr algn="ctr"/>
            <a:r>
              <a:rPr lang="en-US" altLang="ko-KR" sz="2800" b="1" dirty="0">
                <a:solidFill>
                  <a:schemeClr val="tx1">
                    <a:lumMod val="75000"/>
                    <a:lumOff val="25000"/>
                  </a:schemeClr>
                </a:solidFill>
                <a:cs typeface="Arial" pitchFamily="34" charset="0"/>
              </a:rPr>
              <a:t>$13,900</a:t>
            </a:r>
            <a:endParaRPr lang="ko-KR" altLang="en-US" sz="2800" b="1" dirty="0">
              <a:solidFill>
                <a:schemeClr val="tx1">
                  <a:lumMod val="75000"/>
                  <a:lumOff val="25000"/>
                </a:schemeClr>
              </a:solidFill>
              <a:cs typeface="Arial" pitchFamily="34" charset="0"/>
            </a:endParaRPr>
          </a:p>
        </p:txBody>
      </p:sp>
      <p:sp>
        <p:nvSpPr>
          <p:cNvPr id="43" name="TextBox 42">
            <a:extLst>
              <a:ext uri="{FF2B5EF4-FFF2-40B4-BE49-F238E27FC236}">
                <a16:creationId xmlns="" xmlns:a16="http://schemas.microsoft.com/office/drawing/2014/main" id="{399756B1-BD94-4DF0-A12A-1B75DBC4654C}"/>
              </a:ext>
            </a:extLst>
          </p:cNvPr>
          <p:cNvSpPr txBox="1"/>
          <p:nvPr/>
        </p:nvSpPr>
        <p:spPr>
          <a:xfrm>
            <a:off x="3644874" y="3605501"/>
            <a:ext cx="2072252" cy="523220"/>
          </a:xfrm>
          <a:prstGeom prst="rect">
            <a:avLst/>
          </a:prstGeom>
          <a:noFill/>
        </p:spPr>
        <p:txBody>
          <a:bodyPr wrap="square" lIns="108000" rIns="108000" rtlCol="0">
            <a:spAutoFit/>
          </a:bodyPr>
          <a:lstStyle/>
          <a:p>
            <a:pPr algn="ctr"/>
            <a:r>
              <a:rPr lang="en-US" altLang="ko-KR" sz="2800" b="1" dirty="0">
                <a:solidFill>
                  <a:schemeClr val="tx1">
                    <a:lumMod val="75000"/>
                    <a:lumOff val="25000"/>
                  </a:schemeClr>
                </a:solidFill>
                <a:cs typeface="Arial" pitchFamily="34" charset="0"/>
              </a:rPr>
              <a:t>$25,900</a:t>
            </a:r>
            <a:endParaRPr lang="ko-KR" altLang="en-US" sz="2800" b="1" dirty="0">
              <a:solidFill>
                <a:schemeClr val="tx1">
                  <a:lumMod val="75000"/>
                  <a:lumOff val="25000"/>
                </a:schemeClr>
              </a:solidFill>
              <a:cs typeface="Arial" pitchFamily="34" charset="0"/>
            </a:endParaRPr>
          </a:p>
        </p:txBody>
      </p:sp>
      <p:sp>
        <p:nvSpPr>
          <p:cNvPr id="44" name="TextBox 43">
            <a:extLst>
              <a:ext uri="{FF2B5EF4-FFF2-40B4-BE49-F238E27FC236}">
                <a16:creationId xmlns="" xmlns:a16="http://schemas.microsoft.com/office/drawing/2014/main" id="{45548329-2DE5-496A-84D9-E173A48720A2}"/>
              </a:ext>
            </a:extLst>
          </p:cNvPr>
          <p:cNvSpPr txBox="1"/>
          <p:nvPr/>
        </p:nvSpPr>
        <p:spPr>
          <a:xfrm>
            <a:off x="6440686" y="3605501"/>
            <a:ext cx="2072252" cy="523220"/>
          </a:xfrm>
          <a:prstGeom prst="rect">
            <a:avLst/>
          </a:prstGeom>
          <a:noFill/>
        </p:spPr>
        <p:txBody>
          <a:bodyPr wrap="square" lIns="108000" rIns="108000" rtlCol="0">
            <a:spAutoFit/>
          </a:bodyPr>
          <a:lstStyle/>
          <a:p>
            <a:pPr algn="ctr"/>
            <a:r>
              <a:rPr lang="en-US" altLang="ko-KR" sz="2800" b="1" dirty="0">
                <a:solidFill>
                  <a:schemeClr val="tx1">
                    <a:lumMod val="75000"/>
                    <a:lumOff val="25000"/>
                  </a:schemeClr>
                </a:solidFill>
                <a:cs typeface="Arial" pitchFamily="34" charset="0"/>
              </a:rPr>
              <a:t>$33,900</a:t>
            </a:r>
            <a:endParaRPr lang="ko-KR" altLang="en-US" sz="2800" b="1" dirty="0">
              <a:solidFill>
                <a:schemeClr val="tx1">
                  <a:lumMod val="75000"/>
                  <a:lumOff val="25000"/>
                </a:schemeClr>
              </a:solidFill>
              <a:cs typeface="Arial" pitchFamily="34" charset="0"/>
            </a:endParaRPr>
          </a:p>
        </p:txBody>
      </p:sp>
      <p:sp>
        <p:nvSpPr>
          <p:cNvPr id="45" name="TextBox 44">
            <a:extLst>
              <a:ext uri="{FF2B5EF4-FFF2-40B4-BE49-F238E27FC236}">
                <a16:creationId xmlns="" xmlns:a16="http://schemas.microsoft.com/office/drawing/2014/main" id="{B71448FA-F86B-4108-A348-E01C43DF3F3F}"/>
              </a:ext>
            </a:extLst>
          </p:cNvPr>
          <p:cNvSpPr txBox="1"/>
          <p:nvPr/>
        </p:nvSpPr>
        <p:spPr>
          <a:xfrm>
            <a:off x="9236497" y="3605501"/>
            <a:ext cx="2072252" cy="523220"/>
          </a:xfrm>
          <a:prstGeom prst="rect">
            <a:avLst/>
          </a:prstGeom>
          <a:noFill/>
        </p:spPr>
        <p:txBody>
          <a:bodyPr wrap="square" lIns="108000" rIns="108000" rtlCol="0">
            <a:spAutoFit/>
          </a:bodyPr>
          <a:lstStyle/>
          <a:p>
            <a:pPr algn="ctr"/>
            <a:r>
              <a:rPr lang="en-US" altLang="ko-KR" sz="2800" b="1" dirty="0">
                <a:solidFill>
                  <a:schemeClr val="tx1">
                    <a:lumMod val="75000"/>
                    <a:lumOff val="25000"/>
                  </a:schemeClr>
                </a:solidFill>
                <a:cs typeface="Arial" pitchFamily="34" charset="0"/>
              </a:rPr>
              <a:t>$43,900</a:t>
            </a:r>
            <a:endParaRPr lang="ko-KR" altLang="en-US" sz="2800" b="1" dirty="0">
              <a:solidFill>
                <a:schemeClr val="tx1">
                  <a:lumMod val="75000"/>
                  <a:lumOff val="25000"/>
                </a:schemeClr>
              </a:solidFill>
              <a:cs typeface="Arial" pitchFamily="34" charset="0"/>
            </a:endParaRPr>
          </a:p>
        </p:txBody>
      </p:sp>
      <p:grpSp>
        <p:nvGrpSpPr>
          <p:cNvPr id="34" name="Group 33"/>
          <p:cNvGrpSpPr/>
          <p:nvPr/>
        </p:nvGrpSpPr>
        <p:grpSpPr>
          <a:xfrm>
            <a:off x="206597" y="63794"/>
            <a:ext cx="11796467" cy="6404885"/>
            <a:chOff x="691154" y="232968"/>
            <a:chExt cx="11276441" cy="6404885"/>
          </a:xfrm>
          <a:solidFill>
            <a:schemeClr val="bg1"/>
          </a:solidFill>
        </p:grpSpPr>
        <p:sp>
          <p:nvSpPr>
            <p:cNvPr id="35" name="Rectangle 34"/>
            <p:cNvSpPr/>
            <p:nvPr userDrawn="1"/>
          </p:nvSpPr>
          <p:spPr>
            <a:xfrm>
              <a:off x="1640577" y="6500693"/>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rot="5400000">
              <a:off x="8699093" y="3364312"/>
              <a:ext cx="6399844"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8971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newyork">
      <a:dk1>
        <a:sysClr val="windowText" lastClr="000000"/>
      </a:dk1>
      <a:lt1>
        <a:sysClr val="window" lastClr="FFFFFF"/>
      </a:lt1>
      <a:dk2>
        <a:srgbClr val="44546A"/>
      </a:dk2>
      <a:lt2>
        <a:srgbClr val="E7E6E6"/>
      </a:lt2>
      <a:accent1>
        <a:srgbClr val="006AB8"/>
      </a:accent1>
      <a:accent2>
        <a:srgbClr val="58CCFE"/>
      </a:accent2>
      <a:accent3>
        <a:srgbClr val="68D6D8"/>
      </a:accent3>
      <a:accent4>
        <a:srgbClr val="006AB8"/>
      </a:accent4>
      <a:accent5>
        <a:srgbClr val="58CCFE"/>
      </a:accent5>
      <a:accent6>
        <a:srgbClr val="68D6D8"/>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NEWYORK">
      <a:dk1>
        <a:sysClr val="windowText" lastClr="000000"/>
      </a:dk1>
      <a:lt1>
        <a:sysClr val="window" lastClr="FFFFFF"/>
      </a:lt1>
      <a:dk2>
        <a:srgbClr val="44546A"/>
      </a:dk2>
      <a:lt2>
        <a:srgbClr val="E7E6E6"/>
      </a:lt2>
      <a:accent1>
        <a:srgbClr val="006AB8"/>
      </a:accent1>
      <a:accent2>
        <a:srgbClr val="58CCFE"/>
      </a:accent2>
      <a:accent3>
        <a:srgbClr val="68D6D8"/>
      </a:accent3>
      <a:accent4>
        <a:srgbClr val="006AB8"/>
      </a:accent4>
      <a:accent5>
        <a:srgbClr val="58CCFE"/>
      </a:accent5>
      <a:accent6>
        <a:srgbClr val="68D6D8"/>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newyork">
      <a:dk1>
        <a:sysClr val="windowText" lastClr="000000"/>
      </a:dk1>
      <a:lt1>
        <a:sysClr val="window" lastClr="FFFFFF"/>
      </a:lt1>
      <a:dk2>
        <a:srgbClr val="44546A"/>
      </a:dk2>
      <a:lt2>
        <a:srgbClr val="E7E6E6"/>
      </a:lt2>
      <a:accent1>
        <a:srgbClr val="006AB8"/>
      </a:accent1>
      <a:accent2>
        <a:srgbClr val="58CCFE"/>
      </a:accent2>
      <a:accent3>
        <a:srgbClr val="68D6D8"/>
      </a:accent3>
      <a:accent4>
        <a:srgbClr val="006AB8"/>
      </a:accent4>
      <a:accent5>
        <a:srgbClr val="58CCFE"/>
      </a:accent5>
      <a:accent6>
        <a:srgbClr val="68D6D8"/>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2378</TotalTime>
  <Words>1787</Words>
  <Application>Microsoft Office PowerPoint</Application>
  <PresentationFormat>Widescreen</PresentationFormat>
  <Paragraphs>233</Paragraphs>
  <Slides>20</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 Unicode MS</vt:lpstr>
      <vt:lpstr>맑은 고딕</vt:lpstr>
      <vt:lpstr>Arial</vt:lpstr>
      <vt:lpstr>Brush Script MT</vt:lpstr>
      <vt:lpstr>Calibri</vt:lpstr>
      <vt:lpstr>FZShuTi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azlankhattak</dc:creator>
  <cp:lastModifiedBy>nadeem khan</cp:lastModifiedBy>
  <cp:revision>92</cp:revision>
  <dcterms:created xsi:type="dcterms:W3CDTF">2018-04-24T17:14:44Z</dcterms:created>
  <dcterms:modified xsi:type="dcterms:W3CDTF">2019-06-04T12:20:58Z</dcterms:modified>
</cp:coreProperties>
</file>