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6" r:id="rId4"/>
    <p:sldId id="280" r:id="rId5"/>
    <p:sldId id="277" r:id="rId6"/>
    <p:sldId id="278" r:id="rId7"/>
    <p:sldId id="279" r:id="rId8"/>
    <p:sldId id="281" r:id="rId9"/>
    <p:sldId id="282" r:id="rId10"/>
    <p:sldId id="272" r:id="rId11"/>
    <p:sldId id="274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464" userDrawn="1">
          <p15:clr>
            <a:srgbClr val="A4A3A4"/>
          </p15:clr>
        </p15:guide>
        <p15:guide id="5" orient="horz" pos="744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nawanugroho" initials="t" lastIdx="1" clrIdx="0">
    <p:extLst>
      <p:ext uri="{19B8F6BF-5375-455C-9EA6-DF929625EA0E}">
        <p15:presenceInfo xmlns:p15="http://schemas.microsoft.com/office/powerpoint/2012/main" userId="trisnawanugro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73" autoAdjust="0"/>
  </p:normalViewPr>
  <p:slideViewPr>
    <p:cSldViewPr snapToGrid="0" showGuides="1">
      <p:cViewPr varScale="1">
        <p:scale>
          <a:sx n="105" d="100"/>
          <a:sy n="105" d="100"/>
        </p:scale>
        <p:origin x="168" y="108"/>
      </p:cViewPr>
      <p:guideLst>
        <p:guide orient="horz" pos="2376"/>
        <p:guide pos="3840"/>
        <p:guide pos="216"/>
        <p:guide pos="7464"/>
        <p:guide orient="horz" pos="744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4132687473852"/>
          <c:y val="6.4585570413909596E-2"/>
          <c:w val="0.80659584732076128"/>
          <c:h val="0.928955872544699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0-42C4-ADF5-A8E039DDB08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A-408A-858C-3249D0B147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A-408A-858C-3249D0B14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342C-339B-45C0-BFC6-78B0B01E28B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7B16-791D-47B0-8571-E572E530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6D3C-7248-4466-83D3-3CA300DE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0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8EE67-7A75-494E-98A3-D8E57C5B2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94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3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2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0BFD-04FC-4673-AEAF-E384E8D52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6AD8F-74C6-4361-BB07-9F95F75BE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BB02-B392-41B6-9DC8-319DDBE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2F9E-6E73-4757-9686-8B90CC88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3CFB-E5DB-4CD8-B896-2F78E000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CB66-3034-482B-8C62-EEE22447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32893-5735-401D-B224-14AC02B3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3B4E6-B29E-449C-B0A3-981698FF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F366-B716-4C24-9A5D-9802D04E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5B9E-AA12-44D1-8F30-229AD85F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FFFB7-330E-4024-AC30-9985FB35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37EF-49B1-4A4C-803F-3E2847540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68541-8787-420B-B4FC-19C04EE1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4C63-2516-493C-B796-1BAD62A9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3EFD-9C5A-4BDB-B470-A733EDBB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CA66-5B0A-4A06-A4BE-2784FF3A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710A-9908-465E-81FA-53E24BA0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9508-5323-4EDB-82B1-7BD5125E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6D0C-4DFA-4DB2-B040-8B562394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CBC2-9BA7-4E11-9CAB-EDD043F2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FF09-1E9F-411C-B982-B71D120A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D345-E02D-4275-B062-40FCA44C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43BA-EF0A-49CB-8E95-FACD82D8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A835-731E-4324-8EAE-E4BCFB63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4FCA-0D0B-449B-AD52-7CFFFDE6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CCBC-DEAD-4CD3-8A01-56F48454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0E86-C541-4830-8B73-1573DB47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5E265-281D-47A5-AB94-23D5F2A9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8621D-17C5-4A47-A154-7B473AB3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2A674-8B04-41B9-938B-DE17B2B9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CB2ED-A8C4-4545-928A-A95B62D4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3F73-C6A0-48D5-858A-18BC3677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522BB-B5C3-4E2A-A15B-3E71FBC20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D1A08-4FF6-4073-AD15-46FB3E976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E2210-77D8-460C-8020-A47B92797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42328-CAB6-4222-99EC-BA206DCD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398A8-827E-45AC-A2AB-07FA2933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BA601-0039-4A70-81A5-294687EA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562D1-4A81-42AF-886B-71139BFA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4AC2-1033-4B54-8D36-85A202F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46907-BA55-461E-AC2F-592AEF76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6ACB8-A88B-42B9-AD7C-29C5D5B4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9B1E4-A8D6-4929-83A7-D6EB8BC5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7335B-A5D5-46FF-8163-7783EED7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3D5D1-FA10-4141-8F4C-C436C700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64947-E6AD-4B54-A8CB-1F92AE42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D9D0-3B9F-4F2C-970F-38255D0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0370-A7A0-4A4C-AD22-D8AF0AF2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21D8B-C1C9-4264-9F9C-8FF59C1B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3A4E2-D247-491D-864E-77335B58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6CD58-A6D9-458A-A647-2DCF045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B9A7D-3E88-4037-85B7-40647F07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EAAE-EB8F-4659-9FF5-528A5E3D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41301-549D-427F-A7B0-6A8D4DDC0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EC24-3016-43D3-ACB0-41AB2BAA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6E456-10A6-41AF-9295-8D786BB5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62B4-7404-466E-B6F9-E2AF70F9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67ABE-7C22-476C-BB07-C7E7BAFE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82DE5-8685-41B3-9D57-A2FFE470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43BE4-5AD5-474B-BD35-2ECC17520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75A1-BC5B-4F67-BD1D-F415F0788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7306-DB34-46D3-964D-B08B6DA0A9E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E264-C0ED-46F0-8A3C-A84141095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0BCD-1F85-4714-837B-1847C50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666134-BFD9-4C21-8E13-FA1EE8E8BA0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3419474 w 12191999"/>
              <a:gd name="connsiteY1" fmla="*/ 0 h 6858000"/>
              <a:gd name="connsiteX2" fmla="*/ 12191999 w 12191999"/>
              <a:gd name="connsiteY2" fmla="*/ 6858000 h 6858000"/>
              <a:gd name="connsiteX3" fmla="*/ 3419474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3419474" y="0"/>
                </a:lnTo>
                <a:lnTo>
                  <a:pt x="12191999" y="6858000"/>
                </a:lnTo>
                <a:lnTo>
                  <a:pt x="34194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258AA-24E8-4904-8296-45729452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0959"/>
            <a:ext cx="9448800" cy="56560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F19A62-4292-4010-A11F-1FBE6C697965}"/>
              </a:ext>
            </a:extLst>
          </p:cNvPr>
          <p:cNvSpPr/>
          <p:nvPr/>
        </p:nvSpPr>
        <p:spPr>
          <a:xfrm>
            <a:off x="1371600" y="600959"/>
            <a:ext cx="9448800" cy="5656082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7">
            <a:extLst>
              <a:ext uri="{FF2B5EF4-FFF2-40B4-BE49-F238E27FC236}">
                <a16:creationId xmlns:a16="http://schemas.microsoft.com/office/drawing/2014/main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3218537" y="4090245"/>
            <a:ext cx="5754927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  <a:endParaRPr lang="en-US" sz="7200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EE758-DF92-4F43-BCB3-9C918779B2B7}"/>
              </a:ext>
            </a:extLst>
          </p:cNvPr>
          <p:cNvSpPr txBox="1"/>
          <p:nvPr/>
        </p:nvSpPr>
        <p:spPr>
          <a:xfrm>
            <a:off x="3218537" y="5162696"/>
            <a:ext cx="575492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>
                <a:solidFill>
                  <a:schemeClr val="accent5"/>
                </a:solidFill>
              </a:rPr>
              <a:t>Presented By: SAMEE</a:t>
            </a:r>
          </a:p>
        </p:txBody>
      </p:sp>
    </p:spTree>
    <p:extLst>
      <p:ext uri="{BB962C8B-B14F-4D97-AF65-F5344CB8AC3E}">
        <p14:creationId xmlns:p14="http://schemas.microsoft.com/office/powerpoint/2010/main" val="2621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714A87C3-3EFB-4722-BF0D-17138DEB6B2B}"/>
              </a:ext>
            </a:extLst>
          </p:cNvPr>
          <p:cNvGrpSpPr/>
          <p:nvPr/>
        </p:nvGrpSpPr>
        <p:grpSpPr>
          <a:xfrm>
            <a:off x="0" y="4954136"/>
            <a:ext cx="12192000" cy="1909138"/>
            <a:chOff x="0" y="4948862"/>
            <a:chExt cx="12192000" cy="1909138"/>
          </a:xfrm>
          <a:solidFill>
            <a:schemeClr val="accent4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C99197A-1F6B-4498-BD1A-1E735D7E4EB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9C80C8E-5A49-482B-8FB1-2FEACFCA5ACA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91" y="1578709"/>
            <a:ext cx="3058784" cy="1529392"/>
          </a:xfrm>
          <a:prstGeom prst="rect">
            <a:avLst/>
          </a:prstGeom>
          <a:effectLst>
            <a:outerShdw blurRad="381000" dist="190500" dir="54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10" y="3914722"/>
            <a:ext cx="3213382" cy="1842847"/>
          </a:xfrm>
          <a:prstGeom prst="rect">
            <a:avLst/>
          </a:prstGeom>
        </p:spPr>
      </p:pic>
      <p:pic>
        <p:nvPicPr>
          <p:cNvPr id="65" name="Shape 13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69" y="1565615"/>
            <a:ext cx="3195798" cy="1597899"/>
          </a:xfrm>
          <a:prstGeom prst="rect">
            <a:avLst/>
          </a:prstGeom>
          <a:noFill/>
          <a:ln>
            <a:noFill/>
          </a:ln>
          <a:effectLst>
            <a:outerShdw blurRad="381000" dist="190500" dir="5400000" algn="tl" rotWithShape="0">
              <a:prstClr val="black">
                <a:alpha val="13000"/>
              </a:prst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99" y="3903563"/>
            <a:ext cx="3425682" cy="180881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6681360-99F0-411F-872E-D08276548030}"/>
              </a:ext>
            </a:extLst>
          </p:cNvPr>
          <p:cNvGrpSpPr/>
          <p:nvPr/>
        </p:nvGrpSpPr>
        <p:grpSpPr>
          <a:xfrm>
            <a:off x="541278" y="602607"/>
            <a:ext cx="8477175" cy="3462089"/>
            <a:chOff x="500751" y="632830"/>
            <a:chExt cx="8477175" cy="34620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3714BC-1D6D-47E8-BDBC-A4EE1D7C9B24}"/>
                </a:ext>
              </a:extLst>
            </p:cNvPr>
            <p:cNvSpPr/>
            <p:nvPr/>
          </p:nvSpPr>
          <p:spPr>
            <a:xfrm>
              <a:off x="500751" y="632830"/>
              <a:ext cx="3433074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Medical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1FD8C54-4C3F-44EA-9673-BD480EC120A6}"/>
                </a:ext>
              </a:extLst>
            </p:cNvPr>
            <p:cNvGrpSpPr/>
            <p:nvPr/>
          </p:nvGrpSpPr>
          <p:grpSpPr>
            <a:xfrm>
              <a:off x="508143" y="1305921"/>
              <a:ext cx="8469783" cy="2788998"/>
              <a:chOff x="543826" y="1145140"/>
              <a:chExt cx="8469783" cy="27889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F6FE9F3-136B-4F29-A889-4AAB396D1E1F}"/>
                  </a:ext>
                </a:extLst>
              </p:cNvPr>
              <p:cNvGrpSpPr/>
              <p:nvPr/>
            </p:nvGrpSpPr>
            <p:grpSpPr>
              <a:xfrm>
                <a:off x="4113015" y="1145140"/>
                <a:ext cx="4900594" cy="2627866"/>
                <a:chOff x="4113015" y="1061247"/>
                <a:chExt cx="4900594" cy="262786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6648EF4C-43CD-4198-B785-FE90BCC4C014}"/>
                    </a:ext>
                  </a:extLst>
                </p:cNvPr>
                <p:cNvGrpSpPr/>
                <p:nvPr/>
              </p:nvGrpSpPr>
              <p:grpSpPr>
                <a:xfrm>
                  <a:off x="4124564" y="3402852"/>
                  <a:ext cx="805870" cy="286259"/>
                  <a:chOff x="2127063" y="2542759"/>
                  <a:chExt cx="454893" cy="161585"/>
                </a:xfrm>
              </p:grpSpPr>
              <p:sp>
                <p:nvSpPr>
                  <p:cNvPr id="66" name="Rectangle: Top Corners Rounded 65">
                    <a:extLst>
                      <a:ext uri="{FF2B5EF4-FFF2-40B4-BE49-F238E27FC236}">
                        <a16:creationId xmlns:a16="http://schemas.microsoft.com/office/drawing/2014/main" id="{937A599E-1C3F-49D9-8D7B-8EAE63CCB7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73717" y="2396105"/>
                    <a:ext cx="161585" cy="454893"/>
                  </a:xfrm>
                  <a:prstGeom prst="round2SameRect">
                    <a:avLst>
                      <a:gd name="adj1" fmla="val 46104"/>
                      <a:gd name="adj2" fmla="val 0"/>
                    </a:avLst>
                  </a:prstGeom>
                  <a:solidFill>
                    <a:srgbClr val="083D6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831C2E5-3D29-449F-BA5C-32EFE486EF15}"/>
                      </a:ext>
                    </a:extLst>
                  </p:cNvPr>
                  <p:cNvSpPr txBox="1"/>
                  <p:nvPr/>
                </p:nvSpPr>
                <p:spPr>
                  <a:xfrm>
                    <a:off x="2185701" y="2543045"/>
                    <a:ext cx="354791" cy="1389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d-ID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after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8CC0C473-AA14-4231-9540-A8C8ED2E9DBA}"/>
                    </a:ext>
                  </a:extLst>
                </p:cNvPr>
                <p:cNvGrpSpPr/>
                <p:nvPr/>
              </p:nvGrpSpPr>
              <p:grpSpPr>
                <a:xfrm>
                  <a:off x="4113015" y="1061248"/>
                  <a:ext cx="1031810" cy="286259"/>
                  <a:chOff x="4298082" y="1214613"/>
                  <a:chExt cx="454893" cy="161585"/>
                </a:xfrm>
              </p:grpSpPr>
              <p:sp>
                <p:nvSpPr>
                  <p:cNvPr id="72" name="Rectangle: Top Corners Rounded 71">
                    <a:extLst>
                      <a:ext uri="{FF2B5EF4-FFF2-40B4-BE49-F238E27FC236}">
                        <a16:creationId xmlns:a16="http://schemas.microsoft.com/office/drawing/2014/main" id="{F9F599E6-86AE-4B41-BC36-8002888C50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444736" y="1067959"/>
                    <a:ext cx="161585" cy="454893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1332D08-1F40-4CC7-8BCA-68D3DC5E6DB8}"/>
                      </a:ext>
                    </a:extLst>
                  </p:cNvPr>
                  <p:cNvSpPr txBox="1"/>
                  <p:nvPr/>
                </p:nvSpPr>
                <p:spPr>
                  <a:xfrm>
                    <a:off x="4348971" y="1214614"/>
                    <a:ext cx="354791" cy="1389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d-ID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before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FCE1AAA-A2FB-4541-9212-AB9ECB76A884}"/>
                    </a:ext>
                  </a:extLst>
                </p:cNvPr>
                <p:cNvGrpSpPr/>
                <p:nvPr/>
              </p:nvGrpSpPr>
              <p:grpSpPr>
                <a:xfrm>
                  <a:off x="7959816" y="3402854"/>
                  <a:ext cx="805870" cy="286259"/>
                  <a:chOff x="4291964" y="1194029"/>
                  <a:chExt cx="454893" cy="161585"/>
                </a:xfrm>
              </p:grpSpPr>
              <p:sp>
                <p:nvSpPr>
                  <p:cNvPr id="75" name="Rectangle: Top Corners Rounded 74">
                    <a:extLst>
                      <a:ext uri="{FF2B5EF4-FFF2-40B4-BE49-F238E27FC236}">
                        <a16:creationId xmlns:a16="http://schemas.microsoft.com/office/drawing/2014/main" id="{D996E70A-86BD-46A8-899B-A55834A42F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438618" y="1047375"/>
                    <a:ext cx="161585" cy="454893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83D6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879E702-100F-49F1-9D79-29CAA7D06576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574" y="1200327"/>
                    <a:ext cx="354791" cy="1389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d-ID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after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9BDD2E8E-80FE-4EF1-A6EA-68EEB6E069F7}"/>
                    </a:ext>
                  </a:extLst>
                </p:cNvPr>
                <p:cNvGrpSpPr/>
                <p:nvPr/>
              </p:nvGrpSpPr>
              <p:grpSpPr>
                <a:xfrm>
                  <a:off x="7981799" y="1061247"/>
                  <a:ext cx="1031810" cy="286259"/>
                  <a:chOff x="6003709" y="-127741"/>
                  <a:chExt cx="454893" cy="161585"/>
                </a:xfrm>
              </p:grpSpPr>
              <p:sp>
                <p:nvSpPr>
                  <p:cNvPr id="78" name="Rectangle: Top Corners Rounded 77">
                    <a:extLst>
                      <a:ext uri="{FF2B5EF4-FFF2-40B4-BE49-F238E27FC236}">
                        <a16:creationId xmlns:a16="http://schemas.microsoft.com/office/drawing/2014/main" id="{9D683C2B-0854-4DB1-BB80-EFBFAF98434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50363" y="-274395"/>
                    <a:ext cx="161585" cy="454893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CDEE80E-DD26-44BB-AFC3-1DB8F5430D75}"/>
                      </a:ext>
                    </a:extLst>
                  </p:cNvPr>
                  <p:cNvSpPr txBox="1"/>
                  <p:nvPr/>
                </p:nvSpPr>
                <p:spPr>
                  <a:xfrm>
                    <a:off x="6054598" y="-123378"/>
                    <a:ext cx="354791" cy="1389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d-ID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before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F978E2A-B2C5-420B-945F-A53B8B5E9206}"/>
                  </a:ext>
                </a:extLst>
              </p:cNvPr>
              <p:cNvGrpSpPr/>
              <p:nvPr/>
            </p:nvGrpSpPr>
            <p:grpSpPr>
              <a:xfrm>
                <a:off x="543826" y="1742165"/>
                <a:ext cx="2008117" cy="576263"/>
                <a:chOff x="617538" y="1927225"/>
                <a:chExt cx="2008117" cy="576263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1DCE930A-08F2-4BA3-86B8-09331FBF8E51}"/>
                    </a:ext>
                  </a:extLst>
                </p:cNvPr>
                <p:cNvGrpSpPr/>
                <p:nvPr/>
              </p:nvGrpSpPr>
              <p:grpSpPr>
                <a:xfrm>
                  <a:off x="1385353" y="1985477"/>
                  <a:ext cx="1240302" cy="459757"/>
                  <a:chOff x="1302338" y="1896979"/>
                  <a:chExt cx="1240302" cy="459757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5BC30E7C-5C96-4416-A4EC-46663B83EDE4}"/>
                      </a:ext>
                    </a:extLst>
                  </p:cNvPr>
                  <p:cNvSpPr/>
                  <p:nvPr/>
                </p:nvSpPr>
                <p:spPr>
                  <a:xfrm>
                    <a:off x="1302338" y="1896979"/>
                    <a:ext cx="1240302" cy="276999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3D65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rPr>
                      <a:t>24/7 HOUR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FB2F49C-CAAC-49C0-9DAB-BA185649FBDC}"/>
                      </a:ext>
                    </a:extLst>
                  </p:cNvPr>
                  <p:cNvSpPr/>
                  <p:nvPr/>
                </p:nvSpPr>
                <p:spPr>
                  <a:xfrm>
                    <a:off x="1302338" y="2187459"/>
                    <a:ext cx="1050338" cy="169277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3D65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rPr>
                      <a:t>Coverage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73B93D2-B665-4D4B-BEDB-506562677629}"/>
                    </a:ext>
                  </a:extLst>
                </p:cNvPr>
                <p:cNvGrpSpPr/>
                <p:nvPr/>
              </p:nvGrpSpPr>
              <p:grpSpPr>
                <a:xfrm>
                  <a:off x="617538" y="1927225"/>
                  <a:ext cx="577851" cy="576263"/>
                  <a:chOff x="617538" y="1927225"/>
                  <a:chExt cx="577851" cy="576263"/>
                </a:xfrm>
              </p:grpSpPr>
              <p:sp>
                <p:nvSpPr>
                  <p:cNvPr id="8" name="Oval 20">
                    <a:extLst>
                      <a:ext uri="{FF2B5EF4-FFF2-40B4-BE49-F238E27FC236}">
                        <a16:creationId xmlns:a16="http://schemas.microsoft.com/office/drawing/2014/main" id="{0A4D9DDB-2A97-4029-B998-D7B68279E0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538" y="1927225"/>
                    <a:ext cx="577850" cy="57626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Freeform 21">
                    <a:extLst>
                      <a:ext uri="{FF2B5EF4-FFF2-40B4-BE49-F238E27FC236}">
                        <a16:creationId xmlns:a16="http://schemas.microsoft.com/office/drawing/2014/main" id="{E819C346-A84C-409C-8019-90061AFEE0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726" y="1943100"/>
                    <a:ext cx="474663" cy="560388"/>
                  </a:xfrm>
                  <a:custGeom>
                    <a:avLst/>
                    <a:gdLst>
                      <a:gd name="T0" fmla="*/ 469 w 469"/>
                      <a:gd name="T1" fmla="*/ 270 h 555"/>
                      <a:gd name="T2" fmla="*/ 183 w 469"/>
                      <a:gd name="T3" fmla="*/ 555 h 555"/>
                      <a:gd name="T4" fmla="*/ 0 w 469"/>
                      <a:gd name="T5" fmla="*/ 489 h 555"/>
                      <a:gd name="T6" fmla="*/ 93 w 469"/>
                      <a:gd name="T7" fmla="*/ 505 h 555"/>
                      <a:gd name="T8" fmla="*/ 378 w 469"/>
                      <a:gd name="T9" fmla="*/ 219 h 555"/>
                      <a:gd name="T10" fmla="*/ 276 w 469"/>
                      <a:gd name="T11" fmla="*/ 0 h 555"/>
                      <a:gd name="T12" fmla="*/ 469 w 469"/>
                      <a:gd name="T13" fmla="*/ 270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9" h="555">
                        <a:moveTo>
                          <a:pt x="469" y="270"/>
                        </a:moveTo>
                        <a:cubicBezTo>
                          <a:pt x="469" y="428"/>
                          <a:pt x="341" y="555"/>
                          <a:pt x="183" y="555"/>
                        </a:cubicBezTo>
                        <a:cubicBezTo>
                          <a:pt x="114" y="555"/>
                          <a:pt x="50" y="531"/>
                          <a:pt x="0" y="489"/>
                        </a:cubicBezTo>
                        <a:cubicBezTo>
                          <a:pt x="29" y="499"/>
                          <a:pt x="61" y="505"/>
                          <a:pt x="93" y="505"/>
                        </a:cubicBezTo>
                        <a:cubicBezTo>
                          <a:pt x="251" y="505"/>
                          <a:pt x="378" y="377"/>
                          <a:pt x="378" y="219"/>
                        </a:cubicBezTo>
                        <a:cubicBezTo>
                          <a:pt x="378" y="131"/>
                          <a:pt x="339" y="53"/>
                          <a:pt x="276" y="0"/>
                        </a:cubicBezTo>
                        <a:cubicBezTo>
                          <a:pt x="388" y="39"/>
                          <a:pt x="469" y="145"/>
                          <a:pt x="469" y="270"/>
                        </a:cubicBezTo>
                        <a:close/>
                      </a:path>
                    </a:pathLst>
                  </a:custGeom>
                  <a:solidFill>
                    <a:srgbClr val="D1E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22">
                    <a:extLst>
                      <a:ext uri="{FF2B5EF4-FFF2-40B4-BE49-F238E27FC236}">
                        <a16:creationId xmlns:a16="http://schemas.microsoft.com/office/drawing/2014/main" id="{191C88F5-CC9B-4459-9A9D-DAA16113D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538" y="1927225"/>
                    <a:ext cx="577850" cy="576263"/>
                  </a:xfrm>
                  <a:prstGeom prst="ellipse">
                    <a:avLst/>
                  </a:prstGeom>
                  <a:noFill/>
                  <a:ln w="25400" cap="rnd">
                    <a:solidFill>
                      <a:srgbClr val="7AC2F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 23">
                    <a:extLst>
                      <a:ext uri="{FF2B5EF4-FFF2-40B4-BE49-F238E27FC236}">
                        <a16:creationId xmlns:a16="http://schemas.microsoft.com/office/drawing/2014/main" id="{0F8EAC3E-FE6B-4AC8-B472-C5E43CE9F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113" y="2081213"/>
                    <a:ext cx="261938" cy="268288"/>
                  </a:xfrm>
                  <a:custGeom>
                    <a:avLst/>
                    <a:gdLst>
                      <a:gd name="T0" fmla="*/ 260 w 260"/>
                      <a:gd name="T1" fmla="*/ 168 h 266"/>
                      <a:gd name="T2" fmla="*/ 132 w 260"/>
                      <a:gd name="T3" fmla="*/ 266 h 266"/>
                      <a:gd name="T4" fmla="*/ 0 w 260"/>
                      <a:gd name="T5" fmla="*/ 133 h 266"/>
                      <a:gd name="T6" fmla="*/ 132 w 260"/>
                      <a:gd name="T7" fmla="*/ 0 h 266"/>
                      <a:gd name="T8" fmla="*/ 206 w 260"/>
                      <a:gd name="T9" fmla="*/ 23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0" h="266">
                        <a:moveTo>
                          <a:pt x="260" y="168"/>
                        </a:moveTo>
                        <a:cubicBezTo>
                          <a:pt x="245" y="224"/>
                          <a:pt x="193" y="266"/>
                          <a:pt x="132" y="266"/>
                        </a:cubicBezTo>
                        <a:cubicBezTo>
                          <a:pt x="59" y="266"/>
                          <a:pt x="0" y="206"/>
                          <a:pt x="0" y="133"/>
                        </a:cubicBezTo>
                        <a:cubicBezTo>
                          <a:pt x="0" y="60"/>
                          <a:pt x="59" y="0"/>
                          <a:pt x="132" y="0"/>
                        </a:cubicBezTo>
                        <a:cubicBezTo>
                          <a:pt x="160" y="0"/>
                          <a:pt x="185" y="9"/>
                          <a:pt x="206" y="23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7AC2F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Line 24">
                    <a:extLst>
                      <a:ext uri="{FF2B5EF4-FFF2-40B4-BE49-F238E27FC236}">
                        <a16:creationId xmlns:a16="http://schemas.microsoft.com/office/drawing/2014/main" id="{CDB9360A-BA30-48B9-B671-2A36CE4D3A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6463" y="2124075"/>
                    <a:ext cx="139700" cy="92075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7AC2F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Line 25">
                    <a:extLst>
                      <a:ext uri="{FF2B5EF4-FFF2-40B4-BE49-F238E27FC236}">
                        <a16:creationId xmlns:a16="http://schemas.microsoft.com/office/drawing/2014/main" id="{416E22B5-F4DA-4B32-AF90-F591A9A60A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6463" y="2216150"/>
                    <a:ext cx="166688" cy="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7AC2F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Line 26">
                    <a:extLst>
                      <a:ext uri="{FF2B5EF4-FFF2-40B4-BE49-F238E27FC236}">
                        <a16:creationId xmlns:a16="http://schemas.microsoft.com/office/drawing/2014/main" id="{D2C41497-3ADA-4AA9-8324-900E2841F1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5513" y="2105025"/>
                    <a:ext cx="55563" cy="1905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7AC2F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Line 27">
                    <a:extLst>
                      <a:ext uri="{FF2B5EF4-FFF2-40B4-BE49-F238E27FC236}">
                        <a16:creationId xmlns:a16="http://schemas.microsoft.com/office/drawing/2014/main" id="{A93E1BB8-C8C5-4EF8-B846-6D5E1A1BC3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62026" y="2049463"/>
                    <a:ext cx="19050" cy="55563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7AC2F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89C1108-D823-4A25-B6E8-ADDAAB804C68}"/>
                  </a:ext>
                </a:extLst>
              </p:cNvPr>
              <p:cNvGrpSpPr/>
              <p:nvPr/>
            </p:nvGrpSpPr>
            <p:grpSpPr>
              <a:xfrm>
                <a:off x="543826" y="2482080"/>
                <a:ext cx="1822302" cy="605234"/>
                <a:chOff x="613389" y="2657566"/>
                <a:chExt cx="1822302" cy="605234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7233790-1B6D-4875-B97A-E9994CC2D151}"/>
                    </a:ext>
                  </a:extLst>
                </p:cNvPr>
                <p:cNvGrpSpPr/>
                <p:nvPr/>
              </p:nvGrpSpPr>
              <p:grpSpPr>
                <a:xfrm>
                  <a:off x="1385353" y="2730304"/>
                  <a:ext cx="1050338" cy="459757"/>
                  <a:chOff x="1302338" y="1896979"/>
                  <a:chExt cx="1050338" cy="459757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24A8F3DC-D1FA-49B5-AE50-458D87DB47F2}"/>
                      </a:ext>
                    </a:extLst>
                  </p:cNvPr>
                  <p:cNvSpPr/>
                  <p:nvPr/>
                </p:nvSpPr>
                <p:spPr>
                  <a:xfrm>
                    <a:off x="1302338" y="1896979"/>
                    <a:ext cx="1050338" cy="276999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3D65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rPr>
                      <a:t>Financial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50E0D5B-32E7-45B7-8417-3D2C7694985A}"/>
                      </a:ext>
                    </a:extLst>
                  </p:cNvPr>
                  <p:cNvSpPr/>
                  <p:nvPr/>
                </p:nvSpPr>
                <p:spPr>
                  <a:xfrm>
                    <a:off x="1302338" y="2187459"/>
                    <a:ext cx="1050338" cy="169277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3D65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rPr>
                      <a:t>Insurance</a:t>
                    </a:r>
                  </a:p>
                </p:txBody>
              </p:sp>
            </p:grp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C8DE8F7-2FCB-4D09-91D1-83DA72367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3389" y="2657566"/>
                  <a:ext cx="605940" cy="605234"/>
                </a:xfrm>
                <a:prstGeom prst="rect">
                  <a:avLst/>
                </a:prstGeom>
                <a:ln>
                  <a:solidFill>
                    <a:schemeClr val="accent4"/>
                  </a:solidFill>
                </a:ln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74503B-5122-4623-AB9F-1245C2B01E9D}"/>
                  </a:ext>
                </a:extLst>
              </p:cNvPr>
              <p:cNvSpPr/>
              <p:nvPr/>
            </p:nvSpPr>
            <p:spPr>
              <a:xfrm>
                <a:off x="543826" y="3195474"/>
                <a:ext cx="3425682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68DC3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Open Sans" panose="020B0606030504020204" pitchFamily="34" charset="0"/>
                    <a:cs typeface="Segoe UI" panose="020B0502040204020203" pitchFamily="34" charset="0"/>
                  </a:rPr>
                  <a:t>Register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213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1AA2A670-4772-4504-9A86-BE460BACA39F}"/>
              </a:ext>
            </a:extLst>
          </p:cNvPr>
          <p:cNvSpPr/>
          <p:nvPr/>
        </p:nvSpPr>
        <p:spPr>
          <a:xfrm>
            <a:off x="2732747" y="530093"/>
            <a:ext cx="67265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Health Packages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810A48-58EE-4653-9094-4015568448A4}"/>
              </a:ext>
            </a:extLst>
          </p:cNvPr>
          <p:cNvSpPr/>
          <p:nvPr/>
        </p:nvSpPr>
        <p:spPr>
          <a:xfrm>
            <a:off x="672664" y="1371075"/>
            <a:ext cx="2360745" cy="738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$100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18B150-0A63-4BDA-9D00-C2EAC0C3644D}"/>
              </a:ext>
            </a:extLst>
          </p:cNvPr>
          <p:cNvSpPr/>
          <p:nvPr/>
        </p:nvSpPr>
        <p:spPr>
          <a:xfrm>
            <a:off x="1566636" y="2270553"/>
            <a:ext cx="753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C998BA0-6D9C-4E71-AABD-0B1CE27665CD}"/>
              </a:ext>
            </a:extLst>
          </p:cNvPr>
          <p:cNvSpPr/>
          <p:nvPr/>
        </p:nvSpPr>
        <p:spPr>
          <a:xfrm>
            <a:off x="883750" y="2614527"/>
            <a:ext cx="1938573" cy="794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24 hour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Dedicated Team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D2AC6DF-FF9A-488F-9123-53AA85D9365B}"/>
              </a:ext>
            </a:extLst>
          </p:cNvPr>
          <p:cNvGrpSpPr/>
          <p:nvPr/>
        </p:nvGrpSpPr>
        <p:grpSpPr>
          <a:xfrm>
            <a:off x="577050" y="1217205"/>
            <a:ext cx="2504839" cy="3373586"/>
            <a:chOff x="600617" y="1217205"/>
            <a:chExt cx="2504839" cy="33735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F60778-A552-4178-967A-D6012B06C7A5}"/>
                </a:ext>
              </a:extLst>
            </p:cNvPr>
            <p:cNvSpPr/>
            <p:nvPr/>
          </p:nvSpPr>
          <p:spPr>
            <a:xfrm>
              <a:off x="600617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018E09C-793B-4B90-8ABF-2FDE455E5932}"/>
                </a:ext>
              </a:extLst>
            </p:cNvPr>
            <p:cNvSpPr/>
            <p:nvPr/>
          </p:nvSpPr>
          <p:spPr>
            <a:xfrm>
              <a:off x="600617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A4577D3E-B848-40A4-BDA3-371D139FFCD7}"/>
              </a:ext>
            </a:extLst>
          </p:cNvPr>
          <p:cNvSpPr/>
          <p:nvPr/>
        </p:nvSpPr>
        <p:spPr>
          <a:xfrm>
            <a:off x="3363956" y="1371073"/>
            <a:ext cx="215384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$200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D332408-7260-462F-AD7D-949F359D495F}"/>
              </a:ext>
            </a:extLst>
          </p:cNvPr>
          <p:cNvSpPr/>
          <p:nvPr/>
        </p:nvSpPr>
        <p:spPr>
          <a:xfrm>
            <a:off x="4126466" y="2215788"/>
            <a:ext cx="753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AD4C567-68CB-4D4E-B46F-AE6B623D0433}"/>
              </a:ext>
            </a:extLst>
          </p:cNvPr>
          <p:cNvSpPr/>
          <p:nvPr/>
        </p:nvSpPr>
        <p:spPr>
          <a:xfrm>
            <a:off x="3443580" y="2614527"/>
            <a:ext cx="1938573" cy="1225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24 hour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Dedicated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8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lab tests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4AD765A-A9FC-4380-B5C5-AA23BE3F2EC4}"/>
              </a:ext>
            </a:extLst>
          </p:cNvPr>
          <p:cNvGrpSpPr/>
          <p:nvPr/>
        </p:nvGrpSpPr>
        <p:grpSpPr>
          <a:xfrm>
            <a:off x="3164890" y="1217205"/>
            <a:ext cx="2504839" cy="3373586"/>
            <a:chOff x="3188457" y="1217205"/>
            <a:chExt cx="2504839" cy="3373586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87C9854-6707-49B5-AAB0-8B1D104C416C}"/>
                </a:ext>
              </a:extLst>
            </p:cNvPr>
            <p:cNvSpPr/>
            <p:nvPr/>
          </p:nvSpPr>
          <p:spPr>
            <a:xfrm>
              <a:off x="3188457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F3AED94-9359-4B1F-8C66-3940EF11161C}"/>
                </a:ext>
              </a:extLst>
            </p:cNvPr>
            <p:cNvSpPr/>
            <p:nvPr/>
          </p:nvSpPr>
          <p:spPr>
            <a:xfrm>
              <a:off x="3188457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0F8E0FA-CCB1-49A3-A9B0-3F4C9A67031D}"/>
              </a:ext>
            </a:extLst>
          </p:cNvPr>
          <p:cNvSpPr/>
          <p:nvPr/>
        </p:nvSpPr>
        <p:spPr>
          <a:xfrm>
            <a:off x="5943601" y="1367030"/>
            <a:ext cx="2214068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$500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B28A30F-72A1-42C4-A692-7D530C4C9432}"/>
              </a:ext>
            </a:extLst>
          </p:cNvPr>
          <p:cNvSpPr/>
          <p:nvPr/>
        </p:nvSpPr>
        <p:spPr>
          <a:xfrm>
            <a:off x="6652009" y="2215788"/>
            <a:ext cx="753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F2E9147-0F90-4A93-A6A8-A2641F87607B}"/>
              </a:ext>
            </a:extLst>
          </p:cNvPr>
          <p:cNvSpPr/>
          <p:nvPr/>
        </p:nvSpPr>
        <p:spPr>
          <a:xfrm>
            <a:off x="6059428" y="2614527"/>
            <a:ext cx="1938573" cy="165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24 hour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Dedicated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8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Lab tests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VIP Facilities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BF79B94-9DA8-473D-907F-927F10FFAFC1}"/>
              </a:ext>
            </a:extLst>
          </p:cNvPr>
          <p:cNvGrpSpPr/>
          <p:nvPr/>
        </p:nvGrpSpPr>
        <p:grpSpPr>
          <a:xfrm>
            <a:off x="5752729" y="1217205"/>
            <a:ext cx="2504839" cy="3373586"/>
            <a:chOff x="5776296" y="1217205"/>
            <a:chExt cx="2504839" cy="3373586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7D988CC-9B88-413E-93C2-C869C58096EA}"/>
                </a:ext>
              </a:extLst>
            </p:cNvPr>
            <p:cNvSpPr/>
            <p:nvPr/>
          </p:nvSpPr>
          <p:spPr>
            <a:xfrm>
              <a:off x="5776296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33D9528-ECF4-4BA2-B405-B2CEB02B7987}"/>
                </a:ext>
              </a:extLst>
            </p:cNvPr>
            <p:cNvSpPr/>
            <p:nvPr/>
          </p:nvSpPr>
          <p:spPr>
            <a:xfrm>
              <a:off x="5776296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62136CF-26D1-4E3C-A6C7-CF76DF49877A}"/>
              </a:ext>
            </a:extLst>
          </p:cNvPr>
          <p:cNvGrpSpPr/>
          <p:nvPr/>
        </p:nvGrpSpPr>
        <p:grpSpPr>
          <a:xfrm>
            <a:off x="8386621" y="1217205"/>
            <a:ext cx="3134032" cy="3373586"/>
            <a:chOff x="8575598" y="1339841"/>
            <a:chExt cx="2988302" cy="3373586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5C9B982-0181-4CF4-8DC6-5A27C0EB2B38}"/>
                </a:ext>
              </a:extLst>
            </p:cNvPr>
            <p:cNvSpPr/>
            <p:nvPr/>
          </p:nvSpPr>
          <p:spPr>
            <a:xfrm>
              <a:off x="8575599" y="4667708"/>
              <a:ext cx="2988301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E863F44-D1D6-46E5-928B-2C8B5D8D5E1A}"/>
                </a:ext>
              </a:extLst>
            </p:cNvPr>
            <p:cNvSpPr/>
            <p:nvPr/>
          </p:nvSpPr>
          <p:spPr>
            <a:xfrm>
              <a:off x="8575598" y="1339841"/>
              <a:ext cx="2988301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9E872107-4427-4CB1-85DD-A1628A5A5DD7}"/>
              </a:ext>
            </a:extLst>
          </p:cNvPr>
          <p:cNvSpPr/>
          <p:nvPr/>
        </p:nvSpPr>
        <p:spPr>
          <a:xfrm>
            <a:off x="8451712" y="1439378"/>
            <a:ext cx="300385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Special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A254DE9-97CA-44C9-A491-B8D134E3627F}"/>
              </a:ext>
            </a:extLst>
          </p:cNvPr>
          <p:cNvSpPr/>
          <p:nvPr/>
        </p:nvSpPr>
        <p:spPr>
          <a:xfrm>
            <a:off x="8492063" y="3555141"/>
            <a:ext cx="29184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NEED MORE?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8FA849A-F78C-4CB5-AF83-DB2B6DE7A67A}"/>
              </a:ext>
            </a:extLst>
          </p:cNvPr>
          <p:cNvSpPr/>
          <p:nvPr/>
        </p:nvSpPr>
        <p:spPr>
          <a:xfrm>
            <a:off x="8797990" y="3876180"/>
            <a:ext cx="2306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Ask us about special Treatment at our helpline.</a:t>
            </a:r>
          </a:p>
        </p:txBody>
      </p: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BED403C-A43A-4B47-BB94-C2A67956DCC4}"/>
              </a:ext>
            </a:extLst>
          </p:cNvPr>
          <p:cNvGrpSpPr/>
          <p:nvPr/>
        </p:nvGrpSpPr>
        <p:grpSpPr>
          <a:xfrm>
            <a:off x="-1" y="4941426"/>
            <a:ext cx="12192000" cy="1909138"/>
            <a:chOff x="0" y="4948862"/>
            <a:chExt cx="12192000" cy="1909138"/>
          </a:xfrm>
          <a:solidFill>
            <a:schemeClr val="accent4"/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5A43FA3-E6AD-4BC1-8F03-3B181CC959C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3F741A2-2517-494A-868D-957D47F779A9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C34E48-8200-4BBE-B485-1274361D7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23" y="2059404"/>
            <a:ext cx="1523496" cy="15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258AA-24E8-4904-8296-45729452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967"/>
            <a:ext cx="9448800" cy="5930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F19A62-4292-4010-A11F-1FBE6C697965}"/>
              </a:ext>
            </a:extLst>
          </p:cNvPr>
          <p:cNvSpPr/>
          <p:nvPr/>
        </p:nvSpPr>
        <p:spPr>
          <a:xfrm>
            <a:off x="1" y="2152650"/>
            <a:ext cx="12191998" cy="2552702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7">
            <a:extLst>
              <a:ext uri="{FF2B5EF4-FFF2-40B4-BE49-F238E27FC236}">
                <a16:creationId xmlns:a16="http://schemas.microsoft.com/office/drawing/2014/main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1619251" y="2930402"/>
            <a:ext cx="8953500" cy="9971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- THANK YOU -</a:t>
            </a:r>
          </a:p>
        </p:txBody>
      </p:sp>
    </p:spTree>
    <p:extLst>
      <p:ext uri="{BB962C8B-B14F-4D97-AF65-F5344CB8AC3E}">
        <p14:creationId xmlns:p14="http://schemas.microsoft.com/office/powerpoint/2010/main" val="239990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159F9A-6750-43DC-9701-4E29498830D3}"/>
              </a:ext>
            </a:extLst>
          </p:cNvPr>
          <p:cNvSpPr/>
          <p:nvPr/>
        </p:nvSpPr>
        <p:spPr>
          <a:xfrm>
            <a:off x="3975100" y="2038350"/>
            <a:ext cx="7537450" cy="3467100"/>
          </a:xfrm>
          <a:prstGeom prst="rect">
            <a:avLst/>
          </a:prstGeom>
          <a:pattFill prst="ltDnDiag">
            <a:fgClr>
              <a:schemeClr val="bg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F7E9A7-E7DC-4882-AA05-D0D99514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635741"/>
            <a:ext cx="4528658" cy="4272318"/>
          </a:xfrm>
          <a:custGeom>
            <a:avLst/>
            <a:gdLst>
              <a:gd name="connsiteX0" fmla="*/ 2264329 w 4528658"/>
              <a:gd name="connsiteY0" fmla="*/ 0 h 4528658"/>
              <a:gd name="connsiteX1" fmla="*/ 4528658 w 4528658"/>
              <a:gd name="connsiteY1" fmla="*/ 2264329 h 4528658"/>
              <a:gd name="connsiteX2" fmla="*/ 2264329 w 4528658"/>
              <a:gd name="connsiteY2" fmla="*/ 4528658 h 4528658"/>
              <a:gd name="connsiteX3" fmla="*/ 0 w 4528658"/>
              <a:gd name="connsiteY3" fmla="*/ 2264329 h 4528658"/>
              <a:gd name="connsiteX4" fmla="*/ 2264329 w 4528658"/>
              <a:gd name="connsiteY4" fmla="*/ 0 h 45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658" h="4528658">
                <a:moveTo>
                  <a:pt x="2264329" y="0"/>
                </a:moveTo>
                <a:cubicBezTo>
                  <a:pt x="3514883" y="0"/>
                  <a:pt x="4528658" y="1013775"/>
                  <a:pt x="4528658" y="2264329"/>
                </a:cubicBezTo>
                <a:cubicBezTo>
                  <a:pt x="4528658" y="3514883"/>
                  <a:pt x="3514883" y="4528658"/>
                  <a:pt x="2264329" y="4528658"/>
                </a:cubicBezTo>
                <a:cubicBezTo>
                  <a:pt x="1013775" y="4528658"/>
                  <a:pt x="0" y="3514883"/>
                  <a:pt x="0" y="2264329"/>
                </a:cubicBezTo>
                <a:cubicBezTo>
                  <a:pt x="0" y="1013775"/>
                  <a:pt x="1013775" y="0"/>
                  <a:pt x="2264329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67E3197-F756-4B8B-9ABB-9701F8D77CD1}"/>
              </a:ext>
            </a:extLst>
          </p:cNvPr>
          <p:cNvSpPr/>
          <p:nvPr/>
        </p:nvSpPr>
        <p:spPr>
          <a:xfrm>
            <a:off x="1058879" y="1635741"/>
            <a:ext cx="4285142" cy="4285142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79450" y="178645"/>
            <a:ext cx="1083310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679451" y="843442"/>
            <a:ext cx="108331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Describe your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AC9E6-56D0-45DB-A764-54302E58B511}"/>
              </a:ext>
            </a:extLst>
          </p:cNvPr>
          <p:cNvGrpSpPr/>
          <p:nvPr/>
        </p:nvGrpSpPr>
        <p:grpSpPr>
          <a:xfrm>
            <a:off x="2593131" y="2099549"/>
            <a:ext cx="1216638" cy="1168400"/>
            <a:chOff x="8445500" y="1847850"/>
            <a:chExt cx="360363" cy="346075"/>
          </a:xfrm>
          <a:solidFill>
            <a:srgbClr val="FF0000"/>
          </a:solidFill>
        </p:grpSpPr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AD8CC7D1-6A20-4BE6-978C-C4F388065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3" y="2054225"/>
              <a:ext cx="241300" cy="139700"/>
            </a:xfrm>
            <a:custGeom>
              <a:avLst/>
              <a:gdLst>
                <a:gd name="T0" fmla="*/ 48 w 64"/>
                <a:gd name="T1" fmla="*/ 14 h 37"/>
                <a:gd name="T2" fmla="*/ 43 w 64"/>
                <a:gd name="T3" fmla="*/ 17 h 37"/>
                <a:gd name="T4" fmla="*/ 37 w 64"/>
                <a:gd name="T5" fmla="*/ 13 h 37"/>
                <a:gd name="T6" fmla="*/ 33 w 64"/>
                <a:gd name="T7" fmla="*/ 0 h 37"/>
                <a:gd name="T8" fmla="*/ 30 w 64"/>
                <a:gd name="T9" fmla="*/ 6 h 37"/>
                <a:gd name="T10" fmla="*/ 25 w 64"/>
                <a:gd name="T11" fmla="*/ 9 h 37"/>
                <a:gd name="T12" fmla="*/ 20 w 64"/>
                <a:gd name="T13" fmla="*/ 6 h 37"/>
                <a:gd name="T14" fmla="*/ 17 w 64"/>
                <a:gd name="T15" fmla="*/ 1 h 37"/>
                <a:gd name="T16" fmla="*/ 16 w 64"/>
                <a:gd name="T17" fmla="*/ 3 h 37"/>
                <a:gd name="T18" fmla="*/ 11 w 64"/>
                <a:gd name="T19" fmla="*/ 5 h 37"/>
                <a:gd name="T20" fmla="*/ 0 w 64"/>
                <a:gd name="T21" fmla="*/ 5 h 37"/>
                <a:gd name="T22" fmla="*/ 32 w 64"/>
                <a:gd name="T23" fmla="*/ 36 h 37"/>
                <a:gd name="T24" fmla="*/ 33 w 64"/>
                <a:gd name="T25" fmla="*/ 37 h 37"/>
                <a:gd name="T26" fmla="*/ 34 w 64"/>
                <a:gd name="T27" fmla="*/ 36 h 37"/>
                <a:gd name="T28" fmla="*/ 64 w 64"/>
                <a:gd name="T29" fmla="*/ 5 h 37"/>
                <a:gd name="T30" fmla="*/ 53 w 64"/>
                <a:gd name="T31" fmla="*/ 5 h 37"/>
                <a:gd name="T32" fmla="*/ 48 w 64"/>
                <a:gd name="T3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37">
                  <a:moveTo>
                    <a:pt x="48" y="14"/>
                  </a:moveTo>
                  <a:cubicBezTo>
                    <a:pt x="47" y="16"/>
                    <a:pt x="45" y="17"/>
                    <a:pt x="43" y="17"/>
                  </a:cubicBezTo>
                  <a:cubicBezTo>
                    <a:pt x="40" y="17"/>
                    <a:pt x="38" y="15"/>
                    <a:pt x="37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8"/>
                    <a:pt x="28" y="9"/>
                    <a:pt x="25" y="9"/>
                  </a:cubicBezTo>
                  <a:cubicBezTo>
                    <a:pt x="23" y="9"/>
                    <a:pt x="21" y="8"/>
                    <a:pt x="20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3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16"/>
                    <a:pt x="22" y="30"/>
                    <a:pt x="32" y="36"/>
                  </a:cubicBezTo>
                  <a:cubicBezTo>
                    <a:pt x="32" y="36"/>
                    <a:pt x="33" y="37"/>
                    <a:pt x="33" y="37"/>
                  </a:cubicBezTo>
                  <a:cubicBezTo>
                    <a:pt x="33" y="37"/>
                    <a:pt x="34" y="36"/>
                    <a:pt x="34" y="36"/>
                  </a:cubicBezTo>
                  <a:cubicBezTo>
                    <a:pt x="43" y="29"/>
                    <a:pt x="57" y="15"/>
                    <a:pt x="64" y="5"/>
                  </a:cubicBezTo>
                  <a:cubicBezTo>
                    <a:pt x="53" y="5"/>
                    <a:pt x="53" y="5"/>
                    <a:pt x="53" y="5"/>
                  </a:cubicBezTo>
                  <a:lnTo>
                    <a:pt x="4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AF9B03AE-B0A6-4EBC-8A13-CA3C923BD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788" y="1847850"/>
              <a:ext cx="330200" cy="187325"/>
            </a:xfrm>
            <a:custGeom>
              <a:avLst/>
              <a:gdLst>
                <a:gd name="T0" fmla="*/ 4 w 88"/>
                <a:gd name="T1" fmla="*/ 48 h 50"/>
                <a:gd name="T2" fmla="*/ 19 w 88"/>
                <a:gd name="T3" fmla="*/ 48 h 50"/>
                <a:gd name="T4" fmla="*/ 23 w 88"/>
                <a:gd name="T5" fmla="*/ 42 h 50"/>
                <a:gd name="T6" fmla="*/ 28 w 88"/>
                <a:gd name="T7" fmla="*/ 40 h 50"/>
                <a:gd name="T8" fmla="*/ 33 w 88"/>
                <a:gd name="T9" fmla="*/ 43 h 50"/>
                <a:gd name="T10" fmla="*/ 35 w 88"/>
                <a:gd name="T11" fmla="*/ 46 h 50"/>
                <a:gd name="T12" fmla="*/ 41 w 88"/>
                <a:gd name="T13" fmla="*/ 35 h 50"/>
                <a:gd name="T14" fmla="*/ 46 w 88"/>
                <a:gd name="T15" fmla="*/ 32 h 50"/>
                <a:gd name="T16" fmla="*/ 52 w 88"/>
                <a:gd name="T17" fmla="*/ 36 h 50"/>
                <a:gd name="T18" fmla="*/ 56 w 88"/>
                <a:gd name="T19" fmla="*/ 50 h 50"/>
                <a:gd name="T20" fmla="*/ 60 w 88"/>
                <a:gd name="T21" fmla="*/ 48 h 50"/>
                <a:gd name="T22" fmla="*/ 82 w 88"/>
                <a:gd name="T23" fmla="*/ 48 h 50"/>
                <a:gd name="T24" fmla="*/ 88 w 88"/>
                <a:gd name="T25" fmla="*/ 26 h 50"/>
                <a:gd name="T26" fmla="*/ 66 w 88"/>
                <a:gd name="T27" fmla="*/ 0 h 50"/>
                <a:gd name="T28" fmla="*/ 44 w 88"/>
                <a:gd name="T29" fmla="*/ 16 h 50"/>
                <a:gd name="T30" fmla="*/ 23 w 88"/>
                <a:gd name="T31" fmla="*/ 0 h 50"/>
                <a:gd name="T32" fmla="*/ 0 w 88"/>
                <a:gd name="T33" fmla="*/ 29 h 50"/>
                <a:gd name="T34" fmla="*/ 4 w 88"/>
                <a:gd name="T3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0">
                  <a:moveTo>
                    <a:pt x="4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8" y="40"/>
                  </a:cubicBezTo>
                  <a:cubicBezTo>
                    <a:pt x="30" y="40"/>
                    <a:pt x="32" y="41"/>
                    <a:pt x="33" y="43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3"/>
                    <a:pt x="44" y="32"/>
                    <a:pt x="46" y="32"/>
                  </a:cubicBezTo>
                  <a:cubicBezTo>
                    <a:pt x="49" y="32"/>
                    <a:pt x="51" y="34"/>
                    <a:pt x="52" y="3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49"/>
                    <a:pt x="58" y="48"/>
                    <a:pt x="60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3"/>
                    <a:pt x="88" y="34"/>
                    <a:pt x="88" y="26"/>
                  </a:cubicBezTo>
                  <a:cubicBezTo>
                    <a:pt x="88" y="9"/>
                    <a:pt x="77" y="0"/>
                    <a:pt x="66" y="0"/>
                  </a:cubicBezTo>
                  <a:cubicBezTo>
                    <a:pt x="57" y="0"/>
                    <a:pt x="48" y="5"/>
                    <a:pt x="44" y="16"/>
                  </a:cubicBezTo>
                  <a:cubicBezTo>
                    <a:pt x="40" y="5"/>
                    <a:pt x="31" y="0"/>
                    <a:pt x="23" y="0"/>
                  </a:cubicBezTo>
                  <a:cubicBezTo>
                    <a:pt x="8" y="0"/>
                    <a:pt x="0" y="15"/>
                    <a:pt x="0" y="29"/>
                  </a:cubicBezTo>
                  <a:cubicBezTo>
                    <a:pt x="0" y="36"/>
                    <a:pt x="2" y="44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D3FF6F73-188C-43F0-94FE-0C1588D92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0" y="1982788"/>
              <a:ext cx="360363" cy="120650"/>
            </a:xfrm>
            <a:custGeom>
              <a:avLst/>
              <a:gdLst>
                <a:gd name="T0" fmla="*/ 94 w 96"/>
                <a:gd name="T1" fmla="*/ 16 h 32"/>
                <a:gd name="T2" fmla="*/ 64 w 96"/>
                <a:gd name="T3" fmla="*/ 16 h 32"/>
                <a:gd name="T4" fmla="*/ 62 w 96"/>
                <a:gd name="T5" fmla="*/ 17 h 32"/>
                <a:gd name="T6" fmla="*/ 59 w 96"/>
                <a:gd name="T7" fmla="*/ 25 h 32"/>
                <a:gd name="T8" fmla="*/ 52 w 96"/>
                <a:gd name="T9" fmla="*/ 1 h 32"/>
                <a:gd name="T10" fmla="*/ 50 w 96"/>
                <a:gd name="T11" fmla="*/ 0 h 32"/>
                <a:gd name="T12" fmla="*/ 48 w 96"/>
                <a:gd name="T13" fmla="*/ 1 h 32"/>
                <a:gd name="T14" fmla="*/ 40 w 96"/>
                <a:gd name="T15" fmla="*/ 18 h 32"/>
                <a:gd name="T16" fmla="*/ 34 w 96"/>
                <a:gd name="T17" fmla="*/ 9 h 32"/>
                <a:gd name="T18" fmla="*/ 32 w 96"/>
                <a:gd name="T19" fmla="*/ 8 h 32"/>
                <a:gd name="T20" fmla="*/ 30 w 96"/>
                <a:gd name="T21" fmla="*/ 9 h 32"/>
                <a:gd name="T22" fmla="*/ 25 w 96"/>
                <a:gd name="T23" fmla="*/ 16 h 32"/>
                <a:gd name="T24" fmla="*/ 2 w 96"/>
                <a:gd name="T25" fmla="*/ 16 h 32"/>
                <a:gd name="T26" fmla="*/ 0 w 96"/>
                <a:gd name="T27" fmla="*/ 18 h 32"/>
                <a:gd name="T28" fmla="*/ 2 w 96"/>
                <a:gd name="T29" fmla="*/ 20 h 32"/>
                <a:gd name="T30" fmla="*/ 26 w 96"/>
                <a:gd name="T31" fmla="*/ 20 h 32"/>
                <a:gd name="T32" fmla="*/ 28 w 96"/>
                <a:gd name="T33" fmla="*/ 19 h 32"/>
                <a:gd name="T34" fmla="*/ 32 w 96"/>
                <a:gd name="T35" fmla="*/ 13 h 32"/>
                <a:gd name="T36" fmla="*/ 38 w 96"/>
                <a:gd name="T37" fmla="*/ 23 h 32"/>
                <a:gd name="T38" fmla="*/ 40 w 96"/>
                <a:gd name="T39" fmla="*/ 24 h 32"/>
                <a:gd name="T40" fmla="*/ 42 w 96"/>
                <a:gd name="T41" fmla="*/ 23 h 32"/>
                <a:gd name="T42" fmla="*/ 49 w 96"/>
                <a:gd name="T43" fmla="*/ 8 h 32"/>
                <a:gd name="T44" fmla="*/ 56 w 96"/>
                <a:gd name="T45" fmla="*/ 31 h 32"/>
                <a:gd name="T46" fmla="*/ 58 w 96"/>
                <a:gd name="T47" fmla="*/ 32 h 32"/>
                <a:gd name="T48" fmla="*/ 60 w 96"/>
                <a:gd name="T49" fmla="*/ 31 h 32"/>
                <a:gd name="T50" fmla="*/ 65 w 96"/>
                <a:gd name="T51" fmla="*/ 20 h 32"/>
                <a:gd name="T52" fmla="*/ 94 w 96"/>
                <a:gd name="T53" fmla="*/ 20 h 32"/>
                <a:gd name="T54" fmla="*/ 96 w 96"/>
                <a:gd name="T55" fmla="*/ 18 h 32"/>
                <a:gd name="T56" fmla="*/ 94 w 96"/>
                <a:gd name="T5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32">
                  <a:moveTo>
                    <a:pt x="9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3" y="16"/>
                    <a:pt x="63" y="16"/>
                    <a:pt x="62" y="1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8" y="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1" y="8"/>
                    <a:pt x="31" y="8"/>
                    <a:pt x="30" y="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8" y="19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7" y="32"/>
                    <a:pt x="58" y="32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20"/>
                    <a:pt x="96" y="19"/>
                    <a:pt x="96" y="18"/>
                  </a:cubicBezTo>
                  <a:cubicBezTo>
                    <a:pt x="96" y="17"/>
                    <a:pt x="95" y="16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752F70-A91A-4E1D-A4FC-12D83440F787}"/>
              </a:ext>
            </a:extLst>
          </p:cNvPr>
          <p:cNvSpPr txBox="1"/>
          <p:nvPr/>
        </p:nvSpPr>
        <p:spPr>
          <a:xfrm>
            <a:off x="5787150" y="2683749"/>
            <a:ext cx="5406707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content</a:t>
            </a:r>
          </a:p>
          <a:p>
            <a:pPr marL="342900" indent="-342900" algn="ctr">
              <a:buClr>
                <a:schemeClr val="accent1"/>
              </a:buClr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Disease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Cure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Recovery Time</a:t>
            </a:r>
          </a:p>
          <a:p>
            <a:pPr marL="342900" indent="-342900" algn="ctr">
              <a:buClr>
                <a:schemeClr val="accent1"/>
              </a:buClr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D1D688-FCEC-4F16-A218-CB89D1B0BD92}"/>
              </a:ext>
            </a:extLst>
          </p:cNvPr>
          <p:cNvSpPr txBox="1"/>
          <p:nvPr/>
        </p:nvSpPr>
        <p:spPr>
          <a:xfrm>
            <a:off x="5787150" y="2274728"/>
            <a:ext cx="540670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/>
              <a:t>DIAGNOSE</a:t>
            </a:r>
          </a:p>
        </p:txBody>
      </p:sp>
    </p:spTree>
    <p:extLst>
      <p:ext uri="{BB962C8B-B14F-4D97-AF65-F5344CB8AC3E}">
        <p14:creationId xmlns:p14="http://schemas.microsoft.com/office/powerpoint/2010/main" val="25265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838200" y="2324889"/>
            <a:ext cx="448945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838201" y="2998113"/>
            <a:ext cx="448945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Describe your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9D376-E8E7-45A3-9F9B-30E024E69590}"/>
              </a:ext>
            </a:extLst>
          </p:cNvPr>
          <p:cNvGrpSpPr/>
          <p:nvPr/>
        </p:nvGrpSpPr>
        <p:grpSpPr>
          <a:xfrm>
            <a:off x="7029451" y="904811"/>
            <a:ext cx="4489450" cy="793879"/>
            <a:chOff x="7213600" y="819606"/>
            <a:chExt cx="4489450" cy="7938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1EB0A6-6CD2-40F3-85D0-4254E59DBA7F}"/>
                </a:ext>
              </a:extLst>
            </p:cNvPr>
            <p:cNvSpPr txBox="1"/>
            <p:nvPr/>
          </p:nvSpPr>
          <p:spPr>
            <a:xfrm>
              <a:off x="7213600" y="1182598"/>
              <a:ext cx="44894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A8CB2-8FC5-4735-A573-4951602F6901}"/>
                </a:ext>
              </a:extLst>
            </p:cNvPr>
            <p:cNvSpPr txBox="1"/>
            <p:nvPr/>
          </p:nvSpPr>
          <p:spPr>
            <a:xfrm>
              <a:off x="7213600" y="819606"/>
              <a:ext cx="4489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dirty="0"/>
                <a:t>Disease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1FCD06-CD07-470E-89C5-2D5D3D70F45F}"/>
              </a:ext>
            </a:extLst>
          </p:cNvPr>
          <p:cNvGrpSpPr/>
          <p:nvPr/>
        </p:nvGrpSpPr>
        <p:grpSpPr>
          <a:xfrm>
            <a:off x="7029451" y="3721419"/>
            <a:ext cx="4489450" cy="793879"/>
            <a:chOff x="7213600" y="819606"/>
            <a:chExt cx="4489450" cy="793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D8DFDF-4B1A-4C7F-99F7-FCBF45A27607}"/>
                </a:ext>
              </a:extLst>
            </p:cNvPr>
            <p:cNvSpPr txBox="1"/>
            <p:nvPr/>
          </p:nvSpPr>
          <p:spPr>
            <a:xfrm>
              <a:off x="7213600" y="1182598"/>
              <a:ext cx="44894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EA1C62-26D8-4E67-B9C8-A38294B09B43}"/>
                </a:ext>
              </a:extLst>
            </p:cNvPr>
            <p:cNvSpPr txBox="1"/>
            <p:nvPr/>
          </p:nvSpPr>
          <p:spPr>
            <a:xfrm>
              <a:off x="7213600" y="819606"/>
              <a:ext cx="4489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dirty="0"/>
                <a:t>SOLUTION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A1D26E-E353-48CC-9ADD-584AFF1D139D}"/>
              </a:ext>
            </a:extLst>
          </p:cNvPr>
          <p:cNvGrpSpPr/>
          <p:nvPr/>
        </p:nvGrpSpPr>
        <p:grpSpPr>
          <a:xfrm>
            <a:off x="7029451" y="5129722"/>
            <a:ext cx="4489450" cy="793879"/>
            <a:chOff x="7213600" y="819606"/>
            <a:chExt cx="4489450" cy="79387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7422B8-2533-44A4-AC07-D309AD9F8493}"/>
                </a:ext>
              </a:extLst>
            </p:cNvPr>
            <p:cNvSpPr txBox="1"/>
            <p:nvPr/>
          </p:nvSpPr>
          <p:spPr>
            <a:xfrm>
              <a:off x="7213600" y="1182598"/>
              <a:ext cx="44894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260775-810C-455B-99FA-69691D4CFDD6}"/>
                </a:ext>
              </a:extLst>
            </p:cNvPr>
            <p:cNvSpPr txBox="1"/>
            <p:nvPr/>
          </p:nvSpPr>
          <p:spPr>
            <a:xfrm>
              <a:off x="7213600" y="819606"/>
              <a:ext cx="4489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dirty="0"/>
                <a:t>RESULT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FBF23B-9795-4EA4-B0B0-AD6AC4FFD11C}"/>
              </a:ext>
            </a:extLst>
          </p:cNvPr>
          <p:cNvGrpSpPr/>
          <p:nvPr/>
        </p:nvGrpSpPr>
        <p:grpSpPr>
          <a:xfrm>
            <a:off x="7029451" y="2313115"/>
            <a:ext cx="4489450" cy="793879"/>
            <a:chOff x="7213600" y="819606"/>
            <a:chExt cx="4489450" cy="7938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D0876A-47CE-4CB5-ABD5-DBD7A6749269}"/>
                </a:ext>
              </a:extLst>
            </p:cNvPr>
            <p:cNvSpPr txBox="1"/>
            <p:nvPr/>
          </p:nvSpPr>
          <p:spPr>
            <a:xfrm>
              <a:off x="7213600" y="1182598"/>
              <a:ext cx="44894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85C43D-2715-40F9-B1D0-2D2AE85A34F5}"/>
                </a:ext>
              </a:extLst>
            </p:cNvPr>
            <p:cNvSpPr txBox="1"/>
            <p:nvPr/>
          </p:nvSpPr>
          <p:spPr>
            <a:xfrm>
              <a:off x="7213600" y="819606"/>
              <a:ext cx="4489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dirty="0"/>
                <a:t>Recovery Treatment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5C7057-52FC-4218-9EA1-F18C4C16F8B5}"/>
              </a:ext>
            </a:extLst>
          </p:cNvPr>
          <p:cNvGrpSpPr/>
          <p:nvPr/>
        </p:nvGrpSpPr>
        <p:grpSpPr>
          <a:xfrm>
            <a:off x="5911851" y="825500"/>
            <a:ext cx="952500" cy="952500"/>
            <a:chOff x="5911851" y="825500"/>
            <a:chExt cx="952500" cy="952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A57B5D8-CB3F-404D-A0A7-E0EFF95211F1}"/>
                </a:ext>
              </a:extLst>
            </p:cNvPr>
            <p:cNvSpPr/>
            <p:nvPr/>
          </p:nvSpPr>
          <p:spPr>
            <a:xfrm>
              <a:off x="5911851" y="825500"/>
              <a:ext cx="952500" cy="952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E6413C4-46C3-4F83-B072-50B1BAEC3C76}"/>
                </a:ext>
              </a:extLst>
            </p:cNvPr>
            <p:cNvGrpSpPr/>
            <p:nvPr/>
          </p:nvGrpSpPr>
          <p:grpSpPr>
            <a:xfrm>
              <a:off x="6211889" y="1131094"/>
              <a:ext cx="352425" cy="341313"/>
              <a:chOff x="2684463" y="4006850"/>
              <a:chExt cx="352425" cy="341313"/>
            </a:xfrm>
            <a:solidFill>
              <a:schemeClr val="bg1"/>
            </a:solidFill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7DAA19E6-F448-4096-A50D-1914B8FE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463" y="4168775"/>
                <a:ext cx="184150" cy="179388"/>
              </a:xfrm>
              <a:custGeom>
                <a:avLst/>
                <a:gdLst>
                  <a:gd name="T0" fmla="*/ 47 w 49"/>
                  <a:gd name="T1" fmla="*/ 11 h 48"/>
                  <a:gd name="T2" fmla="*/ 40 w 49"/>
                  <a:gd name="T3" fmla="*/ 8 h 48"/>
                  <a:gd name="T4" fmla="*/ 38 w 49"/>
                  <a:gd name="T5" fmla="*/ 1 h 48"/>
                  <a:gd name="T6" fmla="*/ 37 w 49"/>
                  <a:gd name="T7" fmla="*/ 0 h 48"/>
                  <a:gd name="T8" fmla="*/ 35 w 49"/>
                  <a:gd name="T9" fmla="*/ 1 h 48"/>
                  <a:gd name="T10" fmla="*/ 25 w 49"/>
                  <a:gd name="T11" fmla="*/ 11 h 48"/>
                  <a:gd name="T12" fmla="*/ 24 w 49"/>
                  <a:gd name="T13" fmla="*/ 10 h 48"/>
                  <a:gd name="T14" fmla="*/ 14 w 49"/>
                  <a:gd name="T15" fmla="*/ 6 h 48"/>
                  <a:gd name="T16" fmla="*/ 4 w 49"/>
                  <a:gd name="T17" fmla="*/ 10 h 48"/>
                  <a:gd name="T18" fmla="*/ 0 w 49"/>
                  <a:gd name="T19" fmla="*/ 20 h 48"/>
                  <a:gd name="T20" fmla="*/ 4 w 49"/>
                  <a:gd name="T21" fmla="*/ 30 h 48"/>
                  <a:gd name="T22" fmla="*/ 14 w 49"/>
                  <a:gd name="T23" fmla="*/ 34 h 48"/>
                  <a:gd name="T24" fmla="*/ 18 w 49"/>
                  <a:gd name="T25" fmla="*/ 43 h 48"/>
                  <a:gd name="T26" fmla="*/ 28 w 49"/>
                  <a:gd name="T27" fmla="*/ 48 h 48"/>
                  <a:gd name="T28" fmla="*/ 38 w 49"/>
                  <a:gd name="T29" fmla="*/ 44 h 48"/>
                  <a:gd name="T30" fmla="*/ 42 w 49"/>
                  <a:gd name="T31" fmla="*/ 34 h 48"/>
                  <a:gd name="T32" fmla="*/ 38 w 49"/>
                  <a:gd name="T33" fmla="*/ 24 h 48"/>
                  <a:gd name="T34" fmla="*/ 48 w 49"/>
                  <a:gd name="T35" fmla="*/ 14 h 48"/>
                  <a:gd name="T36" fmla="*/ 49 w 49"/>
                  <a:gd name="T37" fmla="*/ 12 h 48"/>
                  <a:gd name="T38" fmla="*/ 47 w 49"/>
                  <a:gd name="T39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48">
                    <a:moveTo>
                      <a:pt x="47" y="11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0"/>
                      <a:pt x="24" y="10"/>
                    </a:cubicBezTo>
                    <a:cubicBezTo>
                      <a:pt x="22" y="8"/>
                      <a:pt x="18" y="6"/>
                      <a:pt x="14" y="6"/>
                    </a:cubicBezTo>
                    <a:cubicBezTo>
                      <a:pt x="10" y="6"/>
                      <a:pt x="7" y="8"/>
                      <a:pt x="4" y="10"/>
                    </a:cubicBezTo>
                    <a:cubicBezTo>
                      <a:pt x="2" y="13"/>
                      <a:pt x="0" y="16"/>
                      <a:pt x="0" y="20"/>
                    </a:cubicBezTo>
                    <a:cubicBezTo>
                      <a:pt x="0" y="23"/>
                      <a:pt x="2" y="27"/>
                      <a:pt x="4" y="30"/>
                    </a:cubicBezTo>
                    <a:cubicBezTo>
                      <a:pt x="7" y="32"/>
                      <a:pt x="10" y="34"/>
                      <a:pt x="14" y="34"/>
                    </a:cubicBezTo>
                    <a:cubicBezTo>
                      <a:pt x="14" y="37"/>
                      <a:pt x="15" y="41"/>
                      <a:pt x="18" y="43"/>
                    </a:cubicBezTo>
                    <a:cubicBezTo>
                      <a:pt x="21" y="46"/>
                      <a:pt x="24" y="48"/>
                      <a:pt x="28" y="48"/>
                    </a:cubicBezTo>
                    <a:cubicBezTo>
                      <a:pt x="32" y="48"/>
                      <a:pt x="35" y="46"/>
                      <a:pt x="38" y="44"/>
                    </a:cubicBezTo>
                    <a:cubicBezTo>
                      <a:pt x="40" y="41"/>
                      <a:pt x="42" y="37"/>
                      <a:pt x="42" y="34"/>
                    </a:cubicBezTo>
                    <a:cubicBezTo>
                      <a:pt x="42" y="30"/>
                      <a:pt x="41" y="27"/>
                      <a:pt x="38" y="2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9" y="14"/>
                      <a:pt x="49" y="13"/>
                      <a:pt x="49" y="12"/>
                    </a:cubicBezTo>
                    <a:cubicBezTo>
                      <a:pt x="49" y="12"/>
                      <a:pt x="48" y="11"/>
                      <a:pt x="4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AF447F4A-A6FA-4994-9A70-57344ADD9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0" y="4006850"/>
                <a:ext cx="173038" cy="187325"/>
              </a:xfrm>
              <a:custGeom>
                <a:avLst/>
                <a:gdLst>
                  <a:gd name="T0" fmla="*/ 45 w 46"/>
                  <a:gd name="T1" fmla="*/ 20 h 50"/>
                  <a:gd name="T2" fmla="*/ 38 w 46"/>
                  <a:gd name="T3" fmla="*/ 11 h 50"/>
                  <a:gd name="T4" fmla="*/ 27 w 46"/>
                  <a:gd name="T5" fmla="*/ 10 h 50"/>
                  <a:gd name="T6" fmla="*/ 21 w 46"/>
                  <a:gd name="T7" fmla="*/ 1 h 50"/>
                  <a:gd name="T8" fmla="*/ 14 w 46"/>
                  <a:gd name="T9" fmla="*/ 0 h 50"/>
                  <a:gd name="T10" fmla="*/ 2 w 46"/>
                  <a:gd name="T11" fmla="*/ 6 h 50"/>
                  <a:gd name="T12" fmla="*/ 1 w 46"/>
                  <a:gd name="T13" fmla="*/ 17 h 50"/>
                  <a:gd name="T14" fmla="*/ 8 w 46"/>
                  <a:gd name="T15" fmla="*/ 26 h 50"/>
                  <a:gd name="T16" fmla="*/ 8 w 46"/>
                  <a:gd name="T17" fmla="*/ 26 h 50"/>
                  <a:gd name="T18" fmla="*/ 0 w 46"/>
                  <a:gd name="T19" fmla="*/ 39 h 50"/>
                  <a:gd name="T20" fmla="*/ 0 w 46"/>
                  <a:gd name="T21" fmla="*/ 41 h 50"/>
                  <a:gd name="T22" fmla="*/ 2 w 46"/>
                  <a:gd name="T23" fmla="*/ 42 h 50"/>
                  <a:gd name="T24" fmla="*/ 9 w 46"/>
                  <a:gd name="T25" fmla="*/ 42 h 50"/>
                  <a:gd name="T26" fmla="*/ 14 w 46"/>
                  <a:gd name="T27" fmla="*/ 49 h 50"/>
                  <a:gd name="T28" fmla="*/ 15 w 46"/>
                  <a:gd name="T29" fmla="*/ 50 h 50"/>
                  <a:gd name="T30" fmla="*/ 15 w 46"/>
                  <a:gd name="T31" fmla="*/ 50 h 50"/>
                  <a:gd name="T32" fmla="*/ 17 w 46"/>
                  <a:gd name="T33" fmla="*/ 49 h 50"/>
                  <a:gd name="T34" fmla="*/ 25 w 46"/>
                  <a:gd name="T35" fmla="*/ 36 h 50"/>
                  <a:gd name="T36" fmla="*/ 31 w 46"/>
                  <a:gd name="T37" fmla="*/ 37 h 50"/>
                  <a:gd name="T38" fmla="*/ 43 w 46"/>
                  <a:gd name="T39" fmla="*/ 30 h 50"/>
                  <a:gd name="T40" fmla="*/ 45 w 46"/>
                  <a:gd name="T4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0">
                    <a:moveTo>
                      <a:pt x="45" y="20"/>
                    </a:moveTo>
                    <a:cubicBezTo>
                      <a:pt x="44" y="16"/>
                      <a:pt x="41" y="13"/>
                      <a:pt x="38" y="11"/>
                    </a:cubicBezTo>
                    <a:cubicBezTo>
                      <a:pt x="35" y="10"/>
                      <a:pt x="31" y="9"/>
                      <a:pt x="27" y="10"/>
                    </a:cubicBezTo>
                    <a:cubicBezTo>
                      <a:pt x="27" y="6"/>
                      <a:pt x="24" y="3"/>
                      <a:pt x="21" y="1"/>
                    </a:cubicBezTo>
                    <a:cubicBezTo>
                      <a:pt x="19" y="0"/>
                      <a:pt x="16" y="0"/>
                      <a:pt x="14" y="0"/>
                    </a:cubicBezTo>
                    <a:cubicBezTo>
                      <a:pt x="9" y="0"/>
                      <a:pt x="5" y="2"/>
                      <a:pt x="2" y="6"/>
                    </a:cubicBezTo>
                    <a:cubicBezTo>
                      <a:pt x="0" y="10"/>
                      <a:pt x="0" y="13"/>
                      <a:pt x="1" y="17"/>
                    </a:cubicBezTo>
                    <a:cubicBezTo>
                      <a:pt x="2" y="21"/>
                      <a:pt x="4" y="24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1" y="42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6" y="50"/>
                      <a:pt x="17" y="49"/>
                      <a:pt x="17" y="49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7"/>
                      <a:pt x="29" y="37"/>
                      <a:pt x="31" y="37"/>
                    </a:cubicBezTo>
                    <a:cubicBezTo>
                      <a:pt x="36" y="37"/>
                      <a:pt x="41" y="35"/>
                      <a:pt x="43" y="30"/>
                    </a:cubicBezTo>
                    <a:cubicBezTo>
                      <a:pt x="45" y="27"/>
                      <a:pt x="46" y="24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63">
                <a:extLst>
                  <a:ext uri="{FF2B5EF4-FFF2-40B4-BE49-F238E27FC236}">
                    <a16:creationId xmlns:a16="http://schemas.microsoft.com/office/drawing/2014/main" id="{7B48B9C2-F5BA-4226-9963-5DC32426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138" y="4133850"/>
                <a:ext cx="46038" cy="15875"/>
              </a:xfrm>
              <a:custGeom>
                <a:avLst/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377B2F81-5BA9-4F86-8D9E-C4AC44243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338" y="4059238"/>
                <a:ext cx="14288" cy="44450"/>
              </a:xfrm>
              <a:custGeom>
                <a:avLst/>
                <a:gdLst>
                  <a:gd name="T0" fmla="*/ 2 w 4"/>
                  <a:gd name="T1" fmla="*/ 12 h 12"/>
                  <a:gd name="T2" fmla="*/ 4 w 4"/>
                  <a:gd name="T3" fmla="*/ 10 h 12"/>
                  <a:gd name="T4" fmla="*/ 4 w 4"/>
                  <a:gd name="T5" fmla="*/ 2 h 12"/>
                  <a:gd name="T6" fmla="*/ 2 w 4"/>
                  <a:gd name="T7" fmla="*/ 0 h 12"/>
                  <a:gd name="T8" fmla="*/ 0 w 4"/>
                  <a:gd name="T9" fmla="*/ 2 h 12"/>
                  <a:gd name="T10" fmla="*/ 0 w 4"/>
                  <a:gd name="T11" fmla="*/ 10 h 12"/>
                  <a:gd name="T12" fmla="*/ 2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3" y="12"/>
                      <a:pt x="4" y="11"/>
                      <a:pt x="4" y="1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id="{D4EFA128-6AA0-4F46-B199-7D7A047BC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8" y="4081463"/>
                <a:ext cx="38100" cy="34925"/>
              </a:xfrm>
              <a:custGeom>
                <a:avLst/>
                <a:gdLst>
                  <a:gd name="T0" fmla="*/ 7 w 10"/>
                  <a:gd name="T1" fmla="*/ 8 h 9"/>
                  <a:gd name="T2" fmla="*/ 8 w 10"/>
                  <a:gd name="T3" fmla="*/ 9 h 9"/>
                  <a:gd name="T4" fmla="*/ 10 w 10"/>
                  <a:gd name="T5" fmla="*/ 8 h 9"/>
                  <a:gd name="T6" fmla="*/ 9 w 10"/>
                  <a:gd name="T7" fmla="*/ 5 h 9"/>
                  <a:gd name="T8" fmla="*/ 3 w 10"/>
                  <a:gd name="T9" fmla="*/ 0 h 9"/>
                  <a:gd name="T10" fmla="*/ 0 w 10"/>
                  <a:gd name="T11" fmla="*/ 1 h 9"/>
                  <a:gd name="T12" fmla="*/ 1 w 10"/>
                  <a:gd name="T13" fmla="*/ 4 h 9"/>
                  <a:gd name="T14" fmla="*/ 7 w 10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7" y="8"/>
                    </a:moveTo>
                    <a:cubicBezTo>
                      <a:pt x="7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BCB1C3B5-2B45-466B-A840-D7A563B4F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400" y="4210050"/>
                <a:ext cx="46038" cy="14288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0 w 12"/>
                  <a:gd name="T5" fmla="*/ 2 h 4"/>
                  <a:gd name="T6" fmla="*/ 2 w 12"/>
                  <a:gd name="T7" fmla="*/ 4 h 4"/>
                  <a:gd name="T8" fmla="*/ 10 w 12"/>
                  <a:gd name="T9" fmla="*/ 4 h 4"/>
                  <a:gd name="T10" fmla="*/ 12 w 12"/>
                  <a:gd name="T11" fmla="*/ 2 h 4"/>
                  <a:gd name="T12" fmla="*/ 10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60F8A38D-D5EE-4D53-B1D8-8F4B4952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950" y="4254500"/>
                <a:ext cx="14288" cy="46038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2 h 12"/>
                  <a:gd name="T4" fmla="*/ 0 w 4"/>
                  <a:gd name="T5" fmla="*/ 10 h 12"/>
                  <a:gd name="T6" fmla="*/ 2 w 4"/>
                  <a:gd name="T7" fmla="*/ 12 h 12"/>
                  <a:gd name="T8" fmla="*/ 4 w 4"/>
                  <a:gd name="T9" fmla="*/ 10 h 12"/>
                  <a:gd name="T10" fmla="*/ 4 w 4"/>
                  <a:gd name="T11" fmla="*/ 2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4" y="11"/>
                      <a:pt x="4" y="1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D7F15878-AD3C-4A22-A97E-6508C63F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288" y="4243388"/>
                <a:ext cx="38100" cy="33338"/>
              </a:xfrm>
              <a:custGeom>
                <a:avLst/>
                <a:gdLst>
                  <a:gd name="T0" fmla="*/ 3 w 10"/>
                  <a:gd name="T1" fmla="*/ 1 h 9"/>
                  <a:gd name="T2" fmla="*/ 0 w 10"/>
                  <a:gd name="T3" fmla="*/ 1 h 9"/>
                  <a:gd name="T4" fmla="*/ 1 w 10"/>
                  <a:gd name="T5" fmla="*/ 4 h 9"/>
                  <a:gd name="T6" fmla="*/ 7 w 10"/>
                  <a:gd name="T7" fmla="*/ 9 h 9"/>
                  <a:gd name="T8" fmla="*/ 8 w 10"/>
                  <a:gd name="T9" fmla="*/ 9 h 9"/>
                  <a:gd name="T10" fmla="*/ 10 w 10"/>
                  <a:gd name="T11" fmla="*/ 8 h 9"/>
                  <a:gd name="T12" fmla="*/ 9 w 10"/>
                  <a:gd name="T13" fmla="*/ 5 h 9"/>
                  <a:gd name="T14" fmla="*/ 3 w 10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844B15-C2ED-4000-927F-50447BB2B8D3}"/>
              </a:ext>
            </a:extLst>
          </p:cNvPr>
          <p:cNvGrpSpPr/>
          <p:nvPr/>
        </p:nvGrpSpPr>
        <p:grpSpPr>
          <a:xfrm>
            <a:off x="5911851" y="2233804"/>
            <a:ext cx="952500" cy="952500"/>
            <a:chOff x="5911851" y="2233804"/>
            <a:chExt cx="952500" cy="9525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41A9569-A94C-4C0B-8B5A-D9104E5E4A89}"/>
                </a:ext>
              </a:extLst>
            </p:cNvPr>
            <p:cNvSpPr/>
            <p:nvPr/>
          </p:nvSpPr>
          <p:spPr>
            <a:xfrm>
              <a:off x="5911851" y="2233804"/>
              <a:ext cx="952500" cy="952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F4A70CCA-0269-49FF-8F7A-1210831C1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5539" y="2529079"/>
              <a:ext cx="365125" cy="361950"/>
            </a:xfrm>
            <a:custGeom>
              <a:avLst/>
              <a:gdLst>
                <a:gd name="T0" fmla="*/ 96 w 97"/>
                <a:gd name="T1" fmla="*/ 1 h 96"/>
                <a:gd name="T2" fmla="*/ 94 w 97"/>
                <a:gd name="T3" fmla="*/ 0 h 96"/>
                <a:gd name="T4" fmla="*/ 25 w 97"/>
                <a:gd name="T5" fmla="*/ 59 h 96"/>
                <a:gd name="T6" fmla="*/ 22 w 97"/>
                <a:gd name="T7" fmla="*/ 50 h 96"/>
                <a:gd name="T8" fmla="*/ 5 w 97"/>
                <a:gd name="T9" fmla="*/ 50 h 96"/>
                <a:gd name="T10" fmla="*/ 5 w 97"/>
                <a:gd name="T11" fmla="*/ 67 h 96"/>
                <a:gd name="T12" fmla="*/ 13 w 97"/>
                <a:gd name="T13" fmla="*/ 70 h 96"/>
                <a:gd name="T14" fmla="*/ 22 w 97"/>
                <a:gd name="T15" fmla="*/ 67 h 96"/>
                <a:gd name="T16" fmla="*/ 22 w 97"/>
                <a:gd name="T17" fmla="*/ 67 h 96"/>
                <a:gd name="T18" fmla="*/ 46 w 97"/>
                <a:gd name="T19" fmla="*/ 46 h 96"/>
                <a:gd name="T20" fmla="*/ 51 w 97"/>
                <a:gd name="T21" fmla="*/ 51 h 96"/>
                <a:gd name="T22" fmla="*/ 30 w 97"/>
                <a:gd name="T23" fmla="*/ 75 h 96"/>
                <a:gd name="T24" fmla="*/ 30 w 97"/>
                <a:gd name="T25" fmla="*/ 75 h 96"/>
                <a:gd name="T26" fmla="*/ 27 w 97"/>
                <a:gd name="T27" fmla="*/ 84 h 96"/>
                <a:gd name="T28" fmla="*/ 30 w 97"/>
                <a:gd name="T29" fmla="*/ 92 h 96"/>
                <a:gd name="T30" fmla="*/ 39 w 97"/>
                <a:gd name="T31" fmla="*/ 96 h 96"/>
                <a:gd name="T32" fmla="*/ 47 w 97"/>
                <a:gd name="T33" fmla="*/ 92 h 96"/>
                <a:gd name="T34" fmla="*/ 47 w 97"/>
                <a:gd name="T35" fmla="*/ 75 h 96"/>
                <a:gd name="T36" fmla="*/ 38 w 97"/>
                <a:gd name="T37" fmla="*/ 72 h 96"/>
                <a:gd name="T38" fmla="*/ 97 w 97"/>
                <a:gd name="T39" fmla="*/ 3 h 96"/>
                <a:gd name="T40" fmla="*/ 96 w 97"/>
                <a:gd name="T41" fmla="*/ 1 h 96"/>
                <a:gd name="T42" fmla="*/ 8 w 97"/>
                <a:gd name="T43" fmla="*/ 64 h 96"/>
                <a:gd name="T44" fmla="*/ 8 w 97"/>
                <a:gd name="T45" fmla="*/ 53 h 96"/>
                <a:gd name="T46" fmla="*/ 13 w 97"/>
                <a:gd name="T47" fmla="*/ 50 h 96"/>
                <a:gd name="T48" fmla="*/ 19 w 97"/>
                <a:gd name="T49" fmla="*/ 53 h 96"/>
                <a:gd name="T50" fmla="*/ 19 w 97"/>
                <a:gd name="T51" fmla="*/ 64 h 96"/>
                <a:gd name="T52" fmla="*/ 8 w 97"/>
                <a:gd name="T53" fmla="*/ 64 h 96"/>
                <a:gd name="T54" fmla="*/ 39 w 97"/>
                <a:gd name="T55" fmla="*/ 76 h 96"/>
                <a:gd name="T56" fmla="*/ 44 w 97"/>
                <a:gd name="T57" fmla="*/ 78 h 96"/>
                <a:gd name="T58" fmla="*/ 44 w 97"/>
                <a:gd name="T59" fmla="*/ 89 h 96"/>
                <a:gd name="T60" fmla="*/ 33 w 97"/>
                <a:gd name="T61" fmla="*/ 89 h 96"/>
                <a:gd name="T62" fmla="*/ 31 w 97"/>
                <a:gd name="T63" fmla="*/ 84 h 96"/>
                <a:gd name="T64" fmla="*/ 33 w 97"/>
                <a:gd name="T65" fmla="*/ 78 h 96"/>
                <a:gd name="T66" fmla="*/ 39 w 97"/>
                <a:gd name="T67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6">
                  <a:moveTo>
                    <a:pt x="96" y="1"/>
                  </a:moveTo>
                  <a:cubicBezTo>
                    <a:pt x="96" y="0"/>
                    <a:pt x="94" y="0"/>
                    <a:pt x="94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5"/>
                    <a:pt x="24" y="52"/>
                    <a:pt x="22" y="50"/>
                  </a:cubicBezTo>
                  <a:cubicBezTo>
                    <a:pt x="17" y="45"/>
                    <a:pt x="9" y="45"/>
                    <a:pt x="5" y="50"/>
                  </a:cubicBezTo>
                  <a:cubicBezTo>
                    <a:pt x="0" y="55"/>
                    <a:pt x="0" y="62"/>
                    <a:pt x="5" y="67"/>
                  </a:cubicBezTo>
                  <a:cubicBezTo>
                    <a:pt x="7" y="69"/>
                    <a:pt x="10" y="70"/>
                    <a:pt x="13" y="70"/>
                  </a:cubicBezTo>
                  <a:cubicBezTo>
                    <a:pt x="16" y="70"/>
                    <a:pt x="19" y="69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78"/>
                    <a:pt x="27" y="81"/>
                    <a:pt x="27" y="84"/>
                  </a:cubicBezTo>
                  <a:cubicBezTo>
                    <a:pt x="27" y="87"/>
                    <a:pt x="28" y="90"/>
                    <a:pt x="30" y="92"/>
                  </a:cubicBezTo>
                  <a:cubicBezTo>
                    <a:pt x="32" y="95"/>
                    <a:pt x="35" y="96"/>
                    <a:pt x="39" y="96"/>
                  </a:cubicBezTo>
                  <a:cubicBezTo>
                    <a:pt x="42" y="96"/>
                    <a:pt x="45" y="95"/>
                    <a:pt x="47" y="92"/>
                  </a:cubicBezTo>
                  <a:cubicBezTo>
                    <a:pt x="52" y="88"/>
                    <a:pt x="52" y="80"/>
                    <a:pt x="47" y="75"/>
                  </a:cubicBezTo>
                  <a:cubicBezTo>
                    <a:pt x="45" y="73"/>
                    <a:pt x="42" y="72"/>
                    <a:pt x="38" y="72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1"/>
                    <a:pt x="96" y="1"/>
                  </a:cubicBezTo>
                  <a:close/>
                  <a:moveTo>
                    <a:pt x="8" y="64"/>
                  </a:moveTo>
                  <a:cubicBezTo>
                    <a:pt x="4" y="61"/>
                    <a:pt x="4" y="56"/>
                    <a:pt x="8" y="53"/>
                  </a:cubicBezTo>
                  <a:cubicBezTo>
                    <a:pt x="9" y="51"/>
                    <a:pt x="11" y="50"/>
                    <a:pt x="13" y="50"/>
                  </a:cubicBezTo>
                  <a:cubicBezTo>
                    <a:pt x="15" y="50"/>
                    <a:pt x="17" y="51"/>
                    <a:pt x="19" y="53"/>
                  </a:cubicBezTo>
                  <a:cubicBezTo>
                    <a:pt x="22" y="56"/>
                    <a:pt x="22" y="61"/>
                    <a:pt x="19" y="64"/>
                  </a:cubicBezTo>
                  <a:cubicBezTo>
                    <a:pt x="16" y="67"/>
                    <a:pt x="11" y="67"/>
                    <a:pt x="8" y="64"/>
                  </a:cubicBezTo>
                  <a:close/>
                  <a:moveTo>
                    <a:pt x="39" y="76"/>
                  </a:moveTo>
                  <a:cubicBezTo>
                    <a:pt x="41" y="76"/>
                    <a:pt x="43" y="77"/>
                    <a:pt x="44" y="78"/>
                  </a:cubicBezTo>
                  <a:cubicBezTo>
                    <a:pt x="47" y="81"/>
                    <a:pt x="47" y="86"/>
                    <a:pt x="44" y="89"/>
                  </a:cubicBezTo>
                  <a:cubicBezTo>
                    <a:pt x="41" y="92"/>
                    <a:pt x="36" y="92"/>
                    <a:pt x="33" y="89"/>
                  </a:cubicBezTo>
                  <a:cubicBezTo>
                    <a:pt x="31" y="88"/>
                    <a:pt x="31" y="86"/>
                    <a:pt x="31" y="84"/>
                  </a:cubicBezTo>
                  <a:cubicBezTo>
                    <a:pt x="31" y="82"/>
                    <a:pt x="31" y="80"/>
                    <a:pt x="33" y="78"/>
                  </a:cubicBezTo>
                  <a:cubicBezTo>
                    <a:pt x="35" y="77"/>
                    <a:pt x="37" y="76"/>
                    <a:pt x="39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C2ECCC-1D5B-47F6-8113-8EEE96EE7FA5}"/>
              </a:ext>
            </a:extLst>
          </p:cNvPr>
          <p:cNvCxnSpPr/>
          <p:nvPr/>
        </p:nvCxnSpPr>
        <p:spPr>
          <a:xfrm>
            <a:off x="939800" y="0"/>
            <a:ext cx="0" cy="223380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A4077-DA3D-48FD-A458-3C1F825B1F77}"/>
              </a:ext>
            </a:extLst>
          </p:cNvPr>
          <p:cNvGrpSpPr/>
          <p:nvPr/>
        </p:nvGrpSpPr>
        <p:grpSpPr>
          <a:xfrm>
            <a:off x="5911851" y="5050411"/>
            <a:ext cx="952500" cy="952500"/>
            <a:chOff x="5911851" y="5050411"/>
            <a:chExt cx="952500" cy="9525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18D7856-66B8-4882-BF47-F02BD3A8F9A2}"/>
                </a:ext>
              </a:extLst>
            </p:cNvPr>
            <p:cNvSpPr/>
            <p:nvPr/>
          </p:nvSpPr>
          <p:spPr>
            <a:xfrm>
              <a:off x="5911851" y="5050411"/>
              <a:ext cx="952500" cy="952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6474625-8345-4AE7-9850-687DD4C4D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0145" y="5345686"/>
              <a:ext cx="315913" cy="361950"/>
            </a:xfrm>
            <a:custGeom>
              <a:avLst/>
              <a:gdLst>
                <a:gd name="T0" fmla="*/ 83 w 84"/>
                <a:gd name="T1" fmla="*/ 2 h 96"/>
                <a:gd name="T2" fmla="*/ 81 w 84"/>
                <a:gd name="T3" fmla="*/ 2 h 96"/>
                <a:gd name="T4" fmla="*/ 62 w 84"/>
                <a:gd name="T5" fmla="*/ 10 h 96"/>
                <a:gd name="T6" fmla="*/ 44 w 84"/>
                <a:gd name="T7" fmla="*/ 1 h 96"/>
                <a:gd name="T8" fmla="*/ 40 w 84"/>
                <a:gd name="T9" fmla="*/ 1 h 96"/>
                <a:gd name="T10" fmla="*/ 22 w 84"/>
                <a:gd name="T11" fmla="*/ 10 h 96"/>
                <a:gd name="T12" fmla="*/ 3 w 84"/>
                <a:gd name="T13" fmla="*/ 2 h 96"/>
                <a:gd name="T14" fmla="*/ 1 w 84"/>
                <a:gd name="T15" fmla="*/ 2 h 96"/>
                <a:gd name="T16" fmla="*/ 0 w 84"/>
                <a:gd name="T17" fmla="*/ 4 h 96"/>
                <a:gd name="T18" fmla="*/ 0 w 84"/>
                <a:gd name="T19" fmla="*/ 64 h 96"/>
                <a:gd name="T20" fmla="*/ 41 w 84"/>
                <a:gd name="T21" fmla="*/ 96 h 96"/>
                <a:gd name="T22" fmla="*/ 42 w 84"/>
                <a:gd name="T23" fmla="*/ 96 h 96"/>
                <a:gd name="T24" fmla="*/ 43 w 84"/>
                <a:gd name="T25" fmla="*/ 96 h 96"/>
                <a:gd name="T26" fmla="*/ 84 w 84"/>
                <a:gd name="T27" fmla="*/ 64 h 96"/>
                <a:gd name="T28" fmla="*/ 84 w 84"/>
                <a:gd name="T29" fmla="*/ 4 h 96"/>
                <a:gd name="T30" fmla="*/ 83 w 84"/>
                <a:gd name="T31" fmla="*/ 2 h 96"/>
                <a:gd name="T32" fmla="*/ 60 w 84"/>
                <a:gd name="T33" fmla="*/ 50 h 96"/>
                <a:gd name="T34" fmla="*/ 50 w 84"/>
                <a:gd name="T35" fmla="*/ 50 h 96"/>
                <a:gd name="T36" fmla="*/ 48 w 84"/>
                <a:gd name="T37" fmla="*/ 52 h 96"/>
                <a:gd name="T38" fmla="*/ 48 w 84"/>
                <a:gd name="T39" fmla="*/ 62 h 96"/>
                <a:gd name="T40" fmla="*/ 36 w 84"/>
                <a:gd name="T41" fmla="*/ 62 h 96"/>
                <a:gd name="T42" fmla="*/ 36 w 84"/>
                <a:gd name="T43" fmla="*/ 52 h 96"/>
                <a:gd name="T44" fmla="*/ 34 w 84"/>
                <a:gd name="T45" fmla="*/ 50 h 96"/>
                <a:gd name="T46" fmla="*/ 24 w 84"/>
                <a:gd name="T47" fmla="*/ 50 h 96"/>
                <a:gd name="T48" fmla="*/ 24 w 84"/>
                <a:gd name="T49" fmla="*/ 38 h 96"/>
                <a:gd name="T50" fmla="*/ 34 w 84"/>
                <a:gd name="T51" fmla="*/ 38 h 96"/>
                <a:gd name="T52" fmla="*/ 36 w 84"/>
                <a:gd name="T53" fmla="*/ 36 h 96"/>
                <a:gd name="T54" fmla="*/ 36 w 84"/>
                <a:gd name="T55" fmla="*/ 26 h 96"/>
                <a:gd name="T56" fmla="*/ 48 w 84"/>
                <a:gd name="T57" fmla="*/ 26 h 96"/>
                <a:gd name="T58" fmla="*/ 48 w 84"/>
                <a:gd name="T59" fmla="*/ 36 h 96"/>
                <a:gd name="T60" fmla="*/ 50 w 84"/>
                <a:gd name="T61" fmla="*/ 38 h 96"/>
                <a:gd name="T62" fmla="*/ 60 w 84"/>
                <a:gd name="T63" fmla="*/ 38 h 96"/>
                <a:gd name="T64" fmla="*/ 60 w 84"/>
                <a:gd name="T65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96">
                  <a:moveTo>
                    <a:pt x="83" y="2"/>
                  </a:moveTo>
                  <a:cubicBezTo>
                    <a:pt x="82" y="2"/>
                    <a:pt x="81" y="2"/>
                    <a:pt x="81" y="2"/>
                  </a:cubicBezTo>
                  <a:cubicBezTo>
                    <a:pt x="74" y="7"/>
                    <a:pt x="68" y="10"/>
                    <a:pt x="62" y="10"/>
                  </a:cubicBezTo>
                  <a:cubicBezTo>
                    <a:pt x="55" y="10"/>
                    <a:pt x="48" y="6"/>
                    <a:pt x="44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6" y="6"/>
                    <a:pt x="29" y="10"/>
                    <a:pt x="22" y="10"/>
                  </a:cubicBezTo>
                  <a:cubicBezTo>
                    <a:pt x="16" y="10"/>
                    <a:pt x="10" y="7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7" y="86"/>
                    <a:pt x="41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77" y="86"/>
                    <a:pt x="84" y="64"/>
                    <a:pt x="84" y="6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3"/>
                    <a:pt x="84" y="3"/>
                    <a:pt x="83" y="2"/>
                  </a:cubicBezTo>
                  <a:close/>
                  <a:moveTo>
                    <a:pt x="60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8" y="51"/>
                    <a:pt x="48" y="5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5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7"/>
                    <a:pt x="36" y="3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9" y="38"/>
                    <a:pt x="50" y="38"/>
                  </a:cubicBezTo>
                  <a:cubicBezTo>
                    <a:pt x="60" y="38"/>
                    <a:pt x="60" y="38"/>
                    <a:pt x="60" y="38"/>
                  </a:cubicBezTo>
                  <a:lnTo>
                    <a:pt x="6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9D938-A64D-45F2-A476-D85CFFE948D4}"/>
              </a:ext>
            </a:extLst>
          </p:cNvPr>
          <p:cNvGrpSpPr/>
          <p:nvPr/>
        </p:nvGrpSpPr>
        <p:grpSpPr>
          <a:xfrm>
            <a:off x="5911851" y="3642108"/>
            <a:ext cx="952500" cy="952500"/>
            <a:chOff x="5911851" y="3642108"/>
            <a:chExt cx="952500" cy="9525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6A101AF-608D-426B-98EA-B943D3A055A8}"/>
                </a:ext>
              </a:extLst>
            </p:cNvPr>
            <p:cNvSpPr/>
            <p:nvPr/>
          </p:nvSpPr>
          <p:spPr>
            <a:xfrm>
              <a:off x="5911851" y="3642108"/>
              <a:ext cx="952500" cy="952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EB3CD5-FFF3-4B18-8817-C0F6BA900BD4}"/>
                </a:ext>
              </a:extLst>
            </p:cNvPr>
            <p:cNvGrpSpPr/>
            <p:nvPr/>
          </p:nvGrpSpPr>
          <p:grpSpPr>
            <a:xfrm>
              <a:off x="6215063" y="3937383"/>
              <a:ext cx="346076" cy="361950"/>
              <a:chOff x="3397250" y="3276600"/>
              <a:chExt cx="346076" cy="361950"/>
            </a:xfrm>
            <a:solidFill>
              <a:schemeClr val="bg1"/>
            </a:solidFill>
          </p:grpSpPr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96C7063C-95C2-4A22-A495-97F4750D6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7250" y="3276600"/>
                <a:ext cx="180975" cy="361950"/>
              </a:xfrm>
              <a:custGeom>
                <a:avLst/>
                <a:gdLst>
                  <a:gd name="T0" fmla="*/ 44 w 48"/>
                  <a:gd name="T1" fmla="*/ 2 h 96"/>
                  <a:gd name="T2" fmla="*/ 34 w 48"/>
                  <a:gd name="T3" fmla="*/ 0 h 96"/>
                  <a:gd name="T4" fmla="*/ 32 w 48"/>
                  <a:gd name="T5" fmla="*/ 8 h 96"/>
                  <a:gd name="T6" fmla="*/ 16 w 48"/>
                  <a:gd name="T7" fmla="*/ 2 h 96"/>
                  <a:gd name="T8" fmla="*/ 6 w 48"/>
                  <a:gd name="T9" fmla="*/ 0 h 96"/>
                  <a:gd name="T10" fmla="*/ 4 w 48"/>
                  <a:gd name="T11" fmla="*/ 8 h 96"/>
                  <a:gd name="T12" fmla="*/ 0 w 48"/>
                  <a:gd name="T13" fmla="*/ 82 h 96"/>
                  <a:gd name="T14" fmla="*/ 4 w 48"/>
                  <a:gd name="T15" fmla="*/ 94 h 96"/>
                  <a:gd name="T16" fmla="*/ 14 w 48"/>
                  <a:gd name="T17" fmla="*/ 96 h 96"/>
                  <a:gd name="T18" fmla="*/ 16 w 48"/>
                  <a:gd name="T19" fmla="*/ 88 h 96"/>
                  <a:gd name="T20" fmla="*/ 32 w 48"/>
                  <a:gd name="T21" fmla="*/ 94 h 96"/>
                  <a:gd name="T22" fmla="*/ 42 w 48"/>
                  <a:gd name="T23" fmla="*/ 96 h 96"/>
                  <a:gd name="T24" fmla="*/ 44 w 48"/>
                  <a:gd name="T25" fmla="*/ 88 h 96"/>
                  <a:gd name="T26" fmla="*/ 48 w 48"/>
                  <a:gd name="T27" fmla="*/ 14 h 96"/>
                  <a:gd name="T28" fmla="*/ 24 w 48"/>
                  <a:gd name="T29" fmla="*/ 16 h 96"/>
                  <a:gd name="T30" fmla="*/ 24 w 48"/>
                  <a:gd name="T31" fmla="*/ 40 h 96"/>
                  <a:gd name="T32" fmla="*/ 24 w 48"/>
                  <a:gd name="T33" fmla="*/ 16 h 96"/>
                  <a:gd name="T34" fmla="*/ 12 w 48"/>
                  <a:gd name="T35" fmla="*/ 4 h 96"/>
                  <a:gd name="T36" fmla="*/ 8 w 48"/>
                  <a:gd name="T37" fmla="*/ 8 h 96"/>
                  <a:gd name="T38" fmla="*/ 12 w 48"/>
                  <a:gd name="T39" fmla="*/ 92 h 96"/>
                  <a:gd name="T40" fmla="*/ 8 w 48"/>
                  <a:gd name="T41" fmla="*/ 88 h 96"/>
                  <a:gd name="T42" fmla="*/ 12 w 48"/>
                  <a:gd name="T43" fmla="*/ 92 h 96"/>
                  <a:gd name="T44" fmla="*/ 36 w 48"/>
                  <a:gd name="T45" fmla="*/ 92 h 96"/>
                  <a:gd name="T46" fmla="*/ 40 w 48"/>
                  <a:gd name="T47" fmla="*/ 88 h 96"/>
                  <a:gd name="T48" fmla="*/ 40 w 48"/>
                  <a:gd name="T49" fmla="*/ 54 h 96"/>
                  <a:gd name="T50" fmla="*/ 32 w 48"/>
                  <a:gd name="T51" fmla="*/ 78 h 96"/>
                  <a:gd name="T52" fmla="*/ 18 w 48"/>
                  <a:gd name="T53" fmla="*/ 80 h 96"/>
                  <a:gd name="T54" fmla="*/ 16 w 48"/>
                  <a:gd name="T55" fmla="*/ 64 h 96"/>
                  <a:gd name="T56" fmla="*/ 8 w 48"/>
                  <a:gd name="T57" fmla="*/ 42 h 96"/>
                  <a:gd name="T58" fmla="*/ 38 w 48"/>
                  <a:gd name="T59" fmla="*/ 40 h 96"/>
                  <a:gd name="T60" fmla="*/ 40 w 48"/>
                  <a:gd name="T61" fmla="*/ 54 h 96"/>
                  <a:gd name="T62" fmla="*/ 36 w 48"/>
                  <a:gd name="T63" fmla="*/ 8 h 96"/>
                  <a:gd name="T64" fmla="*/ 40 w 48"/>
                  <a:gd name="T65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96">
                    <a:moveTo>
                      <a:pt x="44" y="8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9"/>
                      <a:pt x="0" y="11"/>
                      <a:pt x="0" y="1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5"/>
                      <a:pt x="2" y="87"/>
                      <a:pt x="4" y="88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4" y="95"/>
                      <a:pt x="5" y="96"/>
                      <a:pt x="6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5" y="96"/>
                      <a:pt x="16" y="95"/>
                      <a:pt x="16" y="94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5"/>
                      <a:pt x="33" y="96"/>
                      <a:pt x="34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3" y="96"/>
                      <a:pt x="44" y="95"/>
                      <a:pt x="44" y="94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6" y="87"/>
                      <a:pt x="48" y="85"/>
                      <a:pt x="48" y="8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6" y="9"/>
                      <a:pt x="44" y="8"/>
                    </a:cubicBezTo>
                    <a:close/>
                    <a:moveTo>
                      <a:pt x="24" y="16"/>
                    </a:moveTo>
                    <a:cubicBezTo>
                      <a:pt x="31" y="16"/>
                      <a:pt x="36" y="21"/>
                      <a:pt x="36" y="28"/>
                    </a:cubicBezTo>
                    <a:cubicBezTo>
                      <a:pt x="36" y="35"/>
                      <a:pt x="31" y="40"/>
                      <a:pt x="24" y="40"/>
                    </a:cubicBezTo>
                    <a:cubicBezTo>
                      <a:pt x="17" y="40"/>
                      <a:pt x="12" y="35"/>
                      <a:pt x="12" y="28"/>
                    </a:cubicBezTo>
                    <a:cubicBezTo>
                      <a:pt x="12" y="21"/>
                      <a:pt x="17" y="16"/>
                      <a:pt x="24" y="16"/>
                    </a:cubicBezTo>
                    <a:close/>
                    <a:moveTo>
                      <a:pt x="8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4"/>
                    </a:lnTo>
                    <a:close/>
                    <a:moveTo>
                      <a:pt x="12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2" y="88"/>
                      <a:pt x="12" y="88"/>
                      <a:pt x="12" y="88"/>
                    </a:cubicBezTo>
                    <a:lnTo>
                      <a:pt x="12" y="92"/>
                    </a:lnTo>
                    <a:close/>
                    <a:moveTo>
                      <a:pt x="40" y="92"/>
                    </a:move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40" y="88"/>
                      <a:pt x="40" y="88"/>
                      <a:pt x="40" y="88"/>
                    </a:cubicBezTo>
                    <a:lnTo>
                      <a:pt x="40" y="92"/>
                    </a:lnTo>
                    <a:close/>
                    <a:moveTo>
                      <a:pt x="40" y="54"/>
                    </a:moveTo>
                    <a:cubicBezTo>
                      <a:pt x="40" y="59"/>
                      <a:pt x="37" y="63"/>
                      <a:pt x="32" y="6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79"/>
                      <a:pt x="31" y="80"/>
                      <a:pt x="30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7" y="80"/>
                      <a:pt x="16" y="79"/>
                      <a:pt x="16" y="78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1" y="63"/>
                      <a:pt x="8" y="59"/>
                      <a:pt x="8" y="54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1"/>
                      <a:pt x="9" y="40"/>
                      <a:pt x="10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9" y="40"/>
                      <a:pt x="40" y="41"/>
                      <a:pt x="40" y="42"/>
                    </a:cubicBezTo>
                    <a:lnTo>
                      <a:pt x="40" y="54"/>
                    </a:lnTo>
                    <a:close/>
                    <a:moveTo>
                      <a:pt x="40" y="8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0" y="4"/>
                      <a:pt x="40" y="4"/>
                      <a:pt x="40" y="4"/>
                    </a:cubicBezTo>
                    <a:lnTo>
                      <a:pt x="4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5478B184-E983-456F-8B4A-D9E5D609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513" y="3321050"/>
                <a:ext cx="150813" cy="150813"/>
              </a:xfrm>
              <a:custGeom>
                <a:avLst/>
                <a:gdLst>
                  <a:gd name="T0" fmla="*/ 38 w 40"/>
                  <a:gd name="T1" fmla="*/ 12 h 40"/>
                  <a:gd name="T2" fmla="*/ 28 w 40"/>
                  <a:gd name="T3" fmla="*/ 12 h 40"/>
                  <a:gd name="T4" fmla="*/ 28 w 40"/>
                  <a:gd name="T5" fmla="*/ 2 h 40"/>
                  <a:gd name="T6" fmla="*/ 26 w 40"/>
                  <a:gd name="T7" fmla="*/ 0 h 40"/>
                  <a:gd name="T8" fmla="*/ 14 w 40"/>
                  <a:gd name="T9" fmla="*/ 0 h 40"/>
                  <a:gd name="T10" fmla="*/ 12 w 40"/>
                  <a:gd name="T11" fmla="*/ 2 h 40"/>
                  <a:gd name="T12" fmla="*/ 12 w 40"/>
                  <a:gd name="T13" fmla="*/ 12 h 40"/>
                  <a:gd name="T14" fmla="*/ 2 w 40"/>
                  <a:gd name="T15" fmla="*/ 12 h 40"/>
                  <a:gd name="T16" fmla="*/ 0 w 40"/>
                  <a:gd name="T17" fmla="*/ 14 h 40"/>
                  <a:gd name="T18" fmla="*/ 0 w 40"/>
                  <a:gd name="T19" fmla="*/ 26 h 40"/>
                  <a:gd name="T20" fmla="*/ 2 w 40"/>
                  <a:gd name="T21" fmla="*/ 28 h 40"/>
                  <a:gd name="T22" fmla="*/ 12 w 40"/>
                  <a:gd name="T23" fmla="*/ 28 h 40"/>
                  <a:gd name="T24" fmla="*/ 12 w 40"/>
                  <a:gd name="T25" fmla="*/ 38 h 40"/>
                  <a:gd name="T26" fmla="*/ 14 w 40"/>
                  <a:gd name="T27" fmla="*/ 40 h 40"/>
                  <a:gd name="T28" fmla="*/ 26 w 40"/>
                  <a:gd name="T29" fmla="*/ 40 h 40"/>
                  <a:gd name="T30" fmla="*/ 28 w 40"/>
                  <a:gd name="T31" fmla="*/ 38 h 40"/>
                  <a:gd name="T32" fmla="*/ 28 w 40"/>
                  <a:gd name="T33" fmla="*/ 28 h 40"/>
                  <a:gd name="T34" fmla="*/ 38 w 40"/>
                  <a:gd name="T35" fmla="*/ 28 h 40"/>
                  <a:gd name="T36" fmla="*/ 40 w 40"/>
                  <a:gd name="T37" fmla="*/ 26 h 40"/>
                  <a:gd name="T38" fmla="*/ 40 w 40"/>
                  <a:gd name="T39" fmla="*/ 14 h 40"/>
                  <a:gd name="T40" fmla="*/ 38 w 40"/>
                  <a:gd name="T4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38" y="12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3" y="40"/>
                      <a:pt x="14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7" y="40"/>
                      <a:pt x="28" y="39"/>
                      <a:pt x="28" y="3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9" y="28"/>
                      <a:pt x="40" y="27"/>
                      <a:pt x="40" y="2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3"/>
                      <a:pt x="39" y="12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E7F76-C985-4985-A433-B1980BF8CB86}"/>
              </a:ext>
            </a:extLst>
          </p:cNvPr>
          <p:cNvCxnSpPr>
            <a:cxnSpLocks/>
          </p:cNvCxnSpPr>
          <p:nvPr/>
        </p:nvCxnSpPr>
        <p:spPr>
          <a:xfrm>
            <a:off x="890833" y="2937672"/>
            <a:ext cx="2741891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79450" y="178645"/>
            <a:ext cx="1083310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679451" y="843442"/>
            <a:ext cx="108331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4</a:t>
            </a:fld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006C6BF-D175-4415-94E5-95BCAE0FD21C}"/>
              </a:ext>
            </a:extLst>
          </p:cNvPr>
          <p:cNvSpPr>
            <a:spLocks noEditPoints="1"/>
          </p:cNvSpPr>
          <p:nvPr/>
        </p:nvSpPr>
        <p:spPr bwMode="auto">
          <a:xfrm>
            <a:off x="5332997" y="1625599"/>
            <a:ext cx="1522832" cy="4292602"/>
          </a:xfrm>
          <a:custGeom>
            <a:avLst/>
            <a:gdLst>
              <a:gd name="T0" fmla="*/ 558 w 596"/>
              <a:gd name="T1" fmla="*/ 562 h 1689"/>
              <a:gd name="T2" fmla="*/ 317 w 596"/>
              <a:gd name="T3" fmla="*/ 220 h 1689"/>
              <a:gd name="T4" fmla="*/ 242 w 596"/>
              <a:gd name="T5" fmla="*/ 131 h 1689"/>
              <a:gd name="T6" fmla="*/ 95 w 596"/>
              <a:gd name="T7" fmla="*/ 348 h 1689"/>
              <a:gd name="T8" fmla="*/ 39 w 596"/>
              <a:gd name="T9" fmla="*/ 839 h 1689"/>
              <a:gd name="T10" fmla="*/ 36 w 596"/>
              <a:gd name="T11" fmla="*/ 921 h 1689"/>
              <a:gd name="T12" fmla="*/ 53 w 596"/>
              <a:gd name="T13" fmla="*/ 931 h 1689"/>
              <a:gd name="T14" fmla="*/ 73 w 596"/>
              <a:gd name="T15" fmla="*/ 928 h 1689"/>
              <a:gd name="T16" fmla="*/ 110 w 596"/>
              <a:gd name="T17" fmla="*/ 896 h 1689"/>
              <a:gd name="T18" fmla="*/ 91 w 596"/>
              <a:gd name="T19" fmla="*/ 631 h 1689"/>
              <a:gd name="T20" fmla="*/ 156 w 596"/>
              <a:gd name="T21" fmla="*/ 407 h 1689"/>
              <a:gd name="T22" fmla="*/ 214 w 596"/>
              <a:gd name="T23" fmla="*/ 522 h 1689"/>
              <a:gd name="T24" fmla="*/ 283 w 596"/>
              <a:gd name="T25" fmla="*/ 555 h 1689"/>
              <a:gd name="T26" fmla="*/ 279 w 596"/>
              <a:gd name="T27" fmla="*/ 647 h 1689"/>
              <a:gd name="T28" fmla="*/ 197 w 596"/>
              <a:gd name="T29" fmla="*/ 803 h 1689"/>
              <a:gd name="T30" fmla="*/ 179 w 596"/>
              <a:gd name="T31" fmla="*/ 1252 h 1689"/>
              <a:gd name="T32" fmla="*/ 145 w 596"/>
              <a:gd name="T33" fmla="*/ 1686 h 1689"/>
              <a:gd name="T34" fmla="*/ 257 w 596"/>
              <a:gd name="T35" fmla="*/ 1214 h 1689"/>
              <a:gd name="T36" fmla="*/ 263 w 596"/>
              <a:gd name="T37" fmla="*/ 873 h 1689"/>
              <a:gd name="T38" fmla="*/ 394 w 596"/>
              <a:gd name="T39" fmla="*/ 917 h 1689"/>
              <a:gd name="T40" fmla="*/ 339 w 596"/>
              <a:gd name="T41" fmla="*/ 1623 h 1689"/>
              <a:gd name="T42" fmla="*/ 388 w 596"/>
              <a:gd name="T43" fmla="*/ 1612 h 1689"/>
              <a:gd name="T44" fmla="*/ 413 w 596"/>
              <a:gd name="T45" fmla="*/ 1037 h 1689"/>
              <a:gd name="T46" fmla="*/ 320 w 596"/>
              <a:gd name="T47" fmla="*/ 702 h 1689"/>
              <a:gd name="T48" fmla="*/ 317 w 596"/>
              <a:gd name="T49" fmla="*/ 595 h 1689"/>
              <a:gd name="T50" fmla="*/ 313 w 596"/>
              <a:gd name="T51" fmla="*/ 486 h 1689"/>
              <a:gd name="T52" fmla="*/ 437 w 596"/>
              <a:gd name="T53" fmla="*/ 440 h 1689"/>
              <a:gd name="T54" fmla="*/ 496 w 596"/>
              <a:gd name="T55" fmla="*/ 445 h 1689"/>
              <a:gd name="T56" fmla="*/ 473 w 596"/>
              <a:gd name="T57" fmla="*/ 893 h 1689"/>
              <a:gd name="T58" fmla="*/ 512 w 596"/>
              <a:gd name="T59" fmla="*/ 965 h 1689"/>
              <a:gd name="T60" fmla="*/ 534 w 596"/>
              <a:gd name="T61" fmla="*/ 963 h 1689"/>
              <a:gd name="T62" fmla="*/ 556 w 596"/>
              <a:gd name="T63" fmla="*/ 950 h 1689"/>
              <a:gd name="T64" fmla="*/ 593 w 596"/>
              <a:gd name="T65" fmla="*/ 954 h 1689"/>
              <a:gd name="T66" fmla="*/ 196 w 596"/>
              <a:gd name="T67" fmla="*/ 1257 h 1689"/>
              <a:gd name="T68" fmla="*/ 393 w 596"/>
              <a:gd name="T69" fmla="*/ 1343 h 1689"/>
              <a:gd name="T70" fmla="*/ 340 w 596"/>
              <a:gd name="T71" fmla="*/ 709 h 1689"/>
              <a:gd name="T72" fmla="*/ 423 w 596"/>
              <a:gd name="T73" fmla="*/ 445 h 1689"/>
              <a:gd name="T74" fmla="*/ 399 w 596"/>
              <a:gd name="T75" fmla="*/ 440 h 1689"/>
              <a:gd name="T76" fmla="*/ 369 w 596"/>
              <a:gd name="T77" fmla="*/ 392 h 1689"/>
              <a:gd name="T78" fmla="*/ 368 w 596"/>
              <a:gd name="T79" fmla="*/ 352 h 1689"/>
              <a:gd name="T80" fmla="*/ 325 w 596"/>
              <a:gd name="T81" fmla="*/ 311 h 1689"/>
              <a:gd name="T82" fmla="*/ 325 w 596"/>
              <a:gd name="T83" fmla="*/ 245 h 1689"/>
              <a:gd name="T84" fmla="*/ 266 w 596"/>
              <a:gd name="T85" fmla="*/ 115 h 1689"/>
              <a:gd name="T86" fmla="*/ 245 w 596"/>
              <a:gd name="T87" fmla="*/ 266 h 1689"/>
              <a:gd name="T88" fmla="*/ 224 w 596"/>
              <a:gd name="T89" fmla="*/ 352 h 1689"/>
              <a:gd name="T90" fmla="*/ 223 w 596"/>
              <a:gd name="T91" fmla="*/ 337 h 1689"/>
              <a:gd name="T92" fmla="*/ 226 w 596"/>
              <a:gd name="T93" fmla="*/ 424 h 1689"/>
              <a:gd name="T94" fmla="*/ 202 w 596"/>
              <a:gd name="T95" fmla="*/ 470 h 1689"/>
              <a:gd name="T96" fmla="*/ 188 w 596"/>
              <a:gd name="T97" fmla="*/ 413 h 1689"/>
              <a:gd name="T98" fmla="*/ 170 w 596"/>
              <a:gd name="T99" fmla="*/ 459 h 1689"/>
              <a:gd name="T100" fmla="*/ 172 w 596"/>
              <a:gd name="T101" fmla="*/ 474 h 1689"/>
              <a:gd name="T102" fmla="*/ 203 w 596"/>
              <a:gd name="T103" fmla="*/ 498 h 1689"/>
              <a:gd name="T104" fmla="*/ 225 w 596"/>
              <a:gd name="T105" fmla="*/ 458 h 1689"/>
              <a:gd name="T106" fmla="*/ 258 w 596"/>
              <a:gd name="T107" fmla="*/ 472 h 1689"/>
              <a:gd name="T108" fmla="*/ 312 w 596"/>
              <a:gd name="T109" fmla="*/ 477 h 1689"/>
              <a:gd name="T110" fmla="*/ 346 w 596"/>
              <a:gd name="T111" fmla="*/ 446 h 1689"/>
              <a:gd name="T112" fmla="*/ 385 w 596"/>
              <a:gd name="T113" fmla="*/ 492 h 1689"/>
              <a:gd name="T114" fmla="*/ 414 w 596"/>
              <a:gd name="T115" fmla="*/ 481 h 1689"/>
              <a:gd name="T116" fmla="*/ 427 w 596"/>
              <a:gd name="T117" fmla="*/ 459 h 1689"/>
              <a:gd name="T118" fmla="*/ 533 w 596"/>
              <a:gd name="T119" fmla="*/ 788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6" h="1689">
                <a:moveTo>
                  <a:pt x="586" y="917"/>
                </a:moveTo>
                <a:cubicBezTo>
                  <a:pt x="584" y="912"/>
                  <a:pt x="586" y="899"/>
                  <a:pt x="582" y="894"/>
                </a:cubicBezTo>
                <a:cubicBezTo>
                  <a:pt x="577" y="890"/>
                  <a:pt x="572" y="877"/>
                  <a:pt x="570" y="873"/>
                </a:cubicBezTo>
                <a:cubicBezTo>
                  <a:pt x="568" y="868"/>
                  <a:pt x="562" y="851"/>
                  <a:pt x="557" y="839"/>
                </a:cubicBezTo>
                <a:cubicBezTo>
                  <a:pt x="553" y="827"/>
                  <a:pt x="545" y="813"/>
                  <a:pt x="549" y="807"/>
                </a:cubicBezTo>
                <a:cubicBezTo>
                  <a:pt x="552" y="801"/>
                  <a:pt x="553" y="791"/>
                  <a:pt x="550" y="783"/>
                </a:cubicBezTo>
                <a:cubicBezTo>
                  <a:pt x="547" y="774"/>
                  <a:pt x="542" y="697"/>
                  <a:pt x="539" y="676"/>
                </a:cubicBezTo>
                <a:cubicBezTo>
                  <a:pt x="537" y="654"/>
                  <a:pt x="537" y="622"/>
                  <a:pt x="540" y="610"/>
                </a:cubicBezTo>
                <a:cubicBezTo>
                  <a:pt x="543" y="599"/>
                  <a:pt x="543" y="578"/>
                  <a:pt x="549" y="576"/>
                </a:cubicBezTo>
                <a:cubicBezTo>
                  <a:pt x="555" y="575"/>
                  <a:pt x="560" y="567"/>
                  <a:pt x="558" y="562"/>
                </a:cubicBezTo>
                <a:cubicBezTo>
                  <a:pt x="556" y="557"/>
                  <a:pt x="547" y="552"/>
                  <a:pt x="541" y="541"/>
                </a:cubicBezTo>
                <a:cubicBezTo>
                  <a:pt x="536" y="531"/>
                  <a:pt x="534" y="504"/>
                  <a:pt x="529" y="489"/>
                </a:cubicBezTo>
                <a:cubicBezTo>
                  <a:pt x="524" y="473"/>
                  <a:pt x="517" y="427"/>
                  <a:pt x="510" y="405"/>
                </a:cubicBezTo>
                <a:cubicBezTo>
                  <a:pt x="504" y="385"/>
                  <a:pt x="499" y="361"/>
                  <a:pt x="501" y="348"/>
                </a:cubicBezTo>
                <a:cubicBezTo>
                  <a:pt x="501" y="348"/>
                  <a:pt x="513" y="294"/>
                  <a:pt x="460" y="298"/>
                </a:cubicBezTo>
                <a:cubicBezTo>
                  <a:pt x="460" y="298"/>
                  <a:pt x="460" y="298"/>
                  <a:pt x="460" y="298"/>
                </a:cubicBezTo>
                <a:cubicBezTo>
                  <a:pt x="442" y="292"/>
                  <a:pt x="413" y="288"/>
                  <a:pt x="403" y="286"/>
                </a:cubicBezTo>
                <a:cubicBezTo>
                  <a:pt x="379" y="280"/>
                  <a:pt x="365" y="273"/>
                  <a:pt x="365" y="273"/>
                </a:cubicBezTo>
                <a:cubicBezTo>
                  <a:pt x="356" y="241"/>
                  <a:pt x="324" y="230"/>
                  <a:pt x="324" y="230"/>
                </a:cubicBezTo>
                <a:cubicBezTo>
                  <a:pt x="327" y="226"/>
                  <a:pt x="317" y="220"/>
                  <a:pt x="317" y="220"/>
                </a:cubicBezTo>
                <a:cubicBezTo>
                  <a:pt x="320" y="200"/>
                  <a:pt x="320" y="200"/>
                  <a:pt x="320" y="200"/>
                </a:cubicBezTo>
                <a:cubicBezTo>
                  <a:pt x="320" y="200"/>
                  <a:pt x="330" y="195"/>
                  <a:pt x="339" y="188"/>
                </a:cubicBezTo>
                <a:cubicBezTo>
                  <a:pt x="347" y="181"/>
                  <a:pt x="348" y="176"/>
                  <a:pt x="350" y="162"/>
                </a:cubicBezTo>
                <a:cubicBezTo>
                  <a:pt x="351" y="148"/>
                  <a:pt x="354" y="131"/>
                  <a:pt x="354" y="131"/>
                </a:cubicBezTo>
                <a:cubicBezTo>
                  <a:pt x="359" y="114"/>
                  <a:pt x="359" y="114"/>
                  <a:pt x="359" y="114"/>
                </a:cubicBezTo>
                <a:cubicBezTo>
                  <a:pt x="359" y="114"/>
                  <a:pt x="368" y="86"/>
                  <a:pt x="360" y="51"/>
                </a:cubicBezTo>
                <a:cubicBezTo>
                  <a:pt x="353" y="16"/>
                  <a:pt x="318" y="0"/>
                  <a:pt x="298" y="0"/>
                </a:cubicBezTo>
                <a:cubicBezTo>
                  <a:pt x="278" y="0"/>
                  <a:pt x="243" y="16"/>
                  <a:pt x="236" y="51"/>
                </a:cubicBezTo>
                <a:cubicBezTo>
                  <a:pt x="228" y="86"/>
                  <a:pt x="237" y="114"/>
                  <a:pt x="237" y="114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42" y="131"/>
                  <a:pt x="245" y="148"/>
                  <a:pt x="246" y="162"/>
                </a:cubicBezTo>
                <a:cubicBezTo>
                  <a:pt x="248" y="176"/>
                  <a:pt x="249" y="181"/>
                  <a:pt x="257" y="188"/>
                </a:cubicBezTo>
                <a:cubicBezTo>
                  <a:pt x="266" y="195"/>
                  <a:pt x="276" y="200"/>
                  <a:pt x="276" y="200"/>
                </a:cubicBezTo>
                <a:cubicBezTo>
                  <a:pt x="279" y="220"/>
                  <a:pt x="279" y="220"/>
                  <a:pt x="279" y="220"/>
                </a:cubicBezTo>
                <a:cubicBezTo>
                  <a:pt x="279" y="220"/>
                  <a:pt x="269" y="226"/>
                  <a:pt x="272" y="230"/>
                </a:cubicBezTo>
                <a:cubicBezTo>
                  <a:pt x="272" y="230"/>
                  <a:pt x="240" y="241"/>
                  <a:pt x="231" y="273"/>
                </a:cubicBezTo>
                <a:cubicBezTo>
                  <a:pt x="231" y="273"/>
                  <a:pt x="217" y="280"/>
                  <a:pt x="193" y="286"/>
                </a:cubicBezTo>
                <a:cubicBezTo>
                  <a:pt x="183" y="288"/>
                  <a:pt x="154" y="292"/>
                  <a:pt x="136" y="298"/>
                </a:cubicBezTo>
                <a:cubicBezTo>
                  <a:pt x="136" y="298"/>
                  <a:pt x="136" y="298"/>
                  <a:pt x="136" y="298"/>
                </a:cubicBezTo>
                <a:cubicBezTo>
                  <a:pt x="83" y="294"/>
                  <a:pt x="95" y="348"/>
                  <a:pt x="95" y="348"/>
                </a:cubicBezTo>
                <a:cubicBezTo>
                  <a:pt x="97" y="361"/>
                  <a:pt x="92" y="385"/>
                  <a:pt x="86" y="405"/>
                </a:cubicBezTo>
                <a:cubicBezTo>
                  <a:pt x="79" y="427"/>
                  <a:pt x="72" y="473"/>
                  <a:pt x="67" y="489"/>
                </a:cubicBezTo>
                <a:cubicBezTo>
                  <a:pt x="62" y="504"/>
                  <a:pt x="60" y="531"/>
                  <a:pt x="55" y="541"/>
                </a:cubicBezTo>
                <a:cubicBezTo>
                  <a:pt x="49" y="552"/>
                  <a:pt x="40" y="557"/>
                  <a:pt x="38" y="562"/>
                </a:cubicBezTo>
                <a:cubicBezTo>
                  <a:pt x="37" y="567"/>
                  <a:pt x="41" y="575"/>
                  <a:pt x="47" y="576"/>
                </a:cubicBezTo>
                <a:cubicBezTo>
                  <a:pt x="53" y="578"/>
                  <a:pt x="53" y="599"/>
                  <a:pt x="56" y="610"/>
                </a:cubicBezTo>
                <a:cubicBezTo>
                  <a:pt x="59" y="622"/>
                  <a:pt x="59" y="654"/>
                  <a:pt x="57" y="676"/>
                </a:cubicBezTo>
                <a:cubicBezTo>
                  <a:pt x="55" y="697"/>
                  <a:pt x="49" y="774"/>
                  <a:pt x="46" y="783"/>
                </a:cubicBezTo>
                <a:cubicBezTo>
                  <a:pt x="43" y="791"/>
                  <a:pt x="44" y="801"/>
                  <a:pt x="47" y="807"/>
                </a:cubicBezTo>
                <a:cubicBezTo>
                  <a:pt x="51" y="813"/>
                  <a:pt x="43" y="827"/>
                  <a:pt x="39" y="839"/>
                </a:cubicBezTo>
                <a:cubicBezTo>
                  <a:pt x="34" y="851"/>
                  <a:pt x="28" y="868"/>
                  <a:pt x="26" y="873"/>
                </a:cubicBezTo>
                <a:cubicBezTo>
                  <a:pt x="24" y="877"/>
                  <a:pt x="19" y="890"/>
                  <a:pt x="14" y="894"/>
                </a:cubicBezTo>
                <a:cubicBezTo>
                  <a:pt x="10" y="899"/>
                  <a:pt x="12" y="912"/>
                  <a:pt x="10" y="917"/>
                </a:cubicBezTo>
                <a:cubicBezTo>
                  <a:pt x="8" y="923"/>
                  <a:pt x="0" y="950"/>
                  <a:pt x="3" y="954"/>
                </a:cubicBezTo>
                <a:cubicBezTo>
                  <a:pt x="6" y="957"/>
                  <a:pt x="11" y="948"/>
                  <a:pt x="14" y="941"/>
                </a:cubicBezTo>
                <a:cubicBezTo>
                  <a:pt x="17" y="934"/>
                  <a:pt x="20" y="922"/>
                  <a:pt x="24" y="916"/>
                </a:cubicBezTo>
                <a:cubicBezTo>
                  <a:pt x="28" y="910"/>
                  <a:pt x="28" y="900"/>
                  <a:pt x="29" y="894"/>
                </a:cubicBezTo>
                <a:cubicBezTo>
                  <a:pt x="30" y="888"/>
                  <a:pt x="42" y="864"/>
                  <a:pt x="43" y="869"/>
                </a:cubicBezTo>
                <a:cubicBezTo>
                  <a:pt x="43" y="874"/>
                  <a:pt x="39" y="893"/>
                  <a:pt x="37" y="901"/>
                </a:cubicBezTo>
                <a:cubicBezTo>
                  <a:pt x="35" y="909"/>
                  <a:pt x="37" y="915"/>
                  <a:pt x="36" y="921"/>
                </a:cubicBezTo>
                <a:cubicBezTo>
                  <a:pt x="34" y="926"/>
                  <a:pt x="27" y="936"/>
                  <a:pt x="26" y="944"/>
                </a:cubicBezTo>
                <a:cubicBezTo>
                  <a:pt x="24" y="953"/>
                  <a:pt x="26" y="960"/>
                  <a:pt x="24" y="971"/>
                </a:cubicBezTo>
                <a:cubicBezTo>
                  <a:pt x="22" y="982"/>
                  <a:pt x="29" y="987"/>
                  <a:pt x="32" y="974"/>
                </a:cubicBezTo>
                <a:cubicBezTo>
                  <a:pt x="36" y="961"/>
                  <a:pt x="37" y="955"/>
                  <a:pt x="40" y="950"/>
                </a:cubicBezTo>
                <a:cubicBezTo>
                  <a:pt x="44" y="945"/>
                  <a:pt x="42" y="932"/>
                  <a:pt x="44" y="926"/>
                </a:cubicBezTo>
                <a:cubicBezTo>
                  <a:pt x="45" y="921"/>
                  <a:pt x="44" y="918"/>
                  <a:pt x="47" y="914"/>
                </a:cubicBezTo>
                <a:cubicBezTo>
                  <a:pt x="51" y="910"/>
                  <a:pt x="51" y="897"/>
                  <a:pt x="52" y="887"/>
                </a:cubicBezTo>
                <a:cubicBezTo>
                  <a:pt x="54" y="877"/>
                  <a:pt x="59" y="865"/>
                  <a:pt x="59" y="872"/>
                </a:cubicBezTo>
                <a:cubicBezTo>
                  <a:pt x="59" y="880"/>
                  <a:pt x="57" y="899"/>
                  <a:pt x="55" y="906"/>
                </a:cubicBezTo>
                <a:cubicBezTo>
                  <a:pt x="53" y="912"/>
                  <a:pt x="54" y="923"/>
                  <a:pt x="53" y="931"/>
                </a:cubicBezTo>
                <a:cubicBezTo>
                  <a:pt x="51" y="938"/>
                  <a:pt x="47" y="949"/>
                  <a:pt x="47" y="957"/>
                </a:cubicBezTo>
                <a:cubicBezTo>
                  <a:pt x="46" y="966"/>
                  <a:pt x="47" y="970"/>
                  <a:pt x="47" y="984"/>
                </a:cubicBezTo>
                <a:cubicBezTo>
                  <a:pt x="46" y="997"/>
                  <a:pt x="51" y="1003"/>
                  <a:pt x="55" y="994"/>
                </a:cubicBezTo>
                <a:cubicBezTo>
                  <a:pt x="58" y="984"/>
                  <a:pt x="59" y="968"/>
                  <a:pt x="62" y="963"/>
                </a:cubicBezTo>
                <a:cubicBezTo>
                  <a:pt x="64" y="957"/>
                  <a:pt x="61" y="947"/>
                  <a:pt x="62" y="939"/>
                </a:cubicBezTo>
                <a:cubicBezTo>
                  <a:pt x="64" y="931"/>
                  <a:pt x="64" y="922"/>
                  <a:pt x="67" y="917"/>
                </a:cubicBezTo>
                <a:cubicBezTo>
                  <a:pt x="71" y="911"/>
                  <a:pt x="71" y="899"/>
                  <a:pt x="71" y="895"/>
                </a:cubicBezTo>
                <a:cubicBezTo>
                  <a:pt x="71" y="891"/>
                  <a:pt x="73" y="871"/>
                  <a:pt x="74" y="867"/>
                </a:cubicBezTo>
                <a:cubicBezTo>
                  <a:pt x="75" y="863"/>
                  <a:pt x="75" y="896"/>
                  <a:pt x="74" y="901"/>
                </a:cubicBezTo>
                <a:cubicBezTo>
                  <a:pt x="73" y="915"/>
                  <a:pt x="72" y="925"/>
                  <a:pt x="73" y="928"/>
                </a:cubicBezTo>
                <a:cubicBezTo>
                  <a:pt x="75" y="937"/>
                  <a:pt x="75" y="937"/>
                  <a:pt x="72" y="948"/>
                </a:cubicBezTo>
                <a:cubicBezTo>
                  <a:pt x="70" y="953"/>
                  <a:pt x="70" y="966"/>
                  <a:pt x="70" y="966"/>
                </a:cubicBezTo>
                <a:cubicBezTo>
                  <a:pt x="70" y="966"/>
                  <a:pt x="69" y="995"/>
                  <a:pt x="75" y="995"/>
                </a:cubicBezTo>
                <a:cubicBezTo>
                  <a:pt x="81" y="995"/>
                  <a:pt x="80" y="973"/>
                  <a:pt x="84" y="965"/>
                </a:cubicBezTo>
                <a:cubicBezTo>
                  <a:pt x="88" y="957"/>
                  <a:pt x="86" y="948"/>
                  <a:pt x="85" y="945"/>
                </a:cubicBezTo>
                <a:cubicBezTo>
                  <a:pt x="85" y="941"/>
                  <a:pt x="86" y="931"/>
                  <a:pt x="88" y="925"/>
                </a:cubicBezTo>
                <a:cubicBezTo>
                  <a:pt x="91" y="919"/>
                  <a:pt x="85" y="906"/>
                  <a:pt x="87" y="891"/>
                </a:cubicBezTo>
                <a:cubicBezTo>
                  <a:pt x="88" y="880"/>
                  <a:pt x="89" y="852"/>
                  <a:pt x="92" y="849"/>
                </a:cubicBezTo>
                <a:cubicBezTo>
                  <a:pt x="95" y="847"/>
                  <a:pt x="103" y="869"/>
                  <a:pt x="103" y="877"/>
                </a:cubicBezTo>
                <a:cubicBezTo>
                  <a:pt x="102" y="885"/>
                  <a:pt x="107" y="890"/>
                  <a:pt x="110" y="896"/>
                </a:cubicBezTo>
                <a:cubicBezTo>
                  <a:pt x="113" y="902"/>
                  <a:pt x="107" y="915"/>
                  <a:pt x="111" y="921"/>
                </a:cubicBezTo>
                <a:cubicBezTo>
                  <a:pt x="115" y="927"/>
                  <a:pt x="113" y="940"/>
                  <a:pt x="118" y="936"/>
                </a:cubicBezTo>
                <a:cubicBezTo>
                  <a:pt x="124" y="932"/>
                  <a:pt x="123" y="919"/>
                  <a:pt x="123" y="911"/>
                </a:cubicBezTo>
                <a:cubicBezTo>
                  <a:pt x="123" y="904"/>
                  <a:pt x="119" y="901"/>
                  <a:pt x="123" y="893"/>
                </a:cubicBezTo>
                <a:cubicBezTo>
                  <a:pt x="126" y="886"/>
                  <a:pt x="124" y="877"/>
                  <a:pt x="121" y="873"/>
                </a:cubicBezTo>
                <a:cubicBezTo>
                  <a:pt x="118" y="868"/>
                  <a:pt x="115" y="860"/>
                  <a:pt x="110" y="845"/>
                </a:cubicBezTo>
                <a:cubicBezTo>
                  <a:pt x="106" y="829"/>
                  <a:pt x="90" y="819"/>
                  <a:pt x="90" y="819"/>
                </a:cubicBezTo>
                <a:cubicBezTo>
                  <a:pt x="94" y="813"/>
                  <a:pt x="94" y="799"/>
                  <a:pt x="90" y="786"/>
                </a:cubicBezTo>
                <a:cubicBezTo>
                  <a:pt x="85" y="772"/>
                  <a:pt x="94" y="740"/>
                  <a:pt x="97" y="710"/>
                </a:cubicBezTo>
                <a:cubicBezTo>
                  <a:pt x="100" y="679"/>
                  <a:pt x="92" y="640"/>
                  <a:pt x="91" y="631"/>
                </a:cubicBezTo>
                <a:cubicBezTo>
                  <a:pt x="90" y="623"/>
                  <a:pt x="90" y="591"/>
                  <a:pt x="90" y="591"/>
                </a:cubicBezTo>
                <a:cubicBezTo>
                  <a:pt x="94" y="573"/>
                  <a:pt x="94" y="573"/>
                  <a:pt x="94" y="573"/>
                </a:cubicBezTo>
                <a:cubicBezTo>
                  <a:pt x="104" y="564"/>
                  <a:pt x="96" y="547"/>
                  <a:pt x="91" y="524"/>
                </a:cubicBezTo>
                <a:cubicBezTo>
                  <a:pt x="87" y="502"/>
                  <a:pt x="93" y="471"/>
                  <a:pt x="100" y="445"/>
                </a:cubicBezTo>
                <a:cubicBezTo>
                  <a:pt x="106" y="421"/>
                  <a:pt x="119" y="380"/>
                  <a:pt x="129" y="356"/>
                </a:cubicBezTo>
                <a:cubicBezTo>
                  <a:pt x="129" y="355"/>
                  <a:pt x="141" y="337"/>
                  <a:pt x="155" y="345"/>
                </a:cubicBezTo>
                <a:cubicBezTo>
                  <a:pt x="156" y="346"/>
                  <a:pt x="156" y="348"/>
                  <a:pt x="156" y="349"/>
                </a:cubicBezTo>
                <a:cubicBezTo>
                  <a:pt x="158" y="356"/>
                  <a:pt x="165" y="359"/>
                  <a:pt x="165" y="359"/>
                </a:cubicBezTo>
                <a:cubicBezTo>
                  <a:pt x="165" y="359"/>
                  <a:pt x="158" y="376"/>
                  <a:pt x="162" y="383"/>
                </a:cubicBezTo>
                <a:cubicBezTo>
                  <a:pt x="162" y="383"/>
                  <a:pt x="152" y="397"/>
                  <a:pt x="156" y="407"/>
                </a:cubicBezTo>
                <a:cubicBezTo>
                  <a:pt x="156" y="407"/>
                  <a:pt x="151" y="410"/>
                  <a:pt x="151" y="415"/>
                </a:cubicBezTo>
                <a:cubicBezTo>
                  <a:pt x="151" y="424"/>
                  <a:pt x="151" y="424"/>
                  <a:pt x="151" y="424"/>
                </a:cubicBezTo>
                <a:cubicBezTo>
                  <a:pt x="154" y="424"/>
                  <a:pt x="154" y="424"/>
                  <a:pt x="154" y="424"/>
                </a:cubicBezTo>
                <a:cubicBezTo>
                  <a:pt x="155" y="436"/>
                  <a:pt x="156" y="434"/>
                  <a:pt x="159" y="440"/>
                </a:cubicBezTo>
                <a:cubicBezTo>
                  <a:pt x="159" y="440"/>
                  <a:pt x="153" y="465"/>
                  <a:pt x="163" y="480"/>
                </a:cubicBezTo>
                <a:cubicBezTo>
                  <a:pt x="163" y="480"/>
                  <a:pt x="156" y="491"/>
                  <a:pt x="170" y="509"/>
                </a:cubicBezTo>
                <a:cubicBezTo>
                  <a:pt x="170" y="509"/>
                  <a:pt x="162" y="521"/>
                  <a:pt x="174" y="527"/>
                </a:cubicBezTo>
                <a:cubicBezTo>
                  <a:pt x="174" y="527"/>
                  <a:pt x="176" y="540"/>
                  <a:pt x="179" y="537"/>
                </a:cubicBezTo>
                <a:cubicBezTo>
                  <a:pt x="181" y="534"/>
                  <a:pt x="184" y="531"/>
                  <a:pt x="184" y="531"/>
                </a:cubicBezTo>
                <a:cubicBezTo>
                  <a:pt x="184" y="531"/>
                  <a:pt x="205" y="529"/>
                  <a:pt x="214" y="522"/>
                </a:cubicBezTo>
                <a:cubicBezTo>
                  <a:pt x="223" y="515"/>
                  <a:pt x="225" y="512"/>
                  <a:pt x="225" y="512"/>
                </a:cubicBezTo>
                <a:cubicBezTo>
                  <a:pt x="225" y="512"/>
                  <a:pt x="239" y="508"/>
                  <a:pt x="245" y="500"/>
                </a:cubicBezTo>
                <a:cubicBezTo>
                  <a:pt x="251" y="492"/>
                  <a:pt x="254" y="487"/>
                  <a:pt x="264" y="485"/>
                </a:cubicBezTo>
                <a:cubicBezTo>
                  <a:pt x="273" y="482"/>
                  <a:pt x="283" y="486"/>
                  <a:pt x="283" y="486"/>
                </a:cubicBezTo>
                <a:cubicBezTo>
                  <a:pt x="283" y="486"/>
                  <a:pt x="283" y="490"/>
                  <a:pt x="284" y="496"/>
                </a:cubicBezTo>
                <a:cubicBezTo>
                  <a:pt x="285" y="502"/>
                  <a:pt x="284" y="505"/>
                  <a:pt x="284" y="505"/>
                </a:cubicBezTo>
                <a:cubicBezTo>
                  <a:pt x="284" y="505"/>
                  <a:pt x="259" y="520"/>
                  <a:pt x="283" y="517"/>
                </a:cubicBezTo>
                <a:cubicBezTo>
                  <a:pt x="283" y="517"/>
                  <a:pt x="284" y="534"/>
                  <a:pt x="285" y="540"/>
                </a:cubicBezTo>
                <a:cubicBezTo>
                  <a:pt x="285" y="546"/>
                  <a:pt x="270" y="548"/>
                  <a:pt x="270" y="553"/>
                </a:cubicBezTo>
                <a:cubicBezTo>
                  <a:pt x="270" y="557"/>
                  <a:pt x="283" y="555"/>
                  <a:pt x="283" y="555"/>
                </a:cubicBezTo>
                <a:cubicBezTo>
                  <a:pt x="283" y="555"/>
                  <a:pt x="280" y="567"/>
                  <a:pt x="282" y="575"/>
                </a:cubicBezTo>
                <a:cubicBezTo>
                  <a:pt x="284" y="584"/>
                  <a:pt x="267" y="581"/>
                  <a:pt x="264" y="584"/>
                </a:cubicBezTo>
                <a:cubicBezTo>
                  <a:pt x="262" y="588"/>
                  <a:pt x="273" y="589"/>
                  <a:pt x="278" y="588"/>
                </a:cubicBezTo>
                <a:cubicBezTo>
                  <a:pt x="283" y="588"/>
                  <a:pt x="280" y="588"/>
                  <a:pt x="279" y="595"/>
                </a:cubicBezTo>
                <a:cubicBezTo>
                  <a:pt x="279" y="603"/>
                  <a:pt x="281" y="608"/>
                  <a:pt x="281" y="608"/>
                </a:cubicBezTo>
                <a:cubicBezTo>
                  <a:pt x="281" y="608"/>
                  <a:pt x="265" y="610"/>
                  <a:pt x="263" y="614"/>
                </a:cubicBezTo>
                <a:cubicBezTo>
                  <a:pt x="261" y="618"/>
                  <a:pt x="260" y="624"/>
                  <a:pt x="267" y="622"/>
                </a:cubicBezTo>
                <a:cubicBezTo>
                  <a:pt x="274" y="619"/>
                  <a:pt x="279" y="621"/>
                  <a:pt x="279" y="621"/>
                </a:cubicBezTo>
                <a:cubicBezTo>
                  <a:pt x="279" y="621"/>
                  <a:pt x="276" y="630"/>
                  <a:pt x="279" y="636"/>
                </a:cubicBezTo>
                <a:cubicBezTo>
                  <a:pt x="281" y="642"/>
                  <a:pt x="279" y="647"/>
                  <a:pt x="279" y="647"/>
                </a:cubicBezTo>
                <a:cubicBezTo>
                  <a:pt x="279" y="647"/>
                  <a:pt x="264" y="642"/>
                  <a:pt x="261" y="646"/>
                </a:cubicBezTo>
                <a:cubicBezTo>
                  <a:pt x="258" y="649"/>
                  <a:pt x="263" y="654"/>
                  <a:pt x="269" y="655"/>
                </a:cubicBezTo>
                <a:cubicBezTo>
                  <a:pt x="275" y="656"/>
                  <a:pt x="279" y="656"/>
                  <a:pt x="279" y="656"/>
                </a:cubicBezTo>
                <a:cubicBezTo>
                  <a:pt x="279" y="656"/>
                  <a:pt x="275" y="694"/>
                  <a:pt x="276" y="702"/>
                </a:cubicBezTo>
                <a:cubicBezTo>
                  <a:pt x="276" y="702"/>
                  <a:pt x="251" y="701"/>
                  <a:pt x="246" y="698"/>
                </a:cubicBezTo>
                <a:cubicBezTo>
                  <a:pt x="241" y="695"/>
                  <a:pt x="196" y="680"/>
                  <a:pt x="181" y="705"/>
                </a:cubicBezTo>
                <a:cubicBezTo>
                  <a:pt x="166" y="730"/>
                  <a:pt x="177" y="741"/>
                  <a:pt x="182" y="749"/>
                </a:cubicBezTo>
                <a:cubicBezTo>
                  <a:pt x="187" y="757"/>
                  <a:pt x="182" y="761"/>
                  <a:pt x="187" y="770"/>
                </a:cubicBezTo>
                <a:cubicBezTo>
                  <a:pt x="191" y="779"/>
                  <a:pt x="190" y="771"/>
                  <a:pt x="194" y="778"/>
                </a:cubicBezTo>
                <a:cubicBezTo>
                  <a:pt x="198" y="784"/>
                  <a:pt x="201" y="795"/>
                  <a:pt x="197" y="803"/>
                </a:cubicBezTo>
                <a:cubicBezTo>
                  <a:pt x="194" y="811"/>
                  <a:pt x="182" y="810"/>
                  <a:pt x="175" y="804"/>
                </a:cubicBezTo>
                <a:cubicBezTo>
                  <a:pt x="168" y="798"/>
                  <a:pt x="148" y="809"/>
                  <a:pt x="152" y="833"/>
                </a:cubicBezTo>
                <a:cubicBezTo>
                  <a:pt x="155" y="858"/>
                  <a:pt x="168" y="859"/>
                  <a:pt x="170" y="874"/>
                </a:cubicBezTo>
                <a:cubicBezTo>
                  <a:pt x="171" y="888"/>
                  <a:pt x="174" y="977"/>
                  <a:pt x="183" y="1037"/>
                </a:cubicBezTo>
                <a:cubicBezTo>
                  <a:pt x="192" y="1097"/>
                  <a:pt x="196" y="1152"/>
                  <a:pt x="191" y="1169"/>
                </a:cubicBezTo>
                <a:cubicBezTo>
                  <a:pt x="185" y="1186"/>
                  <a:pt x="177" y="1201"/>
                  <a:pt x="184" y="1208"/>
                </a:cubicBezTo>
                <a:cubicBezTo>
                  <a:pt x="190" y="1215"/>
                  <a:pt x="201" y="1215"/>
                  <a:pt x="201" y="1215"/>
                </a:cubicBezTo>
                <a:cubicBezTo>
                  <a:pt x="201" y="1215"/>
                  <a:pt x="180" y="1216"/>
                  <a:pt x="181" y="1227"/>
                </a:cubicBezTo>
                <a:cubicBezTo>
                  <a:pt x="182" y="1238"/>
                  <a:pt x="184" y="1238"/>
                  <a:pt x="184" y="1238"/>
                </a:cubicBezTo>
                <a:cubicBezTo>
                  <a:pt x="184" y="1238"/>
                  <a:pt x="173" y="1239"/>
                  <a:pt x="179" y="1252"/>
                </a:cubicBezTo>
                <a:cubicBezTo>
                  <a:pt x="184" y="1265"/>
                  <a:pt x="186" y="1275"/>
                  <a:pt x="189" y="1301"/>
                </a:cubicBezTo>
                <a:cubicBezTo>
                  <a:pt x="192" y="1327"/>
                  <a:pt x="198" y="1414"/>
                  <a:pt x="202" y="1455"/>
                </a:cubicBezTo>
                <a:cubicBezTo>
                  <a:pt x="206" y="1496"/>
                  <a:pt x="214" y="1563"/>
                  <a:pt x="219" y="1581"/>
                </a:cubicBezTo>
                <a:cubicBezTo>
                  <a:pt x="225" y="1599"/>
                  <a:pt x="205" y="1603"/>
                  <a:pt x="208" y="1612"/>
                </a:cubicBezTo>
                <a:cubicBezTo>
                  <a:pt x="211" y="1621"/>
                  <a:pt x="211" y="1627"/>
                  <a:pt x="211" y="1627"/>
                </a:cubicBezTo>
                <a:cubicBezTo>
                  <a:pt x="211" y="1627"/>
                  <a:pt x="181" y="1642"/>
                  <a:pt x="176" y="1649"/>
                </a:cubicBezTo>
                <a:cubicBezTo>
                  <a:pt x="172" y="1656"/>
                  <a:pt x="139" y="1666"/>
                  <a:pt x="134" y="1667"/>
                </a:cubicBezTo>
                <a:cubicBezTo>
                  <a:pt x="130" y="1667"/>
                  <a:pt x="127" y="1670"/>
                  <a:pt x="124" y="1674"/>
                </a:cubicBezTo>
                <a:cubicBezTo>
                  <a:pt x="122" y="1677"/>
                  <a:pt x="127" y="1681"/>
                  <a:pt x="134" y="1680"/>
                </a:cubicBezTo>
                <a:cubicBezTo>
                  <a:pt x="146" y="1678"/>
                  <a:pt x="140" y="1688"/>
                  <a:pt x="145" y="1686"/>
                </a:cubicBezTo>
                <a:cubicBezTo>
                  <a:pt x="150" y="1683"/>
                  <a:pt x="147" y="1689"/>
                  <a:pt x="158" y="1689"/>
                </a:cubicBezTo>
                <a:cubicBezTo>
                  <a:pt x="170" y="1689"/>
                  <a:pt x="173" y="1680"/>
                  <a:pt x="173" y="1680"/>
                </a:cubicBezTo>
                <a:cubicBezTo>
                  <a:pt x="173" y="1680"/>
                  <a:pt x="255" y="1649"/>
                  <a:pt x="258" y="1641"/>
                </a:cubicBezTo>
                <a:cubicBezTo>
                  <a:pt x="261" y="1634"/>
                  <a:pt x="257" y="1623"/>
                  <a:pt x="257" y="1623"/>
                </a:cubicBezTo>
                <a:cubicBezTo>
                  <a:pt x="257" y="1623"/>
                  <a:pt x="259" y="1603"/>
                  <a:pt x="255" y="1594"/>
                </a:cubicBezTo>
                <a:cubicBezTo>
                  <a:pt x="252" y="1584"/>
                  <a:pt x="247" y="1574"/>
                  <a:pt x="247" y="1574"/>
                </a:cubicBezTo>
                <a:cubicBezTo>
                  <a:pt x="247" y="1574"/>
                  <a:pt x="241" y="1452"/>
                  <a:pt x="240" y="1438"/>
                </a:cubicBezTo>
                <a:cubicBezTo>
                  <a:pt x="238" y="1424"/>
                  <a:pt x="238" y="1300"/>
                  <a:pt x="238" y="1284"/>
                </a:cubicBezTo>
                <a:cubicBezTo>
                  <a:pt x="238" y="1268"/>
                  <a:pt x="250" y="1250"/>
                  <a:pt x="254" y="1237"/>
                </a:cubicBezTo>
                <a:cubicBezTo>
                  <a:pt x="258" y="1224"/>
                  <a:pt x="261" y="1224"/>
                  <a:pt x="257" y="1214"/>
                </a:cubicBezTo>
                <a:cubicBezTo>
                  <a:pt x="257" y="1214"/>
                  <a:pt x="272" y="1196"/>
                  <a:pt x="269" y="1186"/>
                </a:cubicBezTo>
                <a:cubicBezTo>
                  <a:pt x="265" y="1176"/>
                  <a:pt x="249" y="1164"/>
                  <a:pt x="242" y="1142"/>
                </a:cubicBezTo>
                <a:cubicBezTo>
                  <a:pt x="235" y="1119"/>
                  <a:pt x="211" y="1060"/>
                  <a:pt x="208" y="1029"/>
                </a:cubicBezTo>
                <a:cubicBezTo>
                  <a:pt x="205" y="997"/>
                  <a:pt x="202" y="945"/>
                  <a:pt x="202" y="917"/>
                </a:cubicBezTo>
                <a:cubicBezTo>
                  <a:pt x="203" y="888"/>
                  <a:pt x="205" y="874"/>
                  <a:pt x="205" y="874"/>
                </a:cubicBezTo>
                <a:cubicBezTo>
                  <a:pt x="205" y="874"/>
                  <a:pt x="214" y="869"/>
                  <a:pt x="213" y="861"/>
                </a:cubicBezTo>
                <a:cubicBezTo>
                  <a:pt x="212" y="853"/>
                  <a:pt x="206" y="854"/>
                  <a:pt x="212" y="841"/>
                </a:cubicBezTo>
                <a:cubicBezTo>
                  <a:pt x="217" y="828"/>
                  <a:pt x="222" y="830"/>
                  <a:pt x="222" y="830"/>
                </a:cubicBezTo>
                <a:cubicBezTo>
                  <a:pt x="222" y="830"/>
                  <a:pt x="227" y="864"/>
                  <a:pt x="237" y="871"/>
                </a:cubicBezTo>
                <a:cubicBezTo>
                  <a:pt x="246" y="878"/>
                  <a:pt x="254" y="880"/>
                  <a:pt x="263" y="873"/>
                </a:cubicBezTo>
                <a:cubicBezTo>
                  <a:pt x="272" y="866"/>
                  <a:pt x="294" y="843"/>
                  <a:pt x="294" y="843"/>
                </a:cubicBezTo>
                <a:cubicBezTo>
                  <a:pt x="294" y="843"/>
                  <a:pt x="296" y="848"/>
                  <a:pt x="298" y="849"/>
                </a:cubicBezTo>
                <a:cubicBezTo>
                  <a:pt x="300" y="848"/>
                  <a:pt x="302" y="843"/>
                  <a:pt x="302" y="843"/>
                </a:cubicBezTo>
                <a:cubicBezTo>
                  <a:pt x="302" y="843"/>
                  <a:pt x="324" y="866"/>
                  <a:pt x="333" y="873"/>
                </a:cubicBezTo>
                <a:cubicBezTo>
                  <a:pt x="343" y="880"/>
                  <a:pt x="350" y="878"/>
                  <a:pt x="359" y="871"/>
                </a:cubicBezTo>
                <a:cubicBezTo>
                  <a:pt x="369" y="864"/>
                  <a:pt x="375" y="830"/>
                  <a:pt x="375" y="830"/>
                </a:cubicBezTo>
                <a:cubicBezTo>
                  <a:pt x="375" y="830"/>
                  <a:pt x="379" y="828"/>
                  <a:pt x="384" y="841"/>
                </a:cubicBezTo>
                <a:cubicBezTo>
                  <a:pt x="390" y="854"/>
                  <a:pt x="384" y="853"/>
                  <a:pt x="383" y="861"/>
                </a:cubicBezTo>
                <a:cubicBezTo>
                  <a:pt x="382" y="869"/>
                  <a:pt x="391" y="874"/>
                  <a:pt x="391" y="874"/>
                </a:cubicBezTo>
                <a:cubicBezTo>
                  <a:pt x="391" y="874"/>
                  <a:pt x="393" y="888"/>
                  <a:pt x="394" y="917"/>
                </a:cubicBezTo>
                <a:cubicBezTo>
                  <a:pt x="394" y="945"/>
                  <a:pt x="391" y="997"/>
                  <a:pt x="388" y="1029"/>
                </a:cubicBezTo>
                <a:cubicBezTo>
                  <a:pt x="385" y="1060"/>
                  <a:pt x="361" y="1119"/>
                  <a:pt x="354" y="1142"/>
                </a:cubicBezTo>
                <a:cubicBezTo>
                  <a:pt x="347" y="1164"/>
                  <a:pt x="331" y="1176"/>
                  <a:pt x="327" y="1186"/>
                </a:cubicBezTo>
                <a:cubicBezTo>
                  <a:pt x="324" y="1196"/>
                  <a:pt x="340" y="1214"/>
                  <a:pt x="340" y="1214"/>
                </a:cubicBezTo>
                <a:cubicBezTo>
                  <a:pt x="335" y="1224"/>
                  <a:pt x="338" y="1224"/>
                  <a:pt x="342" y="1237"/>
                </a:cubicBezTo>
                <a:cubicBezTo>
                  <a:pt x="346" y="1250"/>
                  <a:pt x="358" y="1268"/>
                  <a:pt x="358" y="1284"/>
                </a:cubicBezTo>
                <a:cubicBezTo>
                  <a:pt x="358" y="1300"/>
                  <a:pt x="358" y="1424"/>
                  <a:pt x="356" y="1438"/>
                </a:cubicBezTo>
                <a:cubicBezTo>
                  <a:pt x="355" y="1452"/>
                  <a:pt x="349" y="1574"/>
                  <a:pt x="349" y="1574"/>
                </a:cubicBezTo>
                <a:cubicBezTo>
                  <a:pt x="349" y="1574"/>
                  <a:pt x="344" y="1584"/>
                  <a:pt x="341" y="1594"/>
                </a:cubicBezTo>
                <a:cubicBezTo>
                  <a:pt x="337" y="1603"/>
                  <a:pt x="339" y="1623"/>
                  <a:pt x="339" y="1623"/>
                </a:cubicBezTo>
                <a:cubicBezTo>
                  <a:pt x="339" y="1623"/>
                  <a:pt x="335" y="1634"/>
                  <a:pt x="338" y="1641"/>
                </a:cubicBezTo>
                <a:cubicBezTo>
                  <a:pt x="341" y="1649"/>
                  <a:pt x="418" y="1680"/>
                  <a:pt x="418" y="1680"/>
                </a:cubicBezTo>
                <a:cubicBezTo>
                  <a:pt x="418" y="1680"/>
                  <a:pt x="421" y="1689"/>
                  <a:pt x="432" y="1689"/>
                </a:cubicBezTo>
                <a:cubicBezTo>
                  <a:pt x="443" y="1689"/>
                  <a:pt x="441" y="1683"/>
                  <a:pt x="445" y="1686"/>
                </a:cubicBezTo>
                <a:cubicBezTo>
                  <a:pt x="450" y="1688"/>
                  <a:pt x="445" y="1678"/>
                  <a:pt x="457" y="1680"/>
                </a:cubicBezTo>
                <a:cubicBezTo>
                  <a:pt x="463" y="1681"/>
                  <a:pt x="469" y="1677"/>
                  <a:pt x="467" y="1674"/>
                </a:cubicBezTo>
                <a:cubicBezTo>
                  <a:pt x="464" y="1670"/>
                  <a:pt x="460" y="1667"/>
                  <a:pt x="456" y="1667"/>
                </a:cubicBezTo>
                <a:cubicBezTo>
                  <a:pt x="452" y="1666"/>
                  <a:pt x="419" y="1656"/>
                  <a:pt x="414" y="1649"/>
                </a:cubicBezTo>
                <a:cubicBezTo>
                  <a:pt x="409" y="1642"/>
                  <a:pt x="385" y="1627"/>
                  <a:pt x="385" y="1627"/>
                </a:cubicBezTo>
                <a:cubicBezTo>
                  <a:pt x="385" y="1627"/>
                  <a:pt x="385" y="1621"/>
                  <a:pt x="388" y="1612"/>
                </a:cubicBezTo>
                <a:cubicBezTo>
                  <a:pt x="391" y="1603"/>
                  <a:pt x="371" y="1599"/>
                  <a:pt x="377" y="1581"/>
                </a:cubicBezTo>
                <a:cubicBezTo>
                  <a:pt x="382" y="1563"/>
                  <a:pt x="390" y="1496"/>
                  <a:pt x="394" y="1455"/>
                </a:cubicBezTo>
                <a:cubicBezTo>
                  <a:pt x="398" y="1414"/>
                  <a:pt x="404" y="1327"/>
                  <a:pt x="407" y="1301"/>
                </a:cubicBezTo>
                <a:cubicBezTo>
                  <a:pt x="410" y="1275"/>
                  <a:pt x="412" y="1265"/>
                  <a:pt x="417" y="1252"/>
                </a:cubicBezTo>
                <a:cubicBezTo>
                  <a:pt x="423" y="1239"/>
                  <a:pt x="412" y="1238"/>
                  <a:pt x="412" y="1238"/>
                </a:cubicBezTo>
                <a:cubicBezTo>
                  <a:pt x="412" y="1238"/>
                  <a:pt x="414" y="1238"/>
                  <a:pt x="415" y="1227"/>
                </a:cubicBezTo>
                <a:cubicBezTo>
                  <a:pt x="416" y="1216"/>
                  <a:pt x="395" y="1215"/>
                  <a:pt x="395" y="1215"/>
                </a:cubicBezTo>
                <a:cubicBezTo>
                  <a:pt x="395" y="1215"/>
                  <a:pt x="406" y="1215"/>
                  <a:pt x="412" y="1208"/>
                </a:cubicBezTo>
                <a:cubicBezTo>
                  <a:pt x="419" y="1201"/>
                  <a:pt x="411" y="1186"/>
                  <a:pt x="405" y="1169"/>
                </a:cubicBezTo>
                <a:cubicBezTo>
                  <a:pt x="400" y="1152"/>
                  <a:pt x="404" y="1097"/>
                  <a:pt x="413" y="1037"/>
                </a:cubicBezTo>
                <a:cubicBezTo>
                  <a:pt x="422" y="977"/>
                  <a:pt x="425" y="888"/>
                  <a:pt x="426" y="874"/>
                </a:cubicBezTo>
                <a:cubicBezTo>
                  <a:pt x="428" y="859"/>
                  <a:pt x="441" y="858"/>
                  <a:pt x="444" y="833"/>
                </a:cubicBezTo>
                <a:cubicBezTo>
                  <a:pt x="448" y="809"/>
                  <a:pt x="428" y="798"/>
                  <a:pt x="421" y="804"/>
                </a:cubicBezTo>
                <a:cubicBezTo>
                  <a:pt x="414" y="810"/>
                  <a:pt x="402" y="811"/>
                  <a:pt x="399" y="803"/>
                </a:cubicBezTo>
                <a:cubicBezTo>
                  <a:pt x="395" y="795"/>
                  <a:pt x="398" y="784"/>
                  <a:pt x="402" y="778"/>
                </a:cubicBezTo>
                <a:cubicBezTo>
                  <a:pt x="406" y="771"/>
                  <a:pt x="405" y="779"/>
                  <a:pt x="409" y="770"/>
                </a:cubicBezTo>
                <a:cubicBezTo>
                  <a:pt x="414" y="761"/>
                  <a:pt x="409" y="757"/>
                  <a:pt x="414" y="749"/>
                </a:cubicBezTo>
                <a:cubicBezTo>
                  <a:pt x="419" y="741"/>
                  <a:pt x="430" y="730"/>
                  <a:pt x="415" y="705"/>
                </a:cubicBezTo>
                <a:cubicBezTo>
                  <a:pt x="400" y="680"/>
                  <a:pt x="355" y="695"/>
                  <a:pt x="350" y="698"/>
                </a:cubicBezTo>
                <a:cubicBezTo>
                  <a:pt x="345" y="701"/>
                  <a:pt x="320" y="702"/>
                  <a:pt x="320" y="702"/>
                </a:cubicBezTo>
                <a:cubicBezTo>
                  <a:pt x="321" y="694"/>
                  <a:pt x="317" y="656"/>
                  <a:pt x="317" y="656"/>
                </a:cubicBezTo>
                <a:cubicBezTo>
                  <a:pt x="317" y="656"/>
                  <a:pt x="321" y="656"/>
                  <a:pt x="327" y="655"/>
                </a:cubicBezTo>
                <a:cubicBezTo>
                  <a:pt x="333" y="654"/>
                  <a:pt x="338" y="649"/>
                  <a:pt x="335" y="646"/>
                </a:cubicBezTo>
                <a:cubicBezTo>
                  <a:pt x="332" y="642"/>
                  <a:pt x="317" y="647"/>
                  <a:pt x="317" y="647"/>
                </a:cubicBezTo>
                <a:cubicBezTo>
                  <a:pt x="317" y="647"/>
                  <a:pt x="315" y="642"/>
                  <a:pt x="317" y="636"/>
                </a:cubicBezTo>
                <a:cubicBezTo>
                  <a:pt x="320" y="630"/>
                  <a:pt x="317" y="621"/>
                  <a:pt x="317" y="621"/>
                </a:cubicBezTo>
                <a:cubicBezTo>
                  <a:pt x="317" y="621"/>
                  <a:pt x="322" y="619"/>
                  <a:pt x="329" y="622"/>
                </a:cubicBezTo>
                <a:cubicBezTo>
                  <a:pt x="336" y="624"/>
                  <a:pt x="335" y="618"/>
                  <a:pt x="333" y="614"/>
                </a:cubicBezTo>
                <a:cubicBezTo>
                  <a:pt x="331" y="610"/>
                  <a:pt x="315" y="608"/>
                  <a:pt x="315" y="608"/>
                </a:cubicBezTo>
                <a:cubicBezTo>
                  <a:pt x="315" y="608"/>
                  <a:pt x="317" y="603"/>
                  <a:pt x="317" y="595"/>
                </a:cubicBezTo>
                <a:cubicBezTo>
                  <a:pt x="316" y="588"/>
                  <a:pt x="313" y="588"/>
                  <a:pt x="318" y="588"/>
                </a:cubicBezTo>
                <a:cubicBezTo>
                  <a:pt x="323" y="589"/>
                  <a:pt x="334" y="588"/>
                  <a:pt x="332" y="584"/>
                </a:cubicBezTo>
                <a:cubicBezTo>
                  <a:pt x="329" y="581"/>
                  <a:pt x="312" y="584"/>
                  <a:pt x="314" y="575"/>
                </a:cubicBezTo>
                <a:cubicBezTo>
                  <a:pt x="316" y="567"/>
                  <a:pt x="313" y="555"/>
                  <a:pt x="313" y="555"/>
                </a:cubicBezTo>
                <a:cubicBezTo>
                  <a:pt x="313" y="555"/>
                  <a:pt x="326" y="557"/>
                  <a:pt x="326" y="553"/>
                </a:cubicBezTo>
                <a:cubicBezTo>
                  <a:pt x="326" y="548"/>
                  <a:pt x="311" y="546"/>
                  <a:pt x="311" y="540"/>
                </a:cubicBezTo>
                <a:cubicBezTo>
                  <a:pt x="312" y="534"/>
                  <a:pt x="313" y="517"/>
                  <a:pt x="313" y="517"/>
                </a:cubicBezTo>
                <a:cubicBezTo>
                  <a:pt x="337" y="520"/>
                  <a:pt x="312" y="505"/>
                  <a:pt x="312" y="505"/>
                </a:cubicBezTo>
                <a:cubicBezTo>
                  <a:pt x="312" y="505"/>
                  <a:pt x="311" y="502"/>
                  <a:pt x="312" y="496"/>
                </a:cubicBezTo>
                <a:cubicBezTo>
                  <a:pt x="313" y="490"/>
                  <a:pt x="313" y="486"/>
                  <a:pt x="313" y="486"/>
                </a:cubicBezTo>
                <a:cubicBezTo>
                  <a:pt x="313" y="486"/>
                  <a:pt x="323" y="482"/>
                  <a:pt x="332" y="485"/>
                </a:cubicBezTo>
                <a:cubicBezTo>
                  <a:pt x="342" y="487"/>
                  <a:pt x="345" y="492"/>
                  <a:pt x="351" y="500"/>
                </a:cubicBezTo>
                <a:cubicBezTo>
                  <a:pt x="357" y="508"/>
                  <a:pt x="371" y="512"/>
                  <a:pt x="371" y="512"/>
                </a:cubicBezTo>
                <a:cubicBezTo>
                  <a:pt x="371" y="512"/>
                  <a:pt x="373" y="515"/>
                  <a:pt x="382" y="522"/>
                </a:cubicBezTo>
                <a:cubicBezTo>
                  <a:pt x="391" y="529"/>
                  <a:pt x="412" y="531"/>
                  <a:pt x="412" y="531"/>
                </a:cubicBezTo>
                <a:cubicBezTo>
                  <a:pt x="412" y="531"/>
                  <a:pt x="415" y="534"/>
                  <a:pt x="417" y="537"/>
                </a:cubicBezTo>
                <a:cubicBezTo>
                  <a:pt x="420" y="540"/>
                  <a:pt x="422" y="527"/>
                  <a:pt x="422" y="527"/>
                </a:cubicBezTo>
                <a:cubicBezTo>
                  <a:pt x="434" y="522"/>
                  <a:pt x="426" y="509"/>
                  <a:pt x="426" y="509"/>
                </a:cubicBezTo>
                <a:cubicBezTo>
                  <a:pt x="440" y="491"/>
                  <a:pt x="433" y="481"/>
                  <a:pt x="433" y="481"/>
                </a:cubicBezTo>
                <a:cubicBezTo>
                  <a:pt x="443" y="466"/>
                  <a:pt x="437" y="440"/>
                  <a:pt x="437" y="440"/>
                </a:cubicBezTo>
                <a:cubicBezTo>
                  <a:pt x="440" y="434"/>
                  <a:pt x="441" y="436"/>
                  <a:pt x="442" y="424"/>
                </a:cubicBezTo>
                <a:cubicBezTo>
                  <a:pt x="439" y="424"/>
                  <a:pt x="439" y="424"/>
                  <a:pt x="439" y="424"/>
                </a:cubicBezTo>
                <a:cubicBezTo>
                  <a:pt x="439" y="415"/>
                  <a:pt x="439" y="415"/>
                  <a:pt x="439" y="415"/>
                </a:cubicBezTo>
                <a:cubicBezTo>
                  <a:pt x="439" y="410"/>
                  <a:pt x="437" y="407"/>
                  <a:pt x="437" y="407"/>
                </a:cubicBezTo>
                <a:cubicBezTo>
                  <a:pt x="441" y="397"/>
                  <a:pt x="434" y="383"/>
                  <a:pt x="434" y="383"/>
                </a:cubicBezTo>
                <a:cubicBezTo>
                  <a:pt x="438" y="376"/>
                  <a:pt x="431" y="359"/>
                  <a:pt x="431" y="359"/>
                </a:cubicBezTo>
                <a:cubicBezTo>
                  <a:pt x="431" y="359"/>
                  <a:pt x="438" y="356"/>
                  <a:pt x="439" y="349"/>
                </a:cubicBezTo>
                <a:cubicBezTo>
                  <a:pt x="440" y="348"/>
                  <a:pt x="440" y="346"/>
                  <a:pt x="441" y="345"/>
                </a:cubicBezTo>
                <a:cubicBezTo>
                  <a:pt x="455" y="337"/>
                  <a:pt x="467" y="355"/>
                  <a:pt x="467" y="356"/>
                </a:cubicBezTo>
                <a:cubicBezTo>
                  <a:pt x="477" y="380"/>
                  <a:pt x="490" y="421"/>
                  <a:pt x="496" y="445"/>
                </a:cubicBezTo>
                <a:cubicBezTo>
                  <a:pt x="503" y="471"/>
                  <a:pt x="509" y="502"/>
                  <a:pt x="505" y="524"/>
                </a:cubicBezTo>
                <a:cubicBezTo>
                  <a:pt x="500" y="547"/>
                  <a:pt x="492" y="564"/>
                  <a:pt x="502" y="573"/>
                </a:cubicBezTo>
                <a:cubicBezTo>
                  <a:pt x="506" y="591"/>
                  <a:pt x="506" y="591"/>
                  <a:pt x="506" y="591"/>
                </a:cubicBezTo>
                <a:cubicBezTo>
                  <a:pt x="506" y="591"/>
                  <a:pt x="506" y="623"/>
                  <a:pt x="505" y="631"/>
                </a:cubicBezTo>
                <a:cubicBezTo>
                  <a:pt x="504" y="640"/>
                  <a:pt x="496" y="679"/>
                  <a:pt x="499" y="710"/>
                </a:cubicBezTo>
                <a:cubicBezTo>
                  <a:pt x="502" y="740"/>
                  <a:pt x="511" y="772"/>
                  <a:pt x="506" y="786"/>
                </a:cubicBezTo>
                <a:cubicBezTo>
                  <a:pt x="502" y="799"/>
                  <a:pt x="502" y="813"/>
                  <a:pt x="506" y="819"/>
                </a:cubicBezTo>
                <a:cubicBezTo>
                  <a:pt x="506" y="819"/>
                  <a:pt x="490" y="829"/>
                  <a:pt x="486" y="845"/>
                </a:cubicBezTo>
                <a:cubicBezTo>
                  <a:pt x="481" y="860"/>
                  <a:pt x="478" y="868"/>
                  <a:pt x="475" y="873"/>
                </a:cubicBezTo>
                <a:cubicBezTo>
                  <a:pt x="472" y="877"/>
                  <a:pt x="470" y="886"/>
                  <a:pt x="473" y="893"/>
                </a:cubicBezTo>
                <a:cubicBezTo>
                  <a:pt x="477" y="901"/>
                  <a:pt x="473" y="904"/>
                  <a:pt x="473" y="911"/>
                </a:cubicBezTo>
                <a:cubicBezTo>
                  <a:pt x="473" y="919"/>
                  <a:pt x="472" y="932"/>
                  <a:pt x="478" y="936"/>
                </a:cubicBezTo>
                <a:cubicBezTo>
                  <a:pt x="483" y="940"/>
                  <a:pt x="481" y="927"/>
                  <a:pt x="485" y="921"/>
                </a:cubicBezTo>
                <a:cubicBezTo>
                  <a:pt x="489" y="915"/>
                  <a:pt x="483" y="902"/>
                  <a:pt x="486" y="896"/>
                </a:cubicBezTo>
                <a:cubicBezTo>
                  <a:pt x="489" y="890"/>
                  <a:pt x="494" y="885"/>
                  <a:pt x="493" y="877"/>
                </a:cubicBezTo>
                <a:cubicBezTo>
                  <a:pt x="493" y="869"/>
                  <a:pt x="501" y="847"/>
                  <a:pt x="504" y="849"/>
                </a:cubicBezTo>
                <a:cubicBezTo>
                  <a:pt x="507" y="852"/>
                  <a:pt x="508" y="880"/>
                  <a:pt x="509" y="891"/>
                </a:cubicBezTo>
                <a:cubicBezTo>
                  <a:pt x="511" y="906"/>
                  <a:pt x="505" y="919"/>
                  <a:pt x="508" y="925"/>
                </a:cubicBezTo>
                <a:cubicBezTo>
                  <a:pt x="510" y="931"/>
                  <a:pt x="511" y="941"/>
                  <a:pt x="511" y="945"/>
                </a:cubicBezTo>
                <a:cubicBezTo>
                  <a:pt x="510" y="948"/>
                  <a:pt x="508" y="957"/>
                  <a:pt x="512" y="965"/>
                </a:cubicBezTo>
                <a:cubicBezTo>
                  <a:pt x="516" y="973"/>
                  <a:pt x="515" y="995"/>
                  <a:pt x="521" y="995"/>
                </a:cubicBezTo>
                <a:cubicBezTo>
                  <a:pt x="527" y="995"/>
                  <a:pt x="526" y="966"/>
                  <a:pt x="526" y="966"/>
                </a:cubicBezTo>
                <a:cubicBezTo>
                  <a:pt x="526" y="966"/>
                  <a:pt x="526" y="953"/>
                  <a:pt x="524" y="948"/>
                </a:cubicBezTo>
                <a:cubicBezTo>
                  <a:pt x="521" y="937"/>
                  <a:pt x="521" y="937"/>
                  <a:pt x="523" y="928"/>
                </a:cubicBezTo>
                <a:cubicBezTo>
                  <a:pt x="524" y="925"/>
                  <a:pt x="523" y="915"/>
                  <a:pt x="522" y="901"/>
                </a:cubicBezTo>
                <a:cubicBezTo>
                  <a:pt x="521" y="896"/>
                  <a:pt x="521" y="863"/>
                  <a:pt x="522" y="867"/>
                </a:cubicBezTo>
                <a:cubicBezTo>
                  <a:pt x="523" y="871"/>
                  <a:pt x="525" y="891"/>
                  <a:pt x="525" y="895"/>
                </a:cubicBezTo>
                <a:cubicBezTo>
                  <a:pt x="525" y="899"/>
                  <a:pt x="525" y="911"/>
                  <a:pt x="529" y="917"/>
                </a:cubicBezTo>
                <a:cubicBezTo>
                  <a:pt x="532" y="922"/>
                  <a:pt x="532" y="931"/>
                  <a:pt x="534" y="939"/>
                </a:cubicBezTo>
                <a:cubicBezTo>
                  <a:pt x="535" y="947"/>
                  <a:pt x="532" y="957"/>
                  <a:pt x="534" y="963"/>
                </a:cubicBezTo>
                <a:cubicBezTo>
                  <a:pt x="537" y="968"/>
                  <a:pt x="538" y="984"/>
                  <a:pt x="541" y="994"/>
                </a:cubicBezTo>
                <a:cubicBezTo>
                  <a:pt x="545" y="1003"/>
                  <a:pt x="550" y="997"/>
                  <a:pt x="549" y="984"/>
                </a:cubicBezTo>
                <a:cubicBezTo>
                  <a:pt x="549" y="970"/>
                  <a:pt x="550" y="966"/>
                  <a:pt x="549" y="957"/>
                </a:cubicBezTo>
                <a:cubicBezTo>
                  <a:pt x="549" y="949"/>
                  <a:pt x="545" y="938"/>
                  <a:pt x="544" y="931"/>
                </a:cubicBezTo>
                <a:cubicBezTo>
                  <a:pt x="542" y="923"/>
                  <a:pt x="543" y="912"/>
                  <a:pt x="541" y="906"/>
                </a:cubicBezTo>
                <a:cubicBezTo>
                  <a:pt x="539" y="899"/>
                  <a:pt x="537" y="880"/>
                  <a:pt x="537" y="872"/>
                </a:cubicBezTo>
                <a:cubicBezTo>
                  <a:pt x="537" y="865"/>
                  <a:pt x="543" y="877"/>
                  <a:pt x="544" y="887"/>
                </a:cubicBezTo>
                <a:cubicBezTo>
                  <a:pt x="545" y="897"/>
                  <a:pt x="546" y="910"/>
                  <a:pt x="549" y="914"/>
                </a:cubicBezTo>
                <a:cubicBezTo>
                  <a:pt x="552" y="918"/>
                  <a:pt x="551" y="921"/>
                  <a:pt x="552" y="926"/>
                </a:cubicBezTo>
                <a:cubicBezTo>
                  <a:pt x="554" y="932"/>
                  <a:pt x="552" y="945"/>
                  <a:pt x="556" y="950"/>
                </a:cubicBezTo>
                <a:cubicBezTo>
                  <a:pt x="559" y="955"/>
                  <a:pt x="560" y="961"/>
                  <a:pt x="564" y="974"/>
                </a:cubicBezTo>
                <a:cubicBezTo>
                  <a:pt x="567" y="987"/>
                  <a:pt x="574" y="982"/>
                  <a:pt x="572" y="971"/>
                </a:cubicBezTo>
                <a:cubicBezTo>
                  <a:pt x="570" y="960"/>
                  <a:pt x="572" y="953"/>
                  <a:pt x="571" y="944"/>
                </a:cubicBezTo>
                <a:cubicBezTo>
                  <a:pt x="569" y="936"/>
                  <a:pt x="562" y="926"/>
                  <a:pt x="561" y="921"/>
                </a:cubicBezTo>
                <a:cubicBezTo>
                  <a:pt x="559" y="915"/>
                  <a:pt x="561" y="909"/>
                  <a:pt x="559" y="901"/>
                </a:cubicBezTo>
                <a:cubicBezTo>
                  <a:pt x="557" y="893"/>
                  <a:pt x="553" y="874"/>
                  <a:pt x="553" y="869"/>
                </a:cubicBezTo>
                <a:cubicBezTo>
                  <a:pt x="554" y="864"/>
                  <a:pt x="566" y="888"/>
                  <a:pt x="567" y="894"/>
                </a:cubicBezTo>
                <a:cubicBezTo>
                  <a:pt x="568" y="900"/>
                  <a:pt x="568" y="910"/>
                  <a:pt x="572" y="916"/>
                </a:cubicBezTo>
                <a:cubicBezTo>
                  <a:pt x="576" y="922"/>
                  <a:pt x="579" y="934"/>
                  <a:pt x="582" y="941"/>
                </a:cubicBezTo>
                <a:cubicBezTo>
                  <a:pt x="585" y="948"/>
                  <a:pt x="590" y="957"/>
                  <a:pt x="593" y="954"/>
                </a:cubicBezTo>
                <a:cubicBezTo>
                  <a:pt x="596" y="950"/>
                  <a:pt x="588" y="923"/>
                  <a:pt x="586" y="917"/>
                </a:cubicBezTo>
                <a:close/>
                <a:moveTo>
                  <a:pt x="76" y="741"/>
                </a:moveTo>
                <a:cubicBezTo>
                  <a:pt x="73" y="766"/>
                  <a:pt x="72" y="793"/>
                  <a:pt x="63" y="788"/>
                </a:cubicBezTo>
                <a:cubicBezTo>
                  <a:pt x="55" y="782"/>
                  <a:pt x="64" y="736"/>
                  <a:pt x="67" y="719"/>
                </a:cubicBezTo>
                <a:cubicBezTo>
                  <a:pt x="70" y="701"/>
                  <a:pt x="76" y="663"/>
                  <a:pt x="76" y="663"/>
                </a:cubicBezTo>
                <a:cubicBezTo>
                  <a:pt x="78" y="676"/>
                  <a:pt x="79" y="716"/>
                  <a:pt x="76" y="741"/>
                </a:cubicBezTo>
                <a:close/>
                <a:moveTo>
                  <a:pt x="216" y="1344"/>
                </a:moveTo>
                <a:cubicBezTo>
                  <a:pt x="222" y="1375"/>
                  <a:pt x="218" y="1543"/>
                  <a:pt x="218" y="1543"/>
                </a:cubicBezTo>
                <a:cubicBezTo>
                  <a:pt x="218" y="1543"/>
                  <a:pt x="209" y="1381"/>
                  <a:pt x="203" y="1343"/>
                </a:cubicBezTo>
                <a:cubicBezTo>
                  <a:pt x="196" y="1305"/>
                  <a:pt x="195" y="1257"/>
                  <a:pt x="196" y="1257"/>
                </a:cubicBezTo>
                <a:cubicBezTo>
                  <a:pt x="205" y="1260"/>
                  <a:pt x="210" y="1314"/>
                  <a:pt x="216" y="1344"/>
                </a:cubicBezTo>
                <a:close/>
                <a:moveTo>
                  <a:pt x="271" y="802"/>
                </a:moveTo>
                <a:cubicBezTo>
                  <a:pt x="223" y="782"/>
                  <a:pt x="235" y="764"/>
                  <a:pt x="242" y="760"/>
                </a:cubicBezTo>
                <a:cubicBezTo>
                  <a:pt x="248" y="757"/>
                  <a:pt x="258" y="763"/>
                  <a:pt x="265" y="771"/>
                </a:cubicBezTo>
                <a:cubicBezTo>
                  <a:pt x="273" y="780"/>
                  <a:pt x="271" y="802"/>
                  <a:pt x="271" y="802"/>
                </a:cubicBezTo>
                <a:close/>
                <a:moveTo>
                  <a:pt x="277" y="725"/>
                </a:moveTo>
                <a:cubicBezTo>
                  <a:pt x="271" y="730"/>
                  <a:pt x="256" y="709"/>
                  <a:pt x="256" y="709"/>
                </a:cubicBezTo>
                <a:cubicBezTo>
                  <a:pt x="272" y="708"/>
                  <a:pt x="283" y="719"/>
                  <a:pt x="277" y="725"/>
                </a:cubicBezTo>
                <a:close/>
                <a:moveTo>
                  <a:pt x="400" y="1257"/>
                </a:moveTo>
                <a:cubicBezTo>
                  <a:pt x="401" y="1257"/>
                  <a:pt x="400" y="1305"/>
                  <a:pt x="393" y="1343"/>
                </a:cubicBezTo>
                <a:cubicBezTo>
                  <a:pt x="387" y="1381"/>
                  <a:pt x="378" y="1543"/>
                  <a:pt x="378" y="1543"/>
                </a:cubicBezTo>
                <a:cubicBezTo>
                  <a:pt x="378" y="1543"/>
                  <a:pt x="374" y="1375"/>
                  <a:pt x="380" y="1344"/>
                </a:cubicBezTo>
                <a:cubicBezTo>
                  <a:pt x="386" y="1314"/>
                  <a:pt x="391" y="1260"/>
                  <a:pt x="400" y="1257"/>
                </a:cubicBezTo>
                <a:close/>
                <a:moveTo>
                  <a:pt x="354" y="760"/>
                </a:moveTo>
                <a:cubicBezTo>
                  <a:pt x="361" y="764"/>
                  <a:pt x="373" y="782"/>
                  <a:pt x="325" y="802"/>
                </a:cubicBezTo>
                <a:cubicBezTo>
                  <a:pt x="325" y="802"/>
                  <a:pt x="323" y="780"/>
                  <a:pt x="331" y="771"/>
                </a:cubicBezTo>
                <a:cubicBezTo>
                  <a:pt x="338" y="763"/>
                  <a:pt x="348" y="757"/>
                  <a:pt x="354" y="760"/>
                </a:cubicBezTo>
                <a:close/>
                <a:moveTo>
                  <a:pt x="340" y="709"/>
                </a:moveTo>
                <a:cubicBezTo>
                  <a:pt x="340" y="709"/>
                  <a:pt x="325" y="730"/>
                  <a:pt x="319" y="725"/>
                </a:cubicBezTo>
                <a:cubicBezTo>
                  <a:pt x="313" y="719"/>
                  <a:pt x="324" y="708"/>
                  <a:pt x="340" y="709"/>
                </a:cubicBezTo>
                <a:close/>
                <a:moveTo>
                  <a:pt x="422" y="401"/>
                </a:moveTo>
                <a:cubicBezTo>
                  <a:pt x="422" y="401"/>
                  <a:pt x="427" y="406"/>
                  <a:pt x="429" y="410"/>
                </a:cubicBezTo>
                <a:cubicBezTo>
                  <a:pt x="429" y="410"/>
                  <a:pt x="425" y="417"/>
                  <a:pt x="419" y="421"/>
                </a:cubicBezTo>
                <a:cubicBezTo>
                  <a:pt x="419" y="421"/>
                  <a:pt x="414" y="417"/>
                  <a:pt x="408" y="413"/>
                </a:cubicBezTo>
                <a:cubicBezTo>
                  <a:pt x="408" y="413"/>
                  <a:pt x="420" y="405"/>
                  <a:pt x="422" y="401"/>
                </a:cubicBezTo>
                <a:close/>
                <a:moveTo>
                  <a:pt x="423" y="445"/>
                </a:moveTo>
                <a:cubicBezTo>
                  <a:pt x="423" y="445"/>
                  <a:pt x="422" y="447"/>
                  <a:pt x="419" y="450"/>
                </a:cubicBezTo>
                <a:cubicBezTo>
                  <a:pt x="413" y="446"/>
                  <a:pt x="413" y="446"/>
                  <a:pt x="413" y="446"/>
                </a:cubicBezTo>
                <a:cubicBezTo>
                  <a:pt x="419" y="440"/>
                  <a:pt x="419" y="440"/>
                  <a:pt x="419" y="440"/>
                </a:cubicBezTo>
                <a:lnTo>
                  <a:pt x="423" y="445"/>
                </a:lnTo>
                <a:close/>
                <a:moveTo>
                  <a:pt x="406" y="392"/>
                </a:moveTo>
                <a:cubicBezTo>
                  <a:pt x="406" y="392"/>
                  <a:pt x="412" y="394"/>
                  <a:pt x="413" y="395"/>
                </a:cubicBezTo>
                <a:cubicBezTo>
                  <a:pt x="413" y="395"/>
                  <a:pt x="402" y="405"/>
                  <a:pt x="397" y="405"/>
                </a:cubicBezTo>
                <a:cubicBezTo>
                  <a:pt x="391" y="403"/>
                  <a:pt x="391" y="403"/>
                  <a:pt x="391" y="403"/>
                </a:cubicBezTo>
                <a:cubicBezTo>
                  <a:pt x="391" y="403"/>
                  <a:pt x="402" y="395"/>
                  <a:pt x="406" y="392"/>
                </a:cubicBezTo>
                <a:close/>
                <a:moveTo>
                  <a:pt x="399" y="440"/>
                </a:moveTo>
                <a:cubicBezTo>
                  <a:pt x="384" y="430"/>
                  <a:pt x="384" y="430"/>
                  <a:pt x="384" y="430"/>
                </a:cubicBezTo>
                <a:cubicBezTo>
                  <a:pt x="384" y="430"/>
                  <a:pt x="393" y="426"/>
                  <a:pt x="394" y="424"/>
                </a:cubicBezTo>
                <a:cubicBezTo>
                  <a:pt x="394" y="424"/>
                  <a:pt x="403" y="428"/>
                  <a:pt x="407" y="433"/>
                </a:cubicBezTo>
                <a:cubicBezTo>
                  <a:pt x="407" y="433"/>
                  <a:pt x="403" y="437"/>
                  <a:pt x="399" y="440"/>
                </a:cubicBezTo>
                <a:close/>
                <a:moveTo>
                  <a:pt x="407" y="460"/>
                </a:moveTo>
                <a:cubicBezTo>
                  <a:pt x="407" y="460"/>
                  <a:pt x="404" y="463"/>
                  <a:pt x="394" y="470"/>
                </a:cubicBezTo>
                <a:cubicBezTo>
                  <a:pt x="386" y="465"/>
                  <a:pt x="386" y="465"/>
                  <a:pt x="386" y="465"/>
                </a:cubicBezTo>
                <a:cubicBezTo>
                  <a:pt x="386" y="465"/>
                  <a:pt x="397" y="458"/>
                  <a:pt x="401" y="456"/>
                </a:cubicBezTo>
                <a:lnTo>
                  <a:pt x="407" y="460"/>
                </a:lnTo>
                <a:close/>
                <a:moveTo>
                  <a:pt x="369" y="392"/>
                </a:moveTo>
                <a:cubicBezTo>
                  <a:pt x="320" y="386"/>
                  <a:pt x="320" y="386"/>
                  <a:pt x="320" y="386"/>
                </a:cubicBezTo>
                <a:cubicBezTo>
                  <a:pt x="320" y="386"/>
                  <a:pt x="350" y="383"/>
                  <a:pt x="359" y="377"/>
                </a:cubicBezTo>
                <a:cubicBezTo>
                  <a:pt x="359" y="377"/>
                  <a:pt x="378" y="378"/>
                  <a:pt x="386" y="383"/>
                </a:cubicBezTo>
                <a:lnTo>
                  <a:pt x="369" y="392"/>
                </a:lnTo>
                <a:close/>
                <a:moveTo>
                  <a:pt x="380" y="417"/>
                </a:moveTo>
                <a:cubicBezTo>
                  <a:pt x="380" y="417"/>
                  <a:pt x="373" y="424"/>
                  <a:pt x="370" y="424"/>
                </a:cubicBezTo>
                <a:cubicBezTo>
                  <a:pt x="356" y="419"/>
                  <a:pt x="356" y="419"/>
                  <a:pt x="356" y="419"/>
                </a:cubicBezTo>
                <a:cubicBezTo>
                  <a:pt x="356" y="419"/>
                  <a:pt x="366" y="417"/>
                  <a:pt x="371" y="413"/>
                </a:cubicBezTo>
                <a:cubicBezTo>
                  <a:pt x="371" y="413"/>
                  <a:pt x="378" y="414"/>
                  <a:pt x="380" y="417"/>
                </a:cubicBezTo>
                <a:close/>
                <a:moveTo>
                  <a:pt x="368" y="352"/>
                </a:moveTo>
                <a:cubicBezTo>
                  <a:pt x="368" y="352"/>
                  <a:pt x="352" y="354"/>
                  <a:pt x="345" y="359"/>
                </a:cubicBezTo>
                <a:cubicBezTo>
                  <a:pt x="339" y="364"/>
                  <a:pt x="315" y="364"/>
                  <a:pt x="311" y="360"/>
                </a:cubicBezTo>
                <a:cubicBezTo>
                  <a:pt x="311" y="351"/>
                  <a:pt x="311" y="351"/>
                  <a:pt x="311" y="351"/>
                </a:cubicBezTo>
                <a:cubicBezTo>
                  <a:pt x="311" y="351"/>
                  <a:pt x="339" y="336"/>
                  <a:pt x="368" y="352"/>
                </a:cubicBezTo>
                <a:close/>
                <a:moveTo>
                  <a:pt x="357" y="327"/>
                </a:moveTo>
                <a:cubicBezTo>
                  <a:pt x="357" y="327"/>
                  <a:pt x="317" y="331"/>
                  <a:pt x="315" y="327"/>
                </a:cubicBezTo>
                <a:cubicBezTo>
                  <a:pt x="313" y="322"/>
                  <a:pt x="336" y="318"/>
                  <a:pt x="357" y="327"/>
                </a:cubicBezTo>
                <a:close/>
                <a:moveTo>
                  <a:pt x="379" y="345"/>
                </a:moveTo>
                <a:cubicBezTo>
                  <a:pt x="361" y="338"/>
                  <a:pt x="361" y="338"/>
                  <a:pt x="361" y="338"/>
                </a:cubicBezTo>
                <a:cubicBezTo>
                  <a:pt x="373" y="337"/>
                  <a:pt x="373" y="337"/>
                  <a:pt x="373" y="337"/>
                </a:cubicBezTo>
                <a:lnTo>
                  <a:pt x="379" y="345"/>
                </a:lnTo>
                <a:close/>
                <a:moveTo>
                  <a:pt x="370" y="323"/>
                </a:moveTo>
                <a:cubicBezTo>
                  <a:pt x="370" y="323"/>
                  <a:pt x="344" y="310"/>
                  <a:pt x="324" y="311"/>
                </a:cubicBezTo>
                <a:cubicBezTo>
                  <a:pt x="324" y="311"/>
                  <a:pt x="324" y="311"/>
                  <a:pt x="325" y="311"/>
                </a:cubicBezTo>
                <a:cubicBezTo>
                  <a:pt x="331" y="311"/>
                  <a:pt x="358" y="308"/>
                  <a:pt x="365" y="314"/>
                </a:cubicBezTo>
                <a:cubicBezTo>
                  <a:pt x="371" y="321"/>
                  <a:pt x="370" y="323"/>
                  <a:pt x="370" y="323"/>
                </a:cubicBezTo>
                <a:close/>
                <a:moveTo>
                  <a:pt x="351" y="266"/>
                </a:moveTo>
                <a:cubicBezTo>
                  <a:pt x="355" y="272"/>
                  <a:pt x="354" y="275"/>
                  <a:pt x="354" y="275"/>
                </a:cubicBezTo>
                <a:cubicBezTo>
                  <a:pt x="354" y="275"/>
                  <a:pt x="335" y="278"/>
                  <a:pt x="329" y="275"/>
                </a:cubicBezTo>
                <a:cubicBezTo>
                  <a:pt x="322" y="272"/>
                  <a:pt x="324" y="268"/>
                  <a:pt x="319" y="269"/>
                </a:cubicBezTo>
                <a:cubicBezTo>
                  <a:pt x="315" y="270"/>
                  <a:pt x="309" y="271"/>
                  <a:pt x="309" y="271"/>
                </a:cubicBezTo>
                <a:cubicBezTo>
                  <a:pt x="309" y="271"/>
                  <a:pt x="313" y="256"/>
                  <a:pt x="323" y="259"/>
                </a:cubicBezTo>
                <a:cubicBezTo>
                  <a:pt x="333" y="263"/>
                  <a:pt x="347" y="259"/>
                  <a:pt x="351" y="266"/>
                </a:cubicBezTo>
                <a:close/>
                <a:moveTo>
                  <a:pt x="325" y="245"/>
                </a:moveTo>
                <a:cubicBezTo>
                  <a:pt x="335" y="248"/>
                  <a:pt x="341" y="254"/>
                  <a:pt x="341" y="254"/>
                </a:cubicBezTo>
                <a:cubicBezTo>
                  <a:pt x="341" y="254"/>
                  <a:pt x="318" y="249"/>
                  <a:pt x="309" y="252"/>
                </a:cubicBezTo>
                <a:cubicBezTo>
                  <a:pt x="309" y="252"/>
                  <a:pt x="315" y="241"/>
                  <a:pt x="325" y="245"/>
                </a:cubicBezTo>
                <a:close/>
                <a:moveTo>
                  <a:pt x="312" y="92"/>
                </a:moveTo>
                <a:cubicBezTo>
                  <a:pt x="314" y="87"/>
                  <a:pt x="326" y="77"/>
                  <a:pt x="335" y="85"/>
                </a:cubicBezTo>
                <a:cubicBezTo>
                  <a:pt x="343" y="91"/>
                  <a:pt x="349" y="96"/>
                  <a:pt x="346" y="105"/>
                </a:cubicBezTo>
                <a:cubicBezTo>
                  <a:pt x="344" y="115"/>
                  <a:pt x="336" y="117"/>
                  <a:pt x="330" y="115"/>
                </a:cubicBezTo>
                <a:cubicBezTo>
                  <a:pt x="325" y="112"/>
                  <a:pt x="319" y="111"/>
                  <a:pt x="315" y="108"/>
                </a:cubicBezTo>
                <a:cubicBezTo>
                  <a:pt x="312" y="105"/>
                  <a:pt x="310" y="97"/>
                  <a:pt x="312" y="92"/>
                </a:cubicBezTo>
                <a:close/>
                <a:moveTo>
                  <a:pt x="266" y="115"/>
                </a:moveTo>
                <a:cubicBezTo>
                  <a:pt x="260" y="117"/>
                  <a:pt x="252" y="115"/>
                  <a:pt x="250" y="105"/>
                </a:cubicBezTo>
                <a:cubicBezTo>
                  <a:pt x="247" y="96"/>
                  <a:pt x="253" y="91"/>
                  <a:pt x="261" y="85"/>
                </a:cubicBezTo>
                <a:cubicBezTo>
                  <a:pt x="270" y="77"/>
                  <a:pt x="282" y="87"/>
                  <a:pt x="284" y="92"/>
                </a:cubicBezTo>
                <a:cubicBezTo>
                  <a:pt x="286" y="97"/>
                  <a:pt x="284" y="105"/>
                  <a:pt x="281" y="108"/>
                </a:cubicBezTo>
                <a:cubicBezTo>
                  <a:pt x="277" y="111"/>
                  <a:pt x="271" y="112"/>
                  <a:pt x="266" y="115"/>
                </a:cubicBezTo>
                <a:close/>
                <a:moveTo>
                  <a:pt x="271" y="245"/>
                </a:moveTo>
                <a:cubicBezTo>
                  <a:pt x="281" y="241"/>
                  <a:pt x="287" y="252"/>
                  <a:pt x="287" y="252"/>
                </a:cubicBezTo>
                <a:cubicBezTo>
                  <a:pt x="278" y="249"/>
                  <a:pt x="255" y="254"/>
                  <a:pt x="255" y="254"/>
                </a:cubicBezTo>
                <a:cubicBezTo>
                  <a:pt x="255" y="254"/>
                  <a:pt x="261" y="248"/>
                  <a:pt x="271" y="245"/>
                </a:cubicBezTo>
                <a:close/>
                <a:moveTo>
                  <a:pt x="245" y="266"/>
                </a:moveTo>
                <a:cubicBezTo>
                  <a:pt x="249" y="259"/>
                  <a:pt x="263" y="263"/>
                  <a:pt x="273" y="259"/>
                </a:cubicBezTo>
                <a:cubicBezTo>
                  <a:pt x="283" y="256"/>
                  <a:pt x="287" y="271"/>
                  <a:pt x="287" y="271"/>
                </a:cubicBezTo>
                <a:cubicBezTo>
                  <a:pt x="287" y="271"/>
                  <a:pt x="281" y="270"/>
                  <a:pt x="277" y="269"/>
                </a:cubicBezTo>
                <a:cubicBezTo>
                  <a:pt x="272" y="268"/>
                  <a:pt x="274" y="272"/>
                  <a:pt x="267" y="275"/>
                </a:cubicBezTo>
                <a:cubicBezTo>
                  <a:pt x="261" y="278"/>
                  <a:pt x="242" y="275"/>
                  <a:pt x="242" y="275"/>
                </a:cubicBezTo>
                <a:cubicBezTo>
                  <a:pt x="242" y="275"/>
                  <a:pt x="241" y="272"/>
                  <a:pt x="245" y="266"/>
                </a:cubicBezTo>
                <a:close/>
                <a:moveTo>
                  <a:pt x="279" y="351"/>
                </a:moveTo>
                <a:cubicBezTo>
                  <a:pt x="279" y="360"/>
                  <a:pt x="279" y="360"/>
                  <a:pt x="279" y="360"/>
                </a:cubicBezTo>
                <a:cubicBezTo>
                  <a:pt x="275" y="364"/>
                  <a:pt x="254" y="364"/>
                  <a:pt x="248" y="359"/>
                </a:cubicBezTo>
                <a:cubicBezTo>
                  <a:pt x="241" y="354"/>
                  <a:pt x="224" y="352"/>
                  <a:pt x="224" y="352"/>
                </a:cubicBezTo>
                <a:cubicBezTo>
                  <a:pt x="252" y="336"/>
                  <a:pt x="279" y="351"/>
                  <a:pt x="279" y="351"/>
                </a:cubicBezTo>
                <a:close/>
                <a:moveTo>
                  <a:pt x="239" y="327"/>
                </a:moveTo>
                <a:cubicBezTo>
                  <a:pt x="260" y="318"/>
                  <a:pt x="283" y="322"/>
                  <a:pt x="281" y="327"/>
                </a:cubicBezTo>
                <a:cubicBezTo>
                  <a:pt x="279" y="331"/>
                  <a:pt x="239" y="327"/>
                  <a:pt x="239" y="327"/>
                </a:cubicBezTo>
                <a:close/>
                <a:moveTo>
                  <a:pt x="231" y="314"/>
                </a:moveTo>
                <a:cubicBezTo>
                  <a:pt x="238" y="308"/>
                  <a:pt x="265" y="311"/>
                  <a:pt x="271" y="311"/>
                </a:cubicBezTo>
                <a:cubicBezTo>
                  <a:pt x="272" y="311"/>
                  <a:pt x="272" y="311"/>
                  <a:pt x="272" y="311"/>
                </a:cubicBezTo>
                <a:cubicBezTo>
                  <a:pt x="252" y="310"/>
                  <a:pt x="226" y="323"/>
                  <a:pt x="226" y="323"/>
                </a:cubicBezTo>
                <a:cubicBezTo>
                  <a:pt x="226" y="323"/>
                  <a:pt x="225" y="321"/>
                  <a:pt x="231" y="314"/>
                </a:cubicBezTo>
                <a:close/>
                <a:moveTo>
                  <a:pt x="223" y="337"/>
                </a:moveTo>
                <a:cubicBezTo>
                  <a:pt x="235" y="338"/>
                  <a:pt x="235" y="338"/>
                  <a:pt x="235" y="338"/>
                </a:cubicBezTo>
                <a:cubicBezTo>
                  <a:pt x="217" y="345"/>
                  <a:pt x="217" y="345"/>
                  <a:pt x="217" y="345"/>
                </a:cubicBezTo>
                <a:lnTo>
                  <a:pt x="223" y="337"/>
                </a:lnTo>
                <a:close/>
                <a:moveTo>
                  <a:pt x="238" y="377"/>
                </a:moveTo>
                <a:cubicBezTo>
                  <a:pt x="246" y="383"/>
                  <a:pt x="276" y="386"/>
                  <a:pt x="276" y="386"/>
                </a:cubicBezTo>
                <a:cubicBezTo>
                  <a:pt x="227" y="392"/>
                  <a:pt x="227" y="392"/>
                  <a:pt x="227" y="392"/>
                </a:cubicBezTo>
                <a:cubicBezTo>
                  <a:pt x="210" y="383"/>
                  <a:pt x="210" y="383"/>
                  <a:pt x="210" y="383"/>
                </a:cubicBezTo>
                <a:cubicBezTo>
                  <a:pt x="219" y="378"/>
                  <a:pt x="238" y="377"/>
                  <a:pt x="238" y="377"/>
                </a:cubicBezTo>
                <a:close/>
                <a:moveTo>
                  <a:pt x="240" y="419"/>
                </a:moveTo>
                <a:cubicBezTo>
                  <a:pt x="226" y="424"/>
                  <a:pt x="226" y="424"/>
                  <a:pt x="226" y="424"/>
                </a:cubicBezTo>
                <a:cubicBezTo>
                  <a:pt x="223" y="424"/>
                  <a:pt x="216" y="417"/>
                  <a:pt x="216" y="417"/>
                </a:cubicBezTo>
                <a:cubicBezTo>
                  <a:pt x="219" y="414"/>
                  <a:pt x="225" y="413"/>
                  <a:pt x="225" y="413"/>
                </a:cubicBezTo>
                <a:cubicBezTo>
                  <a:pt x="230" y="417"/>
                  <a:pt x="240" y="419"/>
                  <a:pt x="240" y="419"/>
                </a:cubicBezTo>
                <a:close/>
                <a:moveTo>
                  <a:pt x="197" y="440"/>
                </a:moveTo>
                <a:cubicBezTo>
                  <a:pt x="193" y="437"/>
                  <a:pt x="189" y="433"/>
                  <a:pt x="189" y="433"/>
                </a:cubicBezTo>
                <a:cubicBezTo>
                  <a:pt x="193" y="428"/>
                  <a:pt x="202" y="424"/>
                  <a:pt x="202" y="424"/>
                </a:cubicBezTo>
                <a:cubicBezTo>
                  <a:pt x="203" y="426"/>
                  <a:pt x="212" y="430"/>
                  <a:pt x="212" y="430"/>
                </a:cubicBezTo>
                <a:lnTo>
                  <a:pt x="197" y="440"/>
                </a:lnTo>
                <a:close/>
                <a:moveTo>
                  <a:pt x="210" y="465"/>
                </a:moveTo>
                <a:cubicBezTo>
                  <a:pt x="202" y="470"/>
                  <a:pt x="202" y="470"/>
                  <a:pt x="202" y="470"/>
                </a:cubicBezTo>
                <a:cubicBezTo>
                  <a:pt x="192" y="463"/>
                  <a:pt x="189" y="460"/>
                  <a:pt x="189" y="460"/>
                </a:cubicBezTo>
                <a:cubicBezTo>
                  <a:pt x="196" y="456"/>
                  <a:pt x="196" y="456"/>
                  <a:pt x="196" y="456"/>
                </a:cubicBezTo>
                <a:cubicBezTo>
                  <a:pt x="199" y="458"/>
                  <a:pt x="210" y="465"/>
                  <a:pt x="210" y="465"/>
                </a:cubicBezTo>
                <a:close/>
                <a:moveTo>
                  <a:pt x="190" y="392"/>
                </a:moveTo>
                <a:cubicBezTo>
                  <a:pt x="194" y="395"/>
                  <a:pt x="205" y="403"/>
                  <a:pt x="205" y="403"/>
                </a:cubicBezTo>
                <a:cubicBezTo>
                  <a:pt x="199" y="405"/>
                  <a:pt x="199" y="405"/>
                  <a:pt x="199" y="405"/>
                </a:cubicBezTo>
                <a:cubicBezTo>
                  <a:pt x="194" y="405"/>
                  <a:pt x="183" y="395"/>
                  <a:pt x="183" y="395"/>
                </a:cubicBezTo>
                <a:cubicBezTo>
                  <a:pt x="184" y="394"/>
                  <a:pt x="190" y="392"/>
                  <a:pt x="190" y="392"/>
                </a:cubicBezTo>
                <a:close/>
                <a:moveTo>
                  <a:pt x="174" y="401"/>
                </a:moveTo>
                <a:cubicBezTo>
                  <a:pt x="177" y="405"/>
                  <a:pt x="188" y="413"/>
                  <a:pt x="188" y="413"/>
                </a:cubicBezTo>
                <a:cubicBezTo>
                  <a:pt x="182" y="417"/>
                  <a:pt x="177" y="421"/>
                  <a:pt x="177" y="421"/>
                </a:cubicBezTo>
                <a:cubicBezTo>
                  <a:pt x="171" y="417"/>
                  <a:pt x="167" y="410"/>
                  <a:pt x="167" y="410"/>
                </a:cubicBezTo>
                <a:cubicBezTo>
                  <a:pt x="169" y="406"/>
                  <a:pt x="174" y="401"/>
                  <a:pt x="174" y="401"/>
                </a:cubicBezTo>
                <a:close/>
                <a:moveTo>
                  <a:pt x="183" y="446"/>
                </a:moveTo>
                <a:cubicBezTo>
                  <a:pt x="178" y="450"/>
                  <a:pt x="178" y="450"/>
                  <a:pt x="178" y="450"/>
                </a:cubicBezTo>
                <a:cubicBezTo>
                  <a:pt x="174" y="447"/>
                  <a:pt x="173" y="445"/>
                  <a:pt x="173" y="445"/>
                </a:cubicBezTo>
                <a:cubicBezTo>
                  <a:pt x="178" y="440"/>
                  <a:pt x="178" y="440"/>
                  <a:pt x="178" y="440"/>
                </a:cubicBezTo>
                <a:lnTo>
                  <a:pt x="183" y="446"/>
                </a:lnTo>
                <a:close/>
                <a:moveTo>
                  <a:pt x="165" y="454"/>
                </a:moveTo>
                <a:cubicBezTo>
                  <a:pt x="170" y="459"/>
                  <a:pt x="170" y="459"/>
                  <a:pt x="170" y="459"/>
                </a:cubicBezTo>
                <a:cubicBezTo>
                  <a:pt x="172" y="458"/>
                  <a:pt x="170" y="459"/>
                  <a:pt x="170" y="459"/>
                </a:cubicBezTo>
                <a:cubicBezTo>
                  <a:pt x="170" y="459"/>
                  <a:pt x="170" y="459"/>
                  <a:pt x="170" y="459"/>
                </a:cubicBezTo>
                <a:cubicBezTo>
                  <a:pt x="170" y="459"/>
                  <a:pt x="169" y="459"/>
                  <a:pt x="169" y="459"/>
                </a:cubicBezTo>
                <a:cubicBezTo>
                  <a:pt x="166" y="461"/>
                  <a:pt x="164" y="466"/>
                  <a:pt x="164" y="466"/>
                </a:cubicBezTo>
                <a:cubicBezTo>
                  <a:pt x="159" y="461"/>
                  <a:pt x="165" y="454"/>
                  <a:pt x="165" y="454"/>
                </a:cubicBezTo>
                <a:close/>
                <a:moveTo>
                  <a:pt x="170" y="499"/>
                </a:moveTo>
                <a:cubicBezTo>
                  <a:pt x="166" y="494"/>
                  <a:pt x="165" y="486"/>
                  <a:pt x="165" y="485"/>
                </a:cubicBezTo>
                <a:cubicBezTo>
                  <a:pt x="166" y="484"/>
                  <a:pt x="173" y="493"/>
                  <a:pt x="173" y="493"/>
                </a:cubicBezTo>
                <a:lnTo>
                  <a:pt x="170" y="499"/>
                </a:lnTo>
                <a:close/>
                <a:moveTo>
                  <a:pt x="172" y="474"/>
                </a:moveTo>
                <a:cubicBezTo>
                  <a:pt x="174" y="471"/>
                  <a:pt x="178" y="468"/>
                  <a:pt x="178" y="468"/>
                </a:cubicBezTo>
                <a:cubicBezTo>
                  <a:pt x="182" y="472"/>
                  <a:pt x="188" y="476"/>
                  <a:pt x="188" y="476"/>
                </a:cubicBezTo>
                <a:cubicBezTo>
                  <a:pt x="182" y="481"/>
                  <a:pt x="182" y="481"/>
                  <a:pt x="182" y="481"/>
                </a:cubicBezTo>
                <a:cubicBezTo>
                  <a:pt x="177" y="478"/>
                  <a:pt x="172" y="474"/>
                  <a:pt x="172" y="474"/>
                </a:cubicBezTo>
                <a:close/>
                <a:moveTo>
                  <a:pt x="182" y="515"/>
                </a:moveTo>
                <a:cubicBezTo>
                  <a:pt x="182" y="515"/>
                  <a:pt x="176" y="510"/>
                  <a:pt x="174" y="507"/>
                </a:cubicBezTo>
                <a:cubicBezTo>
                  <a:pt x="174" y="507"/>
                  <a:pt x="179" y="501"/>
                  <a:pt x="181" y="499"/>
                </a:cubicBezTo>
                <a:cubicBezTo>
                  <a:pt x="191" y="507"/>
                  <a:pt x="191" y="507"/>
                  <a:pt x="191" y="507"/>
                </a:cubicBezTo>
                <a:lnTo>
                  <a:pt x="182" y="515"/>
                </a:lnTo>
                <a:close/>
                <a:moveTo>
                  <a:pt x="203" y="498"/>
                </a:moveTo>
                <a:cubicBezTo>
                  <a:pt x="191" y="490"/>
                  <a:pt x="191" y="490"/>
                  <a:pt x="191" y="490"/>
                </a:cubicBezTo>
                <a:cubicBezTo>
                  <a:pt x="191" y="490"/>
                  <a:pt x="196" y="486"/>
                  <a:pt x="200" y="484"/>
                </a:cubicBezTo>
                <a:cubicBezTo>
                  <a:pt x="211" y="492"/>
                  <a:pt x="211" y="492"/>
                  <a:pt x="211" y="492"/>
                </a:cubicBezTo>
                <a:cubicBezTo>
                  <a:pt x="211" y="492"/>
                  <a:pt x="205" y="496"/>
                  <a:pt x="203" y="498"/>
                </a:cubicBezTo>
                <a:close/>
                <a:moveTo>
                  <a:pt x="224" y="484"/>
                </a:moveTo>
                <a:cubicBezTo>
                  <a:pt x="220" y="483"/>
                  <a:pt x="211" y="478"/>
                  <a:pt x="211" y="478"/>
                </a:cubicBezTo>
                <a:cubicBezTo>
                  <a:pt x="222" y="471"/>
                  <a:pt x="222" y="471"/>
                  <a:pt x="222" y="471"/>
                </a:cubicBezTo>
                <a:cubicBezTo>
                  <a:pt x="222" y="471"/>
                  <a:pt x="232" y="476"/>
                  <a:pt x="239" y="479"/>
                </a:cubicBezTo>
                <a:cubicBezTo>
                  <a:pt x="237" y="480"/>
                  <a:pt x="228" y="486"/>
                  <a:pt x="224" y="484"/>
                </a:cubicBezTo>
                <a:close/>
                <a:moveTo>
                  <a:pt x="225" y="458"/>
                </a:moveTo>
                <a:cubicBezTo>
                  <a:pt x="219" y="456"/>
                  <a:pt x="210" y="449"/>
                  <a:pt x="210" y="449"/>
                </a:cubicBezTo>
                <a:cubicBezTo>
                  <a:pt x="216" y="447"/>
                  <a:pt x="229" y="441"/>
                  <a:pt x="229" y="441"/>
                </a:cubicBezTo>
                <a:cubicBezTo>
                  <a:pt x="234" y="444"/>
                  <a:pt x="250" y="446"/>
                  <a:pt x="250" y="446"/>
                </a:cubicBezTo>
                <a:lnTo>
                  <a:pt x="225" y="458"/>
                </a:lnTo>
                <a:close/>
                <a:moveTo>
                  <a:pt x="243" y="433"/>
                </a:moveTo>
                <a:cubicBezTo>
                  <a:pt x="243" y="433"/>
                  <a:pt x="261" y="425"/>
                  <a:pt x="274" y="426"/>
                </a:cubicBezTo>
                <a:cubicBezTo>
                  <a:pt x="274" y="426"/>
                  <a:pt x="259" y="445"/>
                  <a:pt x="243" y="433"/>
                </a:cubicBezTo>
                <a:close/>
                <a:moveTo>
                  <a:pt x="258" y="472"/>
                </a:moveTo>
                <a:cubicBezTo>
                  <a:pt x="254" y="470"/>
                  <a:pt x="274" y="456"/>
                  <a:pt x="274" y="456"/>
                </a:cubicBezTo>
                <a:cubicBezTo>
                  <a:pt x="269" y="471"/>
                  <a:pt x="262" y="474"/>
                  <a:pt x="258" y="472"/>
                </a:cubicBezTo>
                <a:close/>
                <a:moveTo>
                  <a:pt x="284" y="477"/>
                </a:moveTo>
                <a:cubicBezTo>
                  <a:pt x="284" y="477"/>
                  <a:pt x="279" y="476"/>
                  <a:pt x="274" y="472"/>
                </a:cubicBezTo>
                <a:cubicBezTo>
                  <a:pt x="285" y="458"/>
                  <a:pt x="285" y="458"/>
                  <a:pt x="285" y="458"/>
                </a:cubicBezTo>
                <a:lnTo>
                  <a:pt x="284" y="477"/>
                </a:lnTo>
                <a:close/>
                <a:moveTo>
                  <a:pt x="298" y="141"/>
                </a:moveTo>
                <a:cubicBezTo>
                  <a:pt x="296" y="142"/>
                  <a:pt x="293" y="146"/>
                  <a:pt x="290" y="144"/>
                </a:cubicBezTo>
                <a:cubicBezTo>
                  <a:pt x="288" y="142"/>
                  <a:pt x="292" y="120"/>
                  <a:pt x="298" y="120"/>
                </a:cubicBezTo>
                <a:cubicBezTo>
                  <a:pt x="304" y="120"/>
                  <a:pt x="309" y="142"/>
                  <a:pt x="306" y="144"/>
                </a:cubicBezTo>
                <a:cubicBezTo>
                  <a:pt x="303" y="146"/>
                  <a:pt x="300" y="142"/>
                  <a:pt x="298" y="141"/>
                </a:cubicBezTo>
                <a:close/>
                <a:moveTo>
                  <a:pt x="312" y="477"/>
                </a:moveTo>
                <a:cubicBezTo>
                  <a:pt x="311" y="458"/>
                  <a:pt x="311" y="458"/>
                  <a:pt x="311" y="458"/>
                </a:cubicBezTo>
                <a:cubicBezTo>
                  <a:pt x="322" y="472"/>
                  <a:pt x="322" y="472"/>
                  <a:pt x="322" y="472"/>
                </a:cubicBezTo>
                <a:cubicBezTo>
                  <a:pt x="317" y="476"/>
                  <a:pt x="312" y="477"/>
                  <a:pt x="312" y="477"/>
                </a:cubicBezTo>
                <a:close/>
                <a:moveTo>
                  <a:pt x="338" y="472"/>
                </a:moveTo>
                <a:cubicBezTo>
                  <a:pt x="334" y="474"/>
                  <a:pt x="327" y="471"/>
                  <a:pt x="322" y="456"/>
                </a:cubicBezTo>
                <a:cubicBezTo>
                  <a:pt x="322" y="456"/>
                  <a:pt x="342" y="470"/>
                  <a:pt x="338" y="472"/>
                </a:cubicBezTo>
                <a:close/>
                <a:moveTo>
                  <a:pt x="322" y="426"/>
                </a:moveTo>
                <a:cubicBezTo>
                  <a:pt x="335" y="425"/>
                  <a:pt x="353" y="433"/>
                  <a:pt x="353" y="433"/>
                </a:cubicBezTo>
                <a:cubicBezTo>
                  <a:pt x="337" y="445"/>
                  <a:pt x="322" y="426"/>
                  <a:pt x="322" y="426"/>
                </a:cubicBezTo>
                <a:close/>
                <a:moveTo>
                  <a:pt x="346" y="446"/>
                </a:moveTo>
                <a:cubicBezTo>
                  <a:pt x="346" y="446"/>
                  <a:pt x="362" y="444"/>
                  <a:pt x="367" y="441"/>
                </a:cubicBezTo>
                <a:cubicBezTo>
                  <a:pt x="367" y="441"/>
                  <a:pt x="380" y="447"/>
                  <a:pt x="386" y="449"/>
                </a:cubicBezTo>
                <a:cubicBezTo>
                  <a:pt x="386" y="449"/>
                  <a:pt x="377" y="456"/>
                  <a:pt x="371" y="458"/>
                </a:cubicBezTo>
                <a:lnTo>
                  <a:pt x="346" y="446"/>
                </a:lnTo>
                <a:close/>
                <a:moveTo>
                  <a:pt x="372" y="484"/>
                </a:moveTo>
                <a:cubicBezTo>
                  <a:pt x="368" y="486"/>
                  <a:pt x="359" y="480"/>
                  <a:pt x="357" y="479"/>
                </a:cubicBezTo>
                <a:cubicBezTo>
                  <a:pt x="364" y="476"/>
                  <a:pt x="374" y="471"/>
                  <a:pt x="374" y="471"/>
                </a:cubicBezTo>
                <a:cubicBezTo>
                  <a:pt x="385" y="478"/>
                  <a:pt x="385" y="478"/>
                  <a:pt x="385" y="478"/>
                </a:cubicBezTo>
                <a:cubicBezTo>
                  <a:pt x="385" y="478"/>
                  <a:pt x="376" y="483"/>
                  <a:pt x="372" y="484"/>
                </a:cubicBezTo>
                <a:close/>
                <a:moveTo>
                  <a:pt x="385" y="492"/>
                </a:moveTo>
                <a:cubicBezTo>
                  <a:pt x="396" y="484"/>
                  <a:pt x="396" y="484"/>
                  <a:pt x="396" y="484"/>
                </a:cubicBezTo>
                <a:cubicBezTo>
                  <a:pt x="400" y="486"/>
                  <a:pt x="405" y="490"/>
                  <a:pt x="405" y="490"/>
                </a:cubicBezTo>
                <a:cubicBezTo>
                  <a:pt x="393" y="498"/>
                  <a:pt x="393" y="498"/>
                  <a:pt x="393" y="498"/>
                </a:cubicBezTo>
                <a:cubicBezTo>
                  <a:pt x="391" y="496"/>
                  <a:pt x="385" y="492"/>
                  <a:pt x="385" y="492"/>
                </a:cubicBezTo>
                <a:close/>
                <a:moveTo>
                  <a:pt x="414" y="515"/>
                </a:moveTo>
                <a:cubicBezTo>
                  <a:pt x="405" y="507"/>
                  <a:pt x="405" y="507"/>
                  <a:pt x="405" y="507"/>
                </a:cubicBezTo>
                <a:cubicBezTo>
                  <a:pt x="415" y="499"/>
                  <a:pt x="415" y="499"/>
                  <a:pt x="415" y="499"/>
                </a:cubicBezTo>
                <a:cubicBezTo>
                  <a:pt x="417" y="501"/>
                  <a:pt x="422" y="507"/>
                  <a:pt x="422" y="507"/>
                </a:cubicBezTo>
                <a:cubicBezTo>
                  <a:pt x="420" y="510"/>
                  <a:pt x="414" y="515"/>
                  <a:pt x="414" y="515"/>
                </a:cubicBezTo>
                <a:close/>
                <a:moveTo>
                  <a:pt x="414" y="481"/>
                </a:moveTo>
                <a:cubicBezTo>
                  <a:pt x="408" y="476"/>
                  <a:pt x="408" y="476"/>
                  <a:pt x="408" y="476"/>
                </a:cubicBezTo>
                <a:cubicBezTo>
                  <a:pt x="408" y="476"/>
                  <a:pt x="414" y="472"/>
                  <a:pt x="419" y="468"/>
                </a:cubicBezTo>
                <a:cubicBezTo>
                  <a:pt x="419" y="468"/>
                  <a:pt x="422" y="471"/>
                  <a:pt x="424" y="474"/>
                </a:cubicBezTo>
                <a:cubicBezTo>
                  <a:pt x="424" y="474"/>
                  <a:pt x="419" y="478"/>
                  <a:pt x="414" y="481"/>
                </a:cubicBezTo>
                <a:close/>
                <a:moveTo>
                  <a:pt x="426" y="499"/>
                </a:moveTo>
                <a:cubicBezTo>
                  <a:pt x="423" y="493"/>
                  <a:pt x="423" y="493"/>
                  <a:pt x="423" y="493"/>
                </a:cubicBezTo>
                <a:cubicBezTo>
                  <a:pt x="423" y="493"/>
                  <a:pt x="430" y="484"/>
                  <a:pt x="431" y="485"/>
                </a:cubicBezTo>
                <a:cubicBezTo>
                  <a:pt x="431" y="486"/>
                  <a:pt x="430" y="494"/>
                  <a:pt x="426" y="499"/>
                </a:cubicBezTo>
                <a:close/>
                <a:moveTo>
                  <a:pt x="432" y="466"/>
                </a:moveTo>
                <a:cubicBezTo>
                  <a:pt x="432" y="466"/>
                  <a:pt x="430" y="461"/>
                  <a:pt x="427" y="459"/>
                </a:cubicBezTo>
                <a:cubicBezTo>
                  <a:pt x="427" y="459"/>
                  <a:pt x="426" y="459"/>
                  <a:pt x="426" y="459"/>
                </a:cubicBezTo>
                <a:cubicBezTo>
                  <a:pt x="426" y="459"/>
                  <a:pt x="426" y="459"/>
                  <a:pt x="426" y="459"/>
                </a:cubicBezTo>
                <a:cubicBezTo>
                  <a:pt x="426" y="459"/>
                  <a:pt x="424" y="458"/>
                  <a:pt x="426" y="459"/>
                </a:cubicBezTo>
                <a:cubicBezTo>
                  <a:pt x="431" y="454"/>
                  <a:pt x="431" y="454"/>
                  <a:pt x="431" y="454"/>
                </a:cubicBezTo>
                <a:cubicBezTo>
                  <a:pt x="431" y="454"/>
                  <a:pt x="437" y="461"/>
                  <a:pt x="432" y="466"/>
                </a:cubicBezTo>
                <a:close/>
                <a:moveTo>
                  <a:pt x="533" y="788"/>
                </a:moveTo>
                <a:cubicBezTo>
                  <a:pt x="524" y="793"/>
                  <a:pt x="523" y="766"/>
                  <a:pt x="520" y="741"/>
                </a:cubicBezTo>
                <a:cubicBezTo>
                  <a:pt x="517" y="716"/>
                  <a:pt x="518" y="676"/>
                  <a:pt x="520" y="663"/>
                </a:cubicBezTo>
                <a:cubicBezTo>
                  <a:pt x="520" y="663"/>
                  <a:pt x="526" y="701"/>
                  <a:pt x="529" y="719"/>
                </a:cubicBezTo>
                <a:cubicBezTo>
                  <a:pt x="532" y="736"/>
                  <a:pt x="541" y="782"/>
                  <a:pt x="533" y="7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B68F32-A623-4306-B89D-D3A658D96C4D}"/>
              </a:ext>
            </a:extLst>
          </p:cNvPr>
          <p:cNvSpPr txBox="1"/>
          <p:nvPr/>
        </p:nvSpPr>
        <p:spPr>
          <a:xfrm>
            <a:off x="8400020" y="1654922"/>
            <a:ext cx="330303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124069-C22C-4B69-9EFD-78994A1FD1B2}"/>
              </a:ext>
            </a:extLst>
          </p:cNvPr>
          <p:cNvSpPr txBox="1"/>
          <p:nvPr/>
        </p:nvSpPr>
        <p:spPr>
          <a:xfrm>
            <a:off x="8400020" y="3448735"/>
            <a:ext cx="330303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307AAB-8A56-4E0E-A6C1-ABBF76D49BE4}"/>
              </a:ext>
            </a:extLst>
          </p:cNvPr>
          <p:cNvSpPr txBox="1"/>
          <p:nvPr/>
        </p:nvSpPr>
        <p:spPr>
          <a:xfrm>
            <a:off x="8400020" y="5242548"/>
            <a:ext cx="330303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71100B-027D-4651-8233-50379222D26E}"/>
              </a:ext>
            </a:extLst>
          </p:cNvPr>
          <p:cNvGrpSpPr/>
          <p:nvPr/>
        </p:nvGrpSpPr>
        <p:grpSpPr>
          <a:xfrm>
            <a:off x="7402286" y="5148943"/>
            <a:ext cx="833540" cy="833540"/>
            <a:chOff x="7402286" y="5148943"/>
            <a:chExt cx="833540" cy="8335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8FE5B2-FFB5-48D6-9AEE-548E0C5AECD7}"/>
                </a:ext>
              </a:extLst>
            </p:cNvPr>
            <p:cNvSpPr/>
            <p:nvPr/>
          </p:nvSpPr>
          <p:spPr>
            <a:xfrm>
              <a:off x="7402286" y="5148943"/>
              <a:ext cx="833540" cy="83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86379C9D-D6FA-4522-B0AB-5D39917A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806" y="5376007"/>
              <a:ext cx="444500" cy="379413"/>
            </a:xfrm>
            <a:custGeom>
              <a:avLst/>
              <a:gdLst>
                <a:gd name="T0" fmla="*/ 138 w 146"/>
                <a:gd name="T1" fmla="*/ 69 h 127"/>
                <a:gd name="T2" fmla="*/ 85 w 146"/>
                <a:gd name="T3" fmla="*/ 3 h 127"/>
                <a:gd name="T4" fmla="*/ 87 w 146"/>
                <a:gd name="T5" fmla="*/ 32 h 127"/>
                <a:gd name="T6" fmla="*/ 87 w 146"/>
                <a:gd name="T7" fmla="*/ 32 h 127"/>
                <a:gd name="T8" fmla="*/ 81 w 146"/>
                <a:gd name="T9" fmla="*/ 31 h 127"/>
                <a:gd name="T10" fmla="*/ 78 w 146"/>
                <a:gd name="T11" fmla="*/ 30 h 127"/>
                <a:gd name="T12" fmla="*/ 78 w 146"/>
                <a:gd name="T13" fmla="*/ 0 h 127"/>
                <a:gd name="T14" fmla="*/ 70 w 146"/>
                <a:gd name="T15" fmla="*/ 0 h 127"/>
                <a:gd name="T16" fmla="*/ 70 w 146"/>
                <a:gd name="T17" fmla="*/ 31 h 127"/>
                <a:gd name="T18" fmla="*/ 68 w 146"/>
                <a:gd name="T19" fmla="*/ 31 h 127"/>
                <a:gd name="T20" fmla="*/ 62 w 146"/>
                <a:gd name="T21" fmla="*/ 32 h 127"/>
                <a:gd name="T22" fmla="*/ 60 w 146"/>
                <a:gd name="T23" fmla="*/ 33 h 127"/>
                <a:gd name="T24" fmla="*/ 62 w 146"/>
                <a:gd name="T25" fmla="*/ 3 h 127"/>
                <a:gd name="T26" fmla="*/ 9 w 146"/>
                <a:gd name="T27" fmla="*/ 69 h 127"/>
                <a:gd name="T28" fmla="*/ 0 w 146"/>
                <a:gd name="T29" fmla="*/ 92 h 127"/>
                <a:gd name="T30" fmla="*/ 16 w 146"/>
                <a:gd name="T31" fmla="*/ 126 h 127"/>
                <a:gd name="T32" fmla="*/ 41 w 146"/>
                <a:gd name="T33" fmla="*/ 115 h 127"/>
                <a:gd name="T34" fmla="*/ 71 w 146"/>
                <a:gd name="T35" fmla="*/ 83 h 127"/>
                <a:gd name="T36" fmla="*/ 62 w 146"/>
                <a:gd name="T37" fmla="*/ 52 h 127"/>
                <a:gd name="T38" fmla="*/ 60 w 146"/>
                <a:gd name="T39" fmla="*/ 40 h 127"/>
                <a:gd name="T40" fmla="*/ 64 w 146"/>
                <a:gd name="T41" fmla="*/ 39 h 127"/>
                <a:gd name="T42" fmla="*/ 74 w 146"/>
                <a:gd name="T43" fmla="*/ 38 h 127"/>
                <a:gd name="T44" fmla="*/ 80 w 146"/>
                <a:gd name="T45" fmla="*/ 38 h 127"/>
                <a:gd name="T46" fmla="*/ 85 w 146"/>
                <a:gd name="T47" fmla="*/ 39 h 127"/>
                <a:gd name="T48" fmla="*/ 87 w 146"/>
                <a:gd name="T49" fmla="*/ 39 h 127"/>
                <a:gd name="T50" fmla="*/ 85 w 146"/>
                <a:gd name="T51" fmla="*/ 52 h 127"/>
                <a:gd name="T52" fmla="*/ 76 w 146"/>
                <a:gd name="T53" fmla="*/ 83 h 127"/>
                <a:gd name="T54" fmla="*/ 105 w 146"/>
                <a:gd name="T55" fmla="*/ 115 h 127"/>
                <a:gd name="T56" fmla="*/ 131 w 146"/>
                <a:gd name="T57" fmla="*/ 126 h 127"/>
                <a:gd name="T58" fmla="*/ 146 w 146"/>
                <a:gd name="T59" fmla="*/ 92 h 127"/>
                <a:gd name="T60" fmla="*/ 138 w 146"/>
                <a:gd name="T61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6" h="127">
                  <a:moveTo>
                    <a:pt x="138" y="69"/>
                  </a:moveTo>
                  <a:cubicBezTo>
                    <a:pt x="138" y="69"/>
                    <a:pt x="125" y="3"/>
                    <a:pt x="85" y="3"/>
                  </a:cubicBezTo>
                  <a:cubicBezTo>
                    <a:pt x="85" y="3"/>
                    <a:pt x="87" y="18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5" y="32"/>
                    <a:pt x="83" y="31"/>
                    <a:pt x="81" y="31"/>
                  </a:cubicBezTo>
                  <a:cubicBezTo>
                    <a:pt x="80" y="31"/>
                    <a:pt x="79" y="31"/>
                    <a:pt x="78" y="3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69" y="31"/>
                    <a:pt x="69" y="31"/>
                    <a:pt x="68" y="31"/>
                  </a:cubicBezTo>
                  <a:cubicBezTo>
                    <a:pt x="66" y="31"/>
                    <a:pt x="64" y="32"/>
                    <a:pt x="62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19"/>
                    <a:pt x="62" y="3"/>
                    <a:pt x="62" y="3"/>
                  </a:cubicBezTo>
                  <a:cubicBezTo>
                    <a:pt x="22" y="3"/>
                    <a:pt x="9" y="69"/>
                    <a:pt x="9" y="69"/>
                  </a:cubicBezTo>
                  <a:cubicBezTo>
                    <a:pt x="9" y="69"/>
                    <a:pt x="0" y="78"/>
                    <a:pt x="0" y="92"/>
                  </a:cubicBezTo>
                  <a:cubicBezTo>
                    <a:pt x="0" y="105"/>
                    <a:pt x="11" y="126"/>
                    <a:pt x="16" y="126"/>
                  </a:cubicBezTo>
                  <a:cubicBezTo>
                    <a:pt x="21" y="127"/>
                    <a:pt x="30" y="123"/>
                    <a:pt x="41" y="115"/>
                  </a:cubicBezTo>
                  <a:cubicBezTo>
                    <a:pt x="53" y="106"/>
                    <a:pt x="69" y="102"/>
                    <a:pt x="71" y="83"/>
                  </a:cubicBezTo>
                  <a:cubicBezTo>
                    <a:pt x="73" y="64"/>
                    <a:pt x="62" y="52"/>
                    <a:pt x="62" y="52"/>
                  </a:cubicBezTo>
                  <a:cubicBezTo>
                    <a:pt x="61" y="50"/>
                    <a:pt x="60" y="45"/>
                    <a:pt x="60" y="40"/>
                  </a:cubicBezTo>
                  <a:cubicBezTo>
                    <a:pt x="61" y="39"/>
                    <a:pt x="62" y="39"/>
                    <a:pt x="64" y="39"/>
                  </a:cubicBezTo>
                  <a:cubicBezTo>
                    <a:pt x="67" y="38"/>
                    <a:pt x="71" y="38"/>
                    <a:pt x="74" y="38"/>
                  </a:cubicBezTo>
                  <a:cubicBezTo>
                    <a:pt x="76" y="38"/>
                    <a:pt x="78" y="38"/>
                    <a:pt x="80" y="38"/>
                  </a:cubicBezTo>
                  <a:cubicBezTo>
                    <a:pt x="81" y="39"/>
                    <a:pt x="83" y="39"/>
                    <a:pt x="85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7" y="45"/>
                    <a:pt x="86" y="50"/>
                    <a:pt x="85" y="52"/>
                  </a:cubicBezTo>
                  <a:cubicBezTo>
                    <a:pt x="85" y="52"/>
                    <a:pt x="74" y="64"/>
                    <a:pt x="76" y="83"/>
                  </a:cubicBezTo>
                  <a:cubicBezTo>
                    <a:pt x="78" y="102"/>
                    <a:pt x="94" y="106"/>
                    <a:pt x="105" y="115"/>
                  </a:cubicBezTo>
                  <a:cubicBezTo>
                    <a:pt x="117" y="123"/>
                    <a:pt x="126" y="127"/>
                    <a:pt x="131" y="126"/>
                  </a:cubicBezTo>
                  <a:cubicBezTo>
                    <a:pt x="136" y="126"/>
                    <a:pt x="146" y="105"/>
                    <a:pt x="146" y="92"/>
                  </a:cubicBezTo>
                  <a:cubicBezTo>
                    <a:pt x="146" y="78"/>
                    <a:pt x="138" y="69"/>
                    <a:pt x="13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83639F-91F4-4E54-AD7A-68ED2610073F}"/>
              </a:ext>
            </a:extLst>
          </p:cNvPr>
          <p:cNvGrpSpPr/>
          <p:nvPr/>
        </p:nvGrpSpPr>
        <p:grpSpPr>
          <a:xfrm>
            <a:off x="7402286" y="3355130"/>
            <a:ext cx="833540" cy="833540"/>
            <a:chOff x="7402286" y="3355130"/>
            <a:chExt cx="833540" cy="8335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47CDAB-F2DE-4546-BCCC-2595ABA179DC}"/>
                </a:ext>
              </a:extLst>
            </p:cNvPr>
            <p:cNvSpPr/>
            <p:nvPr/>
          </p:nvSpPr>
          <p:spPr>
            <a:xfrm>
              <a:off x="7402286" y="3355130"/>
              <a:ext cx="833540" cy="83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B5FFC659-25E4-4729-9339-71B7FFE9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237" y="3543300"/>
              <a:ext cx="401638" cy="457200"/>
            </a:xfrm>
            <a:custGeom>
              <a:avLst/>
              <a:gdLst>
                <a:gd name="T0" fmla="*/ 109 w 132"/>
                <a:gd name="T1" fmla="*/ 52 h 153"/>
                <a:gd name="T2" fmla="*/ 114 w 132"/>
                <a:gd name="T3" fmla="*/ 106 h 153"/>
                <a:gd name="T4" fmla="*/ 82 w 132"/>
                <a:gd name="T5" fmla="*/ 136 h 153"/>
                <a:gd name="T6" fmla="*/ 12 w 132"/>
                <a:gd name="T7" fmla="*/ 134 h 153"/>
                <a:gd name="T8" fmla="*/ 28 w 132"/>
                <a:gd name="T9" fmla="*/ 72 h 153"/>
                <a:gd name="T10" fmla="*/ 51 w 132"/>
                <a:gd name="T11" fmla="*/ 56 h 153"/>
                <a:gd name="T12" fmla="*/ 52 w 132"/>
                <a:gd name="T13" fmla="*/ 49 h 153"/>
                <a:gd name="T14" fmla="*/ 32 w 132"/>
                <a:gd name="T15" fmla="*/ 46 h 153"/>
                <a:gd name="T16" fmla="*/ 37 w 132"/>
                <a:gd name="T17" fmla="*/ 29 h 153"/>
                <a:gd name="T18" fmla="*/ 50 w 132"/>
                <a:gd name="T19" fmla="*/ 32 h 153"/>
                <a:gd name="T20" fmla="*/ 42 w 132"/>
                <a:gd name="T21" fmla="*/ 17 h 153"/>
                <a:gd name="T22" fmla="*/ 52 w 132"/>
                <a:gd name="T23" fmla="*/ 8 h 153"/>
                <a:gd name="T24" fmla="*/ 52 w 132"/>
                <a:gd name="T25" fmla="*/ 3 h 153"/>
                <a:gd name="T26" fmla="*/ 56 w 132"/>
                <a:gd name="T27" fmla="*/ 1 h 153"/>
                <a:gd name="T28" fmla="*/ 60 w 132"/>
                <a:gd name="T29" fmla="*/ 3 h 153"/>
                <a:gd name="T30" fmla="*/ 61 w 132"/>
                <a:gd name="T31" fmla="*/ 7 h 153"/>
                <a:gd name="T32" fmla="*/ 63 w 132"/>
                <a:gd name="T33" fmla="*/ 6 h 153"/>
                <a:gd name="T34" fmla="*/ 64 w 132"/>
                <a:gd name="T35" fmla="*/ 2 h 153"/>
                <a:gd name="T36" fmla="*/ 69 w 132"/>
                <a:gd name="T37" fmla="*/ 1 h 153"/>
                <a:gd name="T38" fmla="*/ 72 w 132"/>
                <a:gd name="T39" fmla="*/ 5 h 153"/>
                <a:gd name="T40" fmla="*/ 72 w 132"/>
                <a:gd name="T41" fmla="*/ 9 h 153"/>
                <a:gd name="T42" fmla="*/ 77 w 132"/>
                <a:gd name="T43" fmla="*/ 11 h 153"/>
                <a:gd name="T44" fmla="*/ 80 w 132"/>
                <a:gd name="T45" fmla="*/ 4 h 153"/>
                <a:gd name="T46" fmla="*/ 87 w 132"/>
                <a:gd name="T47" fmla="*/ 8 h 153"/>
                <a:gd name="T48" fmla="*/ 88 w 132"/>
                <a:gd name="T49" fmla="*/ 22 h 153"/>
                <a:gd name="T50" fmla="*/ 92 w 132"/>
                <a:gd name="T51" fmla="*/ 38 h 153"/>
                <a:gd name="T52" fmla="*/ 92 w 132"/>
                <a:gd name="T53" fmla="*/ 21 h 153"/>
                <a:gd name="T54" fmla="*/ 100 w 132"/>
                <a:gd name="T55" fmla="*/ 20 h 153"/>
                <a:gd name="T56" fmla="*/ 102 w 132"/>
                <a:gd name="T57" fmla="*/ 29 h 153"/>
                <a:gd name="T58" fmla="*/ 105 w 132"/>
                <a:gd name="T59" fmla="*/ 21 h 153"/>
                <a:gd name="T60" fmla="*/ 110 w 132"/>
                <a:gd name="T61" fmla="*/ 20 h 153"/>
                <a:gd name="T62" fmla="*/ 115 w 132"/>
                <a:gd name="T63" fmla="*/ 24 h 153"/>
                <a:gd name="T64" fmla="*/ 109 w 132"/>
                <a:gd name="T6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53">
                  <a:moveTo>
                    <a:pt x="109" y="52"/>
                  </a:moveTo>
                  <a:cubicBezTo>
                    <a:pt x="109" y="52"/>
                    <a:pt x="132" y="75"/>
                    <a:pt x="114" y="106"/>
                  </a:cubicBezTo>
                  <a:cubicBezTo>
                    <a:pt x="114" y="106"/>
                    <a:pt x="111" y="121"/>
                    <a:pt x="82" y="136"/>
                  </a:cubicBezTo>
                  <a:cubicBezTo>
                    <a:pt x="53" y="151"/>
                    <a:pt x="23" y="153"/>
                    <a:pt x="12" y="134"/>
                  </a:cubicBezTo>
                  <a:cubicBezTo>
                    <a:pt x="0" y="114"/>
                    <a:pt x="21" y="77"/>
                    <a:pt x="28" y="72"/>
                  </a:cubicBezTo>
                  <a:cubicBezTo>
                    <a:pt x="28" y="72"/>
                    <a:pt x="30" y="59"/>
                    <a:pt x="51" y="56"/>
                  </a:cubicBezTo>
                  <a:cubicBezTo>
                    <a:pt x="51" y="56"/>
                    <a:pt x="59" y="48"/>
                    <a:pt x="52" y="49"/>
                  </a:cubicBezTo>
                  <a:cubicBezTo>
                    <a:pt x="44" y="49"/>
                    <a:pt x="34" y="50"/>
                    <a:pt x="32" y="46"/>
                  </a:cubicBezTo>
                  <a:cubicBezTo>
                    <a:pt x="31" y="43"/>
                    <a:pt x="32" y="30"/>
                    <a:pt x="37" y="29"/>
                  </a:cubicBezTo>
                  <a:cubicBezTo>
                    <a:pt x="41" y="28"/>
                    <a:pt x="50" y="32"/>
                    <a:pt x="50" y="32"/>
                  </a:cubicBezTo>
                  <a:cubicBezTo>
                    <a:pt x="50" y="32"/>
                    <a:pt x="55" y="19"/>
                    <a:pt x="42" y="17"/>
                  </a:cubicBezTo>
                  <a:cubicBezTo>
                    <a:pt x="42" y="17"/>
                    <a:pt x="44" y="7"/>
                    <a:pt x="52" y="8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3" y="1"/>
                    <a:pt x="56" y="1"/>
                  </a:cubicBezTo>
                  <a:cubicBezTo>
                    <a:pt x="58" y="1"/>
                    <a:pt x="60" y="3"/>
                    <a:pt x="60" y="3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5" y="0"/>
                    <a:pt x="69" y="1"/>
                  </a:cubicBezTo>
                  <a:cubicBezTo>
                    <a:pt x="72" y="2"/>
                    <a:pt x="72" y="5"/>
                    <a:pt x="72" y="5"/>
                  </a:cubicBezTo>
                  <a:cubicBezTo>
                    <a:pt x="72" y="5"/>
                    <a:pt x="72" y="9"/>
                    <a:pt x="72" y="9"/>
                  </a:cubicBezTo>
                  <a:cubicBezTo>
                    <a:pt x="72" y="10"/>
                    <a:pt x="74" y="12"/>
                    <a:pt x="77" y="11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5" y="2"/>
                    <a:pt x="87" y="8"/>
                  </a:cubicBezTo>
                  <a:cubicBezTo>
                    <a:pt x="87" y="8"/>
                    <a:pt x="82" y="16"/>
                    <a:pt x="88" y="22"/>
                  </a:cubicBezTo>
                  <a:cubicBezTo>
                    <a:pt x="88" y="22"/>
                    <a:pt x="92" y="28"/>
                    <a:pt x="92" y="38"/>
                  </a:cubicBezTo>
                  <a:cubicBezTo>
                    <a:pt x="92" y="38"/>
                    <a:pt x="94" y="25"/>
                    <a:pt x="92" y="21"/>
                  </a:cubicBezTo>
                  <a:cubicBezTo>
                    <a:pt x="92" y="21"/>
                    <a:pt x="94" y="18"/>
                    <a:pt x="100" y="20"/>
                  </a:cubicBezTo>
                  <a:cubicBezTo>
                    <a:pt x="100" y="20"/>
                    <a:pt x="100" y="29"/>
                    <a:pt x="102" y="29"/>
                  </a:cubicBezTo>
                  <a:cubicBezTo>
                    <a:pt x="105" y="30"/>
                    <a:pt x="105" y="21"/>
                    <a:pt x="105" y="21"/>
                  </a:cubicBezTo>
                  <a:cubicBezTo>
                    <a:pt x="105" y="21"/>
                    <a:pt x="106" y="18"/>
                    <a:pt x="110" y="20"/>
                  </a:cubicBezTo>
                  <a:cubicBezTo>
                    <a:pt x="115" y="21"/>
                    <a:pt x="115" y="24"/>
                    <a:pt x="115" y="24"/>
                  </a:cubicBezTo>
                  <a:cubicBezTo>
                    <a:pt x="115" y="24"/>
                    <a:pt x="99" y="35"/>
                    <a:pt x="10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616F6-DC2A-40B0-96F9-992D6E63CC50}"/>
              </a:ext>
            </a:extLst>
          </p:cNvPr>
          <p:cNvGrpSpPr/>
          <p:nvPr/>
        </p:nvGrpSpPr>
        <p:grpSpPr>
          <a:xfrm>
            <a:off x="7402286" y="1561317"/>
            <a:ext cx="833540" cy="833540"/>
            <a:chOff x="7402286" y="1561317"/>
            <a:chExt cx="833540" cy="8335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DAC357-C38C-4883-9E77-35D81CB2E081}"/>
                </a:ext>
              </a:extLst>
            </p:cNvPr>
            <p:cNvSpPr/>
            <p:nvPr/>
          </p:nvSpPr>
          <p:spPr>
            <a:xfrm>
              <a:off x="7402286" y="1561317"/>
              <a:ext cx="833540" cy="83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27313EA-C4C2-4D18-99BC-D42B7360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8556" y="1836800"/>
              <a:ext cx="381000" cy="282575"/>
            </a:xfrm>
            <a:custGeom>
              <a:avLst/>
              <a:gdLst>
                <a:gd name="T0" fmla="*/ 20 w 125"/>
                <a:gd name="T1" fmla="*/ 12 h 95"/>
                <a:gd name="T2" fmla="*/ 14 w 125"/>
                <a:gd name="T3" fmla="*/ 19 h 95"/>
                <a:gd name="T4" fmla="*/ 7 w 125"/>
                <a:gd name="T5" fmla="*/ 23 h 95"/>
                <a:gd name="T6" fmla="*/ 3 w 125"/>
                <a:gd name="T7" fmla="*/ 35 h 95"/>
                <a:gd name="T8" fmla="*/ 2 w 125"/>
                <a:gd name="T9" fmla="*/ 39 h 95"/>
                <a:gd name="T10" fmla="*/ 0 w 125"/>
                <a:gd name="T11" fmla="*/ 48 h 95"/>
                <a:gd name="T12" fmla="*/ 4 w 125"/>
                <a:gd name="T13" fmla="*/ 55 h 95"/>
                <a:gd name="T14" fmla="*/ 7 w 125"/>
                <a:gd name="T15" fmla="*/ 63 h 95"/>
                <a:gd name="T16" fmla="*/ 17 w 125"/>
                <a:gd name="T17" fmla="*/ 66 h 95"/>
                <a:gd name="T18" fmla="*/ 26 w 125"/>
                <a:gd name="T19" fmla="*/ 67 h 95"/>
                <a:gd name="T20" fmla="*/ 30 w 125"/>
                <a:gd name="T21" fmla="*/ 67 h 95"/>
                <a:gd name="T22" fmla="*/ 28 w 125"/>
                <a:gd name="T23" fmla="*/ 71 h 95"/>
                <a:gd name="T24" fmla="*/ 28 w 125"/>
                <a:gd name="T25" fmla="*/ 75 h 95"/>
                <a:gd name="T26" fmla="*/ 31 w 125"/>
                <a:gd name="T27" fmla="*/ 78 h 95"/>
                <a:gd name="T28" fmla="*/ 32 w 125"/>
                <a:gd name="T29" fmla="*/ 82 h 95"/>
                <a:gd name="T30" fmla="*/ 37 w 125"/>
                <a:gd name="T31" fmla="*/ 84 h 95"/>
                <a:gd name="T32" fmla="*/ 55 w 125"/>
                <a:gd name="T33" fmla="*/ 87 h 95"/>
                <a:gd name="T34" fmla="*/ 59 w 125"/>
                <a:gd name="T35" fmla="*/ 86 h 95"/>
                <a:gd name="T36" fmla="*/ 65 w 125"/>
                <a:gd name="T37" fmla="*/ 82 h 95"/>
                <a:gd name="T38" fmla="*/ 71 w 125"/>
                <a:gd name="T39" fmla="*/ 82 h 95"/>
                <a:gd name="T40" fmla="*/ 73 w 125"/>
                <a:gd name="T41" fmla="*/ 85 h 95"/>
                <a:gd name="T42" fmla="*/ 74 w 125"/>
                <a:gd name="T43" fmla="*/ 89 h 95"/>
                <a:gd name="T44" fmla="*/ 78 w 125"/>
                <a:gd name="T45" fmla="*/ 89 h 95"/>
                <a:gd name="T46" fmla="*/ 82 w 125"/>
                <a:gd name="T47" fmla="*/ 92 h 95"/>
                <a:gd name="T48" fmla="*/ 85 w 125"/>
                <a:gd name="T49" fmla="*/ 95 h 95"/>
                <a:gd name="T50" fmla="*/ 89 w 125"/>
                <a:gd name="T51" fmla="*/ 91 h 95"/>
                <a:gd name="T52" fmla="*/ 112 w 125"/>
                <a:gd name="T53" fmla="*/ 76 h 95"/>
                <a:gd name="T54" fmla="*/ 115 w 125"/>
                <a:gd name="T55" fmla="*/ 75 h 95"/>
                <a:gd name="T56" fmla="*/ 121 w 125"/>
                <a:gd name="T57" fmla="*/ 67 h 95"/>
                <a:gd name="T58" fmla="*/ 123 w 125"/>
                <a:gd name="T59" fmla="*/ 58 h 95"/>
                <a:gd name="T60" fmla="*/ 125 w 125"/>
                <a:gd name="T61" fmla="*/ 55 h 95"/>
                <a:gd name="T62" fmla="*/ 124 w 125"/>
                <a:gd name="T63" fmla="*/ 53 h 95"/>
                <a:gd name="T64" fmla="*/ 122 w 125"/>
                <a:gd name="T65" fmla="*/ 46 h 95"/>
                <a:gd name="T66" fmla="*/ 120 w 125"/>
                <a:gd name="T67" fmla="*/ 40 h 95"/>
                <a:gd name="T68" fmla="*/ 118 w 125"/>
                <a:gd name="T69" fmla="*/ 33 h 95"/>
                <a:gd name="T70" fmla="*/ 113 w 125"/>
                <a:gd name="T71" fmla="*/ 29 h 95"/>
                <a:gd name="T72" fmla="*/ 108 w 125"/>
                <a:gd name="T73" fmla="*/ 20 h 95"/>
                <a:gd name="T74" fmla="*/ 105 w 125"/>
                <a:gd name="T75" fmla="*/ 16 h 95"/>
                <a:gd name="T76" fmla="*/ 101 w 125"/>
                <a:gd name="T77" fmla="*/ 13 h 95"/>
                <a:gd name="T78" fmla="*/ 98 w 125"/>
                <a:gd name="T79" fmla="*/ 11 h 95"/>
                <a:gd name="T80" fmla="*/ 94 w 125"/>
                <a:gd name="T81" fmla="*/ 9 h 95"/>
                <a:gd name="T82" fmla="*/ 88 w 125"/>
                <a:gd name="T83" fmla="*/ 5 h 95"/>
                <a:gd name="T84" fmla="*/ 81 w 125"/>
                <a:gd name="T85" fmla="*/ 3 h 95"/>
                <a:gd name="T86" fmla="*/ 70 w 125"/>
                <a:gd name="T87" fmla="*/ 0 h 95"/>
                <a:gd name="T88" fmla="*/ 61 w 125"/>
                <a:gd name="T89" fmla="*/ 2 h 95"/>
                <a:gd name="T90" fmla="*/ 49 w 125"/>
                <a:gd name="T91" fmla="*/ 1 h 95"/>
                <a:gd name="T92" fmla="*/ 34 w 125"/>
                <a:gd name="T93" fmla="*/ 4 h 95"/>
                <a:gd name="T94" fmla="*/ 20 w 125"/>
                <a:gd name="T9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95">
                  <a:moveTo>
                    <a:pt x="20" y="12"/>
                  </a:moveTo>
                  <a:cubicBezTo>
                    <a:pt x="16" y="13"/>
                    <a:pt x="13" y="17"/>
                    <a:pt x="14" y="19"/>
                  </a:cubicBezTo>
                  <a:cubicBezTo>
                    <a:pt x="14" y="19"/>
                    <a:pt x="10" y="18"/>
                    <a:pt x="7" y="23"/>
                  </a:cubicBezTo>
                  <a:cubicBezTo>
                    <a:pt x="5" y="29"/>
                    <a:pt x="3" y="35"/>
                    <a:pt x="3" y="35"/>
                  </a:cubicBezTo>
                  <a:cubicBezTo>
                    <a:pt x="3" y="35"/>
                    <a:pt x="2" y="37"/>
                    <a:pt x="2" y="39"/>
                  </a:cubicBezTo>
                  <a:cubicBezTo>
                    <a:pt x="2" y="39"/>
                    <a:pt x="0" y="43"/>
                    <a:pt x="0" y="48"/>
                  </a:cubicBezTo>
                  <a:cubicBezTo>
                    <a:pt x="1" y="52"/>
                    <a:pt x="4" y="53"/>
                    <a:pt x="4" y="55"/>
                  </a:cubicBezTo>
                  <a:cubicBezTo>
                    <a:pt x="4" y="55"/>
                    <a:pt x="2" y="59"/>
                    <a:pt x="7" y="63"/>
                  </a:cubicBezTo>
                  <a:cubicBezTo>
                    <a:pt x="13" y="67"/>
                    <a:pt x="17" y="66"/>
                    <a:pt x="17" y="66"/>
                  </a:cubicBezTo>
                  <a:cubicBezTo>
                    <a:pt x="17" y="66"/>
                    <a:pt x="24" y="68"/>
                    <a:pt x="26" y="67"/>
                  </a:cubicBezTo>
                  <a:cubicBezTo>
                    <a:pt x="26" y="67"/>
                    <a:pt x="30" y="66"/>
                    <a:pt x="30" y="67"/>
                  </a:cubicBezTo>
                  <a:cubicBezTo>
                    <a:pt x="30" y="67"/>
                    <a:pt x="28" y="69"/>
                    <a:pt x="28" y="71"/>
                  </a:cubicBezTo>
                  <a:cubicBezTo>
                    <a:pt x="28" y="71"/>
                    <a:pt x="27" y="73"/>
                    <a:pt x="28" y="75"/>
                  </a:cubicBezTo>
                  <a:cubicBezTo>
                    <a:pt x="30" y="77"/>
                    <a:pt x="30" y="76"/>
                    <a:pt x="31" y="78"/>
                  </a:cubicBezTo>
                  <a:cubicBezTo>
                    <a:pt x="31" y="79"/>
                    <a:pt x="30" y="80"/>
                    <a:pt x="32" y="82"/>
                  </a:cubicBezTo>
                  <a:cubicBezTo>
                    <a:pt x="33" y="84"/>
                    <a:pt x="36" y="83"/>
                    <a:pt x="37" y="84"/>
                  </a:cubicBezTo>
                  <a:cubicBezTo>
                    <a:pt x="37" y="85"/>
                    <a:pt x="45" y="90"/>
                    <a:pt x="55" y="87"/>
                  </a:cubicBezTo>
                  <a:cubicBezTo>
                    <a:pt x="55" y="87"/>
                    <a:pt x="57" y="87"/>
                    <a:pt x="59" y="86"/>
                  </a:cubicBezTo>
                  <a:cubicBezTo>
                    <a:pt x="61" y="85"/>
                    <a:pt x="65" y="82"/>
                    <a:pt x="65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2" y="87"/>
                    <a:pt x="74" y="89"/>
                  </a:cubicBezTo>
                  <a:cubicBezTo>
                    <a:pt x="77" y="91"/>
                    <a:pt x="78" y="89"/>
                    <a:pt x="78" y="89"/>
                  </a:cubicBezTo>
                  <a:cubicBezTo>
                    <a:pt x="78" y="89"/>
                    <a:pt x="81" y="90"/>
                    <a:pt x="82" y="92"/>
                  </a:cubicBezTo>
                  <a:cubicBezTo>
                    <a:pt x="83" y="93"/>
                    <a:pt x="84" y="95"/>
                    <a:pt x="85" y="95"/>
                  </a:cubicBezTo>
                  <a:cubicBezTo>
                    <a:pt x="87" y="95"/>
                    <a:pt x="89" y="91"/>
                    <a:pt x="89" y="91"/>
                  </a:cubicBezTo>
                  <a:cubicBezTo>
                    <a:pt x="89" y="91"/>
                    <a:pt x="108" y="89"/>
                    <a:pt x="112" y="7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21" y="73"/>
                    <a:pt x="121" y="67"/>
                  </a:cubicBezTo>
                  <a:cubicBezTo>
                    <a:pt x="121" y="67"/>
                    <a:pt x="125" y="63"/>
                    <a:pt x="123" y="58"/>
                  </a:cubicBezTo>
                  <a:cubicBezTo>
                    <a:pt x="123" y="58"/>
                    <a:pt x="125" y="57"/>
                    <a:pt x="125" y="55"/>
                  </a:cubicBezTo>
                  <a:cubicBezTo>
                    <a:pt x="124" y="54"/>
                    <a:pt x="124" y="53"/>
                    <a:pt x="124" y="53"/>
                  </a:cubicBezTo>
                  <a:cubicBezTo>
                    <a:pt x="124" y="53"/>
                    <a:pt x="125" y="51"/>
                    <a:pt x="122" y="4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36"/>
                    <a:pt x="118" y="33"/>
                  </a:cubicBezTo>
                  <a:cubicBezTo>
                    <a:pt x="116" y="30"/>
                    <a:pt x="113" y="29"/>
                    <a:pt x="113" y="29"/>
                  </a:cubicBezTo>
                  <a:cubicBezTo>
                    <a:pt x="113" y="29"/>
                    <a:pt x="112" y="21"/>
                    <a:pt x="108" y="20"/>
                  </a:cubicBezTo>
                  <a:cubicBezTo>
                    <a:pt x="108" y="20"/>
                    <a:pt x="108" y="18"/>
                    <a:pt x="105" y="16"/>
                  </a:cubicBezTo>
                  <a:cubicBezTo>
                    <a:pt x="102" y="14"/>
                    <a:pt x="101" y="13"/>
                    <a:pt x="101" y="13"/>
                  </a:cubicBezTo>
                  <a:cubicBezTo>
                    <a:pt x="101" y="13"/>
                    <a:pt x="101" y="12"/>
                    <a:pt x="98" y="11"/>
                  </a:cubicBezTo>
                  <a:cubicBezTo>
                    <a:pt x="96" y="9"/>
                    <a:pt x="94" y="9"/>
                    <a:pt x="94" y="9"/>
                  </a:cubicBezTo>
                  <a:cubicBezTo>
                    <a:pt x="94" y="9"/>
                    <a:pt x="95" y="8"/>
                    <a:pt x="88" y="5"/>
                  </a:cubicBezTo>
                  <a:cubicBezTo>
                    <a:pt x="80" y="2"/>
                    <a:pt x="81" y="3"/>
                    <a:pt x="81" y="3"/>
                  </a:cubicBezTo>
                  <a:cubicBezTo>
                    <a:pt x="81" y="3"/>
                    <a:pt x="78" y="0"/>
                    <a:pt x="70" y="0"/>
                  </a:cubicBezTo>
                  <a:cubicBezTo>
                    <a:pt x="62" y="0"/>
                    <a:pt x="61" y="0"/>
                    <a:pt x="61" y="2"/>
                  </a:cubicBezTo>
                  <a:cubicBezTo>
                    <a:pt x="61" y="2"/>
                    <a:pt x="58" y="0"/>
                    <a:pt x="49" y="1"/>
                  </a:cubicBezTo>
                  <a:cubicBezTo>
                    <a:pt x="41" y="3"/>
                    <a:pt x="37" y="2"/>
                    <a:pt x="34" y="4"/>
                  </a:cubicBezTo>
                  <a:cubicBezTo>
                    <a:pt x="31" y="7"/>
                    <a:pt x="20" y="10"/>
                    <a:pt x="2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2EE550-95F6-49E0-99A6-A41BF5728CB7}"/>
              </a:ext>
            </a:extLst>
          </p:cNvPr>
          <p:cNvGrpSpPr/>
          <p:nvPr/>
        </p:nvGrpSpPr>
        <p:grpSpPr>
          <a:xfrm>
            <a:off x="2444343" y="2214033"/>
            <a:ext cx="1218654" cy="1218654"/>
            <a:chOff x="3957650" y="3355130"/>
            <a:chExt cx="833540" cy="833540"/>
          </a:xfrm>
          <a:solidFill>
            <a:schemeClr val="accent4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8092DFC-8551-4539-BF7C-F40F77069711}"/>
                </a:ext>
              </a:extLst>
            </p:cNvPr>
            <p:cNvSpPr/>
            <p:nvPr/>
          </p:nvSpPr>
          <p:spPr>
            <a:xfrm>
              <a:off x="3957650" y="3355130"/>
              <a:ext cx="833540" cy="8335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F887DEE-B332-41E6-BCC6-50296271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108" y="3590131"/>
              <a:ext cx="428625" cy="363538"/>
            </a:xfrm>
            <a:custGeom>
              <a:avLst/>
              <a:gdLst>
                <a:gd name="T0" fmla="*/ 141 w 141"/>
                <a:gd name="T1" fmla="*/ 43 h 122"/>
                <a:gd name="T2" fmla="*/ 139 w 141"/>
                <a:gd name="T3" fmla="*/ 30 h 122"/>
                <a:gd name="T4" fmla="*/ 134 w 141"/>
                <a:gd name="T5" fmla="*/ 15 h 122"/>
                <a:gd name="T6" fmla="*/ 105 w 141"/>
                <a:gd name="T7" fmla="*/ 10 h 122"/>
                <a:gd name="T8" fmla="*/ 91 w 141"/>
                <a:gd name="T9" fmla="*/ 15 h 122"/>
                <a:gd name="T10" fmla="*/ 77 w 141"/>
                <a:gd name="T11" fmla="*/ 17 h 122"/>
                <a:gd name="T12" fmla="*/ 63 w 141"/>
                <a:gd name="T13" fmla="*/ 17 h 122"/>
                <a:gd name="T14" fmla="*/ 50 w 141"/>
                <a:gd name="T15" fmla="*/ 15 h 122"/>
                <a:gd name="T16" fmla="*/ 41 w 141"/>
                <a:gd name="T17" fmla="*/ 11 h 122"/>
                <a:gd name="T18" fmla="*/ 14 w 141"/>
                <a:gd name="T19" fmla="*/ 14 h 122"/>
                <a:gd name="T20" fmla="*/ 8 w 141"/>
                <a:gd name="T21" fmla="*/ 31 h 122"/>
                <a:gd name="T22" fmla="*/ 3 w 141"/>
                <a:gd name="T23" fmla="*/ 42 h 122"/>
                <a:gd name="T24" fmla="*/ 3 w 141"/>
                <a:gd name="T25" fmla="*/ 61 h 122"/>
                <a:gd name="T26" fmla="*/ 5 w 141"/>
                <a:gd name="T27" fmla="*/ 75 h 122"/>
                <a:gd name="T28" fmla="*/ 21 w 141"/>
                <a:gd name="T29" fmla="*/ 95 h 122"/>
                <a:gd name="T30" fmla="*/ 33 w 141"/>
                <a:gd name="T31" fmla="*/ 68 h 122"/>
                <a:gd name="T32" fmla="*/ 30 w 141"/>
                <a:gd name="T33" fmla="*/ 56 h 122"/>
                <a:gd name="T34" fmla="*/ 29 w 141"/>
                <a:gd name="T35" fmla="*/ 42 h 122"/>
                <a:gd name="T36" fmla="*/ 27 w 141"/>
                <a:gd name="T37" fmla="*/ 35 h 122"/>
                <a:gd name="T38" fmla="*/ 34 w 141"/>
                <a:gd name="T39" fmla="*/ 29 h 122"/>
                <a:gd name="T40" fmla="*/ 44 w 141"/>
                <a:gd name="T41" fmla="*/ 31 h 122"/>
                <a:gd name="T42" fmla="*/ 62 w 141"/>
                <a:gd name="T43" fmla="*/ 35 h 122"/>
                <a:gd name="T44" fmla="*/ 78 w 141"/>
                <a:gd name="T45" fmla="*/ 35 h 122"/>
                <a:gd name="T46" fmla="*/ 97 w 141"/>
                <a:gd name="T47" fmla="*/ 30 h 122"/>
                <a:gd name="T48" fmla="*/ 109 w 141"/>
                <a:gd name="T49" fmla="*/ 27 h 122"/>
                <a:gd name="T50" fmla="*/ 117 w 141"/>
                <a:gd name="T51" fmla="*/ 37 h 122"/>
                <a:gd name="T52" fmla="*/ 116 w 141"/>
                <a:gd name="T53" fmla="*/ 45 h 122"/>
                <a:gd name="T54" fmla="*/ 105 w 141"/>
                <a:gd name="T55" fmla="*/ 53 h 122"/>
                <a:gd name="T56" fmla="*/ 91 w 141"/>
                <a:gd name="T57" fmla="*/ 56 h 122"/>
                <a:gd name="T58" fmla="*/ 71 w 141"/>
                <a:gd name="T59" fmla="*/ 67 h 122"/>
                <a:gd name="T60" fmla="*/ 63 w 141"/>
                <a:gd name="T61" fmla="*/ 81 h 122"/>
                <a:gd name="T62" fmla="*/ 63 w 141"/>
                <a:gd name="T63" fmla="*/ 101 h 122"/>
                <a:gd name="T64" fmla="*/ 74 w 141"/>
                <a:gd name="T65" fmla="*/ 116 h 122"/>
                <a:gd name="T66" fmla="*/ 77 w 141"/>
                <a:gd name="T67" fmla="*/ 122 h 122"/>
                <a:gd name="T68" fmla="*/ 81 w 141"/>
                <a:gd name="T69" fmla="*/ 115 h 122"/>
                <a:gd name="T70" fmla="*/ 87 w 141"/>
                <a:gd name="T71" fmla="*/ 91 h 122"/>
                <a:gd name="T72" fmla="*/ 91 w 141"/>
                <a:gd name="T73" fmla="*/ 78 h 122"/>
                <a:gd name="T74" fmla="*/ 100 w 141"/>
                <a:gd name="T75" fmla="*/ 75 h 122"/>
                <a:gd name="T76" fmla="*/ 117 w 141"/>
                <a:gd name="T77" fmla="*/ 86 h 122"/>
                <a:gd name="T78" fmla="*/ 139 w 141"/>
                <a:gd name="T79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22">
                  <a:moveTo>
                    <a:pt x="137" y="53"/>
                  </a:moveTo>
                  <a:cubicBezTo>
                    <a:pt x="140" y="50"/>
                    <a:pt x="141" y="47"/>
                    <a:pt x="141" y="43"/>
                  </a:cubicBezTo>
                  <a:cubicBezTo>
                    <a:pt x="141" y="40"/>
                    <a:pt x="140" y="37"/>
                    <a:pt x="138" y="34"/>
                  </a:cubicBezTo>
                  <a:cubicBezTo>
                    <a:pt x="138" y="33"/>
                    <a:pt x="139" y="31"/>
                    <a:pt x="139" y="30"/>
                  </a:cubicBezTo>
                  <a:cubicBezTo>
                    <a:pt x="139" y="25"/>
                    <a:pt x="136" y="22"/>
                    <a:pt x="133" y="19"/>
                  </a:cubicBezTo>
                  <a:cubicBezTo>
                    <a:pt x="133" y="18"/>
                    <a:pt x="134" y="17"/>
                    <a:pt x="134" y="15"/>
                  </a:cubicBezTo>
                  <a:cubicBezTo>
                    <a:pt x="134" y="7"/>
                    <a:pt x="127" y="0"/>
                    <a:pt x="119" y="0"/>
                  </a:cubicBezTo>
                  <a:cubicBezTo>
                    <a:pt x="112" y="0"/>
                    <a:pt x="107" y="4"/>
                    <a:pt x="105" y="10"/>
                  </a:cubicBezTo>
                  <a:cubicBezTo>
                    <a:pt x="103" y="9"/>
                    <a:pt x="102" y="9"/>
                    <a:pt x="101" y="9"/>
                  </a:cubicBezTo>
                  <a:cubicBezTo>
                    <a:pt x="97" y="9"/>
                    <a:pt x="93" y="11"/>
                    <a:pt x="91" y="15"/>
                  </a:cubicBezTo>
                  <a:cubicBezTo>
                    <a:pt x="90" y="14"/>
                    <a:pt x="88" y="13"/>
                    <a:pt x="86" y="13"/>
                  </a:cubicBezTo>
                  <a:cubicBezTo>
                    <a:pt x="83" y="13"/>
                    <a:pt x="79" y="15"/>
                    <a:pt x="77" y="17"/>
                  </a:cubicBezTo>
                  <a:cubicBezTo>
                    <a:pt x="75" y="15"/>
                    <a:pt x="73" y="14"/>
                    <a:pt x="70" y="14"/>
                  </a:cubicBezTo>
                  <a:cubicBezTo>
                    <a:pt x="67" y="14"/>
                    <a:pt x="65" y="15"/>
                    <a:pt x="63" y="17"/>
                  </a:cubicBezTo>
                  <a:cubicBezTo>
                    <a:pt x="60" y="15"/>
                    <a:pt x="58" y="14"/>
                    <a:pt x="55" y="14"/>
                  </a:cubicBezTo>
                  <a:cubicBezTo>
                    <a:pt x="53" y="14"/>
                    <a:pt x="51" y="14"/>
                    <a:pt x="50" y="15"/>
                  </a:cubicBezTo>
                  <a:cubicBezTo>
                    <a:pt x="48" y="12"/>
                    <a:pt x="45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4" y="3"/>
                    <a:pt x="28" y="3"/>
                  </a:cubicBezTo>
                  <a:cubicBezTo>
                    <a:pt x="21" y="3"/>
                    <a:pt x="16" y="7"/>
                    <a:pt x="14" y="14"/>
                  </a:cubicBezTo>
                  <a:cubicBezTo>
                    <a:pt x="10" y="16"/>
                    <a:pt x="7" y="20"/>
                    <a:pt x="7" y="25"/>
                  </a:cubicBezTo>
                  <a:cubicBezTo>
                    <a:pt x="7" y="27"/>
                    <a:pt x="7" y="29"/>
                    <a:pt x="8" y="31"/>
                  </a:cubicBezTo>
                  <a:cubicBezTo>
                    <a:pt x="5" y="33"/>
                    <a:pt x="3" y="37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1" y="44"/>
                    <a:pt x="0" y="47"/>
                    <a:pt x="0" y="51"/>
                  </a:cubicBezTo>
                  <a:cubicBezTo>
                    <a:pt x="0" y="55"/>
                    <a:pt x="1" y="58"/>
                    <a:pt x="3" y="61"/>
                  </a:cubicBezTo>
                  <a:cubicBezTo>
                    <a:pt x="3" y="62"/>
                    <a:pt x="3" y="64"/>
                    <a:pt x="3" y="66"/>
                  </a:cubicBezTo>
                  <a:cubicBezTo>
                    <a:pt x="3" y="69"/>
                    <a:pt x="4" y="72"/>
                    <a:pt x="5" y="75"/>
                  </a:cubicBezTo>
                  <a:cubicBezTo>
                    <a:pt x="5" y="76"/>
                    <a:pt x="5" y="77"/>
                    <a:pt x="5" y="79"/>
                  </a:cubicBezTo>
                  <a:cubicBezTo>
                    <a:pt x="5" y="88"/>
                    <a:pt x="12" y="95"/>
                    <a:pt x="21" y="95"/>
                  </a:cubicBezTo>
                  <a:cubicBezTo>
                    <a:pt x="30" y="95"/>
                    <a:pt x="38" y="88"/>
                    <a:pt x="38" y="79"/>
                  </a:cubicBezTo>
                  <a:cubicBezTo>
                    <a:pt x="38" y="74"/>
                    <a:pt x="36" y="71"/>
                    <a:pt x="33" y="68"/>
                  </a:cubicBezTo>
                  <a:cubicBezTo>
                    <a:pt x="33" y="67"/>
                    <a:pt x="34" y="66"/>
                    <a:pt x="34" y="66"/>
                  </a:cubicBezTo>
                  <a:cubicBezTo>
                    <a:pt x="34" y="62"/>
                    <a:pt x="32" y="59"/>
                    <a:pt x="30" y="56"/>
                  </a:cubicBezTo>
                  <a:cubicBezTo>
                    <a:pt x="31" y="55"/>
                    <a:pt x="31" y="53"/>
                    <a:pt x="31" y="51"/>
                  </a:cubicBezTo>
                  <a:cubicBezTo>
                    <a:pt x="31" y="48"/>
                    <a:pt x="30" y="44"/>
                    <a:pt x="29" y="42"/>
                  </a:cubicBezTo>
                  <a:cubicBezTo>
                    <a:pt x="29" y="42"/>
                    <a:pt x="29" y="41"/>
                    <a:pt x="29" y="41"/>
                  </a:cubicBezTo>
                  <a:cubicBezTo>
                    <a:pt x="29" y="39"/>
                    <a:pt x="28" y="37"/>
                    <a:pt x="27" y="35"/>
                  </a:cubicBezTo>
                  <a:cubicBezTo>
                    <a:pt x="28" y="33"/>
                    <a:pt x="30" y="32"/>
                    <a:pt x="30" y="30"/>
                  </a:cubicBezTo>
                  <a:cubicBezTo>
                    <a:pt x="32" y="30"/>
                    <a:pt x="33" y="29"/>
                    <a:pt x="34" y="29"/>
                  </a:cubicBezTo>
                  <a:cubicBezTo>
                    <a:pt x="36" y="30"/>
                    <a:pt x="39" y="32"/>
                    <a:pt x="41" y="32"/>
                  </a:cubicBezTo>
                  <a:cubicBezTo>
                    <a:pt x="42" y="32"/>
                    <a:pt x="43" y="31"/>
                    <a:pt x="44" y="31"/>
                  </a:cubicBezTo>
                  <a:cubicBezTo>
                    <a:pt x="46" y="35"/>
                    <a:pt x="50" y="38"/>
                    <a:pt x="55" y="38"/>
                  </a:cubicBezTo>
                  <a:cubicBezTo>
                    <a:pt x="58" y="38"/>
                    <a:pt x="60" y="37"/>
                    <a:pt x="62" y="35"/>
                  </a:cubicBezTo>
                  <a:cubicBezTo>
                    <a:pt x="64" y="37"/>
                    <a:pt x="67" y="38"/>
                    <a:pt x="70" y="38"/>
                  </a:cubicBezTo>
                  <a:cubicBezTo>
                    <a:pt x="73" y="38"/>
                    <a:pt x="76" y="36"/>
                    <a:pt x="78" y="35"/>
                  </a:cubicBezTo>
                  <a:cubicBezTo>
                    <a:pt x="80" y="36"/>
                    <a:pt x="83" y="38"/>
                    <a:pt x="86" y="38"/>
                  </a:cubicBezTo>
                  <a:cubicBezTo>
                    <a:pt x="91" y="38"/>
                    <a:pt x="95" y="34"/>
                    <a:pt x="97" y="30"/>
                  </a:cubicBezTo>
                  <a:cubicBezTo>
                    <a:pt x="98" y="30"/>
                    <a:pt x="99" y="30"/>
                    <a:pt x="101" y="30"/>
                  </a:cubicBezTo>
                  <a:cubicBezTo>
                    <a:pt x="104" y="30"/>
                    <a:pt x="107" y="29"/>
                    <a:pt x="109" y="27"/>
                  </a:cubicBezTo>
                  <a:cubicBezTo>
                    <a:pt x="110" y="28"/>
                    <a:pt x="112" y="29"/>
                    <a:pt x="115" y="30"/>
                  </a:cubicBezTo>
                  <a:cubicBezTo>
                    <a:pt x="115" y="32"/>
                    <a:pt x="116" y="35"/>
                    <a:pt x="117" y="37"/>
                  </a:cubicBezTo>
                  <a:cubicBezTo>
                    <a:pt x="116" y="39"/>
                    <a:pt x="115" y="41"/>
                    <a:pt x="115" y="43"/>
                  </a:cubicBezTo>
                  <a:cubicBezTo>
                    <a:pt x="115" y="44"/>
                    <a:pt x="115" y="45"/>
                    <a:pt x="116" y="45"/>
                  </a:cubicBezTo>
                  <a:cubicBezTo>
                    <a:pt x="114" y="46"/>
                    <a:pt x="112" y="48"/>
                    <a:pt x="111" y="49"/>
                  </a:cubicBezTo>
                  <a:cubicBezTo>
                    <a:pt x="109" y="50"/>
                    <a:pt x="107" y="51"/>
                    <a:pt x="105" y="53"/>
                  </a:cubicBezTo>
                  <a:cubicBezTo>
                    <a:pt x="103" y="52"/>
                    <a:pt x="102" y="52"/>
                    <a:pt x="100" y="52"/>
                  </a:cubicBezTo>
                  <a:cubicBezTo>
                    <a:pt x="97" y="52"/>
                    <a:pt x="93" y="54"/>
                    <a:pt x="91" y="56"/>
                  </a:cubicBezTo>
                  <a:cubicBezTo>
                    <a:pt x="89" y="55"/>
                    <a:pt x="86" y="54"/>
                    <a:pt x="84" y="54"/>
                  </a:cubicBezTo>
                  <a:cubicBezTo>
                    <a:pt x="76" y="54"/>
                    <a:pt x="71" y="60"/>
                    <a:pt x="71" y="67"/>
                  </a:cubicBezTo>
                  <a:cubicBezTo>
                    <a:pt x="71" y="67"/>
                    <a:pt x="71" y="68"/>
                    <a:pt x="71" y="68"/>
                  </a:cubicBezTo>
                  <a:cubicBezTo>
                    <a:pt x="66" y="71"/>
                    <a:pt x="63" y="75"/>
                    <a:pt x="63" y="81"/>
                  </a:cubicBezTo>
                  <a:cubicBezTo>
                    <a:pt x="63" y="85"/>
                    <a:pt x="64" y="89"/>
                    <a:pt x="67" y="91"/>
                  </a:cubicBezTo>
                  <a:cubicBezTo>
                    <a:pt x="64" y="94"/>
                    <a:pt x="63" y="97"/>
                    <a:pt x="63" y="101"/>
                  </a:cubicBezTo>
                  <a:cubicBezTo>
                    <a:pt x="63" y="108"/>
                    <a:pt x="67" y="113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9"/>
                    <a:pt x="77" y="122"/>
                    <a:pt x="77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2"/>
                    <a:pt x="79" y="119"/>
                    <a:pt x="80" y="116"/>
                  </a:cubicBezTo>
                  <a:cubicBezTo>
                    <a:pt x="80" y="116"/>
                    <a:pt x="81" y="115"/>
                    <a:pt x="81" y="115"/>
                  </a:cubicBezTo>
                  <a:cubicBezTo>
                    <a:pt x="87" y="113"/>
                    <a:pt x="91" y="108"/>
                    <a:pt x="91" y="101"/>
                  </a:cubicBezTo>
                  <a:cubicBezTo>
                    <a:pt x="91" y="97"/>
                    <a:pt x="90" y="94"/>
                    <a:pt x="87" y="91"/>
                  </a:cubicBezTo>
                  <a:cubicBezTo>
                    <a:pt x="90" y="89"/>
                    <a:pt x="91" y="85"/>
                    <a:pt x="91" y="81"/>
                  </a:cubicBezTo>
                  <a:cubicBezTo>
                    <a:pt x="91" y="80"/>
                    <a:pt x="91" y="79"/>
                    <a:pt x="91" y="78"/>
                  </a:cubicBezTo>
                  <a:cubicBezTo>
                    <a:pt x="93" y="76"/>
                    <a:pt x="94" y="75"/>
                    <a:pt x="95" y="73"/>
                  </a:cubicBezTo>
                  <a:cubicBezTo>
                    <a:pt x="96" y="74"/>
                    <a:pt x="98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81"/>
                    <a:pt x="110" y="86"/>
                    <a:pt x="117" y="86"/>
                  </a:cubicBezTo>
                  <a:cubicBezTo>
                    <a:pt x="127" y="86"/>
                    <a:pt x="135" y="78"/>
                    <a:pt x="136" y="68"/>
                  </a:cubicBezTo>
                  <a:cubicBezTo>
                    <a:pt x="138" y="65"/>
                    <a:pt x="139" y="62"/>
                    <a:pt x="139" y="59"/>
                  </a:cubicBezTo>
                  <a:cubicBezTo>
                    <a:pt x="139" y="57"/>
                    <a:pt x="138" y="55"/>
                    <a:pt x="137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E4FED6-AEE8-4887-B309-BA7E83110D6E}"/>
              </a:ext>
            </a:extLst>
          </p:cNvPr>
          <p:cNvSpPr txBox="1"/>
          <p:nvPr/>
        </p:nvSpPr>
        <p:spPr>
          <a:xfrm>
            <a:off x="1320800" y="4269124"/>
            <a:ext cx="3465741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</p:spTree>
    <p:extLst>
      <p:ext uri="{BB962C8B-B14F-4D97-AF65-F5344CB8AC3E}">
        <p14:creationId xmlns:p14="http://schemas.microsoft.com/office/powerpoint/2010/main" val="29113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79450" y="178645"/>
            <a:ext cx="1083310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679451" y="843442"/>
            <a:ext cx="108331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AE99C8-89C4-4651-B164-63AC43D6725F}"/>
              </a:ext>
            </a:extLst>
          </p:cNvPr>
          <p:cNvGrpSpPr/>
          <p:nvPr/>
        </p:nvGrpSpPr>
        <p:grpSpPr>
          <a:xfrm>
            <a:off x="9170989" y="2255508"/>
            <a:ext cx="2317748" cy="3423919"/>
            <a:chOff x="9170989" y="2255508"/>
            <a:chExt cx="2317748" cy="342391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C9B2D4-6CF8-4B3A-A99C-ADDFF073A0A7}"/>
                </a:ext>
              </a:extLst>
            </p:cNvPr>
            <p:cNvSpPr txBox="1"/>
            <p:nvPr/>
          </p:nvSpPr>
          <p:spPr>
            <a:xfrm>
              <a:off x="9361489" y="2255508"/>
              <a:ext cx="1936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dirty="0"/>
                <a:t>MEDICAL 04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E10987-AD64-47D4-A064-405F4B5D0393}"/>
                </a:ext>
              </a:extLst>
            </p:cNvPr>
            <p:cNvSpPr txBox="1"/>
            <p:nvPr/>
          </p:nvSpPr>
          <p:spPr>
            <a:xfrm>
              <a:off x="9170989" y="4017730"/>
              <a:ext cx="2317748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B33EDBF-6A1B-4D7D-BBB9-5C16A44A6E37}"/>
                </a:ext>
              </a:extLst>
            </p:cNvPr>
            <p:cNvSpPr/>
            <p:nvPr/>
          </p:nvSpPr>
          <p:spPr>
            <a:xfrm>
              <a:off x="9218612" y="5219609"/>
              <a:ext cx="2251075" cy="45981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Get More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EBD93FB-9486-40D4-88AF-60881479A64C}"/>
                </a:ext>
              </a:extLst>
            </p:cNvPr>
            <p:cNvGrpSpPr/>
            <p:nvPr/>
          </p:nvGrpSpPr>
          <p:grpSpPr>
            <a:xfrm>
              <a:off x="10116076" y="2830893"/>
              <a:ext cx="582925" cy="577812"/>
              <a:chOff x="4117975" y="3279775"/>
              <a:chExt cx="361950" cy="358776"/>
            </a:xfrm>
            <a:solidFill>
              <a:schemeClr val="accent1"/>
            </a:solidFill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ED2B5419-8453-4604-8BE7-7676B4691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7975" y="3411538"/>
                <a:ext cx="361950" cy="227013"/>
              </a:xfrm>
              <a:custGeom>
                <a:avLst/>
                <a:gdLst>
                  <a:gd name="T0" fmla="*/ 90 w 96"/>
                  <a:gd name="T1" fmla="*/ 0 h 60"/>
                  <a:gd name="T2" fmla="*/ 6 w 96"/>
                  <a:gd name="T3" fmla="*/ 0 h 60"/>
                  <a:gd name="T4" fmla="*/ 0 w 96"/>
                  <a:gd name="T5" fmla="*/ 6 h 60"/>
                  <a:gd name="T6" fmla="*/ 6 w 96"/>
                  <a:gd name="T7" fmla="*/ 12 h 60"/>
                  <a:gd name="T8" fmla="*/ 8 w 96"/>
                  <a:gd name="T9" fmla="*/ 12 h 60"/>
                  <a:gd name="T10" fmla="*/ 30 w 96"/>
                  <a:gd name="T11" fmla="*/ 48 h 60"/>
                  <a:gd name="T12" fmla="*/ 18 w 96"/>
                  <a:gd name="T13" fmla="*/ 58 h 60"/>
                  <a:gd name="T14" fmla="*/ 20 w 96"/>
                  <a:gd name="T15" fmla="*/ 60 h 60"/>
                  <a:gd name="T16" fmla="*/ 76 w 96"/>
                  <a:gd name="T17" fmla="*/ 60 h 60"/>
                  <a:gd name="T18" fmla="*/ 76 w 96"/>
                  <a:gd name="T19" fmla="*/ 60 h 60"/>
                  <a:gd name="T20" fmla="*/ 78 w 96"/>
                  <a:gd name="T21" fmla="*/ 58 h 60"/>
                  <a:gd name="T22" fmla="*/ 66 w 96"/>
                  <a:gd name="T23" fmla="*/ 48 h 60"/>
                  <a:gd name="T24" fmla="*/ 88 w 96"/>
                  <a:gd name="T25" fmla="*/ 12 h 60"/>
                  <a:gd name="T26" fmla="*/ 90 w 96"/>
                  <a:gd name="T27" fmla="*/ 12 h 60"/>
                  <a:gd name="T28" fmla="*/ 96 w 96"/>
                  <a:gd name="T29" fmla="*/ 6 h 60"/>
                  <a:gd name="T30" fmla="*/ 90 w 96"/>
                  <a:gd name="T31" fmla="*/ 0 h 60"/>
                  <a:gd name="T32" fmla="*/ 40 w 96"/>
                  <a:gd name="T33" fmla="*/ 37 h 60"/>
                  <a:gd name="T34" fmla="*/ 37 w 96"/>
                  <a:gd name="T35" fmla="*/ 38 h 60"/>
                  <a:gd name="T36" fmla="*/ 22 w 96"/>
                  <a:gd name="T37" fmla="*/ 23 h 60"/>
                  <a:gd name="T38" fmla="*/ 23 w 96"/>
                  <a:gd name="T39" fmla="*/ 20 h 60"/>
                  <a:gd name="T40" fmla="*/ 26 w 96"/>
                  <a:gd name="T41" fmla="*/ 21 h 60"/>
                  <a:gd name="T42" fmla="*/ 39 w 96"/>
                  <a:gd name="T43" fmla="*/ 34 h 60"/>
                  <a:gd name="T44" fmla="*/ 40 w 96"/>
                  <a:gd name="T45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60">
                    <a:moveTo>
                      <a:pt x="9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27"/>
                      <a:pt x="17" y="41"/>
                      <a:pt x="30" y="48"/>
                    </a:cubicBezTo>
                    <a:cubicBezTo>
                      <a:pt x="23" y="50"/>
                      <a:pt x="18" y="54"/>
                      <a:pt x="18" y="58"/>
                    </a:cubicBezTo>
                    <a:cubicBezTo>
                      <a:pt x="18" y="59"/>
                      <a:pt x="19" y="60"/>
                      <a:pt x="20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0"/>
                      <a:pt x="78" y="59"/>
                      <a:pt x="78" y="58"/>
                    </a:cubicBezTo>
                    <a:cubicBezTo>
                      <a:pt x="78" y="53"/>
                      <a:pt x="71" y="49"/>
                      <a:pt x="66" y="48"/>
                    </a:cubicBezTo>
                    <a:cubicBezTo>
                      <a:pt x="79" y="41"/>
                      <a:pt x="87" y="27"/>
                      <a:pt x="88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2"/>
                      <a:pt x="96" y="9"/>
                      <a:pt x="96" y="6"/>
                    </a:cubicBezTo>
                    <a:cubicBezTo>
                      <a:pt x="96" y="3"/>
                      <a:pt x="93" y="0"/>
                      <a:pt x="90" y="0"/>
                    </a:cubicBezTo>
                    <a:close/>
                    <a:moveTo>
                      <a:pt x="40" y="37"/>
                    </a:moveTo>
                    <a:cubicBezTo>
                      <a:pt x="39" y="38"/>
                      <a:pt x="38" y="38"/>
                      <a:pt x="37" y="38"/>
                    </a:cubicBezTo>
                    <a:cubicBezTo>
                      <a:pt x="30" y="35"/>
                      <a:pt x="25" y="30"/>
                      <a:pt x="22" y="23"/>
                    </a:cubicBezTo>
                    <a:cubicBezTo>
                      <a:pt x="22" y="22"/>
                      <a:pt x="22" y="21"/>
                      <a:pt x="23" y="20"/>
                    </a:cubicBezTo>
                    <a:cubicBezTo>
                      <a:pt x="24" y="20"/>
                      <a:pt x="25" y="20"/>
                      <a:pt x="26" y="21"/>
                    </a:cubicBezTo>
                    <a:cubicBezTo>
                      <a:pt x="28" y="27"/>
                      <a:pt x="33" y="32"/>
                      <a:pt x="39" y="34"/>
                    </a:cubicBezTo>
                    <a:cubicBezTo>
                      <a:pt x="40" y="35"/>
                      <a:pt x="40" y="36"/>
                      <a:pt x="4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E25AA160-AE3E-4A89-A188-DC12EF5CC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3279775"/>
                <a:ext cx="142875" cy="117475"/>
              </a:xfrm>
              <a:custGeom>
                <a:avLst/>
                <a:gdLst>
                  <a:gd name="T0" fmla="*/ 2 w 38"/>
                  <a:gd name="T1" fmla="*/ 31 h 31"/>
                  <a:gd name="T2" fmla="*/ 18 w 38"/>
                  <a:gd name="T3" fmla="*/ 31 h 31"/>
                  <a:gd name="T4" fmla="*/ 20 w 38"/>
                  <a:gd name="T5" fmla="*/ 30 h 31"/>
                  <a:gd name="T6" fmla="*/ 33 w 38"/>
                  <a:gd name="T7" fmla="*/ 1 h 31"/>
                  <a:gd name="T8" fmla="*/ 30 w 38"/>
                  <a:gd name="T9" fmla="*/ 0 h 31"/>
                  <a:gd name="T10" fmla="*/ 1 w 38"/>
                  <a:gd name="T11" fmla="*/ 28 h 31"/>
                  <a:gd name="T12" fmla="*/ 0 w 38"/>
                  <a:gd name="T13" fmla="*/ 30 h 31"/>
                  <a:gd name="T14" fmla="*/ 2 w 38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1">
                    <a:moveTo>
                      <a:pt x="2" y="31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0"/>
                    </a:cubicBezTo>
                    <a:cubicBezTo>
                      <a:pt x="36" y="7"/>
                      <a:pt x="38" y="5"/>
                      <a:pt x="33" y="1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6" y="0"/>
                      <a:pt x="23" y="4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71BB4A-BAEF-4919-9EF9-C82393420F5D}"/>
              </a:ext>
            </a:extLst>
          </p:cNvPr>
          <p:cNvGrpSpPr/>
          <p:nvPr/>
        </p:nvGrpSpPr>
        <p:grpSpPr>
          <a:xfrm>
            <a:off x="3525840" y="2255508"/>
            <a:ext cx="2317748" cy="3423919"/>
            <a:chOff x="3525840" y="2255508"/>
            <a:chExt cx="2317748" cy="342391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16CFEA-266C-4105-A15C-2C6B8ECAB209}"/>
                </a:ext>
              </a:extLst>
            </p:cNvPr>
            <p:cNvSpPr txBox="1"/>
            <p:nvPr/>
          </p:nvSpPr>
          <p:spPr>
            <a:xfrm>
              <a:off x="3716340" y="2255508"/>
              <a:ext cx="1936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dirty="0">
                  <a:solidFill>
                    <a:schemeClr val="tx2"/>
                  </a:solidFill>
                </a:rPr>
                <a:t>MEDICAL 02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B669F7-8FDF-42E2-B614-D3C781B3BBC2}"/>
                </a:ext>
              </a:extLst>
            </p:cNvPr>
            <p:cNvSpPr txBox="1"/>
            <p:nvPr/>
          </p:nvSpPr>
          <p:spPr>
            <a:xfrm>
              <a:off x="3525840" y="4017730"/>
              <a:ext cx="2317748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7F16D15-89B1-4314-9674-F669D42AB32F}"/>
                </a:ext>
              </a:extLst>
            </p:cNvPr>
            <p:cNvSpPr/>
            <p:nvPr/>
          </p:nvSpPr>
          <p:spPr>
            <a:xfrm>
              <a:off x="3573463" y="5219609"/>
              <a:ext cx="2251075" cy="45981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Get More</a:t>
              </a:r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EA46ED48-1798-402E-8CDF-9FE56D70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601" y="2980974"/>
              <a:ext cx="506224" cy="582925"/>
            </a:xfrm>
            <a:custGeom>
              <a:avLst/>
              <a:gdLst>
                <a:gd name="T0" fmla="*/ 74 w 84"/>
                <a:gd name="T1" fmla="*/ 32 h 96"/>
                <a:gd name="T2" fmla="*/ 64 w 84"/>
                <a:gd name="T3" fmla="*/ 42 h 96"/>
                <a:gd name="T4" fmla="*/ 72 w 84"/>
                <a:gd name="T5" fmla="*/ 52 h 96"/>
                <a:gd name="T6" fmla="*/ 72 w 84"/>
                <a:gd name="T7" fmla="*/ 78 h 96"/>
                <a:gd name="T8" fmla="*/ 66 w 84"/>
                <a:gd name="T9" fmla="*/ 84 h 96"/>
                <a:gd name="T10" fmla="*/ 60 w 84"/>
                <a:gd name="T11" fmla="*/ 78 h 96"/>
                <a:gd name="T12" fmla="*/ 60 w 84"/>
                <a:gd name="T13" fmla="*/ 66 h 96"/>
                <a:gd name="T14" fmla="*/ 48 w 84"/>
                <a:gd name="T15" fmla="*/ 54 h 96"/>
                <a:gd name="T16" fmla="*/ 36 w 84"/>
                <a:gd name="T17" fmla="*/ 66 h 96"/>
                <a:gd name="T18" fmla="*/ 36 w 84"/>
                <a:gd name="T19" fmla="*/ 86 h 96"/>
                <a:gd name="T20" fmla="*/ 30 w 84"/>
                <a:gd name="T21" fmla="*/ 92 h 96"/>
                <a:gd name="T22" fmla="*/ 24 w 84"/>
                <a:gd name="T23" fmla="*/ 86 h 96"/>
                <a:gd name="T24" fmla="*/ 24 w 84"/>
                <a:gd name="T25" fmla="*/ 58 h 96"/>
                <a:gd name="T26" fmla="*/ 44 w 84"/>
                <a:gd name="T27" fmla="*/ 36 h 96"/>
                <a:gd name="T28" fmla="*/ 44 w 84"/>
                <a:gd name="T29" fmla="*/ 16 h 96"/>
                <a:gd name="T30" fmla="*/ 36 w 84"/>
                <a:gd name="T31" fmla="*/ 6 h 96"/>
                <a:gd name="T32" fmla="*/ 36 w 84"/>
                <a:gd name="T33" fmla="*/ 2 h 96"/>
                <a:gd name="T34" fmla="*/ 34 w 84"/>
                <a:gd name="T35" fmla="*/ 0 h 96"/>
                <a:gd name="T36" fmla="*/ 26 w 84"/>
                <a:gd name="T37" fmla="*/ 8 h 96"/>
                <a:gd name="T38" fmla="*/ 34 w 84"/>
                <a:gd name="T39" fmla="*/ 16 h 96"/>
                <a:gd name="T40" fmla="*/ 36 w 84"/>
                <a:gd name="T41" fmla="*/ 14 h 96"/>
                <a:gd name="T42" fmla="*/ 36 w 84"/>
                <a:gd name="T43" fmla="*/ 10 h 96"/>
                <a:gd name="T44" fmla="*/ 40 w 84"/>
                <a:gd name="T45" fmla="*/ 16 h 96"/>
                <a:gd name="T46" fmla="*/ 40 w 84"/>
                <a:gd name="T47" fmla="*/ 36 h 96"/>
                <a:gd name="T48" fmla="*/ 22 w 84"/>
                <a:gd name="T49" fmla="*/ 54 h 96"/>
                <a:gd name="T50" fmla="*/ 4 w 84"/>
                <a:gd name="T51" fmla="*/ 36 h 96"/>
                <a:gd name="T52" fmla="*/ 4 w 84"/>
                <a:gd name="T53" fmla="*/ 16 h 96"/>
                <a:gd name="T54" fmla="*/ 8 w 84"/>
                <a:gd name="T55" fmla="*/ 10 h 96"/>
                <a:gd name="T56" fmla="*/ 8 w 84"/>
                <a:gd name="T57" fmla="*/ 14 h 96"/>
                <a:gd name="T58" fmla="*/ 10 w 84"/>
                <a:gd name="T59" fmla="*/ 16 h 96"/>
                <a:gd name="T60" fmla="*/ 18 w 84"/>
                <a:gd name="T61" fmla="*/ 8 h 96"/>
                <a:gd name="T62" fmla="*/ 10 w 84"/>
                <a:gd name="T63" fmla="*/ 0 h 96"/>
                <a:gd name="T64" fmla="*/ 8 w 84"/>
                <a:gd name="T65" fmla="*/ 2 h 96"/>
                <a:gd name="T66" fmla="*/ 8 w 84"/>
                <a:gd name="T67" fmla="*/ 6 h 96"/>
                <a:gd name="T68" fmla="*/ 0 w 84"/>
                <a:gd name="T69" fmla="*/ 16 h 96"/>
                <a:gd name="T70" fmla="*/ 0 w 84"/>
                <a:gd name="T71" fmla="*/ 36 h 96"/>
                <a:gd name="T72" fmla="*/ 20 w 84"/>
                <a:gd name="T73" fmla="*/ 58 h 96"/>
                <a:gd name="T74" fmla="*/ 20 w 84"/>
                <a:gd name="T75" fmla="*/ 86 h 96"/>
                <a:gd name="T76" fmla="*/ 30 w 84"/>
                <a:gd name="T77" fmla="*/ 96 h 96"/>
                <a:gd name="T78" fmla="*/ 40 w 84"/>
                <a:gd name="T79" fmla="*/ 86 h 96"/>
                <a:gd name="T80" fmla="*/ 40 w 84"/>
                <a:gd name="T81" fmla="*/ 66 h 96"/>
                <a:gd name="T82" fmla="*/ 48 w 84"/>
                <a:gd name="T83" fmla="*/ 58 h 96"/>
                <a:gd name="T84" fmla="*/ 56 w 84"/>
                <a:gd name="T85" fmla="*/ 66 h 96"/>
                <a:gd name="T86" fmla="*/ 56 w 84"/>
                <a:gd name="T87" fmla="*/ 78 h 96"/>
                <a:gd name="T88" fmla="*/ 66 w 84"/>
                <a:gd name="T89" fmla="*/ 88 h 96"/>
                <a:gd name="T90" fmla="*/ 76 w 84"/>
                <a:gd name="T91" fmla="*/ 78 h 96"/>
                <a:gd name="T92" fmla="*/ 76 w 84"/>
                <a:gd name="T93" fmla="*/ 52 h 96"/>
                <a:gd name="T94" fmla="*/ 84 w 84"/>
                <a:gd name="T95" fmla="*/ 42 h 96"/>
                <a:gd name="T96" fmla="*/ 74 w 84"/>
                <a:gd name="T97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96">
                  <a:moveTo>
                    <a:pt x="74" y="32"/>
                  </a:moveTo>
                  <a:cubicBezTo>
                    <a:pt x="68" y="32"/>
                    <a:pt x="64" y="37"/>
                    <a:pt x="64" y="42"/>
                  </a:cubicBezTo>
                  <a:cubicBezTo>
                    <a:pt x="64" y="47"/>
                    <a:pt x="67" y="51"/>
                    <a:pt x="72" y="52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81"/>
                    <a:pt x="69" y="84"/>
                    <a:pt x="66" y="84"/>
                  </a:cubicBezTo>
                  <a:cubicBezTo>
                    <a:pt x="63" y="84"/>
                    <a:pt x="60" y="81"/>
                    <a:pt x="60" y="78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59"/>
                    <a:pt x="55" y="54"/>
                    <a:pt x="48" y="54"/>
                  </a:cubicBezTo>
                  <a:cubicBezTo>
                    <a:pt x="41" y="54"/>
                    <a:pt x="36" y="59"/>
                    <a:pt x="36" y="6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9"/>
                    <a:pt x="33" y="92"/>
                    <a:pt x="30" y="92"/>
                  </a:cubicBezTo>
                  <a:cubicBezTo>
                    <a:pt x="27" y="92"/>
                    <a:pt x="24" y="89"/>
                    <a:pt x="24" y="86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35" y="57"/>
                    <a:pt x="44" y="47"/>
                    <a:pt x="44" y="3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1"/>
                    <a:pt x="41" y="7"/>
                    <a:pt x="36" y="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1" y="0"/>
                    <a:pt x="26" y="2"/>
                    <a:pt x="26" y="8"/>
                  </a:cubicBezTo>
                  <a:cubicBezTo>
                    <a:pt x="26" y="14"/>
                    <a:pt x="31" y="16"/>
                    <a:pt x="34" y="16"/>
                  </a:cubicBezTo>
                  <a:cubicBezTo>
                    <a:pt x="35" y="16"/>
                    <a:pt x="36" y="15"/>
                    <a:pt x="36" y="14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11"/>
                    <a:pt x="40" y="13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46"/>
                    <a:pt x="32" y="54"/>
                    <a:pt x="22" y="54"/>
                  </a:cubicBezTo>
                  <a:cubicBezTo>
                    <a:pt x="12" y="54"/>
                    <a:pt x="4" y="46"/>
                    <a:pt x="4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6" y="11"/>
                    <a:pt x="8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3" y="16"/>
                    <a:pt x="18" y="14"/>
                    <a:pt x="18" y="8"/>
                  </a:cubicBezTo>
                  <a:cubicBezTo>
                    <a:pt x="18" y="2"/>
                    <a:pt x="13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3" y="7"/>
                    <a:pt x="0" y="11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7"/>
                    <a:pt x="9" y="57"/>
                    <a:pt x="20" y="58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2"/>
                    <a:pt x="24" y="96"/>
                    <a:pt x="30" y="96"/>
                  </a:cubicBezTo>
                  <a:cubicBezTo>
                    <a:pt x="36" y="96"/>
                    <a:pt x="40" y="92"/>
                    <a:pt x="40" y="8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2"/>
                    <a:pt x="44" y="58"/>
                    <a:pt x="48" y="58"/>
                  </a:cubicBezTo>
                  <a:cubicBezTo>
                    <a:pt x="52" y="58"/>
                    <a:pt x="56" y="62"/>
                    <a:pt x="56" y="6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84"/>
                    <a:pt x="60" y="88"/>
                    <a:pt x="66" y="88"/>
                  </a:cubicBezTo>
                  <a:cubicBezTo>
                    <a:pt x="72" y="88"/>
                    <a:pt x="76" y="84"/>
                    <a:pt x="76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1" y="51"/>
                    <a:pt x="84" y="47"/>
                    <a:pt x="84" y="42"/>
                  </a:cubicBezTo>
                  <a:cubicBezTo>
                    <a:pt x="84" y="37"/>
                    <a:pt x="80" y="32"/>
                    <a:pt x="74" y="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4623F6-7531-4D3E-878B-53A306BBCB4D}"/>
              </a:ext>
            </a:extLst>
          </p:cNvPr>
          <p:cNvGrpSpPr/>
          <p:nvPr/>
        </p:nvGrpSpPr>
        <p:grpSpPr>
          <a:xfrm>
            <a:off x="703266" y="2255508"/>
            <a:ext cx="2317748" cy="3423919"/>
            <a:chOff x="703266" y="2255508"/>
            <a:chExt cx="2317748" cy="34239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0ADB10-5218-4636-ADAF-816BD821906F}"/>
                </a:ext>
              </a:extLst>
            </p:cNvPr>
            <p:cNvSpPr txBox="1"/>
            <p:nvPr/>
          </p:nvSpPr>
          <p:spPr>
            <a:xfrm>
              <a:off x="893766" y="2255508"/>
              <a:ext cx="1936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dirty="0"/>
                <a:t>MEDICAL 01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9B0F3C-85C8-49BB-9D28-F4D21B2EBF30}"/>
                </a:ext>
              </a:extLst>
            </p:cNvPr>
            <p:cNvSpPr txBox="1"/>
            <p:nvPr/>
          </p:nvSpPr>
          <p:spPr>
            <a:xfrm>
              <a:off x="703266" y="4017730"/>
              <a:ext cx="2317748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06B943-B426-4AC7-9290-3D4EC3FAA351}"/>
                </a:ext>
              </a:extLst>
            </p:cNvPr>
            <p:cNvSpPr/>
            <p:nvPr/>
          </p:nvSpPr>
          <p:spPr>
            <a:xfrm>
              <a:off x="750889" y="5219609"/>
              <a:ext cx="2251075" cy="45981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Get More</a:t>
              </a:r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8BC342C3-F82A-4414-AE8E-86FA2C49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630" y="2872612"/>
              <a:ext cx="340041" cy="582925"/>
            </a:xfrm>
            <a:custGeom>
              <a:avLst/>
              <a:gdLst>
                <a:gd name="T0" fmla="*/ 54 w 56"/>
                <a:gd name="T1" fmla="*/ 20 h 96"/>
                <a:gd name="T2" fmla="*/ 36 w 56"/>
                <a:gd name="T3" fmla="*/ 20 h 96"/>
                <a:gd name="T4" fmla="*/ 36 w 56"/>
                <a:gd name="T5" fmla="*/ 4 h 96"/>
                <a:gd name="T6" fmla="*/ 42 w 56"/>
                <a:gd name="T7" fmla="*/ 4 h 96"/>
                <a:gd name="T8" fmla="*/ 44 w 56"/>
                <a:gd name="T9" fmla="*/ 2 h 96"/>
                <a:gd name="T10" fmla="*/ 42 w 56"/>
                <a:gd name="T11" fmla="*/ 0 h 96"/>
                <a:gd name="T12" fmla="*/ 14 w 56"/>
                <a:gd name="T13" fmla="*/ 0 h 96"/>
                <a:gd name="T14" fmla="*/ 12 w 56"/>
                <a:gd name="T15" fmla="*/ 2 h 96"/>
                <a:gd name="T16" fmla="*/ 14 w 56"/>
                <a:gd name="T17" fmla="*/ 4 h 96"/>
                <a:gd name="T18" fmla="*/ 20 w 56"/>
                <a:gd name="T19" fmla="*/ 4 h 96"/>
                <a:gd name="T20" fmla="*/ 20 w 56"/>
                <a:gd name="T21" fmla="*/ 20 h 96"/>
                <a:gd name="T22" fmla="*/ 2 w 56"/>
                <a:gd name="T23" fmla="*/ 20 h 96"/>
                <a:gd name="T24" fmla="*/ 0 w 56"/>
                <a:gd name="T25" fmla="*/ 22 h 96"/>
                <a:gd name="T26" fmla="*/ 2 w 56"/>
                <a:gd name="T27" fmla="*/ 24 h 96"/>
                <a:gd name="T28" fmla="*/ 12 w 56"/>
                <a:gd name="T29" fmla="*/ 24 h 96"/>
                <a:gd name="T30" fmla="*/ 12 w 56"/>
                <a:gd name="T31" fmla="*/ 32 h 96"/>
                <a:gd name="T32" fmla="*/ 22 w 56"/>
                <a:gd name="T33" fmla="*/ 32 h 96"/>
                <a:gd name="T34" fmla="*/ 24 w 56"/>
                <a:gd name="T35" fmla="*/ 34 h 96"/>
                <a:gd name="T36" fmla="*/ 22 w 56"/>
                <a:gd name="T37" fmla="*/ 36 h 96"/>
                <a:gd name="T38" fmla="*/ 12 w 56"/>
                <a:gd name="T39" fmla="*/ 36 h 96"/>
                <a:gd name="T40" fmla="*/ 12 w 56"/>
                <a:gd name="T41" fmla="*/ 40 h 96"/>
                <a:gd name="T42" fmla="*/ 22 w 56"/>
                <a:gd name="T43" fmla="*/ 40 h 96"/>
                <a:gd name="T44" fmla="*/ 24 w 56"/>
                <a:gd name="T45" fmla="*/ 42 h 96"/>
                <a:gd name="T46" fmla="*/ 22 w 56"/>
                <a:gd name="T47" fmla="*/ 44 h 96"/>
                <a:gd name="T48" fmla="*/ 12 w 56"/>
                <a:gd name="T49" fmla="*/ 44 h 96"/>
                <a:gd name="T50" fmla="*/ 12 w 56"/>
                <a:gd name="T51" fmla="*/ 48 h 96"/>
                <a:gd name="T52" fmla="*/ 22 w 56"/>
                <a:gd name="T53" fmla="*/ 48 h 96"/>
                <a:gd name="T54" fmla="*/ 24 w 56"/>
                <a:gd name="T55" fmla="*/ 50 h 96"/>
                <a:gd name="T56" fmla="*/ 22 w 56"/>
                <a:gd name="T57" fmla="*/ 52 h 96"/>
                <a:gd name="T58" fmla="*/ 12 w 56"/>
                <a:gd name="T59" fmla="*/ 52 h 96"/>
                <a:gd name="T60" fmla="*/ 12 w 56"/>
                <a:gd name="T61" fmla="*/ 62 h 96"/>
                <a:gd name="T62" fmla="*/ 26 w 56"/>
                <a:gd name="T63" fmla="*/ 80 h 96"/>
                <a:gd name="T64" fmla="*/ 26 w 56"/>
                <a:gd name="T65" fmla="*/ 94 h 96"/>
                <a:gd name="T66" fmla="*/ 28 w 56"/>
                <a:gd name="T67" fmla="*/ 96 h 96"/>
                <a:gd name="T68" fmla="*/ 30 w 56"/>
                <a:gd name="T69" fmla="*/ 94 h 96"/>
                <a:gd name="T70" fmla="*/ 30 w 56"/>
                <a:gd name="T71" fmla="*/ 80 h 96"/>
                <a:gd name="T72" fmla="*/ 44 w 56"/>
                <a:gd name="T73" fmla="*/ 62 h 96"/>
                <a:gd name="T74" fmla="*/ 44 w 56"/>
                <a:gd name="T75" fmla="*/ 24 h 96"/>
                <a:gd name="T76" fmla="*/ 54 w 56"/>
                <a:gd name="T77" fmla="*/ 24 h 96"/>
                <a:gd name="T78" fmla="*/ 56 w 56"/>
                <a:gd name="T79" fmla="*/ 22 h 96"/>
                <a:gd name="T80" fmla="*/ 54 w 56"/>
                <a:gd name="T81" fmla="*/ 2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96">
                  <a:moveTo>
                    <a:pt x="54" y="20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4" y="41"/>
                    <a:pt x="24" y="42"/>
                  </a:cubicBezTo>
                  <a:cubicBezTo>
                    <a:pt x="24" y="43"/>
                    <a:pt x="23" y="44"/>
                    <a:pt x="2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51"/>
                    <a:pt x="23" y="52"/>
                    <a:pt x="2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71"/>
                    <a:pt x="18" y="79"/>
                    <a:pt x="26" y="8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5"/>
                    <a:pt x="27" y="96"/>
                    <a:pt x="28" y="96"/>
                  </a:cubicBezTo>
                  <a:cubicBezTo>
                    <a:pt x="29" y="96"/>
                    <a:pt x="30" y="95"/>
                    <a:pt x="30" y="94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8" y="79"/>
                    <a:pt x="44" y="71"/>
                    <a:pt x="44" y="62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6" y="23"/>
                    <a:pt x="56" y="22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A6A2F-1C53-4C68-9ABE-EB71DE8C8B87}"/>
              </a:ext>
            </a:extLst>
          </p:cNvPr>
          <p:cNvGrpSpPr/>
          <p:nvPr/>
        </p:nvGrpSpPr>
        <p:grpSpPr>
          <a:xfrm>
            <a:off x="5817613" y="1836420"/>
            <a:ext cx="3161288" cy="4081780"/>
            <a:chOff x="5817613" y="1836420"/>
            <a:chExt cx="3161288" cy="408178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5FEC97B-4C1A-4CBA-A2AC-C5E06F933E81}"/>
                </a:ext>
              </a:extLst>
            </p:cNvPr>
            <p:cNvSpPr/>
            <p:nvPr/>
          </p:nvSpPr>
          <p:spPr>
            <a:xfrm>
              <a:off x="6235701" y="1836420"/>
              <a:ext cx="2743200" cy="4081780"/>
            </a:xfrm>
            <a:prstGeom prst="roundRect">
              <a:avLst>
                <a:gd name="adj" fmla="val 238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D213F4-03E5-4D8F-9886-D4FE93E0D48C}"/>
                </a:ext>
              </a:extLst>
            </p:cNvPr>
            <p:cNvSpPr txBox="1"/>
            <p:nvPr/>
          </p:nvSpPr>
          <p:spPr>
            <a:xfrm>
              <a:off x="6538914" y="2255508"/>
              <a:ext cx="19367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dirty="0"/>
                <a:t>MEDICAL 03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3AA366-E2BC-470A-8959-9F329F81B1BF}"/>
                </a:ext>
              </a:extLst>
            </p:cNvPr>
            <p:cNvSpPr txBox="1"/>
            <p:nvPr/>
          </p:nvSpPr>
          <p:spPr>
            <a:xfrm>
              <a:off x="6348414" y="4017730"/>
              <a:ext cx="2317748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13C61F2-DBEA-4F7D-A9A5-9E04B7297C56}"/>
                </a:ext>
              </a:extLst>
            </p:cNvPr>
            <p:cNvSpPr/>
            <p:nvPr/>
          </p:nvSpPr>
          <p:spPr>
            <a:xfrm>
              <a:off x="6396037" y="5219609"/>
              <a:ext cx="2251075" cy="45981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Get More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B744560-62AA-4D3D-ABAF-A18134D317A3}"/>
                </a:ext>
              </a:extLst>
            </p:cNvPr>
            <p:cNvSpPr/>
            <p:nvPr/>
          </p:nvSpPr>
          <p:spPr>
            <a:xfrm rot="18900000">
              <a:off x="5817613" y="2053603"/>
              <a:ext cx="1564178" cy="403810"/>
            </a:xfrm>
            <a:custGeom>
              <a:avLst/>
              <a:gdLst>
                <a:gd name="connsiteX0" fmla="*/ 1160368 w 1564178"/>
                <a:gd name="connsiteY0" fmla="*/ 0 h 403810"/>
                <a:gd name="connsiteX1" fmla="*/ 1564178 w 1564178"/>
                <a:gd name="connsiteY1" fmla="*/ 403810 h 403810"/>
                <a:gd name="connsiteX2" fmla="*/ 0 w 1564178"/>
                <a:gd name="connsiteY2" fmla="*/ 403810 h 403810"/>
                <a:gd name="connsiteX3" fmla="*/ 403810 w 1564178"/>
                <a:gd name="connsiteY3" fmla="*/ 0 h 40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178" h="403810">
                  <a:moveTo>
                    <a:pt x="1160368" y="0"/>
                  </a:moveTo>
                  <a:lnTo>
                    <a:pt x="1564178" y="403810"/>
                  </a:lnTo>
                  <a:lnTo>
                    <a:pt x="0" y="403810"/>
                  </a:lnTo>
                  <a:lnTo>
                    <a:pt x="40381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NEW</a:t>
              </a:r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5F95FE3B-9A94-438B-BD12-1F1DC6D36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0940" y="2982252"/>
              <a:ext cx="572697" cy="580368"/>
            </a:xfrm>
            <a:custGeom>
              <a:avLst/>
              <a:gdLst>
                <a:gd name="T0" fmla="*/ 92 w 95"/>
                <a:gd name="T1" fmla="*/ 23 h 96"/>
                <a:gd name="T2" fmla="*/ 72 w 95"/>
                <a:gd name="T3" fmla="*/ 3 h 96"/>
                <a:gd name="T4" fmla="*/ 61 w 95"/>
                <a:gd name="T5" fmla="*/ 3 h 96"/>
                <a:gd name="T6" fmla="*/ 59 w 95"/>
                <a:gd name="T7" fmla="*/ 13 h 96"/>
                <a:gd name="T8" fmla="*/ 29 w 95"/>
                <a:gd name="T9" fmla="*/ 43 h 96"/>
                <a:gd name="T10" fmla="*/ 28 w 95"/>
                <a:gd name="T11" fmla="*/ 45 h 96"/>
                <a:gd name="T12" fmla="*/ 28 w 95"/>
                <a:gd name="T13" fmla="*/ 61 h 96"/>
                <a:gd name="T14" fmla="*/ 14 w 95"/>
                <a:gd name="T15" fmla="*/ 75 h 96"/>
                <a:gd name="T16" fmla="*/ 14 w 95"/>
                <a:gd name="T17" fmla="*/ 75 h 96"/>
                <a:gd name="T18" fmla="*/ 12 w 95"/>
                <a:gd name="T19" fmla="*/ 75 h 96"/>
                <a:gd name="T20" fmla="*/ 1 w 95"/>
                <a:gd name="T21" fmla="*/ 80 h 96"/>
                <a:gd name="T22" fmla="*/ 0 w 95"/>
                <a:gd name="T23" fmla="*/ 82 h 96"/>
                <a:gd name="T24" fmla="*/ 0 w 95"/>
                <a:gd name="T25" fmla="*/ 84 h 96"/>
                <a:gd name="T26" fmla="*/ 11 w 95"/>
                <a:gd name="T27" fmla="*/ 95 h 96"/>
                <a:gd name="T28" fmla="*/ 13 w 95"/>
                <a:gd name="T29" fmla="*/ 96 h 96"/>
                <a:gd name="T30" fmla="*/ 13 w 95"/>
                <a:gd name="T31" fmla="*/ 96 h 96"/>
                <a:gd name="T32" fmla="*/ 15 w 95"/>
                <a:gd name="T33" fmla="*/ 94 h 96"/>
                <a:gd name="T34" fmla="*/ 20 w 95"/>
                <a:gd name="T35" fmla="*/ 83 h 96"/>
                <a:gd name="T36" fmla="*/ 20 w 95"/>
                <a:gd name="T37" fmla="*/ 81 h 96"/>
                <a:gd name="T38" fmla="*/ 34 w 95"/>
                <a:gd name="T39" fmla="*/ 67 h 96"/>
                <a:gd name="T40" fmla="*/ 50 w 95"/>
                <a:gd name="T41" fmla="*/ 67 h 96"/>
                <a:gd name="T42" fmla="*/ 53 w 95"/>
                <a:gd name="T43" fmla="*/ 66 h 96"/>
                <a:gd name="T44" fmla="*/ 82 w 95"/>
                <a:gd name="T45" fmla="*/ 36 h 96"/>
                <a:gd name="T46" fmla="*/ 86 w 95"/>
                <a:gd name="T47" fmla="*/ 37 h 96"/>
                <a:gd name="T48" fmla="*/ 92 w 95"/>
                <a:gd name="T49" fmla="*/ 34 h 96"/>
                <a:gd name="T50" fmla="*/ 92 w 95"/>
                <a:gd name="T51" fmla="*/ 23 h 96"/>
                <a:gd name="T52" fmla="*/ 61 w 95"/>
                <a:gd name="T53" fmla="*/ 46 h 96"/>
                <a:gd name="T54" fmla="*/ 49 w 95"/>
                <a:gd name="T55" fmla="*/ 34 h 96"/>
                <a:gd name="T56" fmla="*/ 65 w 95"/>
                <a:gd name="T57" fmla="*/ 19 h 96"/>
                <a:gd name="T58" fmla="*/ 76 w 95"/>
                <a:gd name="T59" fmla="*/ 30 h 96"/>
                <a:gd name="T60" fmla="*/ 61 w 95"/>
                <a:gd name="T61" fmla="*/ 46 h 96"/>
                <a:gd name="T62" fmla="*/ 48 w 95"/>
                <a:gd name="T63" fmla="*/ 59 h 96"/>
                <a:gd name="T64" fmla="*/ 36 w 95"/>
                <a:gd name="T65" fmla="*/ 59 h 96"/>
                <a:gd name="T66" fmla="*/ 36 w 95"/>
                <a:gd name="T67" fmla="*/ 47 h 96"/>
                <a:gd name="T68" fmla="*/ 44 w 95"/>
                <a:gd name="T69" fmla="*/ 40 h 96"/>
                <a:gd name="T70" fmla="*/ 56 w 95"/>
                <a:gd name="T71" fmla="*/ 51 h 96"/>
                <a:gd name="T72" fmla="*/ 48 w 95"/>
                <a:gd name="T73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96">
                  <a:moveTo>
                    <a:pt x="92" y="23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69" y="0"/>
                    <a:pt x="64" y="0"/>
                    <a:pt x="61" y="3"/>
                  </a:cubicBezTo>
                  <a:cubicBezTo>
                    <a:pt x="58" y="6"/>
                    <a:pt x="58" y="10"/>
                    <a:pt x="59" y="1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8" y="44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3" y="74"/>
                    <a:pt x="12" y="75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6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5"/>
                    <a:pt x="14" y="95"/>
                    <a:pt x="15" y="94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2"/>
                    <a:pt x="21" y="81"/>
                    <a:pt x="20" y="81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1" y="67"/>
                    <a:pt x="52" y="67"/>
                    <a:pt x="53" y="6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3" y="36"/>
                    <a:pt x="85" y="37"/>
                    <a:pt x="86" y="37"/>
                  </a:cubicBezTo>
                  <a:cubicBezTo>
                    <a:pt x="88" y="37"/>
                    <a:pt x="90" y="36"/>
                    <a:pt x="92" y="34"/>
                  </a:cubicBezTo>
                  <a:cubicBezTo>
                    <a:pt x="95" y="31"/>
                    <a:pt x="95" y="26"/>
                    <a:pt x="92" y="23"/>
                  </a:cubicBezTo>
                  <a:close/>
                  <a:moveTo>
                    <a:pt x="61" y="46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76" y="30"/>
                    <a:pt x="76" y="30"/>
                    <a:pt x="76" y="30"/>
                  </a:cubicBezTo>
                  <a:lnTo>
                    <a:pt x="61" y="46"/>
                  </a:lnTo>
                  <a:close/>
                  <a:moveTo>
                    <a:pt x="48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6" y="51"/>
                    <a:pt x="56" y="51"/>
                    <a:pt x="56" y="51"/>
                  </a:cubicBezTo>
                  <a:lnTo>
                    <a:pt x="48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270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79450" y="178645"/>
            <a:ext cx="1083310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679451" y="843442"/>
            <a:ext cx="108331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7FDE45-B0DC-45D2-B82A-0408C5DDF76B}"/>
              </a:ext>
            </a:extLst>
          </p:cNvPr>
          <p:cNvGrpSpPr/>
          <p:nvPr/>
        </p:nvGrpSpPr>
        <p:grpSpPr>
          <a:xfrm>
            <a:off x="5260181" y="1636476"/>
            <a:ext cx="1671638" cy="2355850"/>
            <a:chOff x="5260181" y="1636476"/>
            <a:chExt cx="1671638" cy="235585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FB76A4D-F992-4737-8E07-172CE11E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181" y="1636476"/>
              <a:ext cx="1671638" cy="2355850"/>
            </a:xfrm>
            <a:custGeom>
              <a:avLst/>
              <a:gdLst>
                <a:gd name="T0" fmla="*/ 216 w 216"/>
                <a:gd name="T1" fmla="*/ 195 h 303"/>
                <a:gd name="T2" fmla="*/ 108 w 216"/>
                <a:gd name="T3" fmla="*/ 303 h 303"/>
                <a:gd name="T4" fmla="*/ 0 w 216"/>
                <a:gd name="T5" fmla="*/ 195 h 303"/>
                <a:gd name="T6" fmla="*/ 108 w 216"/>
                <a:gd name="T7" fmla="*/ 0 h 303"/>
                <a:gd name="T8" fmla="*/ 216 w 216"/>
                <a:gd name="T9" fmla="*/ 1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303">
                  <a:moveTo>
                    <a:pt x="216" y="195"/>
                  </a:moveTo>
                  <a:cubicBezTo>
                    <a:pt x="216" y="255"/>
                    <a:pt x="167" y="303"/>
                    <a:pt x="108" y="303"/>
                  </a:cubicBezTo>
                  <a:cubicBezTo>
                    <a:pt x="48" y="303"/>
                    <a:pt x="0" y="255"/>
                    <a:pt x="0" y="195"/>
                  </a:cubicBezTo>
                  <a:cubicBezTo>
                    <a:pt x="0" y="135"/>
                    <a:pt x="108" y="0"/>
                    <a:pt x="108" y="0"/>
                  </a:cubicBezTo>
                  <a:cubicBezTo>
                    <a:pt x="108" y="0"/>
                    <a:pt x="216" y="135"/>
                    <a:pt x="216" y="1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1B0CCA3-F5C9-4817-8ACB-81365F1F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181" y="3238263"/>
              <a:ext cx="1663700" cy="754063"/>
            </a:xfrm>
            <a:custGeom>
              <a:avLst/>
              <a:gdLst>
                <a:gd name="T0" fmla="*/ 0 w 215"/>
                <a:gd name="T1" fmla="*/ 0 h 97"/>
                <a:gd name="T2" fmla="*/ 108 w 215"/>
                <a:gd name="T3" fmla="*/ 97 h 97"/>
                <a:gd name="T4" fmla="*/ 215 w 215"/>
                <a:gd name="T5" fmla="*/ 0 h 97"/>
                <a:gd name="T6" fmla="*/ 0 w 21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97">
                  <a:moveTo>
                    <a:pt x="0" y="0"/>
                  </a:moveTo>
                  <a:cubicBezTo>
                    <a:pt x="6" y="55"/>
                    <a:pt x="52" y="97"/>
                    <a:pt x="108" y="97"/>
                  </a:cubicBezTo>
                  <a:cubicBezTo>
                    <a:pt x="164" y="97"/>
                    <a:pt x="210" y="55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528914-FCDF-4C23-AFA7-01B0E950E2CF}"/>
              </a:ext>
            </a:extLst>
          </p:cNvPr>
          <p:cNvGrpSpPr/>
          <p:nvPr/>
        </p:nvGrpSpPr>
        <p:grpSpPr>
          <a:xfrm>
            <a:off x="8774112" y="1636476"/>
            <a:ext cx="1677988" cy="2355850"/>
            <a:chOff x="8774112" y="1636476"/>
            <a:chExt cx="1677988" cy="235585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794869-A6A2-42E7-8C12-C698372E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2" y="1636476"/>
              <a:ext cx="1677988" cy="2355850"/>
            </a:xfrm>
            <a:custGeom>
              <a:avLst/>
              <a:gdLst>
                <a:gd name="T0" fmla="*/ 217 w 217"/>
                <a:gd name="T1" fmla="*/ 195 h 303"/>
                <a:gd name="T2" fmla="*/ 109 w 217"/>
                <a:gd name="T3" fmla="*/ 303 h 303"/>
                <a:gd name="T4" fmla="*/ 0 w 217"/>
                <a:gd name="T5" fmla="*/ 195 h 303"/>
                <a:gd name="T6" fmla="*/ 109 w 217"/>
                <a:gd name="T7" fmla="*/ 0 h 303"/>
                <a:gd name="T8" fmla="*/ 217 w 217"/>
                <a:gd name="T9" fmla="*/ 1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03">
                  <a:moveTo>
                    <a:pt x="217" y="195"/>
                  </a:moveTo>
                  <a:cubicBezTo>
                    <a:pt x="217" y="255"/>
                    <a:pt x="168" y="303"/>
                    <a:pt x="109" y="303"/>
                  </a:cubicBezTo>
                  <a:cubicBezTo>
                    <a:pt x="49" y="303"/>
                    <a:pt x="0" y="255"/>
                    <a:pt x="0" y="195"/>
                  </a:cubicBezTo>
                  <a:cubicBezTo>
                    <a:pt x="0" y="135"/>
                    <a:pt x="109" y="0"/>
                    <a:pt x="109" y="0"/>
                  </a:cubicBezTo>
                  <a:cubicBezTo>
                    <a:pt x="109" y="0"/>
                    <a:pt x="217" y="135"/>
                    <a:pt x="217" y="1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DA3282-71BD-43EC-AE35-1322FB031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2" y="2273063"/>
              <a:ext cx="1677988" cy="1719263"/>
            </a:xfrm>
            <a:custGeom>
              <a:avLst/>
              <a:gdLst>
                <a:gd name="T0" fmla="*/ 50 w 217"/>
                <a:gd name="T1" fmla="*/ 0 h 221"/>
                <a:gd name="T2" fmla="*/ 0 w 217"/>
                <a:gd name="T3" fmla="*/ 113 h 221"/>
                <a:gd name="T4" fmla="*/ 109 w 217"/>
                <a:gd name="T5" fmla="*/ 221 h 221"/>
                <a:gd name="T6" fmla="*/ 217 w 217"/>
                <a:gd name="T7" fmla="*/ 113 h 221"/>
                <a:gd name="T8" fmla="*/ 167 w 217"/>
                <a:gd name="T9" fmla="*/ 0 h 221"/>
                <a:gd name="T10" fmla="*/ 50 w 217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21">
                  <a:moveTo>
                    <a:pt x="50" y="0"/>
                  </a:moveTo>
                  <a:cubicBezTo>
                    <a:pt x="24" y="40"/>
                    <a:pt x="0" y="85"/>
                    <a:pt x="0" y="113"/>
                  </a:cubicBezTo>
                  <a:cubicBezTo>
                    <a:pt x="0" y="173"/>
                    <a:pt x="49" y="221"/>
                    <a:pt x="109" y="221"/>
                  </a:cubicBezTo>
                  <a:cubicBezTo>
                    <a:pt x="168" y="221"/>
                    <a:pt x="217" y="173"/>
                    <a:pt x="217" y="113"/>
                  </a:cubicBezTo>
                  <a:cubicBezTo>
                    <a:pt x="217" y="85"/>
                    <a:pt x="193" y="40"/>
                    <a:pt x="167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99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8EC97B-96E6-4209-8892-A8D10F343C47}"/>
              </a:ext>
            </a:extLst>
          </p:cNvPr>
          <p:cNvGrpSpPr/>
          <p:nvPr/>
        </p:nvGrpSpPr>
        <p:grpSpPr>
          <a:xfrm>
            <a:off x="1739900" y="1636476"/>
            <a:ext cx="1670050" cy="2355850"/>
            <a:chOff x="1739900" y="1636476"/>
            <a:chExt cx="1670050" cy="235585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7097021-E857-45FA-ADD2-0FEF22ED4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1636476"/>
              <a:ext cx="1670050" cy="2355850"/>
            </a:xfrm>
            <a:custGeom>
              <a:avLst/>
              <a:gdLst>
                <a:gd name="T0" fmla="*/ 216 w 216"/>
                <a:gd name="T1" fmla="*/ 195 h 303"/>
                <a:gd name="T2" fmla="*/ 108 w 216"/>
                <a:gd name="T3" fmla="*/ 303 h 303"/>
                <a:gd name="T4" fmla="*/ 0 w 216"/>
                <a:gd name="T5" fmla="*/ 195 h 303"/>
                <a:gd name="T6" fmla="*/ 108 w 216"/>
                <a:gd name="T7" fmla="*/ 0 h 303"/>
                <a:gd name="T8" fmla="*/ 216 w 216"/>
                <a:gd name="T9" fmla="*/ 1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303">
                  <a:moveTo>
                    <a:pt x="216" y="195"/>
                  </a:moveTo>
                  <a:cubicBezTo>
                    <a:pt x="216" y="255"/>
                    <a:pt x="168" y="303"/>
                    <a:pt x="108" y="303"/>
                  </a:cubicBezTo>
                  <a:cubicBezTo>
                    <a:pt x="48" y="303"/>
                    <a:pt x="0" y="255"/>
                    <a:pt x="0" y="195"/>
                  </a:cubicBezTo>
                  <a:cubicBezTo>
                    <a:pt x="0" y="135"/>
                    <a:pt x="108" y="0"/>
                    <a:pt x="108" y="0"/>
                  </a:cubicBezTo>
                  <a:cubicBezTo>
                    <a:pt x="108" y="0"/>
                    <a:pt x="216" y="135"/>
                    <a:pt x="216" y="1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A55EDB8-C66A-415E-B9D7-5C2F48C8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" y="3579576"/>
              <a:ext cx="1438275" cy="412750"/>
            </a:xfrm>
            <a:custGeom>
              <a:avLst/>
              <a:gdLst>
                <a:gd name="T0" fmla="*/ 0 w 186"/>
                <a:gd name="T1" fmla="*/ 0 h 53"/>
                <a:gd name="T2" fmla="*/ 93 w 186"/>
                <a:gd name="T3" fmla="*/ 53 h 53"/>
                <a:gd name="T4" fmla="*/ 186 w 186"/>
                <a:gd name="T5" fmla="*/ 0 h 53"/>
                <a:gd name="T6" fmla="*/ 0 w 18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3">
                  <a:moveTo>
                    <a:pt x="0" y="0"/>
                  </a:moveTo>
                  <a:cubicBezTo>
                    <a:pt x="18" y="32"/>
                    <a:pt x="53" y="53"/>
                    <a:pt x="93" y="53"/>
                  </a:cubicBezTo>
                  <a:cubicBezTo>
                    <a:pt x="133" y="53"/>
                    <a:pt x="167" y="32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7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9A4266A-6CEF-445C-8CA0-799BB47597FF}"/>
              </a:ext>
            </a:extLst>
          </p:cNvPr>
          <p:cNvSpPr/>
          <p:nvPr/>
        </p:nvSpPr>
        <p:spPr>
          <a:xfrm>
            <a:off x="1449386" y="4197305"/>
            <a:ext cx="2251075" cy="45981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Blood Report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E55B1D4-42E2-489D-8227-2D151184D590}"/>
              </a:ext>
            </a:extLst>
          </p:cNvPr>
          <p:cNvSpPr/>
          <p:nvPr/>
        </p:nvSpPr>
        <p:spPr>
          <a:xfrm>
            <a:off x="4970463" y="4197305"/>
            <a:ext cx="2251075" cy="45981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Blood Report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6F51A6C-5340-4061-858D-9B1F16AECCB3}"/>
              </a:ext>
            </a:extLst>
          </p:cNvPr>
          <p:cNvSpPr/>
          <p:nvPr/>
        </p:nvSpPr>
        <p:spPr>
          <a:xfrm>
            <a:off x="8487568" y="4197305"/>
            <a:ext cx="2251075" cy="45981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Blood Report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24EC6-5C4F-4CC0-8954-EB07870ABB53}"/>
              </a:ext>
            </a:extLst>
          </p:cNvPr>
          <p:cNvSpPr txBox="1"/>
          <p:nvPr/>
        </p:nvSpPr>
        <p:spPr>
          <a:xfrm>
            <a:off x="1449386" y="4850133"/>
            <a:ext cx="2251075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EA8F3C-33F1-4705-80FC-3AE879D5175B}"/>
              </a:ext>
            </a:extLst>
          </p:cNvPr>
          <p:cNvSpPr txBox="1"/>
          <p:nvPr/>
        </p:nvSpPr>
        <p:spPr>
          <a:xfrm>
            <a:off x="4970463" y="4850133"/>
            <a:ext cx="2251075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518715-4C7F-4E0D-AE2E-7FDEDD5006AF}"/>
              </a:ext>
            </a:extLst>
          </p:cNvPr>
          <p:cNvSpPr txBox="1"/>
          <p:nvPr/>
        </p:nvSpPr>
        <p:spPr>
          <a:xfrm>
            <a:off x="8487568" y="4850133"/>
            <a:ext cx="2251075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F9CB43-7C77-4312-BE33-3C625471E125}"/>
              </a:ext>
            </a:extLst>
          </p:cNvPr>
          <p:cNvCxnSpPr/>
          <p:nvPr/>
        </p:nvCxnSpPr>
        <p:spPr>
          <a:xfrm>
            <a:off x="4303486" y="22479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76E301-EDB4-4C8C-A05F-A62797E6F1B0}"/>
              </a:ext>
            </a:extLst>
          </p:cNvPr>
          <p:cNvCxnSpPr/>
          <p:nvPr/>
        </p:nvCxnSpPr>
        <p:spPr>
          <a:xfrm>
            <a:off x="7888515" y="22479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4833623" y="1112525"/>
            <a:ext cx="6705234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7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F8FC8-E4D9-462A-9D9A-3B14C4E57B7B}"/>
              </a:ext>
            </a:extLst>
          </p:cNvPr>
          <p:cNvGrpSpPr/>
          <p:nvPr/>
        </p:nvGrpSpPr>
        <p:grpSpPr>
          <a:xfrm flipH="1">
            <a:off x="1738712" y="563993"/>
            <a:ext cx="942176" cy="5730014"/>
            <a:chOff x="5535613" y="3175"/>
            <a:chExt cx="1127125" cy="6854826"/>
          </a:xfrm>
        </p:grpSpPr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04BE1E8A-ABBF-432C-BD7E-06A15BDA4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6" y="6099175"/>
              <a:ext cx="442913" cy="563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BD107453-1C31-4933-B648-A9B1AE0B0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1" y="3175"/>
              <a:ext cx="68263" cy="1673225"/>
            </a:xfrm>
            <a:custGeom>
              <a:avLst/>
              <a:gdLst>
                <a:gd name="T0" fmla="*/ 43 w 43"/>
                <a:gd name="T1" fmla="*/ 1054 h 1054"/>
                <a:gd name="T2" fmla="*/ 0 w 43"/>
                <a:gd name="T3" fmla="*/ 1054 h 1054"/>
                <a:gd name="T4" fmla="*/ 0 w 43"/>
                <a:gd name="T5" fmla="*/ 54 h 1054"/>
                <a:gd name="T6" fmla="*/ 43 w 43"/>
                <a:gd name="T7" fmla="*/ 0 h 1054"/>
                <a:gd name="T8" fmla="*/ 43 w 43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54">
                  <a:moveTo>
                    <a:pt x="43" y="1054"/>
                  </a:moveTo>
                  <a:lnTo>
                    <a:pt x="0" y="1054"/>
                  </a:lnTo>
                  <a:lnTo>
                    <a:pt x="0" y="54"/>
                  </a:lnTo>
                  <a:lnTo>
                    <a:pt x="43" y="0"/>
                  </a:lnTo>
                  <a:lnTo>
                    <a:pt x="43" y="1054"/>
                  </a:lnTo>
                  <a:close/>
                </a:path>
              </a:pathLst>
            </a:custGeom>
            <a:solidFill>
              <a:srgbClr val="E9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CF331B0B-9992-4041-91B1-E45F35048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1398588"/>
              <a:ext cx="350838" cy="474663"/>
            </a:xfrm>
            <a:custGeom>
              <a:avLst/>
              <a:gdLst>
                <a:gd name="T0" fmla="*/ 137 w 137"/>
                <a:gd name="T1" fmla="*/ 187 h 187"/>
                <a:gd name="T2" fmla="*/ 137 w 137"/>
                <a:gd name="T3" fmla="*/ 55 h 187"/>
                <a:gd name="T4" fmla="*/ 82 w 137"/>
                <a:gd name="T5" fmla="*/ 0 h 187"/>
                <a:gd name="T6" fmla="*/ 55 w 137"/>
                <a:gd name="T7" fmla="*/ 0 h 187"/>
                <a:gd name="T8" fmla="*/ 0 w 137"/>
                <a:gd name="T9" fmla="*/ 55 h 187"/>
                <a:gd name="T10" fmla="*/ 0 w 137"/>
                <a:gd name="T11" fmla="*/ 187 h 187"/>
                <a:gd name="T12" fmla="*/ 137 w 137"/>
                <a:gd name="T1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87">
                  <a:moveTo>
                    <a:pt x="137" y="187"/>
                  </a:moveTo>
                  <a:cubicBezTo>
                    <a:pt x="137" y="55"/>
                    <a:pt x="137" y="55"/>
                    <a:pt x="137" y="55"/>
                  </a:cubicBezTo>
                  <a:cubicBezTo>
                    <a:pt x="137" y="24"/>
                    <a:pt x="113" y="0"/>
                    <a:pt x="8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187"/>
                    <a:pt x="0" y="187"/>
                    <a:pt x="0" y="187"/>
                  </a:cubicBezTo>
                  <a:lnTo>
                    <a:pt x="137" y="1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8E05097B-7788-4041-A342-7D6EEB9A9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1917700"/>
              <a:ext cx="708025" cy="4027488"/>
            </a:xfrm>
            <a:custGeom>
              <a:avLst/>
              <a:gdLst>
                <a:gd name="T0" fmla="*/ 277 w 277"/>
                <a:gd name="T1" fmla="*/ 1587 h 1587"/>
                <a:gd name="T2" fmla="*/ 277 w 277"/>
                <a:gd name="T3" fmla="*/ 55 h 1587"/>
                <a:gd name="T4" fmla="*/ 223 w 277"/>
                <a:gd name="T5" fmla="*/ 0 h 1587"/>
                <a:gd name="T6" fmla="*/ 55 w 277"/>
                <a:gd name="T7" fmla="*/ 0 h 1587"/>
                <a:gd name="T8" fmla="*/ 0 w 277"/>
                <a:gd name="T9" fmla="*/ 55 h 1587"/>
                <a:gd name="T10" fmla="*/ 0 w 277"/>
                <a:gd name="T11" fmla="*/ 1587 h 1587"/>
                <a:gd name="T12" fmla="*/ 277 w 277"/>
                <a:gd name="T13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1587">
                  <a:moveTo>
                    <a:pt x="277" y="1587"/>
                  </a:moveTo>
                  <a:cubicBezTo>
                    <a:pt x="277" y="55"/>
                    <a:pt x="277" y="55"/>
                    <a:pt x="277" y="55"/>
                  </a:cubicBezTo>
                  <a:cubicBezTo>
                    <a:pt x="277" y="24"/>
                    <a:pt x="253" y="0"/>
                    <a:pt x="22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4" y="0"/>
                    <a:pt x="0" y="24"/>
                    <a:pt x="0" y="55"/>
                  </a:cubicBezTo>
                  <a:cubicBezTo>
                    <a:pt x="0" y="1587"/>
                    <a:pt x="0" y="1587"/>
                    <a:pt x="0" y="1587"/>
                  </a:cubicBezTo>
                  <a:lnTo>
                    <a:pt x="277" y="15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D4548C-494D-4FA6-A531-68DD6A7FD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1979613"/>
              <a:ext cx="585788" cy="4022725"/>
            </a:xfrm>
            <a:custGeom>
              <a:avLst/>
              <a:gdLst>
                <a:gd name="T0" fmla="*/ 0 w 229"/>
                <a:gd name="T1" fmla="*/ 1586 h 1586"/>
                <a:gd name="T2" fmla="*/ 0 w 229"/>
                <a:gd name="T3" fmla="*/ 31 h 1586"/>
                <a:gd name="T4" fmla="*/ 31 w 229"/>
                <a:gd name="T5" fmla="*/ 0 h 1586"/>
                <a:gd name="T6" fmla="*/ 199 w 229"/>
                <a:gd name="T7" fmla="*/ 0 h 1586"/>
                <a:gd name="T8" fmla="*/ 229 w 229"/>
                <a:gd name="T9" fmla="*/ 31 h 1586"/>
                <a:gd name="T10" fmla="*/ 229 w 229"/>
                <a:gd name="T11" fmla="*/ 1586 h 1586"/>
                <a:gd name="T12" fmla="*/ 0 w 229"/>
                <a:gd name="T13" fmla="*/ 1586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586">
                  <a:moveTo>
                    <a:pt x="0" y="1586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16" y="0"/>
                    <a:pt x="229" y="14"/>
                    <a:pt x="229" y="31"/>
                  </a:cubicBezTo>
                  <a:cubicBezTo>
                    <a:pt x="229" y="1586"/>
                    <a:pt x="229" y="1586"/>
                    <a:pt x="229" y="1586"/>
                  </a:cubicBezTo>
                  <a:lnTo>
                    <a:pt x="0" y="1586"/>
                  </a:lnTo>
                  <a:close/>
                </a:path>
              </a:pathLst>
            </a:custGeom>
            <a:solidFill>
              <a:srgbClr val="F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5DE95A9F-AC2F-44C6-AB48-04165AED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2773363"/>
              <a:ext cx="585788" cy="3228975"/>
            </a:xfrm>
            <a:prstGeom prst="rect">
              <a:avLst/>
            </a:prstGeom>
            <a:solidFill>
              <a:srgbClr val="E6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26">
              <a:extLst>
                <a:ext uri="{FF2B5EF4-FFF2-40B4-BE49-F238E27FC236}">
                  <a16:creationId xmlns:a16="http://schemas.microsoft.com/office/drawing/2014/main" id="{E707D3BF-24B6-4A33-A9CC-AD49AC391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57588"/>
              <a:ext cx="585788" cy="2444750"/>
            </a:xfrm>
            <a:prstGeom prst="rect">
              <a:avLst/>
            </a:prstGeom>
            <a:solidFill>
              <a:srgbClr val="DA7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F6BC037D-96F8-4312-A986-48D9E2DB3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4341813"/>
              <a:ext cx="585788" cy="1660525"/>
            </a:xfrm>
            <a:prstGeom prst="rect">
              <a:avLst/>
            </a:prstGeom>
            <a:solidFill>
              <a:srgbClr val="CD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2B168959-7A45-483D-9306-B49B0EF42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5132388"/>
              <a:ext cx="585788" cy="869950"/>
            </a:xfrm>
            <a:prstGeom prst="rect">
              <a:avLst/>
            </a:pr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1AF9E7D-A7D8-4964-A620-E05BC9F5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5907088"/>
              <a:ext cx="1127125" cy="192088"/>
            </a:xfrm>
            <a:custGeom>
              <a:avLst/>
              <a:gdLst>
                <a:gd name="T0" fmla="*/ 441 w 441"/>
                <a:gd name="T1" fmla="*/ 38 h 76"/>
                <a:gd name="T2" fmla="*/ 403 w 441"/>
                <a:gd name="T3" fmla="*/ 76 h 76"/>
                <a:gd name="T4" fmla="*/ 38 w 441"/>
                <a:gd name="T5" fmla="*/ 76 h 76"/>
                <a:gd name="T6" fmla="*/ 0 w 441"/>
                <a:gd name="T7" fmla="*/ 38 h 76"/>
                <a:gd name="T8" fmla="*/ 0 w 441"/>
                <a:gd name="T9" fmla="*/ 38 h 76"/>
                <a:gd name="T10" fmla="*/ 38 w 441"/>
                <a:gd name="T11" fmla="*/ 0 h 76"/>
                <a:gd name="T12" fmla="*/ 403 w 441"/>
                <a:gd name="T13" fmla="*/ 0 h 76"/>
                <a:gd name="T14" fmla="*/ 441 w 441"/>
                <a:gd name="T1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76">
                  <a:moveTo>
                    <a:pt x="441" y="38"/>
                  </a:moveTo>
                  <a:cubicBezTo>
                    <a:pt x="441" y="59"/>
                    <a:pt x="424" y="76"/>
                    <a:pt x="403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24" y="0"/>
                    <a:pt x="441" y="17"/>
                    <a:pt x="441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04BBE096-FEDC-4F51-AE79-C5BA1B7C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6662738"/>
              <a:ext cx="1127125" cy="195263"/>
            </a:xfrm>
            <a:custGeom>
              <a:avLst/>
              <a:gdLst>
                <a:gd name="T0" fmla="*/ 441 w 441"/>
                <a:gd name="T1" fmla="*/ 39 h 77"/>
                <a:gd name="T2" fmla="*/ 403 w 441"/>
                <a:gd name="T3" fmla="*/ 77 h 77"/>
                <a:gd name="T4" fmla="*/ 38 w 441"/>
                <a:gd name="T5" fmla="*/ 77 h 77"/>
                <a:gd name="T6" fmla="*/ 0 w 441"/>
                <a:gd name="T7" fmla="*/ 39 h 77"/>
                <a:gd name="T8" fmla="*/ 0 w 441"/>
                <a:gd name="T9" fmla="*/ 39 h 77"/>
                <a:gd name="T10" fmla="*/ 38 w 441"/>
                <a:gd name="T11" fmla="*/ 0 h 77"/>
                <a:gd name="T12" fmla="*/ 403 w 441"/>
                <a:gd name="T13" fmla="*/ 0 h 77"/>
                <a:gd name="T14" fmla="*/ 441 w 441"/>
                <a:gd name="T15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77">
                  <a:moveTo>
                    <a:pt x="441" y="39"/>
                  </a:moveTo>
                  <a:cubicBezTo>
                    <a:pt x="441" y="60"/>
                    <a:pt x="424" y="77"/>
                    <a:pt x="403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24" y="0"/>
                    <a:pt x="441" y="18"/>
                    <a:pt x="441" y="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C6B6F14-9FA8-4A49-9A4B-CB3B4C07F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1828800"/>
              <a:ext cx="512763" cy="88900"/>
            </a:xfrm>
            <a:custGeom>
              <a:avLst/>
              <a:gdLst>
                <a:gd name="T0" fmla="*/ 201 w 201"/>
                <a:gd name="T1" fmla="*/ 17 h 35"/>
                <a:gd name="T2" fmla="*/ 184 w 201"/>
                <a:gd name="T3" fmla="*/ 35 h 35"/>
                <a:gd name="T4" fmla="*/ 17 w 201"/>
                <a:gd name="T5" fmla="*/ 35 h 35"/>
                <a:gd name="T6" fmla="*/ 0 w 201"/>
                <a:gd name="T7" fmla="*/ 17 h 35"/>
                <a:gd name="T8" fmla="*/ 0 w 201"/>
                <a:gd name="T9" fmla="*/ 17 h 35"/>
                <a:gd name="T10" fmla="*/ 17 w 201"/>
                <a:gd name="T11" fmla="*/ 0 h 35"/>
                <a:gd name="T12" fmla="*/ 184 w 201"/>
                <a:gd name="T13" fmla="*/ 0 h 35"/>
                <a:gd name="T14" fmla="*/ 201 w 201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35">
                  <a:moveTo>
                    <a:pt x="201" y="17"/>
                  </a:moveTo>
                  <a:cubicBezTo>
                    <a:pt x="201" y="27"/>
                    <a:pt x="194" y="35"/>
                    <a:pt x="184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4" y="0"/>
                    <a:pt x="201" y="8"/>
                    <a:pt x="201" y="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B33667-072B-47BB-88A1-59B285BB8A24}"/>
              </a:ext>
            </a:extLst>
          </p:cNvPr>
          <p:cNvGrpSpPr/>
          <p:nvPr/>
        </p:nvGrpSpPr>
        <p:grpSpPr>
          <a:xfrm>
            <a:off x="2680888" y="2842712"/>
            <a:ext cx="8857968" cy="476685"/>
            <a:chOff x="3581400" y="2253554"/>
            <a:chExt cx="8857968" cy="47668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05A8351-081E-495D-A849-3D0921D736C3}"/>
                </a:ext>
              </a:extLst>
            </p:cNvPr>
            <p:cNvCxnSpPr/>
            <p:nvPr/>
          </p:nvCxnSpPr>
          <p:spPr>
            <a:xfrm>
              <a:off x="3581400" y="2361276"/>
              <a:ext cx="1977571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2B1D59F-1FC0-407E-B140-AC89C9C31566}"/>
                </a:ext>
              </a:extLst>
            </p:cNvPr>
            <p:cNvSpPr txBox="1"/>
            <p:nvPr/>
          </p:nvSpPr>
          <p:spPr>
            <a:xfrm>
              <a:off x="5734135" y="2514795"/>
              <a:ext cx="67052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DB2384-C634-43DB-BB2B-9B1D7E3EAFC7}"/>
                </a:ext>
              </a:extLst>
            </p:cNvPr>
            <p:cNvSpPr txBox="1"/>
            <p:nvPr/>
          </p:nvSpPr>
          <p:spPr>
            <a:xfrm>
              <a:off x="5734136" y="2253554"/>
              <a:ext cx="56196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TREATMENT 02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A9841-8F4C-4144-BC3B-BBD567671C45}"/>
              </a:ext>
            </a:extLst>
          </p:cNvPr>
          <p:cNvGrpSpPr/>
          <p:nvPr/>
        </p:nvGrpSpPr>
        <p:grpSpPr>
          <a:xfrm>
            <a:off x="2680888" y="3675159"/>
            <a:ext cx="8857968" cy="476685"/>
            <a:chOff x="3581400" y="2253554"/>
            <a:chExt cx="8857968" cy="47668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98ECFF3-7FF3-4499-8986-5DA516EDA427}"/>
                </a:ext>
              </a:extLst>
            </p:cNvPr>
            <p:cNvCxnSpPr/>
            <p:nvPr/>
          </p:nvCxnSpPr>
          <p:spPr>
            <a:xfrm>
              <a:off x="3581400" y="2361276"/>
              <a:ext cx="1977571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E7D655-C366-4339-8A10-9D44EA5E8F0B}"/>
                </a:ext>
              </a:extLst>
            </p:cNvPr>
            <p:cNvSpPr txBox="1"/>
            <p:nvPr/>
          </p:nvSpPr>
          <p:spPr>
            <a:xfrm>
              <a:off x="5734135" y="2514795"/>
              <a:ext cx="67052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368C9C-2015-414C-B103-240DBD847DE8}"/>
                </a:ext>
              </a:extLst>
            </p:cNvPr>
            <p:cNvSpPr txBox="1"/>
            <p:nvPr/>
          </p:nvSpPr>
          <p:spPr>
            <a:xfrm>
              <a:off x="5734136" y="2253554"/>
              <a:ext cx="56196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TREATMENT 03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A408BE5-D1F0-447F-8B0A-7D2AA225AFEC}"/>
              </a:ext>
            </a:extLst>
          </p:cNvPr>
          <p:cNvGrpSpPr/>
          <p:nvPr/>
        </p:nvGrpSpPr>
        <p:grpSpPr>
          <a:xfrm>
            <a:off x="2680888" y="4507606"/>
            <a:ext cx="8857968" cy="476685"/>
            <a:chOff x="3581400" y="2253554"/>
            <a:chExt cx="8857968" cy="47668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02CF8-4974-49CD-947A-7C40C1D718CB}"/>
                </a:ext>
              </a:extLst>
            </p:cNvPr>
            <p:cNvCxnSpPr/>
            <p:nvPr/>
          </p:nvCxnSpPr>
          <p:spPr>
            <a:xfrm>
              <a:off x="3581400" y="2361276"/>
              <a:ext cx="1977571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5455BEC-5828-46FE-B27B-735CDB2B7C29}"/>
                </a:ext>
              </a:extLst>
            </p:cNvPr>
            <p:cNvSpPr txBox="1"/>
            <p:nvPr/>
          </p:nvSpPr>
          <p:spPr>
            <a:xfrm>
              <a:off x="5734135" y="2514795"/>
              <a:ext cx="67052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2C3A0A7-90E0-48A5-B5B6-CDA6AA737743}"/>
                </a:ext>
              </a:extLst>
            </p:cNvPr>
            <p:cNvSpPr txBox="1"/>
            <p:nvPr/>
          </p:nvSpPr>
          <p:spPr>
            <a:xfrm>
              <a:off x="5734136" y="2253554"/>
              <a:ext cx="56196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TREATMENT 04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06FC75-2169-471B-B9D0-CFF09D5C79A8}"/>
              </a:ext>
            </a:extLst>
          </p:cNvPr>
          <p:cNvGrpSpPr/>
          <p:nvPr/>
        </p:nvGrpSpPr>
        <p:grpSpPr>
          <a:xfrm>
            <a:off x="2680888" y="5340053"/>
            <a:ext cx="8857968" cy="476685"/>
            <a:chOff x="3581400" y="2253554"/>
            <a:chExt cx="8857968" cy="47668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956685-8584-4763-BD00-152629B2A21E}"/>
                </a:ext>
              </a:extLst>
            </p:cNvPr>
            <p:cNvCxnSpPr/>
            <p:nvPr/>
          </p:nvCxnSpPr>
          <p:spPr>
            <a:xfrm>
              <a:off x="3581400" y="2361276"/>
              <a:ext cx="1977571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4834EC0-87D6-4166-9889-C94283910B34}"/>
                </a:ext>
              </a:extLst>
            </p:cNvPr>
            <p:cNvSpPr txBox="1"/>
            <p:nvPr/>
          </p:nvSpPr>
          <p:spPr>
            <a:xfrm>
              <a:off x="5734135" y="2514795"/>
              <a:ext cx="67052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FAB144-B4C2-40A6-B626-54AFBF385F57}"/>
                </a:ext>
              </a:extLst>
            </p:cNvPr>
            <p:cNvSpPr txBox="1"/>
            <p:nvPr/>
          </p:nvSpPr>
          <p:spPr>
            <a:xfrm>
              <a:off x="5734136" y="2253554"/>
              <a:ext cx="56196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TREATMENT 05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7B275-2F0C-4E44-ADA6-5858EF6E66A5}"/>
              </a:ext>
            </a:extLst>
          </p:cNvPr>
          <p:cNvGrpSpPr/>
          <p:nvPr/>
        </p:nvGrpSpPr>
        <p:grpSpPr>
          <a:xfrm>
            <a:off x="2680888" y="2019484"/>
            <a:ext cx="8857968" cy="467466"/>
            <a:chOff x="2680888" y="2019484"/>
            <a:chExt cx="8857968" cy="46746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8AF791-840A-412B-9609-FCDBF314665A}"/>
                </a:ext>
              </a:extLst>
            </p:cNvPr>
            <p:cNvCxnSpPr/>
            <p:nvPr/>
          </p:nvCxnSpPr>
          <p:spPr>
            <a:xfrm>
              <a:off x="2680888" y="2117987"/>
              <a:ext cx="1977571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76452F-B2F1-4BEF-A684-6378FB02683F}"/>
                </a:ext>
              </a:extLst>
            </p:cNvPr>
            <p:cNvSpPr txBox="1"/>
            <p:nvPr/>
          </p:nvSpPr>
          <p:spPr>
            <a:xfrm>
              <a:off x="4833623" y="2271506"/>
              <a:ext cx="67052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/>
                <a:t>Type your dieses, diagnostics, results, research and development, project or thesis work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FD8D7C-BB45-402D-B296-28C09E3819EE}"/>
                </a:ext>
              </a:extLst>
            </p:cNvPr>
            <p:cNvSpPr txBox="1"/>
            <p:nvPr/>
          </p:nvSpPr>
          <p:spPr>
            <a:xfrm>
              <a:off x="4868189" y="2019484"/>
              <a:ext cx="56196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TREATMENT 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4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79450" y="178645"/>
            <a:ext cx="1083310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679451" y="843442"/>
            <a:ext cx="108331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8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26E270F-BE53-4AA8-975B-E5D0E1A75525}"/>
              </a:ext>
            </a:extLst>
          </p:cNvPr>
          <p:cNvSpPr>
            <a:spLocks/>
          </p:cNvSpPr>
          <p:nvPr/>
        </p:nvSpPr>
        <p:spPr bwMode="auto">
          <a:xfrm>
            <a:off x="3734456" y="2959983"/>
            <a:ext cx="2366760" cy="2366760"/>
          </a:xfrm>
          <a:custGeom>
            <a:avLst/>
            <a:gdLst>
              <a:gd name="T0" fmla="*/ 312 w 616"/>
              <a:gd name="T1" fmla="*/ 0 h 616"/>
              <a:gd name="T2" fmla="*/ 79 w 616"/>
              <a:gd name="T3" fmla="*/ 234 h 616"/>
              <a:gd name="T4" fmla="*/ 79 w 616"/>
              <a:gd name="T5" fmla="*/ 521 h 616"/>
              <a:gd name="T6" fmla="*/ 96 w 616"/>
              <a:gd name="T7" fmla="*/ 537 h 616"/>
              <a:gd name="T8" fmla="*/ 383 w 616"/>
              <a:gd name="T9" fmla="*/ 537 h 616"/>
              <a:gd name="T10" fmla="*/ 616 w 616"/>
              <a:gd name="T11" fmla="*/ 303 h 616"/>
              <a:gd name="T12" fmla="*/ 312 w 616"/>
              <a:gd name="T13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616">
                <a:moveTo>
                  <a:pt x="312" y="0"/>
                </a:moveTo>
                <a:cubicBezTo>
                  <a:pt x="79" y="234"/>
                  <a:pt x="79" y="234"/>
                  <a:pt x="79" y="234"/>
                </a:cubicBezTo>
                <a:cubicBezTo>
                  <a:pt x="0" y="313"/>
                  <a:pt x="0" y="442"/>
                  <a:pt x="79" y="521"/>
                </a:cubicBezTo>
                <a:cubicBezTo>
                  <a:pt x="96" y="537"/>
                  <a:pt x="96" y="537"/>
                  <a:pt x="96" y="537"/>
                </a:cubicBezTo>
                <a:cubicBezTo>
                  <a:pt x="176" y="616"/>
                  <a:pt x="304" y="616"/>
                  <a:pt x="383" y="537"/>
                </a:cubicBezTo>
                <a:cubicBezTo>
                  <a:pt x="616" y="303"/>
                  <a:pt x="616" y="303"/>
                  <a:pt x="616" y="303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6339DFB-7F57-467C-B695-428E9F2837E0}"/>
              </a:ext>
            </a:extLst>
          </p:cNvPr>
          <p:cNvSpPr>
            <a:spLocks/>
          </p:cNvSpPr>
          <p:nvPr/>
        </p:nvSpPr>
        <p:spPr bwMode="auto">
          <a:xfrm>
            <a:off x="3950729" y="3851599"/>
            <a:ext cx="2150487" cy="1471064"/>
          </a:xfrm>
          <a:custGeom>
            <a:avLst/>
            <a:gdLst>
              <a:gd name="T0" fmla="*/ 257 w 560"/>
              <a:gd name="T1" fmla="*/ 233 h 383"/>
              <a:gd name="T2" fmla="*/ 0 w 560"/>
              <a:gd name="T3" fmla="*/ 258 h 383"/>
              <a:gd name="T4" fmla="*/ 24 w 560"/>
              <a:gd name="T5" fmla="*/ 288 h 383"/>
              <a:gd name="T6" fmla="*/ 41 w 560"/>
              <a:gd name="T7" fmla="*/ 304 h 383"/>
              <a:gd name="T8" fmla="*/ 328 w 560"/>
              <a:gd name="T9" fmla="*/ 304 h 383"/>
              <a:gd name="T10" fmla="*/ 560 w 560"/>
              <a:gd name="T11" fmla="*/ 71 h 383"/>
              <a:gd name="T12" fmla="*/ 489 w 560"/>
              <a:gd name="T13" fmla="*/ 0 h 383"/>
              <a:gd name="T14" fmla="*/ 257 w 560"/>
              <a:gd name="T15" fmla="*/ 23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0" h="383">
                <a:moveTo>
                  <a:pt x="257" y="233"/>
                </a:moveTo>
                <a:cubicBezTo>
                  <a:pt x="187" y="303"/>
                  <a:pt x="79" y="311"/>
                  <a:pt x="0" y="258"/>
                </a:cubicBezTo>
                <a:cubicBezTo>
                  <a:pt x="7" y="268"/>
                  <a:pt x="15" y="278"/>
                  <a:pt x="24" y="288"/>
                </a:cubicBezTo>
                <a:cubicBezTo>
                  <a:pt x="41" y="304"/>
                  <a:pt x="41" y="304"/>
                  <a:pt x="41" y="304"/>
                </a:cubicBezTo>
                <a:cubicBezTo>
                  <a:pt x="121" y="383"/>
                  <a:pt x="249" y="383"/>
                  <a:pt x="328" y="304"/>
                </a:cubicBezTo>
                <a:cubicBezTo>
                  <a:pt x="560" y="71"/>
                  <a:pt x="560" y="71"/>
                  <a:pt x="560" y="71"/>
                </a:cubicBezTo>
                <a:cubicBezTo>
                  <a:pt x="489" y="0"/>
                  <a:pt x="489" y="0"/>
                  <a:pt x="489" y="0"/>
                </a:cubicBezTo>
                <a:lnTo>
                  <a:pt x="257" y="2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4B5C975-785E-427C-883F-A524C3D2378E}"/>
              </a:ext>
            </a:extLst>
          </p:cNvPr>
          <p:cNvSpPr>
            <a:spLocks/>
          </p:cNvSpPr>
          <p:nvPr/>
        </p:nvSpPr>
        <p:spPr bwMode="auto">
          <a:xfrm>
            <a:off x="5134109" y="3159934"/>
            <a:ext cx="283604" cy="283604"/>
          </a:xfrm>
          <a:custGeom>
            <a:avLst/>
            <a:gdLst>
              <a:gd name="T0" fmla="*/ 0 w 139"/>
              <a:gd name="T1" fmla="*/ 0 h 139"/>
              <a:gd name="T2" fmla="*/ 0 w 139"/>
              <a:gd name="T3" fmla="*/ 0 h 139"/>
              <a:gd name="T4" fmla="*/ 139 w 139"/>
              <a:gd name="T5" fmla="*/ 139 h 139"/>
              <a:gd name="T6" fmla="*/ 139 w 139"/>
              <a:gd name="T7" fmla="*/ 139 h 139"/>
              <a:gd name="T8" fmla="*/ 0 w 13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0" y="0"/>
                </a:moveTo>
                <a:lnTo>
                  <a:pt x="0" y="0"/>
                </a:lnTo>
                <a:lnTo>
                  <a:pt x="139" y="139"/>
                </a:lnTo>
                <a:lnTo>
                  <a:pt x="139" y="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FBC1147-4C53-4C15-A8B3-7A0034203F19}"/>
              </a:ext>
            </a:extLst>
          </p:cNvPr>
          <p:cNvSpPr>
            <a:spLocks/>
          </p:cNvSpPr>
          <p:nvPr/>
        </p:nvSpPr>
        <p:spPr bwMode="auto">
          <a:xfrm>
            <a:off x="5134109" y="3159934"/>
            <a:ext cx="283604" cy="283604"/>
          </a:xfrm>
          <a:custGeom>
            <a:avLst/>
            <a:gdLst>
              <a:gd name="T0" fmla="*/ 0 w 139"/>
              <a:gd name="T1" fmla="*/ 0 h 139"/>
              <a:gd name="T2" fmla="*/ 0 w 139"/>
              <a:gd name="T3" fmla="*/ 0 h 139"/>
              <a:gd name="T4" fmla="*/ 139 w 139"/>
              <a:gd name="T5" fmla="*/ 139 h 139"/>
              <a:gd name="T6" fmla="*/ 139 w 139"/>
              <a:gd name="T7" fmla="*/ 139 h 139"/>
              <a:gd name="T8" fmla="*/ 0 w 13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0" y="0"/>
                </a:moveTo>
                <a:lnTo>
                  <a:pt x="0" y="0"/>
                </a:lnTo>
                <a:lnTo>
                  <a:pt x="139" y="139"/>
                </a:lnTo>
                <a:lnTo>
                  <a:pt x="139" y="13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CB8BC989-60B6-4502-AD2D-213061A9DED8}"/>
              </a:ext>
            </a:extLst>
          </p:cNvPr>
          <p:cNvSpPr>
            <a:spLocks/>
          </p:cNvSpPr>
          <p:nvPr/>
        </p:nvSpPr>
        <p:spPr bwMode="auto">
          <a:xfrm>
            <a:off x="4152720" y="3159934"/>
            <a:ext cx="1264993" cy="1248670"/>
          </a:xfrm>
          <a:custGeom>
            <a:avLst/>
            <a:gdLst>
              <a:gd name="T0" fmla="*/ 255 w 329"/>
              <a:gd name="T1" fmla="*/ 0 h 325"/>
              <a:gd name="T2" fmla="*/ 19 w 329"/>
              <a:gd name="T3" fmla="*/ 237 h 325"/>
              <a:gd name="T4" fmla="*/ 19 w 329"/>
              <a:gd name="T5" fmla="*/ 307 h 325"/>
              <a:gd name="T6" fmla="*/ 23 w 329"/>
              <a:gd name="T7" fmla="*/ 311 h 325"/>
              <a:gd name="T8" fmla="*/ 58 w 329"/>
              <a:gd name="T9" fmla="*/ 325 h 325"/>
              <a:gd name="T10" fmla="*/ 93 w 329"/>
              <a:gd name="T11" fmla="*/ 311 h 325"/>
              <a:gd name="T12" fmla="*/ 329 w 329"/>
              <a:gd name="T13" fmla="*/ 74 h 325"/>
              <a:gd name="T14" fmla="*/ 255 w 329"/>
              <a:gd name="T15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25">
                <a:moveTo>
                  <a:pt x="255" y="0"/>
                </a:moveTo>
                <a:cubicBezTo>
                  <a:pt x="19" y="237"/>
                  <a:pt x="19" y="237"/>
                  <a:pt x="19" y="237"/>
                </a:cubicBezTo>
                <a:cubicBezTo>
                  <a:pt x="0" y="256"/>
                  <a:pt x="0" y="287"/>
                  <a:pt x="19" y="307"/>
                </a:cubicBezTo>
                <a:cubicBezTo>
                  <a:pt x="23" y="311"/>
                  <a:pt x="23" y="311"/>
                  <a:pt x="23" y="311"/>
                </a:cubicBezTo>
                <a:cubicBezTo>
                  <a:pt x="33" y="320"/>
                  <a:pt x="46" y="325"/>
                  <a:pt x="58" y="325"/>
                </a:cubicBezTo>
                <a:cubicBezTo>
                  <a:pt x="71" y="325"/>
                  <a:pt x="84" y="320"/>
                  <a:pt x="93" y="311"/>
                </a:cubicBezTo>
                <a:cubicBezTo>
                  <a:pt x="329" y="74"/>
                  <a:pt x="329" y="74"/>
                  <a:pt x="329" y="74"/>
                </a:cubicBezTo>
                <a:cubicBezTo>
                  <a:pt x="255" y="0"/>
                  <a:pt x="255" y="0"/>
                  <a:pt x="255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A5BC6357-FFAC-4722-B8B4-E99605A45F6A}"/>
              </a:ext>
            </a:extLst>
          </p:cNvPr>
          <p:cNvSpPr>
            <a:spLocks/>
          </p:cNvSpPr>
          <p:nvPr/>
        </p:nvSpPr>
        <p:spPr bwMode="auto">
          <a:xfrm>
            <a:off x="6101216" y="2955903"/>
            <a:ext cx="2362680" cy="2362679"/>
          </a:xfrm>
          <a:custGeom>
            <a:avLst/>
            <a:gdLst>
              <a:gd name="T0" fmla="*/ 233 w 615"/>
              <a:gd name="T1" fmla="*/ 536 h 615"/>
              <a:gd name="T2" fmla="*/ 519 w 615"/>
              <a:gd name="T3" fmla="*/ 535 h 615"/>
              <a:gd name="T4" fmla="*/ 536 w 615"/>
              <a:gd name="T5" fmla="*/ 519 h 615"/>
              <a:gd name="T6" fmla="*/ 536 w 615"/>
              <a:gd name="T7" fmla="*/ 232 h 615"/>
              <a:gd name="T8" fmla="*/ 303 w 615"/>
              <a:gd name="T9" fmla="*/ 0 h 615"/>
              <a:gd name="T10" fmla="*/ 0 w 615"/>
              <a:gd name="T11" fmla="*/ 304 h 615"/>
              <a:gd name="T12" fmla="*/ 233 w 615"/>
              <a:gd name="T13" fmla="*/ 536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615">
                <a:moveTo>
                  <a:pt x="233" y="536"/>
                </a:moveTo>
                <a:cubicBezTo>
                  <a:pt x="312" y="615"/>
                  <a:pt x="441" y="615"/>
                  <a:pt x="519" y="535"/>
                </a:cubicBezTo>
                <a:cubicBezTo>
                  <a:pt x="536" y="519"/>
                  <a:pt x="536" y="519"/>
                  <a:pt x="536" y="519"/>
                </a:cubicBezTo>
                <a:cubicBezTo>
                  <a:pt x="615" y="439"/>
                  <a:pt x="615" y="311"/>
                  <a:pt x="536" y="232"/>
                </a:cubicBezTo>
                <a:cubicBezTo>
                  <a:pt x="303" y="0"/>
                  <a:pt x="303" y="0"/>
                  <a:pt x="303" y="0"/>
                </a:cubicBezTo>
                <a:cubicBezTo>
                  <a:pt x="0" y="304"/>
                  <a:pt x="0" y="304"/>
                  <a:pt x="0" y="304"/>
                </a:cubicBezTo>
                <a:cubicBezTo>
                  <a:pt x="233" y="536"/>
                  <a:pt x="233" y="536"/>
                  <a:pt x="233" y="53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7EDD4ABB-08F7-4CDB-919B-4CA26DED9119}"/>
              </a:ext>
            </a:extLst>
          </p:cNvPr>
          <p:cNvSpPr>
            <a:spLocks/>
          </p:cNvSpPr>
          <p:nvPr/>
        </p:nvSpPr>
        <p:spPr bwMode="auto">
          <a:xfrm>
            <a:off x="6101216" y="3851599"/>
            <a:ext cx="2154568" cy="1466984"/>
          </a:xfrm>
          <a:custGeom>
            <a:avLst/>
            <a:gdLst>
              <a:gd name="T0" fmla="*/ 519 w 561"/>
              <a:gd name="T1" fmla="*/ 302 h 382"/>
              <a:gd name="T2" fmla="*/ 536 w 561"/>
              <a:gd name="T3" fmla="*/ 286 h 382"/>
              <a:gd name="T4" fmla="*/ 549 w 561"/>
              <a:gd name="T5" fmla="*/ 271 h 382"/>
              <a:gd name="T6" fmla="*/ 561 w 561"/>
              <a:gd name="T7" fmla="*/ 256 h 382"/>
              <a:gd name="T8" fmla="*/ 304 w 561"/>
              <a:gd name="T9" fmla="*/ 232 h 382"/>
              <a:gd name="T10" fmla="*/ 71 w 561"/>
              <a:gd name="T11" fmla="*/ 0 h 382"/>
              <a:gd name="T12" fmla="*/ 0 w 561"/>
              <a:gd name="T13" fmla="*/ 71 h 382"/>
              <a:gd name="T14" fmla="*/ 233 w 561"/>
              <a:gd name="T15" fmla="*/ 303 h 382"/>
              <a:gd name="T16" fmla="*/ 519 w 561"/>
              <a:gd name="T17" fmla="*/ 30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1" h="382">
                <a:moveTo>
                  <a:pt x="519" y="302"/>
                </a:moveTo>
                <a:cubicBezTo>
                  <a:pt x="536" y="286"/>
                  <a:pt x="536" y="286"/>
                  <a:pt x="536" y="286"/>
                </a:cubicBezTo>
                <a:cubicBezTo>
                  <a:pt x="541" y="281"/>
                  <a:pt x="545" y="276"/>
                  <a:pt x="549" y="271"/>
                </a:cubicBezTo>
                <a:cubicBezTo>
                  <a:pt x="553" y="266"/>
                  <a:pt x="557" y="261"/>
                  <a:pt x="561" y="256"/>
                </a:cubicBezTo>
                <a:cubicBezTo>
                  <a:pt x="482" y="309"/>
                  <a:pt x="374" y="301"/>
                  <a:pt x="304" y="232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312" y="382"/>
                  <a:pt x="441" y="382"/>
                  <a:pt x="519" y="30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4AAFD438-67E3-4E30-BFB6-5A3A30D83873}"/>
              </a:ext>
            </a:extLst>
          </p:cNvPr>
          <p:cNvSpPr>
            <a:spLocks/>
          </p:cNvSpPr>
          <p:nvPr/>
        </p:nvSpPr>
        <p:spPr bwMode="auto">
          <a:xfrm>
            <a:off x="6780640" y="3155853"/>
            <a:ext cx="1267034" cy="1248670"/>
          </a:xfrm>
          <a:custGeom>
            <a:avLst/>
            <a:gdLst>
              <a:gd name="T0" fmla="*/ 74 w 330"/>
              <a:gd name="T1" fmla="*/ 0 h 325"/>
              <a:gd name="T2" fmla="*/ 0 w 330"/>
              <a:gd name="T3" fmla="*/ 74 h 325"/>
              <a:gd name="T4" fmla="*/ 237 w 330"/>
              <a:gd name="T5" fmla="*/ 310 h 325"/>
              <a:gd name="T6" fmla="*/ 272 w 330"/>
              <a:gd name="T7" fmla="*/ 325 h 325"/>
              <a:gd name="T8" fmla="*/ 307 w 330"/>
              <a:gd name="T9" fmla="*/ 310 h 325"/>
              <a:gd name="T10" fmla="*/ 311 w 330"/>
              <a:gd name="T11" fmla="*/ 306 h 325"/>
              <a:gd name="T12" fmla="*/ 311 w 330"/>
              <a:gd name="T13" fmla="*/ 236 h 325"/>
              <a:gd name="T14" fmla="*/ 74 w 330"/>
              <a:gd name="T15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0" h="325">
                <a:moveTo>
                  <a:pt x="74" y="0"/>
                </a:moveTo>
                <a:cubicBezTo>
                  <a:pt x="0" y="74"/>
                  <a:pt x="0" y="74"/>
                  <a:pt x="0" y="74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7" y="320"/>
                  <a:pt x="259" y="325"/>
                  <a:pt x="272" y="325"/>
                </a:cubicBezTo>
                <a:cubicBezTo>
                  <a:pt x="285" y="325"/>
                  <a:pt x="297" y="320"/>
                  <a:pt x="307" y="310"/>
                </a:cubicBezTo>
                <a:cubicBezTo>
                  <a:pt x="311" y="306"/>
                  <a:pt x="311" y="306"/>
                  <a:pt x="311" y="306"/>
                </a:cubicBezTo>
                <a:cubicBezTo>
                  <a:pt x="330" y="287"/>
                  <a:pt x="330" y="255"/>
                  <a:pt x="311" y="236"/>
                </a:cubicBezTo>
                <a:cubicBezTo>
                  <a:pt x="74" y="0"/>
                  <a:pt x="74" y="0"/>
                  <a:pt x="74" y="0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B362FC94-DC5E-41AD-BDBA-A3C449DFDA9D}"/>
              </a:ext>
            </a:extLst>
          </p:cNvPr>
          <p:cNvSpPr>
            <a:spLocks/>
          </p:cNvSpPr>
          <p:nvPr/>
        </p:nvSpPr>
        <p:spPr bwMode="auto">
          <a:xfrm>
            <a:off x="5274891" y="2233633"/>
            <a:ext cx="1075244" cy="1262953"/>
          </a:xfrm>
          <a:custGeom>
            <a:avLst/>
            <a:gdLst>
              <a:gd name="T0" fmla="*/ 29 w 280"/>
              <a:gd name="T1" fmla="*/ 1 h 329"/>
              <a:gd name="T2" fmla="*/ 29 w 280"/>
              <a:gd name="T3" fmla="*/ 0 h 329"/>
              <a:gd name="T4" fmla="*/ 32 w 280"/>
              <a:gd name="T5" fmla="*/ 1 h 329"/>
              <a:gd name="T6" fmla="*/ 212 w 280"/>
              <a:gd name="T7" fmla="*/ 329 h 329"/>
              <a:gd name="T8" fmla="*/ 29 w 280"/>
              <a:gd name="T9" fmla="*/ 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329">
                <a:moveTo>
                  <a:pt x="29" y="1"/>
                </a:moveTo>
                <a:cubicBezTo>
                  <a:pt x="29" y="0"/>
                  <a:pt x="29" y="0"/>
                  <a:pt x="29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185" y="54"/>
                  <a:pt x="280" y="158"/>
                  <a:pt x="212" y="329"/>
                </a:cubicBezTo>
                <a:cubicBezTo>
                  <a:pt x="45" y="309"/>
                  <a:pt x="0" y="153"/>
                  <a:pt x="29" y="1"/>
                </a:cubicBezTo>
                <a:close/>
              </a:path>
            </a:pathLst>
          </a:custGeom>
          <a:solidFill>
            <a:srgbClr val="789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F41E7248-7737-4F67-900C-ED0270F74C8A}"/>
              </a:ext>
            </a:extLst>
          </p:cNvPr>
          <p:cNvSpPr>
            <a:spLocks/>
          </p:cNvSpPr>
          <p:nvPr/>
        </p:nvSpPr>
        <p:spPr bwMode="auto">
          <a:xfrm>
            <a:off x="5274891" y="2237714"/>
            <a:ext cx="814085" cy="1258872"/>
          </a:xfrm>
          <a:custGeom>
            <a:avLst/>
            <a:gdLst>
              <a:gd name="T0" fmla="*/ 29 w 212"/>
              <a:gd name="T1" fmla="*/ 0 h 328"/>
              <a:gd name="T2" fmla="*/ 212 w 212"/>
              <a:gd name="T3" fmla="*/ 328 h 328"/>
              <a:gd name="T4" fmla="*/ 29 w 212"/>
              <a:gd name="T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328">
                <a:moveTo>
                  <a:pt x="29" y="0"/>
                </a:moveTo>
                <a:cubicBezTo>
                  <a:pt x="58" y="108"/>
                  <a:pt x="117" y="235"/>
                  <a:pt x="212" y="328"/>
                </a:cubicBezTo>
                <a:cubicBezTo>
                  <a:pt x="45" y="308"/>
                  <a:pt x="0" y="152"/>
                  <a:pt x="29" y="0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67B4DD-9A0A-4C81-8F45-A54A1C72EE53}"/>
              </a:ext>
            </a:extLst>
          </p:cNvPr>
          <p:cNvSpPr>
            <a:spLocks/>
          </p:cNvSpPr>
          <p:nvPr/>
        </p:nvSpPr>
        <p:spPr bwMode="auto">
          <a:xfrm>
            <a:off x="5819653" y="2260158"/>
            <a:ext cx="1118090" cy="1240508"/>
          </a:xfrm>
          <a:custGeom>
            <a:avLst/>
            <a:gdLst>
              <a:gd name="T0" fmla="*/ 258 w 291"/>
              <a:gd name="T1" fmla="*/ 0 h 323"/>
              <a:gd name="T2" fmla="*/ 258 w 291"/>
              <a:gd name="T3" fmla="*/ 0 h 323"/>
              <a:gd name="T4" fmla="*/ 259 w 291"/>
              <a:gd name="T5" fmla="*/ 3 h 323"/>
              <a:gd name="T6" fmla="*/ 66 w 291"/>
              <a:gd name="T7" fmla="*/ 323 h 323"/>
              <a:gd name="T8" fmla="*/ 258 w 291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23">
                <a:moveTo>
                  <a:pt x="258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59" y="3"/>
                  <a:pt x="259" y="3"/>
                  <a:pt x="259" y="3"/>
                </a:cubicBezTo>
                <a:cubicBezTo>
                  <a:pt x="291" y="161"/>
                  <a:pt x="249" y="296"/>
                  <a:pt x="66" y="323"/>
                </a:cubicBezTo>
                <a:cubicBezTo>
                  <a:pt x="0" y="169"/>
                  <a:pt x="112" y="52"/>
                  <a:pt x="258" y="0"/>
                </a:cubicBezTo>
                <a:close/>
              </a:path>
            </a:pathLst>
          </a:custGeom>
          <a:solidFill>
            <a:srgbClr val="789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CA6B312-C784-4DB7-B563-5C533D85444F}"/>
              </a:ext>
            </a:extLst>
          </p:cNvPr>
          <p:cNvSpPr>
            <a:spLocks/>
          </p:cNvSpPr>
          <p:nvPr/>
        </p:nvSpPr>
        <p:spPr bwMode="auto">
          <a:xfrm>
            <a:off x="5854339" y="2256078"/>
            <a:ext cx="991591" cy="1240508"/>
          </a:xfrm>
          <a:custGeom>
            <a:avLst/>
            <a:gdLst>
              <a:gd name="T0" fmla="*/ 258 w 258"/>
              <a:gd name="T1" fmla="*/ 0 h 323"/>
              <a:gd name="T2" fmla="*/ 66 w 258"/>
              <a:gd name="T3" fmla="*/ 323 h 323"/>
              <a:gd name="T4" fmla="*/ 258 w 258"/>
              <a:gd name="T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" h="323">
                <a:moveTo>
                  <a:pt x="258" y="0"/>
                </a:moveTo>
                <a:cubicBezTo>
                  <a:pt x="179" y="79"/>
                  <a:pt x="99" y="194"/>
                  <a:pt x="66" y="323"/>
                </a:cubicBezTo>
                <a:cubicBezTo>
                  <a:pt x="0" y="169"/>
                  <a:pt x="112" y="52"/>
                  <a:pt x="258" y="0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08292F-74AA-4F5E-9DB2-3200C9542084}"/>
              </a:ext>
            </a:extLst>
          </p:cNvPr>
          <p:cNvGrpSpPr/>
          <p:nvPr/>
        </p:nvGrpSpPr>
        <p:grpSpPr>
          <a:xfrm>
            <a:off x="356203" y="3883235"/>
            <a:ext cx="2976840" cy="1464801"/>
            <a:chOff x="356203" y="3883235"/>
            <a:chExt cx="2976840" cy="146480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423651-838F-4B2C-A5AB-B8C1B6C2EF7F}"/>
                </a:ext>
              </a:extLst>
            </p:cNvPr>
            <p:cNvSpPr txBox="1"/>
            <p:nvPr/>
          </p:nvSpPr>
          <p:spPr>
            <a:xfrm flipH="1">
              <a:off x="356203" y="4609372"/>
              <a:ext cx="297684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600" dirty="0"/>
                <a:t>Type your dieses, diagnostics, results, research and development, project or thesis work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1B9B9E-D08D-4B60-9BF9-07B958BE1C9E}"/>
                </a:ext>
              </a:extLst>
            </p:cNvPr>
            <p:cNvSpPr txBox="1"/>
            <p:nvPr/>
          </p:nvSpPr>
          <p:spPr>
            <a:xfrm flipH="1">
              <a:off x="356203" y="3883235"/>
              <a:ext cx="2976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1"/>
                </a:buClr>
              </a:pPr>
              <a:r>
                <a:rPr lang="en-US" sz="2000" b="1" dirty="0">
                  <a:solidFill>
                    <a:schemeClr val="accent1"/>
                  </a:solidFill>
                </a:rPr>
                <a:t>MEDICINE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9DA36F-1EA0-4A8E-B440-BCA4B9937578}"/>
              </a:ext>
            </a:extLst>
          </p:cNvPr>
          <p:cNvGrpSpPr/>
          <p:nvPr/>
        </p:nvGrpSpPr>
        <p:grpSpPr>
          <a:xfrm>
            <a:off x="8249329" y="1864301"/>
            <a:ext cx="2980944" cy="1499403"/>
            <a:chOff x="8249329" y="1864301"/>
            <a:chExt cx="2980944" cy="149940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947488-3FA2-49E1-A1D5-5735D8644F26}"/>
                </a:ext>
              </a:extLst>
            </p:cNvPr>
            <p:cNvSpPr txBox="1"/>
            <p:nvPr/>
          </p:nvSpPr>
          <p:spPr>
            <a:xfrm>
              <a:off x="8249329" y="1864301"/>
              <a:ext cx="298094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600" dirty="0"/>
                <a:t>Type your dieses, diagnostics, results, research and development, project or thesis work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464DDB-5E89-4DA8-9DBC-FBD6496B6676}"/>
                </a:ext>
              </a:extLst>
            </p:cNvPr>
            <p:cNvSpPr txBox="1"/>
            <p:nvPr/>
          </p:nvSpPr>
          <p:spPr>
            <a:xfrm flipH="1">
              <a:off x="8249329" y="3055927"/>
              <a:ext cx="2976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2000" b="1" dirty="0">
                  <a:solidFill>
                    <a:schemeClr val="bg2">
                      <a:lumMod val="75000"/>
                    </a:schemeClr>
                  </a:solidFill>
                </a:rPr>
                <a:t>PRESCRIPTION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73A4BE-1FA6-4F03-97C2-D825417C4532}"/>
              </a:ext>
            </a:extLst>
          </p:cNvPr>
          <p:cNvCxnSpPr/>
          <p:nvPr/>
        </p:nvCxnSpPr>
        <p:spPr>
          <a:xfrm>
            <a:off x="3333043" y="1494969"/>
            <a:ext cx="0" cy="2276931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3C36949-7108-490C-8423-6CD7E8C50205}"/>
              </a:ext>
            </a:extLst>
          </p:cNvPr>
          <p:cNvCxnSpPr/>
          <p:nvPr/>
        </p:nvCxnSpPr>
        <p:spPr>
          <a:xfrm>
            <a:off x="8946443" y="3496586"/>
            <a:ext cx="0" cy="2276931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D694CF2-B1CA-4C3E-B5F2-CA9684B5DC7B}"/>
              </a:ext>
            </a:extLst>
          </p:cNvPr>
          <p:cNvGrpSpPr/>
          <p:nvPr/>
        </p:nvGrpSpPr>
        <p:grpSpPr>
          <a:xfrm>
            <a:off x="3057602" y="1671720"/>
            <a:ext cx="550882" cy="1923429"/>
            <a:chOff x="3057602" y="1671720"/>
            <a:chExt cx="550882" cy="192342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DB1FD02-E470-4A0C-A8DD-2A72F62EB168}"/>
                </a:ext>
              </a:extLst>
            </p:cNvPr>
            <p:cNvSpPr/>
            <p:nvPr/>
          </p:nvSpPr>
          <p:spPr>
            <a:xfrm>
              <a:off x="3200943" y="1671720"/>
              <a:ext cx="264200" cy="26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D17902B-12E9-44E2-8B01-7791220273DC}"/>
                </a:ext>
              </a:extLst>
            </p:cNvPr>
            <p:cNvSpPr/>
            <p:nvPr/>
          </p:nvSpPr>
          <p:spPr>
            <a:xfrm>
              <a:off x="3146987" y="2304038"/>
              <a:ext cx="372112" cy="372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104A9BE-FF67-42B4-91E1-74832C3B329A}"/>
                </a:ext>
              </a:extLst>
            </p:cNvPr>
            <p:cNvSpPr/>
            <p:nvPr/>
          </p:nvSpPr>
          <p:spPr>
            <a:xfrm>
              <a:off x="3057602" y="3044267"/>
              <a:ext cx="550882" cy="5508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D73037-6E77-4A77-A7F4-1C0EAC085215}"/>
              </a:ext>
            </a:extLst>
          </p:cNvPr>
          <p:cNvGrpSpPr/>
          <p:nvPr/>
        </p:nvGrpSpPr>
        <p:grpSpPr>
          <a:xfrm flipV="1">
            <a:off x="8667811" y="3673337"/>
            <a:ext cx="550882" cy="1923429"/>
            <a:chOff x="3057602" y="1671720"/>
            <a:chExt cx="550882" cy="192342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81E0A0-C219-442C-8B18-E9BEEAEE0882}"/>
                </a:ext>
              </a:extLst>
            </p:cNvPr>
            <p:cNvSpPr/>
            <p:nvPr/>
          </p:nvSpPr>
          <p:spPr>
            <a:xfrm>
              <a:off x="3200943" y="1671720"/>
              <a:ext cx="264200" cy="26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F9EF50E-5017-4724-93DB-5D2736FA7FE7}"/>
                </a:ext>
              </a:extLst>
            </p:cNvPr>
            <p:cNvSpPr/>
            <p:nvPr/>
          </p:nvSpPr>
          <p:spPr>
            <a:xfrm>
              <a:off x="3146987" y="2304038"/>
              <a:ext cx="372112" cy="372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01EC35C-63BF-4DBB-A064-A99D6C90DB6F}"/>
                </a:ext>
              </a:extLst>
            </p:cNvPr>
            <p:cNvSpPr/>
            <p:nvPr/>
          </p:nvSpPr>
          <p:spPr>
            <a:xfrm>
              <a:off x="3057602" y="3044267"/>
              <a:ext cx="550882" cy="5508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3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7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37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37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7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CDF7BBC3-40CB-47D7-A2DD-37FBF284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94" y="2404657"/>
            <a:ext cx="2609852" cy="2600975"/>
          </a:xfrm>
          <a:custGeom>
            <a:avLst/>
            <a:gdLst>
              <a:gd name="connsiteX0" fmla="*/ 1187654 w 2375308"/>
              <a:gd name="connsiteY0" fmla="*/ 0 h 2375308"/>
              <a:gd name="connsiteX1" fmla="*/ 2375308 w 2375308"/>
              <a:gd name="connsiteY1" fmla="*/ 1187654 h 2375308"/>
              <a:gd name="connsiteX2" fmla="*/ 1187654 w 2375308"/>
              <a:gd name="connsiteY2" fmla="*/ 2375308 h 2375308"/>
              <a:gd name="connsiteX3" fmla="*/ 0 w 2375308"/>
              <a:gd name="connsiteY3" fmla="*/ 1187654 h 2375308"/>
              <a:gd name="connsiteX4" fmla="*/ 1187654 w 2375308"/>
              <a:gd name="connsiteY4" fmla="*/ 0 h 237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308" h="2375308">
                <a:moveTo>
                  <a:pt x="1187654" y="0"/>
                </a:moveTo>
                <a:cubicBezTo>
                  <a:pt x="1843577" y="0"/>
                  <a:pt x="2375308" y="531731"/>
                  <a:pt x="2375308" y="1187654"/>
                </a:cubicBezTo>
                <a:cubicBezTo>
                  <a:pt x="2375308" y="1843577"/>
                  <a:pt x="1843577" y="2375308"/>
                  <a:pt x="1187654" y="2375308"/>
                </a:cubicBezTo>
                <a:cubicBezTo>
                  <a:pt x="531731" y="2375308"/>
                  <a:pt x="0" y="1843577"/>
                  <a:pt x="0" y="1187654"/>
                </a:cubicBezTo>
                <a:cubicBezTo>
                  <a:pt x="0" y="531731"/>
                  <a:pt x="531731" y="0"/>
                  <a:pt x="1187654" y="0"/>
                </a:cubicBezTo>
                <a:close/>
              </a:path>
            </a:pathLst>
          </a:cu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6F0A07-F884-44B2-BFF1-3DA2535B2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019519"/>
              </p:ext>
            </p:extLst>
          </p:nvPr>
        </p:nvGraphicFramePr>
        <p:xfrm>
          <a:off x="3762747" y="1614443"/>
          <a:ext cx="4529365" cy="393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79450" y="178645"/>
            <a:ext cx="10833100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MEDICAL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679451" y="843442"/>
            <a:ext cx="108331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5A047-A659-4A63-9ED1-F2A2A64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803D-AD6E-4376-AEDB-6538D2CAB8E8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4230"/>
            <a:ext cx="2743200" cy="365125"/>
          </a:xfrm>
        </p:spPr>
        <p:txBody>
          <a:bodyPr/>
          <a:lstStyle/>
          <a:p>
            <a:fld id="{BF18E8F2-CA20-4A79-8DF0-726E71D04003}" type="slidenum">
              <a:rPr lang="en-US" smtClean="0"/>
              <a:t>9</a:t>
            </a:fld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2FEC98-48AC-4B8E-B38C-CF4879F977A5}"/>
              </a:ext>
            </a:extLst>
          </p:cNvPr>
          <p:cNvSpPr/>
          <p:nvPr/>
        </p:nvSpPr>
        <p:spPr>
          <a:xfrm rot="2700000">
            <a:off x="3163433" y="2379780"/>
            <a:ext cx="743425" cy="743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76E6A76-11FA-43B2-8E20-8B02C1BB1953}"/>
              </a:ext>
            </a:extLst>
          </p:cNvPr>
          <p:cNvSpPr/>
          <p:nvPr/>
        </p:nvSpPr>
        <p:spPr>
          <a:xfrm rot="2700000">
            <a:off x="8285143" y="2379780"/>
            <a:ext cx="743425" cy="7434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5427F-568B-434B-BFC3-BC14CFA63987}"/>
              </a:ext>
            </a:extLst>
          </p:cNvPr>
          <p:cNvSpPr txBox="1"/>
          <p:nvPr/>
        </p:nvSpPr>
        <p:spPr>
          <a:xfrm>
            <a:off x="8131175" y="3871356"/>
            <a:ext cx="3465741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BA74D8-C44E-4669-B972-A625C0EA657F}"/>
              </a:ext>
            </a:extLst>
          </p:cNvPr>
          <p:cNvSpPr txBox="1"/>
          <p:nvPr/>
        </p:nvSpPr>
        <p:spPr>
          <a:xfrm>
            <a:off x="8131175" y="3277174"/>
            <a:ext cx="346574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C3FA52-7093-4711-967F-D75C6368A245}"/>
              </a:ext>
            </a:extLst>
          </p:cNvPr>
          <p:cNvSpPr txBox="1"/>
          <p:nvPr/>
        </p:nvSpPr>
        <p:spPr>
          <a:xfrm>
            <a:off x="595085" y="3871356"/>
            <a:ext cx="3465741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Type your dieses, diagnostics, results, research and development, project or thesis 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C6B6C8-E2E7-4F54-9944-EB3CEFAC0207}"/>
              </a:ext>
            </a:extLst>
          </p:cNvPr>
          <p:cNvSpPr txBox="1"/>
          <p:nvPr/>
        </p:nvSpPr>
        <p:spPr>
          <a:xfrm>
            <a:off x="595085" y="3277174"/>
            <a:ext cx="346574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FC4F282-FA55-461F-9719-2351B92BF91E}"/>
              </a:ext>
            </a:extLst>
          </p:cNvPr>
          <p:cNvSpPr>
            <a:spLocks noEditPoints="1"/>
          </p:cNvSpPr>
          <p:nvPr/>
        </p:nvSpPr>
        <p:spPr bwMode="auto">
          <a:xfrm>
            <a:off x="3358933" y="2572898"/>
            <a:ext cx="352425" cy="357188"/>
          </a:xfrm>
          <a:custGeom>
            <a:avLst/>
            <a:gdLst>
              <a:gd name="T0" fmla="*/ 93 w 94"/>
              <a:gd name="T1" fmla="*/ 3 h 95"/>
              <a:gd name="T2" fmla="*/ 84 w 94"/>
              <a:gd name="T3" fmla="*/ 3 h 95"/>
              <a:gd name="T4" fmla="*/ 82 w 94"/>
              <a:gd name="T5" fmla="*/ 5 h 95"/>
              <a:gd name="T6" fmla="*/ 76 w 94"/>
              <a:gd name="T7" fmla="*/ 6 h 95"/>
              <a:gd name="T8" fmla="*/ 59 w 94"/>
              <a:gd name="T9" fmla="*/ 11 h 95"/>
              <a:gd name="T10" fmla="*/ 6 w 94"/>
              <a:gd name="T11" fmla="*/ 63 h 95"/>
              <a:gd name="T12" fmla="*/ 3 w 94"/>
              <a:gd name="T13" fmla="*/ 61 h 95"/>
              <a:gd name="T14" fmla="*/ 1 w 94"/>
              <a:gd name="T15" fmla="*/ 61 h 95"/>
              <a:gd name="T16" fmla="*/ 1 w 94"/>
              <a:gd name="T17" fmla="*/ 63 h 95"/>
              <a:gd name="T18" fmla="*/ 32 w 94"/>
              <a:gd name="T19" fmla="*/ 95 h 95"/>
              <a:gd name="T20" fmla="*/ 33 w 94"/>
              <a:gd name="T21" fmla="*/ 95 h 95"/>
              <a:gd name="T22" fmla="*/ 35 w 94"/>
              <a:gd name="T23" fmla="*/ 95 h 95"/>
              <a:gd name="T24" fmla="*/ 35 w 94"/>
              <a:gd name="T25" fmla="*/ 92 h 95"/>
              <a:gd name="T26" fmla="*/ 32 w 94"/>
              <a:gd name="T27" fmla="*/ 89 h 95"/>
              <a:gd name="T28" fmla="*/ 84 w 94"/>
              <a:gd name="T29" fmla="*/ 37 h 95"/>
              <a:gd name="T30" fmla="*/ 89 w 94"/>
              <a:gd name="T31" fmla="*/ 19 h 95"/>
              <a:gd name="T32" fmla="*/ 90 w 94"/>
              <a:gd name="T33" fmla="*/ 13 h 95"/>
              <a:gd name="T34" fmla="*/ 93 w 94"/>
              <a:gd name="T35" fmla="*/ 11 h 95"/>
              <a:gd name="T36" fmla="*/ 94 w 94"/>
              <a:gd name="T37" fmla="*/ 7 h 95"/>
              <a:gd name="T38" fmla="*/ 93 w 94"/>
              <a:gd name="T39" fmla="*/ 3 h 95"/>
              <a:gd name="T40" fmla="*/ 75 w 94"/>
              <a:gd name="T41" fmla="*/ 19 h 95"/>
              <a:gd name="T42" fmla="*/ 64 w 94"/>
              <a:gd name="T43" fmla="*/ 23 h 95"/>
              <a:gd name="T44" fmla="*/ 55 w 94"/>
              <a:gd name="T45" fmla="*/ 33 h 95"/>
              <a:gd name="T46" fmla="*/ 53 w 94"/>
              <a:gd name="T47" fmla="*/ 33 h 95"/>
              <a:gd name="T48" fmla="*/ 52 w 94"/>
              <a:gd name="T49" fmla="*/ 33 h 95"/>
              <a:gd name="T50" fmla="*/ 52 w 94"/>
              <a:gd name="T51" fmla="*/ 30 h 95"/>
              <a:gd name="T52" fmla="*/ 61 w 94"/>
              <a:gd name="T53" fmla="*/ 20 h 95"/>
              <a:gd name="T54" fmla="*/ 75 w 94"/>
              <a:gd name="T55" fmla="*/ 15 h 95"/>
              <a:gd name="T56" fmla="*/ 77 w 94"/>
              <a:gd name="T57" fmla="*/ 17 h 95"/>
              <a:gd name="T58" fmla="*/ 75 w 94"/>
              <a:gd name="T59" fmla="*/ 1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4" h="95">
                <a:moveTo>
                  <a:pt x="93" y="3"/>
                </a:moveTo>
                <a:cubicBezTo>
                  <a:pt x="90" y="0"/>
                  <a:pt x="86" y="0"/>
                  <a:pt x="84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80" y="6"/>
                  <a:pt x="78" y="7"/>
                  <a:pt x="76" y="6"/>
                </a:cubicBezTo>
                <a:cubicBezTo>
                  <a:pt x="70" y="5"/>
                  <a:pt x="63" y="7"/>
                  <a:pt x="59" y="11"/>
                </a:cubicBezTo>
                <a:cubicBezTo>
                  <a:pt x="6" y="63"/>
                  <a:pt x="6" y="63"/>
                  <a:pt x="6" y="63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60"/>
                  <a:pt x="1" y="60"/>
                  <a:pt x="1" y="61"/>
                </a:cubicBezTo>
                <a:cubicBezTo>
                  <a:pt x="0" y="61"/>
                  <a:pt x="0" y="63"/>
                  <a:pt x="1" y="63"/>
                </a:cubicBezTo>
                <a:cubicBezTo>
                  <a:pt x="32" y="95"/>
                  <a:pt x="32" y="95"/>
                  <a:pt x="32" y="95"/>
                </a:cubicBezTo>
                <a:cubicBezTo>
                  <a:pt x="32" y="95"/>
                  <a:pt x="33" y="95"/>
                  <a:pt x="33" y="95"/>
                </a:cubicBezTo>
                <a:cubicBezTo>
                  <a:pt x="34" y="95"/>
                  <a:pt x="34" y="95"/>
                  <a:pt x="35" y="95"/>
                </a:cubicBezTo>
                <a:cubicBezTo>
                  <a:pt x="35" y="94"/>
                  <a:pt x="35" y="93"/>
                  <a:pt x="35" y="92"/>
                </a:cubicBezTo>
                <a:cubicBezTo>
                  <a:pt x="32" y="89"/>
                  <a:pt x="32" y="89"/>
                  <a:pt x="32" y="89"/>
                </a:cubicBezTo>
                <a:cubicBezTo>
                  <a:pt x="84" y="37"/>
                  <a:pt x="84" y="37"/>
                  <a:pt x="84" y="37"/>
                </a:cubicBezTo>
                <a:cubicBezTo>
                  <a:pt x="89" y="32"/>
                  <a:pt x="90" y="25"/>
                  <a:pt x="89" y="19"/>
                </a:cubicBezTo>
                <a:cubicBezTo>
                  <a:pt x="88" y="17"/>
                  <a:pt x="89" y="15"/>
                  <a:pt x="90" y="13"/>
                </a:cubicBezTo>
                <a:cubicBezTo>
                  <a:pt x="93" y="11"/>
                  <a:pt x="93" y="11"/>
                  <a:pt x="93" y="11"/>
                </a:cubicBezTo>
                <a:cubicBezTo>
                  <a:pt x="94" y="10"/>
                  <a:pt x="94" y="8"/>
                  <a:pt x="94" y="7"/>
                </a:cubicBezTo>
                <a:cubicBezTo>
                  <a:pt x="94" y="5"/>
                  <a:pt x="94" y="4"/>
                  <a:pt x="93" y="3"/>
                </a:cubicBezTo>
                <a:close/>
                <a:moveTo>
                  <a:pt x="75" y="19"/>
                </a:moveTo>
                <a:cubicBezTo>
                  <a:pt x="71" y="19"/>
                  <a:pt x="67" y="20"/>
                  <a:pt x="64" y="23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3"/>
                  <a:pt x="54" y="33"/>
                  <a:pt x="53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1" y="32"/>
                  <a:pt x="51" y="31"/>
                  <a:pt x="52" y="30"/>
                </a:cubicBezTo>
                <a:cubicBezTo>
                  <a:pt x="61" y="20"/>
                  <a:pt x="61" y="20"/>
                  <a:pt x="61" y="20"/>
                </a:cubicBezTo>
                <a:cubicBezTo>
                  <a:pt x="65" y="16"/>
                  <a:pt x="70" y="15"/>
                  <a:pt x="75" y="15"/>
                </a:cubicBezTo>
                <a:cubicBezTo>
                  <a:pt x="76" y="15"/>
                  <a:pt x="77" y="16"/>
                  <a:pt x="77" y="17"/>
                </a:cubicBezTo>
                <a:cubicBezTo>
                  <a:pt x="77" y="18"/>
                  <a:pt x="76" y="19"/>
                  <a:pt x="75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56C011-2151-4765-AC72-200E521B0F41}"/>
              </a:ext>
            </a:extLst>
          </p:cNvPr>
          <p:cNvGrpSpPr/>
          <p:nvPr/>
        </p:nvGrpSpPr>
        <p:grpSpPr>
          <a:xfrm>
            <a:off x="8476674" y="2600680"/>
            <a:ext cx="360363" cy="301625"/>
            <a:chOff x="6281738" y="4029075"/>
            <a:chExt cx="360363" cy="301625"/>
          </a:xfrm>
          <a:solidFill>
            <a:schemeClr val="bg1"/>
          </a:solidFill>
        </p:grpSpPr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C4845D79-DC92-40BA-95E8-E4E00A35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4029075"/>
              <a:ext cx="360363" cy="104775"/>
            </a:xfrm>
            <a:custGeom>
              <a:avLst/>
              <a:gdLst>
                <a:gd name="T0" fmla="*/ 76 w 96"/>
                <a:gd name="T1" fmla="*/ 0 h 28"/>
                <a:gd name="T2" fmla="*/ 52 w 96"/>
                <a:gd name="T3" fmla="*/ 12 h 28"/>
                <a:gd name="T4" fmla="*/ 45 w 96"/>
                <a:gd name="T5" fmla="*/ 8 h 28"/>
                <a:gd name="T6" fmla="*/ 34 w 96"/>
                <a:gd name="T7" fmla="*/ 4 h 28"/>
                <a:gd name="T8" fmla="*/ 23 w 96"/>
                <a:gd name="T9" fmla="*/ 14 h 28"/>
                <a:gd name="T10" fmla="*/ 14 w 96"/>
                <a:gd name="T11" fmla="*/ 22 h 28"/>
                <a:gd name="T12" fmla="*/ 7 w 96"/>
                <a:gd name="T13" fmla="*/ 17 h 28"/>
                <a:gd name="T14" fmla="*/ 3 w 96"/>
                <a:gd name="T15" fmla="*/ 13 h 28"/>
                <a:gd name="T16" fmla="*/ 1 w 96"/>
                <a:gd name="T17" fmla="*/ 13 h 28"/>
                <a:gd name="T18" fmla="*/ 1 w 96"/>
                <a:gd name="T19" fmla="*/ 16 h 28"/>
                <a:gd name="T20" fmla="*/ 3 w 96"/>
                <a:gd name="T21" fmla="*/ 19 h 28"/>
                <a:gd name="T22" fmla="*/ 14 w 96"/>
                <a:gd name="T23" fmla="*/ 26 h 28"/>
                <a:gd name="T24" fmla="*/ 26 w 96"/>
                <a:gd name="T25" fmla="*/ 16 h 28"/>
                <a:gd name="T26" fmla="*/ 34 w 96"/>
                <a:gd name="T27" fmla="*/ 8 h 28"/>
                <a:gd name="T28" fmla="*/ 42 w 96"/>
                <a:gd name="T29" fmla="*/ 11 h 28"/>
                <a:gd name="T30" fmla="*/ 52 w 96"/>
                <a:gd name="T31" fmla="*/ 16 h 28"/>
                <a:gd name="T32" fmla="*/ 76 w 96"/>
                <a:gd name="T33" fmla="*/ 28 h 28"/>
                <a:gd name="T34" fmla="*/ 96 w 96"/>
                <a:gd name="T35" fmla="*/ 14 h 28"/>
                <a:gd name="T36" fmla="*/ 76 w 96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8">
                  <a:moveTo>
                    <a:pt x="76" y="0"/>
                  </a:moveTo>
                  <a:cubicBezTo>
                    <a:pt x="62" y="0"/>
                    <a:pt x="54" y="6"/>
                    <a:pt x="52" y="12"/>
                  </a:cubicBezTo>
                  <a:cubicBezTo>
                    <a:pt x="49" y="12"/>
                    <a:pt x="47" y="10"/>
                    <a:pt x="45" y="8"/>
                  </a:cubicBezTo>
                  <a:cubicBezTo>
                    <a:pt x="42" y="6"/>
                    <a:pt x="39" y="4"/>
                    <a:pt x="34" y="4"/>
                  </a:cubicBezTo>
                  <a:cubicBezTo>
                    <a:pt x="28" y="4"/>
                    <a:pt x="25" y="9"/>
                    <a:pt x="23" y="14"/>
                  </a:cubicBezTo>
                  <a:cubicBezTo>
                    <a:pt x="20" y="18"/>
                    <a:pt x="18" y="22"/>
                    <a:pt x="14" y="22"/>
                  </a:cubicBezTo>
                  <a:cubicBezTo>
                    <a:pt x="10" y="22"/>
                    <a:pt x="9" y="20"/>
                    <a:pt x="7" y="17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2"/>
                    <a:pt x="1" y="12"/>
                    <a:pt x="1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2" y="17"/>
                    <a:pt x="3" y="18"/>
                    <a:pt x="3" y="19"/>
                  </a:cubicBezTo>
                  <a:cubicBezTo>
                    <a:pt x="6" y="22"/>
                    <a:pt x="8" y="26"/>
                    <a:pt x="14" y="26"/>
                  </a:cubicBezTo>
                  <a:cubicBezTo>
                    <a:pt x="20" y="26"/>
                    <a:pt x="23" y="21"/>
                    <a:pt x="26" y="16"/>
                  </a:cubicBezTo>
                  <a:cubicBezTo>
                    <a:pt x="29" y="11"/>
                    <a:pt x="31" y="8"/>
                    <a:pt x="34" y="8"/>
                  </a:cubicBezTo>
                  <a:cubicBezTo>
                    <a:pt x="38" y="8"/>
                    <a:pt x="40" y="10"/>
                    <a:pt x="42" y="11"/>
                  </a:cubicBezTo>
                  <a:cubicBezTo>
                    <a:pt x="44" y="13"/>
                    <a:pt x="47" y="16"/>
                    <a:pt x="52" y="16"/>
                  </a:cubicBezTo>
                  <a:cubicBezTo>
                    <a:pt x="54" y="21"/>
                    <a:pt x="62" y="28"/>
                    <a:pt x="76" y="28"/>
                  </a:cubicBezTo>
                  <a:cubicBezTo>
                    <a:pt x="86" y="28"/>
                    <a:pt x="96" y="23"/>
                    <a:pt x="96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2B42575-85E7-4516-BBEE-EEB35ABF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4254500"/>
              <a:ext cx="242888" cy="76200"/>
            </a:xfrm>
            <a:custGeom>
              <a:avLst/>
              <a:gdLst>
                <a:gd name="T0" fmla="*/ 51 w 65"/>
                <a:gd name="T1" fmla="*/ 0 h 20"/>
                <a:gd name="T2" fmla="*/ 35 w 65"/>
                <a:gd name="T3" fmla="*/ 8 h 20"/>
                <a:gd name="T4" fmla="*/ 31 w 65"/>
                <a:gd name="T5" fmla="*/ 6 h 20"/>
                <a:gd name="T6" fmla="*/ 24 w 65"/>
                <a:gd name="T7" fmla="*/ 3 h 20"/>
                <a:gd name="T8" fmla="*/ 16 w 65"/>
                <a:gd name="T9" fmla="*/ 10 h 20"/>
                <a:gd name="T10" fmla="*/ 11 w 65"/>
                <a:gd name="T11" fmla="*/ 15 h 20"/>
                <a:gd name="T12" fmla="*/ 4 w 65"/>
                <a:gd name="T13" fmla="*/ 9 h 20"/>
                <a:gd name="T14" fmla="*/ 1 w 65"/>
                <a:gd name="T15" fmla="*/ 9 h 20"/>
                <a:gd name="T16" fmla="*/ 1 w 65"/>
                <a:gd name="T17" fmla="*/ 12 h 20"/>
                <a:gd name="T18" fmla="*/ 11 w 65"/>
                <a:gd name="T19" fmla="*/ 19 h 20"/>
                <a:gd name="T20" fmla="*/ 19 w 65"/>
                <a:gd name="T21" fmla="*/ 12 h 20"/>
                <a:gd name="T22" fmla="*/ 24 w 65"/>
                <a:gd name="T23" fmla="*/ 7 h 20"/>
                <a:gd name="T24" fmla="*/ 28 w 65"/>
                <a:gd name="T25" fmla="*/ 9 h 20"/>
                <a:gd name="T26" fmla="*/ 35 w 65"/>
                <a:gd name="T27" fmla="*/ 12 h 20"/>
                <a:gd name="T28" fmla="*/ 51 w 65"/>
                <a:gd name="T29" fmla="*/ 20 h 20"/>
                <a:gd name="T30" fmla="*/ 65 w 65"/>
                <a:gd name="T31" fmla="*/ 10 h 20"/>
                <a:gd name="T32" fmla="*/ 51 w 65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0">
                  <a:moveTo>
                    <a:pt x="51" y="0"/>
                  </a:moveTo>
                  <a:cubicBezTo>
                    <a:pt x="42" y="0"/>
                    <a:pt x="37" y="4"/>
                    <a:pt x="35" y="8"/>
                  </a:cubicBezTo>
                  <a:cubicBezTo>
                    <a:pt x="33" y="8"/>
                    <a:pt x="32" y="7"/>
                    <a:pt x="31" y="6"/>
                  </a:cubicBezTo>
                  <a:cubicBezTo>
                    <a:pt x="29" y="4"/>
                    <a:pt x="27" y="3"/>
                    <a:pt x="24" y="3"/>
                  </a:cubicBezTo>
                  <a:cubicBezTo>
                    <a:pt x="19" y="3"/>
                    <a:pt x="17" y="6"/>
                    <a:pt x="16" y="10"/>
                  </a:cubicBezTo>
                  <a:cubicBezTo>
                    <a:pt x="14" y="13"/>
                    <a:pt x="13" y="15"/>
                    <a:pt x="11" y="15"/>
                  </a:cubicBezTo>
                  <a:cubicBezTo>
                    <a:pt x="7" y="15"/>
                    <a:pt x="6" y="11"/>
                    <a:pt x="4" y="9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5"/>
                    <a:pt x="5" y="19"/>
                    <a:pt x="11" y="19"/>
                  </a:cubicBezTo>
                  <a:cubicBezTo>
                    <a:pt x="15" y="19"/>
                    <a:pt x="17" y="15"/>
                    <a:pt x="19" y="12"/>
                  </a:cubicBezTo>
                  <a:cubicBezTo>
                    <a:pt x="21" y="9"/>
                    <a:pt x="22" y="7"/>
                    <a:pt x="24" y="7"/>
                  </a:cubicBezTo>
                  <a:cubicBezTo>
                    <a:pt x="26" y="7"/>
                    <a:pt x="27" y="8"/>
                    <a:pt x="28" y="9"/>
                  </a:cubicBezTo>
                  <a:cubicBezTo>
                    <a:pt x="30" y="10"/>
                    <a:pt x="32" y="11"/>
                    <a:pt x="35" y="12"/>
                  </a:cubicBezTo>
                  <a:cubicBezTo>
                    <a:pt x="37" y="16"/>
                    <a:pt x="42" y="20"/>
                    <a:pt x="51" y="20"/>
                  </a:cubicBezTo>
                  <a:cubicBezTo>
                    <a:pt x="58" y="20"/>
                    <a:pt x="65" y="17"/>
                    <a:pt x="65" y="10"/>
                  </a:cubicBezTo>
                  <a:cubicBezTo>
                    <a:pt x="65" y="4"/>
                    <a:pt x="58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97C4BEA4-38E1-4F38-8213-ED814F97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0" y="4149725"/>
              <a:ext cx="244475" cy="74613"/>
            </a:xfrm>
            <a:custGeom>
              <a:avLst/>
              <a:gdLst>
                <a:gd name="T0" fmla="*/ 24 w 65"/>
                <a:gd name="T1" fmla="*/ 7 h 20"/>
                <a:gd name="T2" fmla="*/ 28 w 65"/>
                <a:gd name="T3" fmla="*/ 9 h 20"/>
                <a:gd name="T4" fmla="*/ 35 w 65"/>
                <a:gd name="T5" fmla="*/ 12 h 20"/>
                <a:gd name="T6" fmla="*/ 51 w 65"/>
                <a:gd name="T7" fmla="*/ 20 h 20"/>
                <a:gd name="T8" fmla="*/ 65 w 65"/>
                <a:gd name="T9" fmla="*/ 10 h 20"/>
                <a:gd name="T10" fmla="*/ 51 w 65"/>
                <a:gd name="T11" fmla="*/ 0 h 20"/>
                <a:gd name="T12" fmla="*/ 35 w 65"/>
                <a:gd name="T13" fmla="*/ 8 h 20"/>
                <a:gd name="T14" fmla="*/ 31 w 65"/>
                <a:gd name="T15" fmla="*/ 6 h 20"/>
                <a:gd name="T16" fmla="*/ 24 w 65"/>
                <a:gd name="T17" fmla="*/ 3 h 20"/>
                <a:gd name="T18" fmla="*/ 16 w 65"/>
                <a:gd name="T19" fmla="*/ 10 h 20"/>
                <a:gd name="T20" fmla="*/ 11 w 65"/>
                <a:gd name="T21" fmla="*/ 15 h 20"/>
                <a:gd name="T22" fmla="*/ 6 w 65"/>
                <a:gd name="T23" fmla="*/ 12 h 20"/>
                <a:gd name="T24" fmla="*/ 4 w 65"/>
                <a:gd name="T25" fmla="*/ 9 h 20"/>
                <a:gd name="T26" fmla="*/ 1 w 65"/>
                <a:gd name="T27" fmla="*/ 9 h 20"/>
                <a:gd name="T28" fmla="*/ 1 w 65"/>
                <a:gd name="T29" fmla="*/ 12 h 20"/>
                <a:gd name="T30" fmla="*/ 3 w 65"/>
                <a:gd name="T31" fmla="*/ 14 h 20"/>
                <a:gd name="T32" fmla="*/ 11 w 65"/>
                <a:gd name="T33" fmla="*/ 19 h 20"/>
                <a:gd name="T34" fmla="*/ 19 w 65"/>
                <a:gd name="T35" fmla="*/ 12 h 20"/>
                <a:gd name="T36" fmla="*/ 24 w 65"/>
                <a:gd name="T3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0">
                  <a:moveTo>
                    <a:pt x="24" y="7"/>
                  </a:moveTo>
                  <a:cubicBezTo>
                    <a:pt x="26" y="7"/>
                    <a:pt x="27" y="8"/>
                    <a:pt x="28" y="9"/>
                  </a:cubicBezTo>
                  <a:cubicBezTo>
                    <a:pt x="30" y="10"/>
                    <a:pt x="32" y="11"/>
                    <a:pt x="35" y="12"/>
                  </a:cubicBezTo>
                  <a:cubicBezTo>
                    <a:pt x="37" y="16"/>
                    <a:pt x="42" y="20"/>
                    <a:pt x="51" y="20"/>
                  </a:cubicBezTo>
                  <a:cubicBezTo>
                    <a:pt x="58" y="20"/>
                    <a:pt x="65" y="17"/>
                    <a:pt x="65" y="10"/>
                  </a:cubicBezTo>
                  <a:cubicBezTo>
                    <a:pt x="65" y="4"/>
                    <a:pt x="58" y="0"/>
                    <a:pt x="51" y="0"/>
                  </a:cubicBezTo>
                  <a:cubicBezTo>
                    <a:pt x="42" y="0"/>
                    <a:pt x="37" y="4"/>
                    <a:pt x="35" y="8"/>
                  </a:cubicBezTo>
                  <a:cubicBezTo>
                    <a:pt x="33" y="8"/>
                    <a:pt x="32" y="7"/>
                    <a:pt x="31" y="6"/>
                  </a:cubicBezTo>
                  <a:cubicBezTo>
                    <a:pt x="29" y="4"/>
                    <a:pt x="27" y="3"/>
                    <a:pt x="24" y="3"/>
                  </a:cubicBezTo>
                  <a:cubicBezTo>
                    <a:pt x="19" y="3"/>
                    <a:pt x="17" y="6"/>
                    <a:pt x="16" y="10"/>
                  </a:cubicBezTo>
                  <a:cubicBezTo>
                    <a:pt x="14" y="13"/>
                    <a:pt x="13" y="15"/>
                    <a:pt x="11" y="15"/>
                  </a:cubicBezTo>
                  <a:cubicBezTo>
                    <a:pt x="9" y="15"/>
                    <a:pt x="8" y="14"/>
                    <a:pt x="6" y="12"/>
                  </a:cubicBezTo>
                  <a:cubicBezTo>
                    <a:pt x="6" y="11"/>
                    <a:pt x="5" y="10"/>
                    <a:pt x="4" y="9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2" y="13"/>
                    <a:pt x="3" y="14"/>
                  </a:cubicBezTo>
                  <a:cubicBezTo>
                    <a:pt x="4" y="16"/>
                    <a:pt x="6" y="19"/>
                    <a:pt x="11" y="19"/>
                  </a:cubicBezTo>
                  <a:cubicBezTo>
                    <a:pt x="15" y="19"/>
                    <a:pt x="17" y="15"/>
                    <a:pt x="19" y="12"/>
                  </a:cubicBezTo>
                  <a:cubicBezTo>
                    <a:pt x="21" y="9"/>
                    <a:pt x="22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3F4606E7-0CEC-4670-93D3-B4304A8D3897}"/>
              </a:ext>
            </a:extLst>
          </p:cNvPr>
          <p:cNvSpPr/>
          <p:nvPr/>
        </p:nvSpPr>
        <p:spPr>
          <a:xfrm>
            <a:off x="4861693" y="2400218"/>
            <a:ext cx="2609852" cy="2609852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622</Words>
  <Application>Microsoft Office PowerPoint</Application>
  <PresentationFormat>Widescreen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Michal Zavacky</cp:lastModifiedBy>
  <cp:revision>3</cp:revision>
  <dcterms:created xsi:type="dcterms:W3CDTF">2019-01-14T06:48:50Z</dcterms:created>
  <dcterms:modified xsi:type="dcterms:W3CDTF">2019-05-30T12:24:14Z</dcterms:modified>
</cp:coreProperties>
</file>