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20"/>
  </p:notesMasterIdLst>
  <p:handoutMasterIdLst>
    <p:handoutMasterId r:id="rId21"/>
  </p:handoutMasterIdLst>
  <p:sldIdLst>
    <p:sldId id="283" r:id="rId4"/>
    <p:sldId id="272" r:id="rId5"/>
    <p:sldId id="296" r:id="rId6"/>
    <p:sldId id="273" r:id="rId7"/>
    <p:sldId id="278" r:id="rId8"/>
    <p:sldId id="277" r:id="rId9"/>
    <p:sldId id="285" r:id="rId10"/>
    <p:sldId id="317" r:id="rId11"/>
    <p:sldId id="288" r:id="rId12"/>
    <p:sldId id="337" r:id="rId13"/>
    <p:sldId id="293" r:id="rId14"/>
    <p:sldId id="295" r:id="rId15"/>
    <p:sldId id="270" r:id="rId16"/>
    <p:sldId id="282" r:id="rId17"/>
    <p:sldId id="307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6196" autoAdjust="0"/>
  </p:normalViewPr>
  <p:slideViewPr>
    <p:cSldViewPr snapToGrid="0" showGuides="1">
      <p:cViewPr varScale="1">
        <p:scale>
          <a:sx n="161" d="100"/>
          <a:sy n="161" d="100"/>
        </p:scale>
        <p:origin x="276" y="10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BC4-42C8-961A-8F78E38A99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BC4-42C8-961A-8F78E38A99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BC4-42C8-961A-8F78E38A99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3BC4-42C8-961A-8F78E38A992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 1</c:v>
                      </c:pt>
                      <c:pt idx="1">
                        <c:v>A 2</c:v>
                      </c:pt>
                      <c:pt idx="2">
                        <c:v>A 3</c:v>
                      </c:pt>
                      <c:pt idx="3">
                        <c:v>A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BC4-42C8-961A-8F78E38A9923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 1</c:v>
                      </c:pt>
                      <c:pt idx="1">
                        <c:v>A 2</c:v>
                      </c:pt>
                      <c:pt idx="2">
                        <c:v>A 3</c:v>
                      </c:pt>
                      <c:pt idx="3">
                        <c:v>A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3BC4-42C8-961A-8F78E38A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4359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35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2" r:id="rId4"/>
    <p:sldLayoutId id="2147483666" r:id="rId5"/>
    <p:sldLayoutId id="2147483667" r:id="rId6"/>
    <p:sldLayoutId id="2147483669" r:id="rId7"/>
    <p:sldLayoutId id="2147483670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B11D52-2D2A-47E9-8A08-27A67ED5F477}"/>
              </a:ext>
            </a:extLst>
          </p:cNvPr>
          <p:cNvGrpSpPr/>
          <p:nvPr/>
        </p:nvGrpSpPr>
        <p:grpSpPr>
          <a:xfrm>
            <a:off x="3087158" y="284905"/>
            <a:ext cx="6067597" cy="3998426"/>
            <a:chOff x="2010490" y="69385"/>
            <a:chExt cx="6067597" cy="3998426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51110724-A962-449F-B99C-767009144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0227" y="1782227"/>
              <a:ext cx="590289" cy="666693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art 17">
              <a:extLst>
                <a:ext uri="{FF2B5EF4-FFF2-40B4-BE49-F238E27FC236}">
                  <a16:creationId xmlns:a16="http://schemas.microsoft.com/office/drawing/2014/main" id="{DF9D1AFD-FED6-4037-84B1-E5BB31FB3022}"/>
                </a:ext>
              </a:extLst>
            </p:cNvPr>
            <p:cNvSpPr/>
            <p:nvPr/>
          </p:nvSpPr>
          <p:spPr>
            <a:xfrm>
              <a:off x="5877356" y="1187920"/>
              <a:ext cx="630815" cy="61849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FE9ADF17-55F7-4487-BB69-F3E550716E67}"/>
                </a:ext>
              </a:extLst>
            </p:cNvPr>
            <p:cNvSpPr/>
            <p:nvPr/>
          </p:nvSpPr>
          <p:spPr>
            <a:xfrm>
              <a:off x="3663862" y="1179969"/>
              <a:ext cx="626244" cy="527796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Chord 32">
              <a:extLst>
                <a:ext uri="{FF2B5EF4-FFF2-40B4-BE49-F238E27FC236}">
                  <a16:creationId xmlns:a16="http://schemas.microsoft.com/office/drawing/2014/main" id="{AE04F637-FE9F-4F26-8171-ABB5AD542A1C}"/>
                </a:ext>
              </a:extLst>
            </p:cNvPr>
            <p:cNvSpPr/>
            <p:nvPr/>
          </p:nvSpPr>
          <p:spPr>
            <a:xfrm>
              <a:off x="4769069" y="3060549"/>
              <a:ext cx="626244" cy="62075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40">
              <a:extLst>
                <a:ext uri="{FF2B5EF4-FFF2-40B4-BE49-F238E27FC236}">
                  <a16:creationId xmlns:a16="http://schemas.microsoft.com/office/drawing/2014/main" id="{E265DB81-A870-416F-BBA8-9C4DA5494FCD}"/>
                </a:ext>
              </a:extLst>
            </p:cNvPr>
            <p:cNvSpPr/>
            <p:nvPr/>
          </p:nvSpPr>
          <p:spPr>
            <a:xfrm rot="2942052">
              <a:off x="4794935" y="521557"/>
              <a:ext cx="582119" cy="619285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8CB9F5E6-2F81-4998-927D-9CD3E6DBA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9946" y="2388764"/>
              <a:ext cx="419021" cy="666693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DE59C326-BB9E-4F3F-A091-9EB785FE6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679" y="1760667"/>
              <a:ext cx="665788" cy="666693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20">
              <a:extLst>
                <a:ext uri="{FF2B5EF4-FFF2-40B4-BE49-F238E27FC236}">
                  <a16:creationId xmlns:a16="http://schemas.microsoft.com/office/drawing/2014/main" id="{25F860C6-D857-4DAE-98BB-48F618B36A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11777" y="2385438"/>
              <a:ext cx="690373" cy="748576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Trapezoid 28">
              <a:extLst>
                <a:ext uri="{FF2B5EF4-FFF2-40B4-BE49-F238E27FC236}">
                  <a16:creationId xmlns:a16="http://schemas.microsoft.com/office/drawing/2014/main" id="{B608ACD4-AF3D-4EB2-8BD0-604B865AE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936" y="1729045"/>
              <a:ext cx="550124" cy="666693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27E8AB-D05D-4436-B0C1-33034CD3DCE0}"/>
                </a:ext>
              </a:extLst>
            </p:cNvPr>
            <p:cNvSpPr/>
            <p:nvPr/>
          </p:nvSpPr>
          <p:spPr>
            <a:xfrm>
              <a:off x="2010490" y="69385"/>
              <a:ext cx="6067597" cy="3998426"/>
            </a:xfrm>
            <a:custGeom>
              <a:avLst/>
              <a:gdLst>
                <a:gd name="connsiteX0" fmla="*/ 2751292 w 6067597"/>
                <a:gd name="connsiteY0" fmla="*/ 2648105 h 3998426"/>
                <a:gd name="connsiteX1" fmla="*/ 2745981 w 6067597"/>
                <a:gd name="connsiteY1" fmla="*/ 2673756 h 3998426"/>
                <a:gd name="connsiteX2" fmla="*/ 2667699 w 6067597"/>
                <a:gd name="connsiteY2" fmla="*/ 2726031 h 3998426"/>
                <a:gd name="connsiteX3" fmla="*/ 2648849 w 6067597"/>
                <a:gd name="connsiteY3" fmla="*/ 2722128 h 3998426"/>
                <a:gd name="connsiteX4" fmla="*/ 2365394 w 6067597"/>
                <a:gd name="connsiteY4" fmla="*/ 3213923 h 3998426"/>
                <a:gd name="connsiteX5" fmla="*/ 2379798 w 6067597"/>
                <a:gd name="connsiteY5" fmla="*/ 3235111 h 3998426"/>
                <a:gd name="connsiteX6" fmla="*/ 2386589 w 6067597"/>
                <a:gd name="connsiteY6" fmla="*/ 3267909 h 3998426"/>
                <a:gd name="connsiteX7" fmla="*/ 2379798 w 6067597"/>
                <a:gd name="connsiteY7" fmla="*/ 3300707 h 3998426"/>
                <a:gd name="connsiteX8" fmla="*/ 2363037 w 6067597"/>
                <a:gd name="connsiteY8" fmla="*/ 3325361 h 3998426"/>
                <a:gd name="connsiteX9" fmla="*/ 2654946 w 6067597"/>
                <a:gd name="connsiteY9" fmla="*/ 3832069 h 3998426"/>
                <a:gd name="connsiteX10" fmla="*/ 2673246 w 6067597"/>
                <a:gd name="connsiteY10" fmla="*/ 3828280 h 3998426"/>
                <a:gd name="connsiteX11" fmla="*/ 2733121 w 6067597"/>
                <a:gd name="connsiteY11" fmla="*/ 3853478 h 3998426"/>
                <a:gd name="connsiteX12" fmla="*/ 2748996 w 6067597"/>
                <a:gd name="connsiteY12" fmla="*/ 3876830 h 3998426"/>
                <a:gd name="connsiteX13" fmla="*/ 3362832 w 6067597"/>
                <a:gd name="connsiteY13" fmla="*/ 3876830 h 3998426"/>
                <a:gd name="connsiteX14" fmla="*/ 3378334 w 6067597"/>
                <a:gd name="connsiteY14" fmla="*/ 3853478 h 3998426"/>
                <a:gd name="connsiteX15" fmla="*/ 3405323 w 6067597"/>
                <a:gd name="connsiteY15" fmla="*/ 3835071 h 3998426"/>
                <a:gd name="connsiteX16" fmla="*/ 3411361 w 6067597"/>
                <a:gd name="connsiteY16" fmla="*/ 3833850 h 3998426"/>
                <a:gd name="connsiteX17" fmla="*/ 3701314 w 6067597"/>
                <a:gd name="connsiteY17" fmla="*/ 3331887 h 3998426"/>
                <a:gd name="connsiteX18" fmla="*/ 3695277 w 6067597"/>
                <a:gd name="connsiteY18" fmla="*/ 3327783 h 3998426"/>
                <a:gd name="connsiteX19" fmla="*/ 3670079 w 6067597"/>
                <a:gd name="connsiteY19" fmla="*/ 3267909 h 3998426"/>
                <a:gd name="connsiteX20" fmla="*/ 3695971 w 6067597"/>
                <a:gd name="connsiteY20" fmla="*/ 3208034 h 3998426"/>
                <a:gd name="connsiteX21" fmla="*/ 3699014 w 6067597"/>
                <a:gd name="connsiteY21" fmla="*/ 3205932 h 3998426"/>
                <a:gd name="connsiteX22" fmla="*/ 3421549 w 6067597"/>
                <a:gd name="connsiteY22" fmla="*/ 2725730 h 3998426"/>
                <a:gd name="connsiteX23" fmla="*/ 3411162 w 6067597"/>
                <a:gd name="connsiteY23" fmla="*/ 2727881 h 3998426"/>
                <a:gd name="connsiteX24" fmla="*/ 3332879 w 6067597"/>
                <a:gd name="connsiteY24" fmla="*/ 2675606 h 3998426"/>
                <a:gd name="connsiteX25" fmla="*/ 3327185 w 6067597"/>
                <a:gd name="connsiteY25" fmla="*/ 2648105 h 3998426"/>
                <a:gd name="connsiteX26" fmla="*/ 3861774 w 6067597"/>
                <a:gd name="connsiteY26" fmla="*/ 2038357 h 3998426"/>
                <a:gd name="connsiteX27" fmla="*/ 3861174 w 6067597"/>
                <a:gd name="connsiteY27" fmla="*/ 2041257 h 3998426"/>
                <a:gd name="connsiteX28" fmla="*/ 3782892 w 6067597"/>
                <a:gd name="connsiteY28" fmla="*/ 2093532 h 3998426"/>
                <a:gd name="connsiteX29" fmla="*/ 3759616 w 6067597"/>
                <a:gd name="connsiteY29" fmla="*/ 2088713 h 3998426"/>
                <a:gd name="connsiteX30" fmla="*/ 3473610 w 6067597"/>
                <a:gd name="connsiteY30" fmla="*/ 2586718 h 3998426"/>
                <a:gd name="connsiteX31" fmla="*/ 3489444 w 6067597"/>
                <a:gd name="connsiteY31" fmla="*/ 2610010 h 3998426"/>
                <a:gd name="connsiteX32" fmla="*/ 3496235 w 6067597"/>
                <a:gd name="connsiteY32" fmla="*/ 2642808 h 3998426"/>
                <a:gd name="connsiteX33" fmla="*/ 3489444 w 6067597"/>
                <a:gd name="connsiteY33" fmla="*/ 2675606 h 3998426"/>
                <a:gd name="connsiteX34" fmla="*/ 3472559 w 6067597"/>
                <a:gd name="connsiteY34" fmla="*/ 2700443 h 3998426"/>
                <a:gd name="connsiteX35" fmla="*/ 3750370 w 6067597"/>
                <a:gd name="connsiteY35" fmla="*/ 3183834 h 3998426"/>
                <a:gd name="connsiteX36" fmla="*/ 3755152 w 6067597"/>
                <a:gd name="connsiteY36" fmla="*/ 3182836 h 3998426"/>
                <a:gd name="connsiteX37" fmla="*/ 3833434 w 6067597"/>
                <a:gd name="connsiteY37" fmla="*/ 3235111 h 3998426"/>
                <a:gd name="connsiteX38" fmla="*/ 3840054 w 6067597"/>
                <a:gd name="connsiteY38" fmla="*/ 3267082 h 3998426"/>
                <a:gd name="connsiteX39" fmla="*/ 4494338 w 6067597"/>
                <a:gd name="connsiteY39" fmla="*/ 3267082 h 3998426"/>
                <a:gd name="connsiteX40" fmla="*/ 4816006 w 6067597"/>
                <a:gd name="connsiteY40" fmla="*/ 2710216 h 3998426"/>
                <a:gd name="connsiteX41" fmla="*/ 4804923 w 6067597"/>
                <a:gd name="connsiteY41" fmla="*/ 2702682 h 3998426"/>
                <a:gd name="connsiteX42" fmla="*/ 4779725 w 6067597"/>
                <a:gd name="connsiteY42" fmla="*/ 2642808 h 3998426"/>
                <a:gd name="connsiteX43" fmla="*/ 4804923 w 6067597"/>
                <a:gd name="connsiteY43" fmla="*/ 2582933 h 3998426"/>
                <a:gd name="connsiteX44" fmla="*/ 4807166 w 6067597"/>
                <a:gd name="connsiteY44" fmla="*/ 2581408 h 3998426"/>
                <a:gd name="connsiteX45" fmla="*/ 4520363 w 6067597"/>
                <a:gd name="connsiteY45" fmla="*/ 2082014 h 3998426"/>
                <a:gd name="connsiteX46" fmla="*/ 4500463 w 6067597"/>
                <a:gd name="connsiteY46" fmla="*/ 2086134 h 3998426"/>
                <a:gd name="connsiteX47" fmla="*/ 4453227 w 6067597"/>
                <a:gd name="connsiteY47" fmla="*/ 2071407 h 3998426"/>
                <a:gd name="connsiteX48" fmla="*/ 4425900 w 6067597"/>
                <a:gd name="connsiteY48" fmla="*/ 2038357 h 3998426"/>
                <a:gd name="connsiteX49" fmla="*/ 1622108 w 6067597"/>
                <a:gd name="connsiteY49" fmla="*/ 2038357 h 3998426"/>
                <a:gd name="connsiteX50" fmla="*/ 1610530 w 6067597"/>
                <a:gd name="connsiteY50" fmla="*/ 2055388 h 3998426"/>
                <a:gd name="connsiteX51" fmla="*/ 1550655 w 6067597"/>
                <a:gd name="connsiteY51" fmla="*/ 2080587 h 3998426"/>
                <a:gd name="connsiteX52" fmla="*/ 1548886 w 6067597"/>
                <a:gd name="connsiteY52" fmla="*/ 2080220 h 3998426"/>
                <a:gd name="connsiteX53" fmla="*/ 1264284 w 6067597"/>
                <a:gd name="connsiteY53" fmla="*/ 2575779 h 3998426"/>
                <a:gd name="connsiteX54" fmla="*/ 1272087 w 6067597"/>
                <a:gd name="connsiteY54" fmla="*/ 2581083 h 3998426"/>
                <a:gd name="connsiteX55" fmla="*/ 1297285 w 6067597"/>
                <a:gd name="connsiteY55" fmla="*/ 2640958 h 3998426"/>
                <a:gd name="connsiteX56" fmla="*/ 1272087 w 6067597"/>
                <a:gd name="connsiteY56" fmla="*/ 2700832 h 3998426"/>
                <a:gd name="connsiteX57" fmla="*/ 1253858 w 6067597"/>
                <a:gd name="connsiteY57" fmla="*/ 2713225 h 3998426"/>
                <a:gd name="connsiteX58" fmla="*/ 1537858 w 6067597"/>
                <a:gd name="connsiteY58" fmla="*/ 3206206 h 3998426"/>
                <a:gd name="connsiteX59" fmla="*/ 1549297 w 6067597"/>
                <a:gd name="connsiteY59" fmla="*/ 3198613 h 3998426"/>
                <a:gd name="connsiteX60" fmla="*/ 1582094 w 6067597"/>
                <a:gd name="connsiteY60" fmla="*/ 3192082 h 3998426"/>
                <a:gd name="connsiteX61" fmla="*/ 1660376 w 6067597"/>
                <a:gd name="connsiteY61" fmla="*/ 3244357 h 3998426"/>
                <a:gd name="connsiteX62" fmla="*/ 1665081 w 6067597"/>
                <a:gd name="connsiteY62" fmla="*/ 3267082 h 3998426"/>
                <a:gd name="connsiteX63" fmla="*/ 2216614 w 6067597"/>
                <a:gd name="connsiteY63" fmla="*/ 3267082 h 3998426"/>
                <a:gd name="connsiteX64" fmla="*/ 2223233 w 6067597"/>
                <a:gd name="connsiteY64" fmla="*/ 3235111 h 3998426"/>
                <a:gd name="connsiteX65" fmla="*/ 2301516 w 6067597"/>
                <a:gd name="connsiteY65" fmla="*/ 3182836 h 3998426"/>
                <a:gd name="connsiteX66" fmla="*/ 2316723 w 6067597"/>
                <a:gd name="connsiteY66" fmla="*/ 3185985 h 3998426"/>
                <a:gd name="connsiteX67" fmla="*/ 2601556 w 6067597"/>
                <a:gd name="connsiteY67" fmla="*/ 2691613 h 3998426"/>
                <a:gd name="connsiteX68" fmla="*/ 2589416 w 6067597"/>
                <a:gd name="connsiteY68" fmla="*/ 2673756 h 3998426"/>
                <a:gd name="connsiteX69" fmla="*/ 2582626 w 6067597"/>
                <a:gd name="connsiteY69" fmla="*/ 2640958 h 3998426"/>
                <a:gd name="connsiteX70" fmla="*/ 2589157 w 6067597"/>
                <a:gd name="connsiteY70" fmla="*/ 2608160 h 3998426"/>
                <a:gd name="connsiteX71" fmla="*/ 2598681 w 6067597"/>
                <a:gd name="connsiteY71" fmla="*/ 2593811 h 3998426"/>
                <a:gd name="connsiteX72" fmla="*/ 2309617 w 6067597"/>
                <a:gd name="connsiteY72" fmla="*/ 2090479 h 3998426"/>
                <a:gd name="connsiteX73" fmla="*/ 2304235 w 6067597"/>
                <a:gd name="connsiteY73" fmla="*/ 2089643 h 3998426"/>
                <a:gd name="connsiteX74" fmla="*/ 2250973 w 6067597"/>
                <a:gd name="connsiteY74" fmla="*/ 2041257 h 3998426"/>
                <a:gd name="connsiteX75" fmla="*/ 2250373 w 6067597"/>
                <a:gd name="connsiteY75" fmla="*/ 2038357 h 3998426"/>
                <a:gd name="connsiteX76" fmla="*/ 2713096 w 6067597"/>
                <a:gd name="connsiteY76" fmla="*/ 1403586 h 3998426"/>
                <a:gd name="connsiteX77" fmla="*/ 2687550 w 6067597"/>
                <a:gd name="connsiteY77" fmla="*/ 1420953 h 3998426"/>
                <a:gd name="connsiteX78" fmla="*/ 2654752 w 6067597"/>
                <a:gd name="connsiteY78" fmla="*/ 1427744 h 3998426"/>
                <a:gd name="connsiteX79" fmla="*/ 2654437 w 6067597"/>
                <a:gd name="connsiteY79" fmla="*/ 1427679 h 3998426"/>
                <a:gd name="connsiteX80" fmla="*/ 2364036 w 6067597"/>
                <a:gd name="connsiteY80" fmla="*/ 1931525 h 3998426"/>
                <a:gd name="connsiteX81" fmla="*/ 2389130 w 6067597"/>
                <a:gd name="connsiteY81" fmla="*/ 1948584 h 3998426"/>
                <a:gd name="connsiteX82" fmla="*/ 2414329 w 6067597"/>
                <a:gd name="connsiteY82" fmla="*/ 2008459 h 3998426"/>
                <a:gd name="connsiteX83" fmla="*/ 2389130 w 6067597"/>
                <a:gd name="connsiteY83" fmla="*/ 2068333 h 3998426"/>
                <a:gd name="connsiteX84" fmla="*/ 2362362 w 6067597"/>
                <a:gd name="connsiteY84" fmla="*/ 2086531 h 3998426"/>
                <a:gd name="connsiteX85" fmla="*/ 2635812 w 6067597"/>
                <a:gd name="connsiteY85" fmla="*/ 2562334 h 3998426"/>
                <a:gd name="connsiteX86" fmla="*/ 2667699 w 6067597"/>
                <a:gd name="connsiteY86" fmla="*/ 2555885 h 3998426"/>
                <a:gd name="connsiteX87" fmla="*/ 2727573 w 6067597"/>
                <a:gd name="connsiteY87" fmla="*/ 2581083 h 3998426"/>
                <a:gd name="connsiteX88" fmla="*/ 2740760 w 6067597"/>
                <a:gd name="connsiteY88" fmla="*/ 2600480 h 3998426"/>
                <a:gd name="connsiteX89" fmla="*/ 3338945 w 6067597"/>
                <a:gd name="connsiteY89" fmla="*/ 2600480 h 3998426"/>
                <a:gd name="connsiteX90" fmla="*/ 3350594 w 6067597"/>
                <a:gd name="connsiteY90" fmla="*/ 2582933 h 3998426"/>
                <a:gd name="connsiteX91" fmla="*/ 3411162 w 6067597"/>
                <a:gd name="connsiteY91" fmla="*/ 2557735 h 3998426"/>
                <a:gd name="connsiteX92" fmla="*/ 3432626 w 6067597"/>
                <a:gd name="connsiteY92" fmla="*/ 2562179 h 3998426"/>
                <a:gd name="connsiteX93" fmla="*/ 3719845 w 6067597"/>
                <a:gd name="connsiteY93" fmla="*/ 2063667 h 3998426"/>
                <a:gd name="connsiteX94" fmla="*/ 3704610 w 6067597"/>
                <a:gd name="connsiteY94" fmla="*/ 2041257 h 3998426"/>
                <a:gd name="connsiteX95" fmla="*/ 3697819 w 6067597"/>
                <a:gd name="connsiteY95" fmla="*/ 2008459 h 3998426"/>
                <a:gd name="connsiteX96" fmla="*/ 3704610 w 6067597"/>
                <a:gd name="connsiteY96" fmla="*/ 1975661 h 3998426"/>
                <a:gd name="connsiteX97" fmla="*/ 3718602 w 6067597"/>
                <a:gd name="connsiteY97" fmla="*/ 1955078 h 3998426"/>
                <a:gd name="connsiteX98" fmla="*/ 3428683 w 6067597"/>
                <a:gd name="connsiteY98" fmla="*/ 1453324 h 3998426"/>
                <a:gd name="connsiteX99" fmla="*/ 3409311 w 6067597"/>
                <a:gd name="connsiteY99" fmla="*/ 1457335 h 3998426"/>
                <a:gd name="connsiteX100" fmla="*/ 3331029 w 6067597"/>
                <a:gd name="connsiteY100" fmla="*/ 1405060 h 3998426"/>
                <a:gd name="connsiteX101" fmla="*/ 3330724 w 6067597"/>
                <a:gd name="connsiteY101" fmla="*/ 1403586 h 3998426"/>
                <a:gd name="connsiteX102" fmla="*/ 4945558 w 6067597"/>
                <a:gd name="connsiteY102" fmla="*/ 1393089 h 3998426"/>
                <a:gd name="connsiteX103" fmla="*/ 4943080 w 6067597"/>
                <a:gd name="connsiteY103" fmla="*/ 1405060 h 3998426"/>
                <a:gd name="connsiteX104" fmla="*/ 4864798 w 6067597"/>
                <a:gd name="connsiteY104" fmla="*/ 1457335 h 3998426"/>
                <a:gd name="connsiteX105" fmla="*/ 4854215 w 6067597"/>
                <a:gd name="connsiteY105" fmla="*/ 1455144 h 3998426"/>
                <a:gd name="connsiteX106" fmla="*/ 4567772 w 6067597"/>
                <a:gd name="connsiteY106" fmla="*/ 1952122 h 3998426"/>
                <a:gd name="connsiteX107" fmla="*/ 4578745 w 6067597"/>
                <a:gd name="connsiteY107" fmla="*/ 1968263 h 3998426"/>
                <a:gd name="connsiteX108" fmla="*/ 4585536 w 6067597"/>
                <a:gd name="connsiteY108" fmla="*/ 2001061 h 3998426"/>
                <a:gd name="connsiteX109" fmla="*/ 4578745 w 6067597"/>
                <a:gd name="connsiteY109" fmla="*/ 2033859 h 3998426"/>
                <a:gd name="connsiteX110" fmla="*/ 4562461 w 6067597"/>
                <a:gd name="connsiteY110" fmla="*/ 2057813 h 3998426"/>
                <a:gd name="connsiteX111" fmla="*/ 4851988 w 6067597"/>
                <a:gd name="connsiteY111" fmla="*/ 2560387 h 3998426"/>
                <a:gd name="connsiteX112" fmla="*/ 4864798 w 6067597"/>
                <a:gd name="connsiteY112" fmla="*/ 2557735 h 3998426"/>
                <a:gd name="connsiteX113" fmla="*/ 4943080 w 6067597"/>
                <a:gd name="connsiteY113" fmla="*/ 2610010 h 3998426"/>
                <a:gd name="connsiteX114" fmla="*/ 4945524 w 6067597"/>
                <a:gd name="connsiteY114" fmla="*/ 2621814 h 3998426"/>
                <a:gd name="connsiteX115" fmla="*/ 5510489 w 6067597"/>
                <a:gd name="connsiteY115" fmla="*/ 2621814 h 3998426"/>
                <a:gd name="connsiteX116" fmla="*/ 5510241 w 6067597"/>
                <a:gd name="connsiteY116" fmla="*/ 2620615 h 3998426"/>
                <a:gd name="connsiteX117" fmla="*/ 5595314 w 6067597"/>
                <a:gd name="connsiteY117" fmla="*/ 2535542 h 3998426"/>
                <a:gd name="connsiteX118" fmla="*/ 5628112 w 6067597"/>
                <a:gd name="connsiteY118" fmla="*/ 2542333 h 3998426"/>
                <a:gd name="connsiteX119" fmla="*/ 5635993 w 6067597"/>
                <a:gd name="connsiteY119" fmla="*/ 2547691 h 3998426"/>
                <a:gd name="connsiteX120" fmla="*/ 5922730 w 6067597"/>
                <a:gd name="connsiteY120" fmla="*/ 2051297 h 3998426"/>
                <a:gd name="connsiteX121" fmla="*/ 5922650 w 6067597"/>
                <a:gd name="connsiteY121" fmla="*/ 2051242 h 3998426"/>
                <a:gd name="connsiteX122" fmla="*/ 5897451 w 6067597"/>
                <a:gd name="connsiteY122" fmla="*/ 1991369 h 3998426"/>
                <a:gd name="connsiteX123" fmla="*/ 5904242 w 6067597"/>
                <a:gd name="connsiteY123" fmla="*/ 1957790 h 3998426"/>
                <a:gd name="connsiteX124" fmla="*/ 5911949 w 6067597"/>
                <a:gd name="connsiteY124" fmla="*/ 1946490 h 3998426"/>
                <a:gd name="connsiteX125" fmla="*/ 5618559 w 6067597"/>
                <a:gd name="connsiteY125" fmla="*/ 1435627 h 3998426"/>
                <a:gd name="connsiteX126" fmla="*/ 5611959 w 6067597"/>
                <a:gd name="connsiteY126" fmla="*/ 1436993 h 3998426"/>
                <a:gd name="connsiteX127" fmla="*/ 5552084 w 6067597"/>
                <a:gd name="connsiteY127" fmla="*/ 1411794 h 3998426"/>
                <a:gd name="connsiteX128" fmla="*/ 5539368 w 6067597"/>
                <a:gd name="connsiteY128" fmla="*/ 1393089 h 3998426"/>
                <a:gd name="connsiteX129" fmla="*/ 553209 w 6067597"/>
                <a:gd name="connsiteY129" fmla="*/ 1393089 h 3998426"/>
                <a:gd name="connsiteX130" fmla="*/ 550730 w 6067597"/>
                <a:gd name="connsiteY130" fmla="*/ 1405060 h 3998426"/>
                <a:gd name="connsiteX131" fmla="*/ 472448 w 6067597"/>
                <a:gd name="connsiteY131" fmla="*/ 1457335 h 3998426"/>
                <a:gd name="connsiteX132" fmla="*/ 440939 w 6067597"/>
                <a:gd name="connsiteY132" fmla="*/ 1450811 h 3998426"/>
                <a:gd name="connsiteX133" fmla="*/ 145534 w 6067597"/>
                <a:gd name="connsiteY133" fmla="*/ 1965181 h 3998426"/>
                <a:gd name="connsiteX134" fmla="*/ 163355 w 6067597"/>
                <a:gd name="connsiteY134" fmla="*/ 1991395 h 3998426"/>
                <a:gd name="connsiteX135" fmla="*/ 170146 w 6067597"/>
                <a:gd name="connsiteY135" fmla="*/ 2024194 h 3998426"/>
                <a:gd name="connsiteX136" fmla="*/ 163355 w 6067597"/>
                <a:gd name="connsiteY136" fmla="*/ 2056992 h 3998426"/>
                <a:gd name="connsiteX137" fmla="*/ 155423 w 6067597"/>
                <a:gd name="connsiteY137" fmla="*/ 2068659 h 3998426"/>
                <a:gd name="connsiteX138" fmla="*/ 435185 w 6067597"/>
                <a:gd name="connsiteY138" fmla="*/ 2554283 h 3998426"/>
                <a:gd name="connsiteX139" fmla="*/ 439651 w 6067597"/>
                <a:gd name="connsiteY139" fmla="*/ 2551319 h 3998426"/>
                <a:gd name="connsiteX140" fmla="*/ 472448 w 6067597"/>
                <a:gd name="connsiteY140" fmla="*/ 2544788 h 3998426"/>
                <a:gd name="connsiteX141" fmla="*/ 550730 w 6067597"/>
                <a:gd name="connsiteY141" fmla="*/ 2597063 h 3998426"/>
                <a:gd name="connsiteX142" fmla="*/ 555855 w 6067597"/>
                <a:gd name="connsiteY142" fmla="*/ 2621814 h 3998426"/>
                <a:gd name="connsiteX143" fmla="*/ 1131103 w 6067597"/>
                <a:gd name="connsiteY143" fmla="*/ 2621814 h 3998426"/>
                <a:gd name="connsiteX144" fmla="*/ 1133930 w 6067597"/>
                <a:gd name="connsiteY144" fmla="*/ 2608160 h 3998426"/>
                <a:gd name="connsiteX145" fmla="*/ 1212212 w 6067597"/>
                <a:gd name="connsiteY145" fmla="*/ 2555885 h 3998426"/>
                <a:gd name="connsiteX146" fmla="*/ 1217359 w 6067597"/>
                <a:gd name="connsiteY146" fmla="*/ 2556951 h 3998426"/>
                <a:gd name="connsiteX147" fmla="*/ 1502485 w 6067597"/>
                <a:gd name="connsiteY147" fmla="*/ 2063345 h 3998426"/>
                <a:gd name="connsiteX148" fmla="*/ 1490781 w 6067597"/>
                <a:gd name="connsiteY148" fmla="*/ 2055388 h 3998426"/>
                <a:gd name="connsiteX149" fmla="*/ 1465582 w 6067597"/>
                <a:gd name="connsiteY149" fmla="*/ 1995515 h 3998426"/>
                <a:gd name="connsiteX150" fmla="*/ 1490781 w 6067597"/>
                <a:gd name="connsiteY150" fmla="*/ 1934947 h 3998426"/>
                <a:gd name="connsiteX151" fmla="*/ 1491201 w 6067597"/>
                <a:gd name="connsiteY151" fmla="*/ 1934668 h 3998426"/>
                <a:gd name="connsiteX152" fmla="*/ 1197912 w 6067597"/>
                <a:gd name="connsiteY152" fmla="*/ 1427081 h 3998426"/>
                <a:gd name="connsiteX153" fmla="*/ 1168318 w 6067597"/>
                <a:gd name="connsiteY153" fmla="*/ 1420954 h 3998426"/>
                <a:gd name="connsiteX154" fmla="*/ 1134618 w 6067597"/>
                <a:gd name="connsiteY154" fmla="*/ 1393089 h 3998426"/>
                <a:gd name="connsiteX155" fmla="*/ 3863568 w 6067597"/>
                <a:gd name="connsiteY155" fmla="*/ 753603 h 3998426"/>
                <a:gd name="connsiteX156" fmla="*/ 3861174 w 6067597"/>
                <a:gd name="connsiteY156" fmla="*/ 765163 h 3998426"/>
                <a:gd name="connsiteX157" fmla="*/ 3782892 w 6067597"/>
                <a:gd name="connsiteY157" fmla="*/ 817439 h 3998426"/>
                <a:gd name="connsiteX158" fmla="*/ 3756139 w 6067597"/>
                <a:gd name="connsiteY158" fmla="*/ 811899 h 3998426"/>
                <a:gd name="connsiteX159" fmla="*/ 3468099 w 6067597"/>
                <a:gd name="connsiteY159" fmla="*/ 1311649 h 3998426"/>
                <a:gd name="connsiteX160" fmla="*/ 3469186 w 6067597"/>
                <a:gd name="connsiteY160" fmla="*/ 1312387 h 3998426"/>
                <a:gd name="connsiteX161" fmla="*/ 3494384 w 6067597"/>
                <a:gd name="connsiteY161" fmla="*/ 1372262 h 3998426"/>
                <a:gd name="connsiteX162" fmla="*/ 3487593 w 6067597"/>
                <a:gd name="connsiteY162" fmla="*/ 1405060 h 3998426"/>
                <a:gd name="connsiteX163" fmla="*/ 3470480 w 6067597"/>
                <a:gd name="connsiteY163" fmla="*/ 1430233 h 3998426"/>
                <a:gd name="connsiteX164" fmla="*/ 3757597 w 6067597"/>
                <a:gd name="connsiteY164" fmla="*/ 1928624 h 3998426"/>
                <a:gd name="connsiteX165" fmla="*/ 3782892 w 6067597"/>
                <a:gd name="connsiteY165" fmla="*/ 1923387 h 3998426"/>
                <a:gd name="connsiteX166" fmla="*/ 3861174 w 6067597"/>
                <a:gd name="connsiteY166" fmla="*/ 1975661 h 3998426"/>
                <a:gd name="connsiteX167" fmla="*/ 3862555 w 6067597"/>
                <a:gd name="connsiteY167" fmla="*/ 1982329 h 3998426"/>
                <a:gd name="connsiteX168" fmla="*/ 4419178 w 6067597"/>
                <a:gd name="connsiteY168" fmla="*/ 1982329 h 3998426"/>
                <a:gd name="connsiteX169" fmla="*/ 4422181 w 6067597"/>
                <a:gd name="connsiteY169" fmla="*/ 1967483 h 3998426"/>
                <a:gd name="connsiteX170" fmla="*/ 4500463 w 6067597"/>
                <a:gd name="connsiteY170" fmla="*/ 1915989 h 3998426"/>
                <a:gd name="connsiteX171" fmla="*/ 4528636 w 6067597"/>
                <a:gd name="connsiteY171" fmla="*/ 1921822 h 3998426"/>
                <a:gd name="connsiteX172" fmla="*/ 4809123 w 6067597"/>
                <a:gd name="connsiteY172" fmla="*/ 1434992 h 3998426"/>
                <a:gd name="connsiteX173" fmla="*/ 4804923 w 6067597"/>
                <a:gd name="connsiteY173" fmla="*/ 1432137 h 3998426"/>
                <a:gd name="connsiteX174" fmla="*/ 4779725 w 6067597"/>
                <a:gd name="connsiteY174" fmla="*/ 1372262 h 3998426"/>
                <a:gd name="connsiteX175" fmla="*/ 4804923 w 6067597"/>
                <a:gd name="connsiteY175" fmla="*/ 1311694 h 3998426"/>
                <a:gd name="connsiteX176" fmla="*/ 4812801 w 6067597"/>
                <a:gd name="connsiteY176" fmla="*/ 1306465 h 3998426"/>
                <a:gd name="connsiteX177" fmla="*/ 4533745 w 6067597"/>
                <a:gd name="connsiteY177" fmla="*/ 820561 h 3998426"/>
                <a:gd name="connsiteX178" fmla="*/ 4504162 w 6067597"/>
                <a:gd name="connsiteY178" fmla="*/ 826687 h 3998426"/>
                <a:gd name="connsiteX179" fmla="*/ 4425880 w 6067597"/>
                <a:gd name="connsiteY179" fmla="*/ 774412 h 3998426"/>
                <a:gd name="connsiteX180" fmla="*/ 4421571 w 6067597"/>
                <a:gd name="connsiteY180" fmla="*/ 753603 h 3998426"/>
                <a:gd name="connsiteX181" fmla="*/ 1647674 w 6067597"/>
                <a:gd name="connsiteY181" fmla="*/ 753603 h 3998426"/>
                <a:gd name="connsiteX182" fmla="*/ 1632723 w 6067597"/>
                <a:gd name="connsiteY182" fmla="*/ 775596 h 3998426"/>
                <a:gd name="connsiteX183" fmla="*/ 1572848 w 6067597"/>
                <a:gd name="connsiteY183" fmla="*/ 800795 h 3998426"/>
                <a:gd name="connsiteX184" fmla="*/ 1548698 w 6067597"/>
                <a:gd name="connsiteY184" fmla="*/ 795794 h 3998426"/>
                <a:gd name="connsiteX185" fmla="*/ 1265337 w 6067597"/>
                <a:gd name="connsiteY185" fmla="*/ 1289191 h 3998426"/>
                <a:gd name="connsiteX186" fmla="*/ 1279398 w 6067597"/>
                <a:gd name="connsiteY186" fmla="*/ 1309873 h 3998426"/>
                <a:gd name="connsiteX187" fmla="*/ 1286189 w 6067597"/>
                <a:gd name="connsiteY187" fmla="*/ 1342672 h 3998426"/>
                <a:gd name="connsiteX188" fmla="*/ 1260990 w 6067597"/>
                <a:gd name="connsiteY188" fmla="*/ 1402546 h 3998426"/>
                <a:gd name="connsiteX189" fmla="*/ 1246811 w 6067597"/>
                <a:gd name="connsiteY189" fmla="*/ 1412185 h 3998426"/>
                <a:gd name="connsiteX190" fmla="*/ 1534962 w 6067597"/>
                <a:gd name="connsiteY190" fmla="*/ 1913567 h 3998426"/>
                <a:gd name="connsiteX191" fmla="*/ 1550655 w 6067597"/>
                <a:gd name="connsiteY191" fmla="*/ 1910442 h 3998426"/>
                <a:gd name="connsiteX192" fmla="*/ 1628937 w 6067597"/>
                <a:gd name="connsiteY192" fmla="*/ 1962716 h 3998426"/>
                <a:gd name="connsiteX193" fmla="*/ 1632998 w 6067597"/>
                <a:gd name="connsiteY193" fmla="*/ 1982328 h 3998426"/>
                <a:gd name="connsiteX194" fmla="*/ 2249386 w 6067597"/>
                <a:gd name="connsiteY194" fmla="*/ 1982328 h 3998426"/>
                <a:gd name="connsiteX195" fmla="*/ 2250714 w 6067597"/>
                <a:gd name="connsiteY195" fmla="*/ 1975661 h 3998426"/>
                <a:gd name="connsiteX196" fmla="*/ 2295678 w 6067597"/>
                <a:gd name="connsiteY196" fmla="*/ 1930178 h 3998426"/>
                <a:gd name="connsiteX197" fmla="*/ 2310597 w 6067597"/>
                <a:gd name="connsiteY197" fmla="*/ 1927161 h 3998426"/>
                <a:gd name="connsiteX198" fmla="*/ 2608346 w 6067597"/>
                <a:gd name="connsiteY198" fmla="*/ 1411702 h 3998426"/>
                <a:gd name="connsiteX199" fmla="*/ 2594877 w 6067597"/>
                <a:gd name="connsiteY199" fmla="*/ 1402546 h 3998426"/>
                <a:gd name="connsiteX200" fmla="*/ 2569679 w 6067597"/>
                <a:gd name="connsiteY200" fmla="*/ 1342672 h 3998426"/>
                <a:gd name="connsiteX201" fmla="*/ 2576470 w 6067597"/>
                <a:gd name="connsiteY201" fmla="*/ 1309873 h 3998426"/>
                <a:gd name="connsiteX202" fmla="*/ 2588764 w 6067597"/>
                <a:gd name="connsiteY202" fmla="*/ 1291789 h 3998426"/>
                <a:gd name="connsiteX203" fmla="*/ 2474142 w 6067597"/>
                <a:gd name="connsiteY203" fmla="*/ 1092204 h 3998426"/>
                <a:gd name="connsiteX204" fmla="*/ 2313494 w 6067597"/>
                <a:gd name="connsiteY204" fmla="*/ 814175 h 3998426"/>
                <a:gd name="connsiteX205" fmla="*/ 2296457 w 6067597"/>
                <a:gd name="connsiteY205" fmla="*/ 810648 h 3998426"/>
                <a:gd name="connsiteX206" fmla="*/ 2258909 w 6067597"/>
                <a:gd name="connsiteY206" fmla="*/ 779601 h 3998426"/>
                <a:gd name="connsiteX207" fmla="*/ 2250804 w 6067597"/>
                <a:gd name="connsiteY207" fmla="*/ 753603 h 3998426"/>
                <a:gd name="connsiteX208" fmla="*/ 2726667 w 6067597"/>
                <a:gd name="connsiteY208" fmla="*/ 127236 h 3998426"/>
                <a:gd name="connsiteX209" fmla="*/ 2714627 w 6067597"/>
                <a:gd name="connsiteY209" fmla="*/ 144947 h 3998426"/>
                <a:gd name="connsiteX210" fmla="*/ 2687550 w 6067597"/>
                <a:gd name="connsiteY210" fmla="*/ 163354 h 3998426"/>
                <a:gd name="connsiteX211" fmla="*/ 2656270 w 6067597"/>
                <a:gd name="connsiteY211" fmla="*/ 169831 h 3998426"/>
                <a:gd name="connsiteX212" fmla="*/ 2373638 w 6067597"/>
                <a:gd name="connsiteY212" fmla="*/ 661959 h 3998426"/>
                <a:gd name="connsiteX213" fmla="*/ 2389130 w 6067597"/>
                <a:gd name="connsiteY213" fmla="*/ 672491 h 3998426"/>
                <a:gd name="connsiteX214" fmla="*/ 2414329 w 6067597"/>
                <a:gd name="connsiteY214" fmla="*/ 732366 h 3998426"/>
                <a:gd name="connsiteX215" fmla="*/ 2389130 w 6067597"/>
                <a:gd name="connsiteY215" fmla="*/ 792240 h 3998426"/>
                <a:gd name="connsiteX216" fmla="*/ 2365941 w 6067597"/>
                <a:gd name="connsiteY216" fmla="*/ 808005 h 3998426"/>
                <a:gd name="connsiteX217" fmla="*/ 2627563 w 6067597"/>
                <a:gd name="connsiteY217" fmla="*/ 1263228 h 3998426"/>
                <a:gd name="connsiteX218" fmla="*/ 2654752 w 6067597"/>
                <a:gd name="connsiteY218" fmla="*/ 1257599 h 3998426"/>
                <a:gd name="connsiteX219" fmla="*/ 2739825 w 6067597"/>
                <a:gd name="connsiteY219" fmla="*/ 1342672 h 3998426"/>
                <a:gd name="connsiteX220" fmla="*/ 2737073 w 6067597"/>
                <a:gd name="connsiteY220" fmla="*/ 1355961 h 3998426"/>
                <a:gd name="connsiteX221" fmla="*/ 3327534 w 6067597"/>
                <a:gd name="connsiteY221" fmla="*/ 1355961 h 3998426"/>
                <a:gd name="connsiteX222" fmla="*/ 3331029 w 6067597"/>
                <a:gd name="connsiteY222" fmla="*/ 1338684 h 3998426"/>
                <a:gd name="connsiteX223" fmla="*/ 3409311 w 6067597"/>
                <a:gd name="connsiteY223" fmla="*/ 1287189 h 3998426"/>
                <a:gd name="connsiteX224" fmla="*/ 3424449 w 6067597"/>
                <a:gd name="connsiteY224" fmla="*/ 1290324 h 3998426"/>
                <a:gd name="connsiteX225" fmla="*/ 3713854 w 6067597"/>
                <a:gd name="connsiteY225" fmla="*/ 789310 h 3998426"/>
                <a:gd name="connsiteX226" fmla="*/ 3717144 w 6067597"/>
                <a:gd name="connsiteY226" fmla="*/ 783600 h 3998426"/>
                <a:gd name="connsiteX227" fmla="*/ 3704610 w 6067597"/>
                <a:gd name="connsiteY227" fmla="*/ 765163 h 3998426"/>
                <a:gd name="connsiteX228" fmla="*/ 3697819 w 6067597"/>
                <a:gd name="connsiteY228" fmla="*/ 732366 h 3998426"/>
                <a:gd name="connsiteX229" fmla="*/ 3704610 w 6067597"/>
                <a:gd name="connsiteY229" fmla="*/ 699567 h 3998426"/>
                <a:gd name="connsiteX230" fmla="*/ 3710880 w 6067597"/>
                <a:gd name="connsiteY230" fmla="*/ 690343 h 3998426"/>
                <a:gd name="connsiteX231" fmla="*/ 3422665 w 6067597"/>
                <a:gd name="connsiteY231" fmla="*/ 188490 h 3998426"/>
                <a:gd name="connsiteX232" fmla="*/ 3413010 w 6067597"/>
                <a:gd name="connsiteY232" fmla="*/ 190489 h 3998426"/>
                <a:gd name="connsiteX233" fmla="*/ 3334728 w 6067597"/>
                <a:gd name="connsiteY233" fmla="*/ 138214 h 3998426"/>
                <a:gd name="connsiteX234" fmla="*/ 3332455 w 6067597"/>
                <a:gd name="connsiteY234" fmla="*/ 127236 h 3998426"/>
                <a:gd name="connsiteX235" fmla="*/ 2654752 w 6067597"/>
                <a:gd name="connsiteY235" fmla="*/ 0 h 3998426"/>
                <a:gd name="connsiteX236" fmla="*/ 2733034 w 6067597"/>
                <a:gd name="connsiteY236" fmla="*/ 52274 h 3998426"/>
                <a:gd name="connsiteX237" fmla="*/ 2738694 w 6067597"/>
                <a:gd name="connsiteY237" fmla="*/ 79611 h 3998426"/>
                <a:gd name="connsiteX238" fmla="*/ 3333155 w 6067597"/>
                <a:gd name="connsiteY238" fmla="*/ 79611 h 3998426"/>
                <a:gd name="connsiteX239" fmla="*/ 3334728 w 6067597"/>
                <a:gd name="connsiteY239" fmla="*/ 71838 h 3998426"/>
                <a:gd name="connsiteX240" fmla="*/ 3413010 w 6067597"/>
                <a:gd name="connsiteY240" fmla="*/ 20343 h 3998426"/>
                <a:gd name="connsiteX241" fmla="*/ 3498083 w 6067597"/>
                <a:gd name="connsiteY241" fmla="*/ 105416 h 3998426"/>
                <a:gd name="connsiteX242" fmla="*/ 3472885 w 6067597"/>
                <a:gd name="connsiteY242" fmla="*/ 165290 h 3998426"/>
                <a:gd name="connsiteX243" fmla="*/ 3466747 w 6067597"/>
                <a:gd name="connsiteY243" fmla="*/ 169463 h 3998426"/>
                <a:gd name="connsiteX244" fmla="*/ 3746622 w 6067597"/>
                <a:gd name="connsiteY244" fmla="*/ 656444 h 3998426"/>
                <a:gd name="connsiteX245" fmla="*/ 3750094 w 6067597"/>
                <a:gd name="connsiteY245" fmla="*/ 654083 h 3998426"/>
                <a:gd name="connsiteX246" fmla="*/ 3782892 w 6067597"/>
                <a:gd name="connsiteY246" fmla="*/ 647293 h 3998426"/>
                <a:gd name="connsiteX247" fmla="*/ 3861174 w 6067597"/>
                <a:gd name="connsiteY247" fmla="*/ 699567 h 3998426"/>
                <a:gd name="connsiteX248" fmla="*/ 3862501 w 6067597"/>
                <a:gd name="connsiteY248" fmla="*/ 705978 h 3998426"/>
                <a:gd name="connsiteX249" fmla="*/ 4427808 w 6067597"/>
                <a:gd name="connsiteY249" fmla="*/ 705978 h 3998426"/>
                <a:gd name="connsiteX250" fmla="*/ 4444287 w 6067597"/>
                <a:gd name="connsiteY250" fmla="*/ 681739 h 3998426"/>
                <a:gd name="connsiteX251" fmla="*/ 4504162 w 6067597"/>
                <a:gd name="connsiteY251" fmla="*/ 656541 h 3998426"/>
                <a:gd name="connsiteX252" fmla="*/ 4589235 w 6067597"/>
                <a:gd name="connsiteY252" fmla="*/ 741614 h 3998426"/>
                <a:gd name="connsiteX253" fmla="*/ 4582444 w 6067597"/>
                <a:gd name="connsiteY253" fmla="*/ 774412 h 3998426"/>
                <a:gd name="connsiteX254" fmla="*/ 4571497 w 6067597"/>
                <a:gd name="connsiteY254" fmla="*/ 790515 h 3998426"/>
                <a:gd name="connsiteX255" fmla="*/ 4857749 w 6067597"/>
                <a:gd name="connsiteY255" fmla="*/ 1288593 h 3998426"/>
                <a:gd name="connsiteX256" fmla="*/ 4864798 w 6067597"/>
                <a:gd name="connsiteY256" fmla="*/ 1287189 h 3998426"/>
                <a:gd name="connsiteX257" fmla="*/ 4943080 w 6067597"/>
                <a:gd name="connsiteY257" fmla="*/ 1339464 h 3998426"/>
                <a:gd name="connsiteX258" fmla="*/ 4944322 w 6067597"/>
                <a:gd name="connsiteY258" fmla="*/ 1345464 h 3998426"/>
                <a:gd name="connsiteX259" fmla="*/ 5528171 w 6067597"/>
                <a:gd name="connsiteY259" fmla="*/ 1345464 h 3998426"/>
                <a:gd name="connsiteX260" fmla="*/ 5533417 w 6067597"/>
                <a:gd name="connsiteY260" fmla="*/ 1319122 h 3998426"/>
                <a:gd name="connsiteX261" fmla="*/ 5611959 w 6067597"/>
                <a:gd name="connsiteY261" fmla="*/ 1266847 h 3998426"/>
                <a:gd name="connsiteX262" fmla="*/ 5697032 w 6067597"/>
                <a:gd name="connsiteY262" fmla="*/ 1351920 h 3998426"/>
                <a:gd name="connsiteX263" fmla="*/ 5671833 w 6067597"/>
                <a:gd name="connsiteY263" fmla="*/ 1411794 h 3998426"/>
                <a:gd name="connsiteX264" fmla="*/ 5663233 w 6067597"/>
                <a:gd name="connsiteY264" fmla="*/ 1417641 h 3998426"/>
                <a:gd name="connsiteX265" fmla="*/ 5948348 w 6067597"/>
                <a:gd name="connsiteY265" fmla="*/ 1913741 h 3998426"/>
                <a:gd name="connsiteX266" fmla="*/ 5949726 w 6067597"/>
                <a:gd name="connsiteY266" fmla="*/ 1912826 h 3998426"/>
                <a:gd name="connsiteX267" fmla="*/ 5982524 w 6067597"/>
                <a:gd name="connsiteY267" fmla="*/ 1906296 h 3998426"/>
                <a:gd name="connsiteX268" fmla="*/ 6067597 w 6067597"/>
                <a:gd name="connsiteY268" fmla="*/ 1991369 h 3998426"/>
                <a:gd name="connsiteX269" fmla="*/ 5982524 w 6067597"/>
                <a:gd name="connsiteY269" fmla="*/ 2076441 h 3998426"/>
                <a:gd name="connsiteX270" fmla="*/ 5965562 w 6067597"/>
                <a:gd name="connsiteY270" fmla="*/ 2072929 h 3998426"/>
                <a:gd name="connsiteX271" fmla="*/ 5670999 w 6067597"/>
                <a:gd name="connsiteY271" fmla="*/ 2583996 h 3998426"/>
                <a:gd name="connsiteX272" fmla="*/ 5673596 w 6067597"/>
                <a:gd name="connsiteY272" fmla="*/ 2587817 h 3998426"/>
                <a:gd name="connsiteX273" fmla="*/ 5680387 w 6067597"/>
                <a:gd name="connsiteY273" fmla="*/ 2620615 h 3998426"/>
                <a:gd name="connsiteX274" fmla="*/ 5595314 w 6067597"/>
                <a:gd name="connsiteY274" fmla="*/ 2705688 h 3998426"/>
                <a:gd name="connsiteX275" fmla="*/ 5535439 w 6067597"/>
                <a:gd name="connsiteY275" fmla="*/ 2680489 h 3998426"/>
                <a:gd name="connsiteX276" fmla="*/ 5527927 w 6067597"/>
                <a:gd name="connsiteY276" fmla="*/ 2669439 h 3998426"/>
                <a:gd name="connsiteX277" fmla="*/ 4944357 w 6067597"/>
                <a:gd name="connsiteY277" fmla="*/ 2669439 h 3998426"/>
                <a:gd name="connsiteX278" fmla="*/ 4943080 w 6067597"/>
                <a:gd name="connsiteY278" fmla="*/ 2675606 h 3998426"/>
                <a:gd name="connsiteX279" fmla="*/ 4864798 w 6067597"/>
                <a:gd name="connsiteY279" fmla="*/ 2727881 h 3998426"/>
                <a:gd name="connsiteX280" fmla="*/ 4861531 w 6067597"/>
                <a:gd name="connsiteY280" fmla="*/ 2727204 h 3998426"/>
                <a:gd name="connsiteX281" fmla="*/ 4522913 w 6067597"/>
                <a:gd name="connsiteY281" fmla="*/ 3314707 h 3998426"/>
                <a:gd name="connsiteX282" fmla="*/ 3823916 w 6067597"/>
                <a:gd name="connsiteY282" fmla="*/ 3314707 h 3998426"/>
                <a:gd name="connsiteX283" fmla="*/ 3815027 w 6067597"/>
                <a:gd name="connsiteY283" fmla="*/ 3327783 h 3998426"/>
                <a:gd name="connsiteX284" fmla="*/ 3755152 w 6067597"/>
                <a:gd name="connsiteY284" fmla="*/ 3352982 h 3998426"/>
                <a:gd name="connsiteX285" fmla="*/ 3745625 w 6067597"/>
                <a:gd name="connsiteY285" fmla="*/ 3351009 h 3998426"/>
                <a:gd name="connsiteX286" fmla="*/ 3467168 w 6067597"/>
                <a:gd name="connsiteY286" fmla="*/ 3834133 h 3998426"/>
                <a:gd name="connsiteX287" fmla="*/ 3471699 w 6067597"/>
                <a:gd name="connsiteY287" fmla="*/ 3835071 h 3998426"/>
                <a:gd name="connsiteX288" fmla="*/ 3523975 w 6067597"/>
                <a:gd name="connsiteY288" fmla="*/ 3913353 h 3998426"/>
                <a:gd name="connsiteX289" fmla="*/ 3438902 w 6067597"/>
                <a:gd name="connsiteY289" fmla="*/ 3998426 h 3998426"/>
                <a:gd name="connsiteX290" fmla="*/ 3360619 w 6067597"/>
                <a:gd name="connsiteY290" fmla="*/ 3946151 h 3998426"/>
                <a:gd name="connsiteX291" fmla="*/ 3356127 w 6067597"/>
                <a:gd name="connsiteY291" fmla="*/ 3924455 h 3998426"/>
                <a:gd name="connsiteX292" fmla="*/ 2756020 w 6067597"/>
                <a:gd name="connsiteY292" fmla="*/ 3924455 h 3998426"/>
                <a:gd name="connsiteX293" fmla="*/ 2751528 w 6067597"/>
                <a:gd name="connsiteY293" fmla="*/ 3946151 h 3998426"/>
                <a:gd name="connsiteX294" fmla="*/ 2673246 w 6067597"/>
                <a:gd name="connsiteY294" fmla="*/ 3998426 h 3998426"/>
                <a:gd name="connsiteX295" fmla="*/ 2588173 w 6067597"/>
                <a:gd name="connsiteY295" fmla="*/ 3913353 h 3998426"/>
                <a:gd name="connsiteX296" fmla="*/ 2594964 w 6067597"/>
                <a:gd name="connsiteY296" fmla="*/ 3880555 h 3998426"/>
                <a:gd name="connsiteX297" fmla="*/ 2613198 w 6067597"/>
                <a:gd name="connsiteY297" fmla="*/ 3853733 h 3998426"/>
                <a:gd name="connsiteX298" fmla="*/ 2321471 w 6067597"/>
                <a:gd name="connsiteY298" fmla="*/ 3348850 h 3998426"/>
                <a:gd name="connsiteX299" fmla="*/ 2301516 w 6067597"/>
                <a:gd name="connsiteY299" fmla="*/ 3352982 h 3998426"/>
                <a:gd name="connsiteX300" fmla="*/ 2241641 w 6067597"/>
                <a:gd name="connsiteY300" fmla="*/ 3327783 h 3998426"/>
                <a:gd name="connsiteX301" fmla="*/ 2232751 w 6067597"/>
                <a:gd name="connsiteY301" fmla="*/ 3314707 h 3998426"/>
                <a:gd name="connsiteX302" fmla="*/ 1657144 w 6067597"/>
                <a:gd name="connsiteY302" fmla="*/ 3314707 h 3998426"/>
                <a:gd name="connsiteX303" fmla="*/ 1641969 w 6067597"/>
                <a:gd name="connsiteY303" fmla="*/ 3337029 h 3998426"/>
                <a:gd name="connsiteX304" fmla="*/ 1582094 w 6067597"/>
                <a:gd name="connsiteY304" fmla="*/ 3362228 h 3998426"/>
                <a:gd name="connsiteX305" fmla="*/ 1497021 w 6067597"/>
                <a:gd name="connsiteY305" fmla="*/ 3277155 h 3998426"/>
                <a:gd name="connsiteX306" fmla="*/ 1503812 w 6067597"/>
                <a:gd name="connsiteY306" fmla="*/ 3243577 h 3998426"/>
                <a:gd name="connsiteX307" fmla="*/ 1504541 w 6067597"/>
                <a:gd name="connsiteY307" fmla="*/ 3242508 h 3998426"/>
                <a:gd name="connsiteX308" fmla="*/ 1205513 w 6067597"/>
                <a:gd name="connsiteY308" fmla="*/ 2724990 h 3998426"/>
                <a:gd name="connsiteX309" fmla="*/ 1187193 w 6067597"/>
                <a:gd name="connsiteY309" fmla="*/ 2722142 h 3998426"/>
                <a:gd name="connsiteX310" fmla="*/ 1133930 w 6067597"/>
                <a:gd name="connsiteY310" fmla="*/ 2673756 h 3998426"/>
                <a:gd name="connsiteX311" fmla="*/ 1133036 w 6067597"/>
                <a:gd name="connsiteY311" fmla="*/ 2669439 h 3998426"/>
                <a:gd name="connsiteX312" fmla="*/ 546121 w 6067597"/>
                <a:gd name="connsiteY312" fmla="*/ 2669439 h 3998426"/>
                <a:gd name="connsiteX313" fmla="*/ 532323 w 6067597"/>
                <a:gd name="connsiteY313" fmla="*/ 2689735 h 3998426"/>
                <a:gd name="connsiteX314" fmla="*/ 472448 w 6067597"/>
                <a:gd name="connsiteY314" fmla="*/ 2714934 h 3998426"/>
                <a:gd name="connsiteX315" fmla="*/ 387375 w 6067597"/>
                <a:gd name="connsiteY315" fmla="*/ 2629861 h 3998426"/>
                <a:gd name="connsiteX316" fmla="*/ 394166 w 6067597"/>
                <a:gd name="connsiteY316" fmla="*/ 2596283 h 3998426"/>
                <a:gd name="connsiteX317" fmla="*/ 400111 w 6067597"/>
                <a:gd name="connsiteY317" fmla="*/ 2587565 h 3998426"/>
                <a:gd name="connsiteX318" fmla="*/ 119272 w 6067597"/>
                <a:gd name="connsiteY318" fmla="*/ 2101524 h 3998426"/>
                <a:gd name="connsiteX319" fmla="*/ 117871 w 6067597"/>
                <a:gd name="connsiteY319" fmla="*/ 2102476 h 3998426"/>
                <a:gd name="connsiteX320" fmla="*/ 85073 w 6067597"/>
                <a:gd name="connsiteY320" fmla="*/ 2109267 h 3998426"/>
                <a:gd name="connsiteX321" fmla="*/ 0 w 6067597"/>
                <a:gd name="connsiteY321" fmla="*/ 2024194 h 3998426"/>
                <a:gd name="connsiteX322" fmla="*/ 85073 w 6067597"/>
                <a:gd name="connsiteY322" fmla="*/ 1939121 h 3998426"/>
                <a:gd name="connsiteX323" fmla="*/ 103219 w 6067597"/>
                <a:gd name="connsiteY323" fmla="*/ 1942878 h 3998426"/>
                <a:gd name="connsiteX324" fmla="*/ 404405 w 6067597"/>
                <a:gd name="connsiteY324" fmla="*/ 1420121 h 3998426"/>
                <a:gd name="connsiteX325" fmla="*/ 394166 w 6067597"/>
                <a:gd name="connsiteY325" fmla="*/ 1405060 h 3998426"/>
                <a:gd name="connsiteX326" fmla="*/ 387375 w 6067597"/>
                <a:gd name="connsiteY326" fmla="*/ 1372262 h 3998426"/>
                <a:gd name="connsiteX327" fmla="*/ 472448 w 6067597"/>
                <a:gd name="connsiteY327" fmla="*/ 1287189 h 3998426"/>
                <a:gd name="connsiteX328" fmla="*/ 550730 w 6067597"/>
                <a:gd name="connsiteY328" fmla="*/ 1339464 h 3998426"/>
                <a:gd name="connsiteX329" fmla="*/ 551972 w 6067597"/>
                <a:gd name="connsiteY329" fmla="*/ 1345464 h 3998426"/>
                <a:gd name="connsiteX330" fmla="*/ 1116914 w 6067597"/>
                <a:gd name="connsiteY330" fmla="*/ 1345464 h 3998426"/>
                <a:gd name="connsiteX331" fmla="*/ 1116043 w 6067597"/>
                <a:gd name="connsiteY331" fmla="*/ 1342672 h 3998426"/>
                <a:gd name="connsiteX332" fmla="*/ 1201116 w 6067597"/>
                <a:gd name="connsiteY332" fmla="*/ 1257599 h 3998426"/>
                <a:gd name="connsiteX333" fmla="*/ 1225529 w 6067597"/>
                <a:gd name="connsiteY333" fmla="*/ 1262653 h 3998426"/>
                <a:gd name="connsiteX334" fmla="*/ 1509279 w 6067597"/>
                <a:gd name="connsiteY334" fmla="*/ 770162 h 3998426"/>
                <a:gd name="connsiteX335" fmla="*/ 1494566 w 6067597"/>
                <a:gd name="connsiteY335" fmla="*/ 748520 h 3998426"/>
                <a:gd name="connsiteX336" fmla="*/ 1487775 w 6067597"/>
                <a:gd name="connsiteY336" fmla="*/ 715722 h 3998426"/>
                <a:gd name="connsiteX337" fmla="*/ 1572848 w 6067597"/>
                <a:gd name="connsiteY337" fmla="*/ 630649 h 3998426"/>
                <a:gd name="connsiteX338" fmla="*/ 1651130 w 6067597"/>
                <a:gd name="connsiteY338" fmla="*/ 682924 h 3998426"/>
                <a:gd name="connsiteX339" fmla="*/ 1655904 w 6067597"/>
                <a:gd name="connsiteY339" fmla="*/ 705978 h 3998426"/>
                <a:gd name="connsiteX340" fmla="*/ 2252137 w 6067597"/>
                <a:gd name="connsiteY340" fmla="*/ 705978 h 3998426"/>
                <a:gd name="connsiteX341" fmla="*/ 2258422 w 6067597"/>
                <a:gd name="connsiteY341" fmla="*/ 685130 h 3998426"/>
                <a:gd name="connsiteX342" fmla="*/ 2295678 w 6067597"/>
                <a:gd name="connsiteY342" fmla="*/ 654084 h 3998426"/>
                <a:gd name="connsiteX343" fmla="*/ 2326693 w 6067597"/>
                <a:gd name="connsiteY343" fmla="*/ 647811 h 3998426"/>
                <a:gd name="connsiteX344" fmla="*/ 2610356 w 6067597"/>
                <a:gd name="connsiteY344" fmla="*/ 155470 h 3998426"/>
                <a:gd name="connsiteX345" fmla="*/ 2594877 w 6067597"/>
                <a:gd name="connsiteY345" fmla="*/ 144947 h 3998426"/>
                <a:gd name="connsiteX346" fmla="*/ 2569679 w 6067597"/>
                <a:gd name="connsiteY346" fmla="*/ 85072 h 3998426"/>
                <a:gd name="connsiteX347" fmla="*/ 2654752 w 6067597"/>
                <a:gd name="connsiteY347" fmla="*/ 0 h 39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6067597" h="3998426">
                  <a:moveTo>
                    <a:pt x="2751292" y="2648105"/>
                  </a:moveTo>
                  <a:lnTo>
                    <a:pt x="2745981" y="2673756"/>
                  </a:lnTo>
                  <a:cubicBezTo>
                    <a:pt x="2732890" y="2704184"/>
                    <a:pt x="2702374" y="2726031"/>
                    <a:pt x="2667699" y="2726031"/>
                  </a:cubicBezTo>
                  <a:lnTo>
                    <a:pt x="2648849" y="2722128"/>
                  </a:lnTo>
                  <a:lnTo>
                    <a:pt x="2365394" y="3213923"/>
                  </a:lnTo>
                  <a:lnTo>
                    <a:pt x="2379798" y="3235111"/>
                  </a:lnTo>
                  <a:cubicBezTo>
                    <a:pt x="2384161" y="3245253"/>
                    <a:pt x="2386589" y="3256350"/>
                    <a:pt x="2386589" y="3267909"/>
                  </a:cubicBezTo>
                  <a:cubicBezTo>
                    <a:pt x="2386589" y="3279468"/>
                    <a:pt x="2384161" y="3290564"/>
                    <a:pt x="2379798" y="3300707"/>
                  </a:cubicBezTo>
                  <a:lnTo>
                    <a:pt x="2363037" y="3325361"/>
                  </a:lnTo>
                  <a:lnTo>
                    <a:pt x="2654946" y="3832069"/>
                  </a:lnTo>
                  <a:lnTo>
                    <a:pt x="2673246" y="3828280"/>
                  </a:lnTo>
                  <a:cubicBezTo>
                    <a:pt x="2696364" y="3828280"/>
                    <a:pt x="2717632" y="3837989"/>
                    <a:pt x="2733121" y="3853478"/>
                  </a:cubicBezTo>
                  <a:lnTo>
                    <a:pt x="2748996" y="3876830"/>
                  </a:lnTo>
                  <a:lnTo>
                    <a:pt x="3362832" y="3876830"/>
                  </a:lnTo>
                  <a:lnTo>
                    <a:pt x="3378334" y="3853478"/>
                  </a:lnTo>
                  <a:cubicBezTo>
                    <a:pt x="3385962" y="3845734"/>
                    <a:pt x="3395094" y="3839434"/>
                    <a:pt x="3405323" y="3835071"/>
                  </a:cubicBezTo>
                  <a:lnTo>
                    <a:pt x="3411361" y="3833850"/>
                  </a:lnTo>
                  <a:lnTo>
                    <a:pt x="3701314" y="3331887"/>
                  </a:lnTo>
                  <a:lnTo>
                    <a:pt x="3695277" y="3327783"/>
                  </a:lnTo>
                  <a:cubicBezTo>
                    <a:pt x="3679788" y="3312294"/>
                    <a:pt x="3670079" y="3291026"/>
                    <a:pt x="3670079" y="3267909"/>
                  </a:cubicBezTo>
                  <a:cubicBezTo>
                    <a:pt x="3671004" y="3244791"/>
                    <a:pt x="3680714" y="3223523"/>
                    <a:pt x="3695971" y="3208034"/>
                  </a:cubicBezTo>
                  <a:lnTo>
                    <a:pt x="3699014" y="3205932"/>
                  </a:lnTo>
                  <a:lnTo>
                    <a:pt x="3421549" y="2725730"/>
                  </a:lnTo>
                  <a:lnTo>
                    <a:pt x="3411162" y="2727881"/>
                  </a:lnTo>
                  <a:cubicBezTo>
                    <a:pt x="3376484" y="2727881"/>
                    <a:pt x="3345969" y="2706034"/>
                    <a:pt x="3332879" y="2675606"/>
                  </a:cubicBezTo>
                  <a:lnTo>
                    <a:pt x="3327185" y="2648105"/>
                  </a:lnTo>
                  <a:close/>
                  <a:moveTo>
                    <a:pt x="3861774" y="2038357"/>
                  </a:moveTo>
                  <a:lnTo>
                    <a:pt x="3861174" y="2041257"/>
                  </a:lnTo>
                  <a:cubicBezTo>
                    <a:pt x="3848084" y="2071685"/>
                    <a:pt x="3817569" y="2093532"/>
                    <a:pt x="3782892" y="2093532"/>
                  </a:cubicBezTo>
                  <a:lnTo>
                    <a:pt x="3759616" y="2088713"/>
                  </a:lnTo>
                  <a:lnTo>
                    <a:pt x="3473610" y="2586718"/>
                  </a:lnTo>
                  <a:lnTo>
                    <a:pt x="3489444" y="2610010"/>
                  </a:lnTo>
                  <a:cubicBezTo>
                    <a:pt x="3493807" y="2620152"/>
                    <a:pt x="3496235" y="2631249"/>
                    <a:pt x="3496235" y="2642808"/>
                  </a:cubicBezTo>
                  <a:cubicBezTo>
                    <a:pt x="3496235" y="2654367"/>
                    <a:pt x="3493807" y="2665463"/>
                    <a:pt x="3489444" y="2675606"/>
                  </a:cubicBezTo>
                  <a:lnTo>
                    <a:pt x="3472559" y="2700443"/>
                  </a:lnTo>
                  <a:lnTo>
                    <a:pt x="3750370" y="3183834"/>
                  </a:lnTo>
                  <a:lnTo>
                    <a:pt x="3755152" y="3182836"/>
                  </a:lnTo>
                  <a:cubicBezTo>
                    <a:pt x="3789829" y="3182836"/>
                    <a:pt x="3820344" y="3204682"/>
                    <a:pt x="3833434" y="3235111"/>
                  </a:cubicBezTo>
                  <a:lnTo>
                    <a:pt x="3840054" y="3267082"/>
                  </a:lnTo>
                  <a:lnTo>
                    <a:pt x="4494338" y="3267082"/>
                  </a:lnTo>
                  <a:lnTo>
                    <a:pt x="4816006" y="2710216"/>
                  </a:lnTo>
                  <a:lnTo>
                    <a:pt x="4804923" y="2702682"/>
                  </a:lnTo>
                  <a:cubicBezTo>
                    <a:pt x="4789434" y="2687193"/>
                    <a:pt x="4779725" y="2665925"/>
                    <a:pt x="4779725" y="2642808"/>
                  </a:cubicBezTo>
                  <a:cubicBezTo>
                    <a:pt x="4779725" y="2619690"/>
                    <a:pt x="4789434" y="2598422"/>
                    <a:pt x="4804923" y="2582933"/>
                  </a:cubicBezTo>
                  <a:lnTo>
                    <a:pt x="4807166" y="2581408"/>
                  </a:lnTo>
                  <a:lnTo>
                    <a:pt x="4520363" y="2082014"/>
                  </a:lnTo>
                  <a:lnTo>
                    <a:pt x="4500463" y="2086134"/>
                  </a:lnTo>
                  <a:cubicBezTo>
                    <a:pt x="4483125" y="2086134"/>
                    <a:pt x="4466827" y="2080672"/>
                    <a:pt x="4453227" y="2071407"/>
                  </a:cubicBezTo>
                  <a:lnTo>
                    <a:pt x="4425900" y="2038357"/>
                  </a:lnTo>
                  <a:close/>
                  <a:moveTo>
                    <a:pt x="1622108" y="2038357"/>
                  </a:moveTo>
                  <a:lnTo>
                    <a:pt x="1610530" y="2055388"/>
                  </a:lnTo>
                  <a:cubicBezTo>
                    <a:pt x="1595041" y="2070877"/>
                    <a:pt x="1573774" y="2080587"/>
                    <a:pt x="1550655" y="2080587"/>
                  </a:cubicBezTo>
                  <a:lnTo>
                    <a:pt x="1548886" y="2080220"/>
                  </a:lnTo>
                  <a:lnTo>
                    <a:pt x="1264284" y="2575779"/>
                  </a:lnTo>
                  <a:lnTo>
                    <a:pt x="1272087" y="2581083"/>
                  </a:lnTo>
                  <a:cubicBezTo>
                    <a:pt x="1287576" y="2596572"/>
                    <a:pt x="1297285" y="2617840"/>
                    <a:pt x="1297285" y="2640958"/>
                  </a:cubicBezTo>
                  <a:cubicBezTo>
                    <a:pt x="1297285" y="2664075"/>
                    <a:pt x="1287576" y="2685343"/>
                    <a:pt x="1272087" y="2700832"/>
                  </a:cubicBezTo>
                  <a:lnTo>
                    <a:pt x="1253858" y="2713225"/>
                  </a:lnTo>
                  <a:lnTo>
                    <a:pt x="1537858" y="3206206"/>
                  </a:lnTo>
                  <a:lnTo>
                    <a:pt x="1549297" y="3198613"/>
                  </a:lnTo>
                  <a:cubicBezTo>
                    <a:pt x="1559439" y="3194394"/>
                    <a:pt x="1570536" y="3192082"/>
                    <a:pt x="1582094" y="3192082"/>
                  </a:cubicBezTo>
                  <a:cubicBezTo>
                    <a:pt x="1616772" y="3192082"/>
                    <a:pt x="1647286" y="3213928"/>
                    <a:pt x="1660376" y="3244357"/>
                  </a:cubicBezTo>
                  <a:lnTo>
                    <a:pt x="1665081" y="3267082"/>
                  </a:lnTo>
                  <a:lnTo>
                    <a:pt x="2216614" y="3267082"/>
                  </a:lnTo>
                  <a:lnTo>
                    <a:pt x="2223233" y="3235111"/>
                  </a:lnTo>
                  <a:cubicBezTo>
                    <a:pt x="2236324" y="3204682"/>
                    <a:pt x="2266838" y="3182836"/>
                    <a:pt x="2301516" y="3182836"/>
                  </a:cubicBezTo>
                  <a:lnTo>
                    <a:pt x="2316723" y="3185985"/>
                  </a:lnTo>
                  <a:lnTo>
                    <a:pt x="2601556" y="2691613"/>
                  </a:lnTo>
                  <a:lnTo>
                    <a:pt x="2589416" y="2673756"/>
                  </a:lnTo>
                  <a:cubicBezTo>
                    <a:pt x="2585053" y="2663613"/>
                    <a:pt x="2582626" y="2652517"/>
                    <a:pt x="2582626" y="2640958"/>
                  </a:cubicBezTo>
                  <a:cubicBezTo>
                    <a:pt x="2582626" y="2629399"/>
                    <a:pt x="2584938" y="2618302"/>
                    <a:pt x="2589157" y="2608160"/>
                  </a:cubicBezTo>
                  <a:lnTo>
                    <a:pt x="2598681" y="2593811"/>
                  </a:lnTo>
                  <a:lnTo>
                    <a:pt x="2309617" y="2090479"/>
                  </a:lnTo>
                  <a:lnTo>
                    <a:pt x="2304235" y="2089643"/>
                  </a:lnTo>
                  <a:cubicBezTo>
                    <a:pt x="2280410" y="2082072"/>
                    <a:pt x="2260791" y="2064078"/>
                    <a:pt x="2250973" y="2041257"/>
                  </a:cubicBezTo>
                  <a:lnTo>
                    <a:pt x="2250373" y="2038357"/>
                  </a:lnTo>
                  <a:close/>
                  <a:moveTo>
                    <a:pt x="2713096" y="1403586"/>
                  </a:moveTo>
                  <a:lnTo>
                    <a:pt x="2687550" y="1420953"/>
                  </a:lnTo>
                  <a:cubicBezTo>
                    <a:pt x="2677407" y="1425317"/>
                    <a:pt x="2666311" y="1427744"/>
                    <a:pt x="2654752" y="1427744"/>
                  </a:cubicBezTo>
                  <a:lnTo>
                    <a:pt x="2654437" y="1427679"/>
                  </a:lnTo>
                  <a:lnTo>
                    <a:pt x="2364036" y="1931525"/>
                  </a:lnTo>
                  <a:lnTo>
                    <a:pt x="2389130" y="1948584"/>
                  </a:lnTo>
                  <a:cubicBezTo>
                    <a:pt x="2404619" y="1964073"/>
                    <a:pt x="2414329" y="1985341"/>
                    <a:pt x="2414329" y="2008459"/>
                  </a:cubicBezTo>
                  <a:cubicBezTo>
                    <a:pt x="2414329" y="2031576"/>
                    <a:pt x="2404619" y="2052844"/>
                    <a:pt x="2389130" y="2068333"/>
                  </a:cubicBezTo>
                  <a:lnTo>
                    <a:pt x="2362362" y="2086531"/>
                  </a:lnTo>
                  <a:lnTo>
                    <a:pt x="2635812" y="2562334"/>
                  </a:lnTo>
                  <a:lnTo>
                    <a:pt x="2667699" y="2555885"/>
                  </a:lnTo>
                  <a:cubicBezTo>
                    <a:pt x="2690816" y="2555885"/>
                    <a:pt x="2712084" y="2565594"/>
                    <a:pt x="2727573" y="2581083"/>
                  </a:cubicBezTo>
                  <a:lnTo>
                    <a:pt x="2740760" y="2600480"/>
                  </a:lnTo>
                  <a:lnTo>
                    <a:pt x="3338945" y="2600480"/>
                  </a:lnTo>
                  <a:lnTo>
                    <a:pt x="3350594" y="2582933"/>
                  </a:lnTo>
                  <a:cubicBezTo>
                    <a:pt x="3365851" y="2567444"/>
                    <a:pt x="3387120" y="2557735"/>
                    <a:pt x="3411162" y="2557735"/>
                  </a:cubicBezTo>
                  <a:lnTo>
                    <a:pt x="3432626" y="2562179"/>
                  </a:lnTo>
                  <a:lnTo>
                    <a:pt x="3719845" y="2063667"/>
                  </a:lnTo>
                  <a:lnTo>
                    <a:pt x="3704610" y="2041257"/>
                  </a:lnTo>
                  <a:cubicBezTo>
                    <a:pt x="3700246" y="2031114"/>
                    <a:pt x="3697819" y="2020018"/>
                    <a:pt x="3697819" y="2008459"/>
                  </a:cubicBezTo>
                  <a:cubicBezTo>
                    <a:pt x="3697819" y="1996900"/>
                    <a:pt x="3700246" y="1985804"/>
                    <a:pt x="3704610" y="1975661"/>
                  </a:cubicBezTo>
                  <a:lnTo>
                    <a:pt x="3718602" y="1955078"/>
                  </a:lnTo>
                  <a:lnTo>
                    <a:pt x="3428683" y="1453324"/>
                  </a:lnTo>
                  <a:lnTo>
                    <a:pt x="3409311" y="1457335"/>
                  </a:lnTo>
                  <a:cubicBezTo>
                    <a:pt x="3374635" y="1457335"/>
                    <a:pt x="3344119" y="1435488"/>
                    <a:pt x="3331029" y="1405060"/>
                  </a:cubicBezTo>
                  <a:lnTo>
                    <a:pt x="3330724" y="1403586"/>
                  </a:lnTo>
                  <a:close/>
                  <a:moveTo>
                    <a:pt x="4945558" y="1393089"/>
                  </a:moveTo>
                  <a:lnTo>
                    <a:pt x="4943080" y="1405060"/>
                  </a:lnTo>
                  <a:cubicBezTo>
                    <a:pt x="4929990" y="1435488"/>
                    <a:pt x="4899475" y="1457335"/>
                    <a:pt x="4864798" y="1457335"/>
                  </a:cubicBezTo>
                  <a:lnTo>
                    <a:pt x="4854215" y="1455144"/>
                  </a:lnTo>
                  <a:lnTo>
                    <a:pt x="4567772" y="1952122"/>
                  </a:lnTo>
                  <a:lnTo>
                    <a:pt x="4578745" y="1968263"/>
                  </a:lnTo>
                  <a:cubicBezTo>
                    <a:pt x="4583108" y="1978406"/>
                    <a:pt x="4585536" y="1989502"/>
                    <a:pt x="4585536" y="2001061"/>
                  </a:cubicBezTo>
                  <a:cubicBezTo>
                    <a:pt x="4585536" y="2012620"/>
                    <a:pt x="4583108" y="2023716"/>
                    <a:pt x="4578745" y="2033859"/>
                  </a:cubicBezTo>
                  <a:lnTo>
                    <a:pt x="4562461" y="2057813"/>
                  </a:lnTo>
                  <a:lnTo>
                    <a:pt x="4851988" y="2560387"/>
                  </a:lnTo>
                  <a:lnTo>
                    <a:pt x="4864798" y="2557735"/>
                  </a:lnTo>
                  <a:cubicBezTo>
                    <a:pt x="4899475" y="2557735"/>
                    <a:pt x="4929990" y="2579581"/>
                    <a:pt x="4943080" y="2610010"/>
                  </a:cubicBezTo>
                  <a:lnTo>
                    <a:pt x="4945524" y="2621814"/>
                  </a:lnTo>
                  <a:lnTo>
                    <a:pt x="5510489" y="2621814"/>
                  </a:lnTo>
                  <a:lnTo>
                    <a:pt x="5510241" y="2620615"/>
                  </a:lnTo>
                  <a:cubicBezTo>
                    <a:pt x="5510241" y="2572530"/>
                    <a:pt x="5549079" y="2535542"/>
                    <a:pt x="5595314" y="2535542"/>
                  </a:cubicBezTo>
                  <a:cubicBezTo>
                    <a:pt x="5606873" y="2535542"/>
                    <a:pt x="5617969" y="2537969"/>
                    <a:pt x="5628112" y="2542333"/>
                  </a:cubicBezTo>
                  <a:lnTo>
                    <a:pt x="5635993" y="2547691"/>
                  </a:lnTo>
                  <a:lnTo>
                    <a:pt x="5922730" y="2051297"/>
                  </a:lnTo>
                  <a:lnTo>
                    <a:pt x="5922650" y="2051242"/>
                  </a:lnTo>
                  <a:cubicBezTo>
                    <a:pt x="5907161" y="2035754"/>
                    <a:pt x="5897451" y="2014485"/>
                    <a:pt x="5897451" y="1991369"/>
                  </a:cubicBezTo>
                  <a:cubicBezTo>
                    <a:pt x="5897451" y="1979347"/>
                    <a:pt x="5899879" y="1968020"/>
                    <a:pt x="5904242" y="1957790"/>
                  </a:cubicBezTo>
                  <a:lnTo>
                    <a:pt x="5911949" y="1946490"/>
                  </a:lnTo>
                  <a:lnTo>
                    <a:pt x="5618559" y="1435627"/>
                  </a:lnTo>
                  <a:lnTo>
                    <a:pt x="5611959" y="1436993"/>
                  </a:lnTo>
                  <a:cubicBezTo>
                    <a:pt x="5588840" y="1436993"/>
                    <a:pt x="5567572" y="1427284"/>
                    <a:pt x="5552084" y="1411794"/>
                  </a:cubicBezTo>
                  <a:lnTo>
                    <a:pt x="5539368" y="1393089"/>
                  </a:lnTo>
                  <a:close/>
                  <a:moveTo>
                    <a:pt x="553209" y="1393089"/>
                  </a:moveTo>
                  <a:lnTo>
                    <a:pt x="550730" y="1405060"/>
                  </a:lnTo>
                  <a:cubicBezTo>
                    <a:pt x="537640" y="1435488"/>
                    <a:pt x="507125" y="1457335"/>
                    <a:pt x="472448" y="1457335"/>
                  </a:cubicBezTo>
                  <a:lnTo>
                    <a:pt x="440939" y="1450811"/>
                  </a:lnTo>
                  <a:lnTo>
                    <a:pt x="145534" y="1965181"/>
                  </a:lnTo>
                  <a:lnTo>
                    <a:pt x="163355" y="1991395"/>
                  </a:lnTo>
                  <a:cubicBezTo>
                    <a:pt x="167718" y="2001538"/>
                    <a:pt x="170146" y="2012635"/>
                    <a:pt x="170146" y="2024194"/>
                  </a:cubicBezTo>
                  <a:cubicBezTo>
                    <a:pt x="170146" y="2035753"/>
                    <a:pt x="167718" y="2046849"/>
                    <a:pt x="163355" y="2056992"/>
                  </a:cubicBezTo>
                  <a:lnTo>
                    <a:pt x="155423" y="2068659"/>
                  </a:lnTo>
                  <a:lnTo>
                    <a:pt x="435185" y="2554283"/>
                  </a:lnTo>
                  <a:lnTo>
                    <a:pt x="439651" y="2551319"/>
                  </a:lnTo>
                  <a:cubicBezTo>
                    <a:pt x="449793" y="2547100"/>
                    <a:pt x="460890" y="2544788"/>
                    <a:pt x="472448" y="2544788"/>
                  </a:cubicBezTo>
                  <a:cubicBezTo>
                    <a:pt x="507125" y="2544788"/>
                    <a:pt x="537640" y="2566634"/>
                    <a:pt x="550730" y="2597063"/>
                  </a:cubicBezTo>
                  <a:lnTo>
                    <a:pt x="555855" y="2621814"/>
                  </a:lnTo>
                  <a:lnTo>
                    <a:pt x="1131103" y="2621814"/>
                  </a:lnTo>
                  <a:lnTo>
                    <a:pt x="1133930" y="2608160"/>
                  </a:lnTo>
                  <a:cubicBezTo>
                    <a:pt x="1147021" y="2577731"/>
                    <a:pt x="1177536" y="2555885"/>
                    <a:pt x="1212212" y="2555885"/>
                  </a:cubicBezTo>
                  <a:lnTo>
                    <a:pt x="1217359" y="2556951"/>
                  </a:lnTo>
                  <a:lnTo>
                    <a:pt x="1502485" y="2063345"/>
                  </a:lnTo>
                  <a:lnTo>
                    <a:pt x="1490781" y="2055388"/>
                  </a:lnTo>
                  <a:cubicBezTo>
                    <a:pt x="1475292" y="2039900"/>
                    <a:pt x="1465582" y="2018632"/>
                    <a:pt x="1465582" y="1995515"/>
                  </a:cubicBezTo>
                  <a:cubicBezTo>
                    <a:pt x="1465582" y="1971472"/>
                    <a:pt x="1475292" y="1950204"/>
                    <a:pt x="1490781" y="1934947"/>
                  </a:cubicBezTo>
                  <a:lnTo>
                    <a:pt x="1491201" y="1934668"/>
                  </a:lnTo>
                  <a:lnTo>
                    <a:pt x="1197912" y="1427081"/>
                  </a:lnTo>
                  <a:lnTo>
                    <a:pt x="1168318" y="1420954"/>
                  </a:lnTo>
                  <a:lnTo>
                    <a:pt x="1134618" y="1393089"/>
                  </a:lnTo>
                  <a:close/>
                  <a:moveTo>
                    <a:pt x="3863568" y="753603"/>
                  </a:moveTo>
                  <a:lnTo>
                    <a:pt x="3861174" y="765163"/>
                  </a:lnTo>
                  <a:cubicBezTo>
                    <a:pt x="3848084" y="795592"/>
                    <a:pt x="3817569" y="817439"/>
                    <a:pt x="3782892" y="817439"/>
                  </a:cubicBezTo>
                  <a:lnTo>
                    <a:pt x="3756139" y="811899"/>
                  </a:lnTo>
                  <a:lnTo>
                    <a:pt x="3468099" y="1311649"/>
                  </a:lnTo>
                  <a:lnTo>
                    <a:pt x="3469186" y="1312387"/>
                  </a:lnTo>
                  <a:cubicBezTo>
                    <a:pt x="3484675" y="1327876"/>
                    <a:pt x="3494384" y="1349144"/>
                    <a:pt x="3494384" y="1372262"/>
                  </a:cubicBezTo>
                  <a:cubicBezTo>
                    <a:pt x="3494384" y="1383821"/>
                    <a:pt x="3491956" y="1394917"/>
                    <a:pt x="3487593" y="1405060"/>
                  </a:cubicBezTo>
                  <a:lnTo>
                    <a:pt x="3470480" y="1430233"/>
                  </a:lnTo>
                  <a:lnTo>
                    <a:pt x="3757597" y="1928624"/>
                  </a:lnTo>
                  <a:lnTo>
                    <a:pt x="3782892" y="1923387"/>
                  </a:lnTo>
                  <a:cubicBezTo>
                    <a:pt x="3817569" y="1923387"/>
                    <a:pt x="3848084" y="1945233"/>
                    <a:pt x="3861174" y="1975661"/>
                  </a:cubicBezTo>
                  <a:lnTo>
                    <a:pt x="3862555" y="1982329"/>
                  </a:lnTo>
                  <a:lnTo>
                    <a:pt x="4419178" y="1982329"/>
                  </a:lnTo>
                  <a:lnTo>
                    <a:pt x="4422181" y="1967483"/>
                  </a:lnTo>
                  <a:cubicBezTo>
                    <a:pt x="4435271" y="1936795"/>
                    <a:pt x="4465787" y="1915989"/>
                    <a:pt x="4500463" y="1915989"/>
                  </a:cubicBezTo>
                  <a:lnTo>
                    <a:pt x="4528636" y="1921822"/>
                  </a:lnTo>
                  <a:lnTo>
                    <a:pt x="4809123" y="1434992"/>
                  </a:lnTo>
                  <a:lnTo>
                    <a:pt x="4804923" y="1432137"/>
                  </a:lnTo>
                  <a:cubicBezTo>
                    <a:pt x="4789434" y="1416647"/>
                    <a:pt x="4779725" y="1395379"/>
                    <a:pt x="4779725" y="1372262"/>
                  </a:cubicBezTo>
                  <a:cubicBezTo>
                    <a:pt x="4779725" y="1348220"/>
                    <a:pt x="4789434" y="1326952"/>
                    <a:pt x="4804923" y="1311694"/>
                  </a:cubicBezTo>
                  <a:lnTo>
                    <a:pt x="4812801" y="1306465"/>
                  </a:lnTo>
                  <a:lnTo>
                    <a:pt x="4533745" y="820561"/>
                  </a:lnTo>
                  <a:lnTo>
                    <a:pt x="4504162" y="826687"/>
                  </a:lnTo>
                  <a:cubicBezTo>
                    <a:pt x="4469486" y="826687"/>
                    <a:pt x="4438970" y="804840"/>
                    <a:pt x="4425880" y="774412"/>
                  </a:cubicBezTo>
                  <a:lnTo>
                    <a:pt x="4421571" y="753603"/>
                  </a:lnTo>
                  <a:close/>
                  <a:moveTo>
                    <a:pt x="1647674" y="753603"/>
                  </a:moveTo>
                  <a:lnTo>
                    <a:pt x="1632723" y="775596"/>
                  </a:lnTo>
                  <a:cubicBezTo>
                    <a:pt x="1617234" y="791085"/>
                    <a:pt x="1595966" y="800795"/>
                    <a:pt x="1572848" y="800795"/>
                  </a:cubicBezTo>
                  <a:lnTo>
                    <a:pt x="1548698" y="795794"/>
                  </a:lnTo>
                  <a:lnTo>
                    <a:pt x="1265337" y="1289191"/>
                  </a:lnTo>
                  <a:lnTo>
                    <a:pt x="1279398" y="1309873"/>
                  </a:lnTo>
                  <a:cubicBezTo>
                    <a:pt x="1283761" y="1320016"/>
                    <a:pt x="1286189" y="1331113"/>
                    <a:pt x="1286189" y="1342672"/>
                  </a:cubicBezTo>
                  <a:cubicBezTo>
                    <a:pt x="1286189" y="1365789"/>
                    <a:pt x="1276479" y="1387057"/>
                    <a:pt x="1260990" y="1402546"/>
                  </a:cubicBezTo>
                  <a:lnTo>
                    <a:pt x="1246811" y="1412185"/>
                  </a:lnTo>
                  <a:lnTo>
                    <a:pt x="1534962" y="1913567"/>
                  </a:lnTo>
                  <a:lnTo>
                    <a:pt x="1550655" y="1910442"/>
                  </a:lnTo>
                  <a:cubicBezTo>
                    <a:pt x="1585332" y="1910442"/>
                    <a:pt x="1615847" y="1932288"/>
                    <a:pt x="1628937" y="1962716"/>
                  </a:cubicBezTo>
                  <a:lnTo>
                    <a:pt x="1632998" y="1982328"/>
                  </a:lnTo>
                  <a:lnTo>
                    <a:pt x="2249386" y="1982328"/>
                  </a:lnTo>
                  <a:lnTo>
                    <a:pt x="2250714" y="1975661"/>
                  </a:lnTo>
                  <a:cubicBezTo>
                    <a:pt x="2259152" y="1955375"/>
                    <a:pt x="2275218" y="1938904"/>
                    <a:pt x="2295678" y="1930178"/>
                  </a:cubicBezTo>
                  <a:lnTo>
                    <a:pt x="2310597" y="1927161"/>
                  </a:lnTo>
                  <a:lnTo>
                    <a:pt x="2608346" y="1411702"/>
                  </a:lnTo>
                  <a:lnTo>
                    <a:pt x="2594877" y="1402546"/>
                  </a:lnTo>
                  <a:cubicBezTo>
                    <a:pt x="2579388" y="1387057"/>
                    <a:pt x="2569679" y="1365789"/>
                    <a:pt x="2569679" y="1342672"/>
                  </a:cubicBezTo>
                  <a:cubicBezTo>
                    <a:pt x="2569679" y="1331113"/>
                    <a:pt x="2572106" y="1320016"/>
                    <a:pt x="2576470" y="1309873"/>
                  </a:cubicBezTo>
                  <a:lnTo>
                    <a:pt x="2588764" y="1291789"/>
                  </a:lnTo>
                  <a:lnTo>
                    <a:pt x="2474142" y="1092204"/>
                  </a:lnTo>
                  <a:lnTo>
                    <a:pt x="2313494" y="814175"/>
                  </a:lnTo>
                  <a:lnTo>
                    <a:pt x="2296457" y="810648"/>
                  </a:lnTo>
                  <a:cubicBezTo>
                    <a:pt x="2281243" y="804102"/>
                    <a:pt x="2268174" y="793201"/>
                    <a:pt x="2258909" y="779601"/>
                  </a:cubicBezTo>
                  <a:lnTo>
                    <a:pt x="2250804" y="753603"/>
                  </a:lnTo>
                  <a:close/>
                  <a:moveTo>
                    <a:pt x="2726667" y="127236"/>
                  </a:moveTo>
                  <a:lnTo>
                    <a:pt x="2714627" y="144947"/>
                  </a:lnTo>
                  <a:cubicBezTo>
                    <a:pt x="2706882" y="152691"/>
                    <a:pt x="2697693" y="158991"/>
                    <a:pt x="2687550" y="163354"/>
                  </a:cubicBezTo>
                  <a:lnTo>
                    <a:pt x="2656270" y="169831"/>
                  </a:lnTo>
                  <a:lnTo>
                    <a:pt x="2373638" y="661959"/>
                  </a:lnTo>
                  <a:lnTo>
                    <a:pt x="2389130" y="672491"/>
                  </a:lnTo>
                  <a:cubicBezTo>
                    <a:pt x="2404619" y="687979"/>
                    <a:pt x="2414329" y="709248"/>
                    <a:pt x="2414329" y="732366"/>
                  </a:cubicBezTo>
                  <a:cubicBezTo>
                    <a:pt x="2414329" y="755483"/>
                    <a:pt x="2404619" y="776751"/>
                    <a:pt x="2389130" y="792240"/>
                  </a:cubicBezTo>
                  <a:lnTo>
                    <a:pt x="2365941" y="808005"/>
                  </a:lnTo>
                  <a:lnTo>
                    <a:pt x="2627563" y="1263228"/>
                  </a:lnTo>
                  <a:lnTo>
                    <a:pt x="2654752" y="1257599"/>
                  </a:lnTo>
                  <a:cubicBezTo>
                    <a:pt x="2700988" y="1257599"/>
                    <a:pt x="2739825" y="1296435"/>
                    <a:pt x="2739825" y="1342672"/>
                  </a:cubicBezTo>
                  <a:lnTo>
                    <a:pt x="2737073" y="1355961"/>
                  </a:lnTo>
                  <a:lnTo>
                    <a:pt x="3327534" y="1355961"/>
                  </a:lnTo>
                  <a:lnTo>
                    <a:pt x="3331029" y="1338684"/>
                  </a:lnTo>
                  <a:cubicBezTo>
                    <a:pt x="3344119" y="1307995"/>
                    <a:pt x="3374635" y="1287189"/>
                    <a:pt x="3409311" y="1287189"/>
                  </a:cubicBezTo>
                  <a:lnTo>
                    <a:pt x="3424449" y="1290324"/>
                  </a:lnTo>
                  <a:lnTo>
                    <a:pt x="3713854" y="789310"/>
                  </a:lnTo>
                  <a:lnTo>
                    <a:pt x="3717144" y="783600"/>
                  </a:lnTo>
                  <a:lnTo>
                    <a:pt x="3704610" y="765163"/>
                  </a:lnTo>
                  <a:cubicBezTo>
                    <a:pt x="3700246" y="755021"/>
                    <a:pt x="3697819" y="743924"/>
                    <a:pt x="3697819" y="732366"/>
                  </a:cubicBezTo>
                  <a:cubicBezTo>
                    <a:pt x="3697819" y="720807"/>
                    <a:pt x="3700246" y="709710"/>
                    <a:pt x="3704610" y="699567"/>
                  </a:cubicBezTo>
                  <a:lnTo>
                    <a:pt x="3710880" y="690343"/>
                  </a:lnTo>
                  <a:lnTo>
                    <a:pt x="3422665" y="188490"/>
                  </a:lnTo>
                  <a:lnTo>
                    <a:pt x="3413010" y="190489"/>
                  </a:lnTo>
                  <a:cubicBezTo>
                    <a:pt x="3378334" y="190489"/>
                    <a:pt x="3347818" y="168642"/>
                    <a:pt x="3334728" y="138214"/>
                  </a:cubicBezTo>
                  <a:lnTo>
                    <a:pt x="3332455" y="127236"/>
                  </a:lnTo>
                  <a:close/>
                  <a:moveTo>
                    <a:pt x="2654752" y="0"/>
                  </a:moveTo>
                  <a:cubicBezTo>
                    <a:pt x="2689429" y="0"/>
                    <a:pt x="2719944" y="21845"/>
                    <a:pt x="2733034" y="52274"/>
                  </a:cubicBezTo>
                  <a:lnTo>
                    <a:pt x="2738694" y="79611"/>
                  </a:lnTo>
                  <a:lnTo>
                    <a:pt x="3333155" y="79611"/>
                  </a:lnTo>
                  <a:lnTo>
                    <a:pt x="3334728" y="71838"/>
                  </a:lnTo>
                  <a:cubicBezTo>
                    <a:pt x="3347818" y="41149"/>
                    <a:pt x="3378334" y="20343"/>
                    <a:pt x="3413010" y="20343"/>
                  </a:cubicBezTo>
                  <a:cubicBezTo>
                    <a:pt x="3459246" y="20343"/>
                    <a:pt x="3498083" y="59180"/>
                    <a:pt x="3498083" y="105416"/>
                  </a:cubicBezTo>
                  <a:cubicBezTo>
                    <a:pt x="3498083" y="128533"/>
                    <a:pt x="3488373" y="149801"/>
                    <a:pt x="3472885" y="165290"/>
                  </a:cubicBezTo>
                  <a:lnTo>
                    <a:pt x="3466747" y="169463"/>
                  </a:lnTo>
                  <a:lnTo>
                    <a:pt x="3746622" y="656444"/>
                  </a:lnTo>
                  <a:lnTo>
                    <a:pt x="3750094" y="654083"/>
                  </a:lnTo>
                  <a:cubicBezTo>
                    <a:pt x="3760237" y="649720"/>
                    <a:pt x="3771333" y="647293"/>
                    <a:pt x="3782892" y="647293"/>
                  </a:cubicBezTo>
                  <a:cubicBezTo>
                    <a:pt x="3817569" y="647293"/>
                    <a:pt x="3848084" y="669138"/>
                    <a:pt x="3861174" y="699567"/>
                  </a:cubicBezTo>
                  <a:lnTo>
                    <a:pt x="3862501" y="705978"/>
                  </a:lnTo>
                  <a:lnTo>
                    <a:pt x="4427808" y="705978"/>
                  </a:lnTo>
                  <a:lnTo>
                    <a:pt x="4444287" y="681739"/>
                  </a:lnTo>
                  <a:cubicBezTo>
                    <a:pt x="4459776" y="666250"/>
                    <a:pt x="4481044" y="656541"/>
                    <a:pt x="4504162" y="656541"/>
                  </a:cubicBezTo>
                  <a:cubicBezTo>
                    <a:pt x="4550398" y="656541"/>
                    <a:pt x="4589235" y="695378"/>
                    <a:pt x="4589235" y="741614"/>
                  </a:cubicBezTo>
                  <a:cubicBezTo>
                    <a:pt x="4589235" y="753173"/>
                    <a:pt x="4586807" y="764269"/>
                    <a:pt x="4582444" y="774412"/>
                  </a:cubicBezTo>
                  <a:lnTo>
                    <a:pt x="4571497" y="790515"/>
                  </a:lnTo>
                  <a:lnTo>
                    <a:pt x="4857749" y="1288593"/>
                  </a:lnTo>
                  <a:lnTo>
                    <a:pt x="4864798" y="1287189"/>
                  </a:lnTo>
                  <a:cubicBezTo>
                    <a:pt x="4899475" y="1287189"/>
                    <a:pt x="4929990" y="1309035"/>
                    <a:pt x="4943080" y="1339464"/>
                  </a:cubicBezTo>
                  <a:lnTo>
                    <a:pt x="4944322" y="1345464"/>
                  </a:lnTo>
                  <a:lnTo>
                    <a:pt x="5528171" y="1345464"/>
                  </a:lnTo>
                  <a:lnTo>
                    <a:pt x="5533417" y="1319122"/>
                  </a:lnTo>
                  <a:cubicBezTo>
                    <a:pt x="5546073" y="1288693"/>
                    <a:pt x="5575895" y="1266847"/>
                    <a:pt x="5611959" y="1266847"/>
                  </a:cubicBezTo>
                  <a:cubicBezTo>
                    <a:pt x="5658193" y="1266847"/>
                    <a:pt x="5697032" y="1305684"/>
                    <a:pt x="5697032" y="1351920"/>
                  </a:cubicBezTo>
                  <a:cubicBezTo>
                    <a:pt x="5697032" y="1375037"/>
                    <a:pt x="5687322" y="1396306"/>
                    <a:pt x="5671833" y="1411794"/>
                  </a:cubicBezTo>
                  <a:lnTo>
                    <a:pt x="5663233" y="1417641"/>
                  </a:lnTo>
                  <a:lnTo>
                    <a:pt x="5948348" y="1913741"/>
                  </a:lnTo>
                  <a:lnTo>
                    <a:pt x="5949726" y="1912826"/>
                  </a:lnTo>
                  <a:cubicBezTo>
                    <a:pt x="5959869" y="1908608"/>
                    <a:pt x="5970966" y="1906296"/>
                    <a:pt x="5982524" y="1906296"/>
                  </a:cubicBezTo>
                  <a:cubicBezTo>
                    <a:pt x="6028760" y="1906296"/>
                    <a:pt x="6067597" y="1945133"/>
                    <a:pt x="6067597" y="1991369"/>
                  </a:cubicBezTo>
                  <a:cubicBezTo>
                    <a:pt x="6067597" y="2037602"/>
                    <a:pt x="6028760" y="2076441"/>
                    <a:pt x="5982524" y="2076441"/>
                  </a:cubicBezTo>
                  <a:lnTo>
                    <a:pt x="5965562" y="2072929"/>
                  </a:lnTo>
                  <a:lnTo>
                    <a:pt x="5670999" y="2583996"/>
                  </a:lnTo>
                  <a:lnTo>
                    <a:pt x="5673596" y="2587817"/>
                  </a:lnTo>
                  <a:cubicBezTo>
                    <a:pt x="5677959" y="2597959"/>
                    <a:pt x="5680387" y="2609056"/>
                    <a:pt x="5680387" y="2620615"/>
                  </a:cubicBezTo>
                  <a:cubicBezTo>
                    <a:pt x="5680387" y="2666849"/>
                    <a:pt x="5641550" y="2705688"/>
                    <a:pt x="5595314" y="2705688"/>
                  </a:cubicBezTo>
                  <a:cubicBezTo>
                    <a:pt x="5572197" y="2705688"/>
                    <a:pt x="5550928" y="2695978"/>
                    <a:pt x="5535439" y="2680489"/>
                  </a:cubicBezTo>
                  <a:lnTo>
                    <a:pt x="5527927" y="2669439"/>
                  </a:lnTo>
                  <a:lnTo>
                    <a:pt x="4944357" y="2669439"/>
                  </a:lnTo>
                  <a:lnTo>
                    <a:pt x="4943080" y="2675606"/>
                  </a:lnTo>
                  <a:cubicBezTo>
                    <a:pt x="4929990" y="2706034"/>
                    <a:pt x="4899475" y="2727881"/>
                    <a:pt x="4864798" y="2727881"/>
                  </a:cubicBezTo>
                  <a:lnTo>
                    <a:pt x="4861531" y="2727204"/>
                  </a:lnTo>
                  <a:lnTo>
                    <a:pt x="4522913" y="3314707"/>
                  </a:lnTo>
                  <a:lnTo>
                    <a:pt x="3823916" y="3314707"/>
                  </a:lnTo>
                  <a:lnTo>
                    <a:pt x="3815027" y="3327783"/>
                  </a:lnTo>
                  <a:cubicBezTo>
                    <a:pt x="3799538" y="3343272"/>
                    <a:pt x="3778270" y="3352982"/>
                    <a:pt x="3755152" y="3352982"/>
                  </a:cubicBezTo>
                  <a:lnTo>
                    <a:pt x="3745625" y="3351009"/>
                  </a:lnTo>
                  <a:lnTo>
                    <a:pt x="3467168" y="3834133"/>
                  </a:lnTo>
                  <a:lnTo>
                    <a:pt x="3471699" y="3835071"/>
                  </a:lnTo>
                  <a:cubicBezTo>
                    <a:pt x="3502128" y="3848161"/>
                    <a:pt x="3523975" y="3878676"/>
                    <a:pt x="3523975" y="3913353"/>
                  </a:cubicBezTo>
                  <a:cubicBezTo>
                    <a:pt x="3523975" y="3959587"/>
                    <a:pt x="3485136" y="3998426"/>
                    <a:pt x="3438902" y="3998426"/>
                  </a:cubicBezTo>
                  <a:cubicBezTo>
                    <a:pt x="3404224" y="3998426"/>
                    <a:pt x="3373710" y="3976579"/>
                    <a:pt x="3360619" y="3946151"/>
                  </a:cubicBezTo>
                  <a:lnTo>
                    <a:pt x="3356127" y="3924455"/>
                  </a:lnTo>
                  <a:lnTo>
                    <a:pt x="2756020" y="3924455"/>
                  </a:lnTo>
                  <a:lnTo>
                    <a:pt x="2751528" y="3946151"/>
                  </a:lnTo>
                  <a:cubicBezTo>
                    <a:pt x="2738438" y="3976579"/>
                    <a:pt x="2707923" y="3998426"/>
                    <a:pt x="2673246" y="3998426"/>
                  </a:cubicBezTo>
                  <a:cubicBezTo>
                    <a:pt x="2627011" y="3998426"/>
                    <a:pt x="2588173" y="3959587"/>
                    <a:pt x="2588173" y="3913353"/>
                  </a:cubicBezTo>
                  <a:cubicBezTo>
                    <a:pt x="2588173" y="3901794"/>
                    <a:pt x="2590600" y="3890697"/>
                    <a:pt x="2594964" y="3880555"/>
                  </a:cubicBezTo>
                  <a:lnTo>
                    <a:pt x="2613198" y="3853733"/>
                  </a:lnTo>
                  <a:lnTo>
                    <a:pt x="2321471" y="3348850"/>
                  </a:lnTo>
                  <a:lnTo>
                    <a:pt x="2301516" y="3352982"/>
                  </a:lnTo>
                  <a:cubicBezTo>
                    <a:pt x="2278398" y="3352982"/>
                    <a:pt x="2257129" y="3343272"/>
                    <a:pt x="2241641" y="3327783"/>
                  </a:cubicBezTo>
                  <a:lnTo>
                    <a:pt x="2232751" y="3314707"/>
                  </a:lnTo>
                  <a:lnTo>
                    <a:pt x="1657144" y="3314707"/>
                  </a:lnTo>
                  <a:lnTo>
                    <a:pt x="1641969" y="3337029"/>
                  </a:lnTo>
                  <a:cubicBezTo>
                    <a:pt x="1626481" y="3352518"/>
                    <a:pt x="1605212" y="3362228"/>
                    <a:pt x="1582094" y="3362228"/>
                  </a:cubicBezTo>
                  <a:cubicBezTo>
                    <a:pt x="1535860" y="3362228"/>
                    <a:pt x="1497021" y="3323389"/>
                    <a:pt x="1497021" y="3277155"/>
                  </a:cubicBezTo>
                  <a:cubicBezTo>
                    <a:pt x="1497021" y="3265134"/>
                    <a:pt x="1499448" y="3253806"/>
                    <a:pt x="1503812" y="3243577"/>
                  </a:cubicBezTo>
                  <a:lnTo>
                    <a:pt x="1504541" y="3242508"/>
                  </a:lnTo>
                  <a:lnTo>
                    <a:pt x="1205513" y="2724990"/>
                  </a:lnTo>
                  <a:lnTo>
                    <a:pt x="1187193" y="2722142"/>
                  </a:lnTo>
                  <a:cubicBezTo>
                    <a:pt x="1163368" y="2714571"/>
                    <a:pt x="1143748" y="2696577"/>
                    <a:pt x="1133930" y="2673756"/>
                  </a:cubicBezTo>
                  <a:lnTo>
                    <a:pt x="1133036" y="2669439"/>
                  </a:lnTo>
                  <a:lnTo>
                    <a:pt x="546121" y="2669439"/>
                  </a:lnTo>
                  <a:lnTo>
                    <a:pt x="532323" y="2689735"/>
                  </a:lnTo>
                  <a:cubicBezTo>
                    <a:pt x="516834" y="2705224"/>
                    <a:pt x="495567" y="2714934"/>
                    <a:pt x="472448" y="2714934"/>
                  </a:cubicBezTo>
                  <a:cubicBezTo>
                    <a:pt x="426214" y="2714934"/>
                    <a:pt x="387375" y="2676095"/>
                    <a:pt x="387375" y="2629861"/>
                  </a:cubicBezTo>
                  <a:cubicBezTo>
                    <a:pt x="387375" y="2617840"/>
                    <a:pt x="389803" y="2606512"/>
                    <a:pt x="394166" y="2596283"/>
                  </a:cubicBezTo>
                  <a:lnTo>
                    <a:pt x="400111" y="2587565"/>
                  </a:lnTo>
                  <a:lnTo>
                    <a:pt x="119272" y="2101524"/>
                  </a:lnTo>
                  <a:lnTo>
                    <a:pt x="117871" y="2102476"/>
                  </a:lnTo>
                  <a:cubicBezTo>
                    <a:pt x="107729" y="2106839"/>
                    <a:pt x="96632" y="2109267"/>
                    <a:pt x="85073" y="2109267"/>
                  </a:cubicBezTo>
                  <a:cubicBezTo>
                    <a:pt x="38839" y="2109267"/>
                    <a:pt x="0" y="2070428"/>
                    <a:pt x="0" y="2024194"/>
                  </a:cubicBezTo>
                  <a:cubicBezTo>
                    <a:pt x="0" y="1976109"/>
                    <a:pt x="38839" y="1939121"/>
                    <a:pt x="85073" y="1939121"/>
                  </a:cubicBezTo>
                  <a:lnTo>
                    <a:pt x="103219" y="1942878"/>
                  </a:lnTo>
                  <a:lnTo>
                    <a:pt x="404405" y="1420121"/>
                  </a:lnTo>
                  <a:lnTo>
                    <a:pt x="394166" y="1405060"/>
                  </a:lnTo>
                  <a:cubicBezTo>
                    <a:pt x="389803" y="1394917"/>
                    <a:pt x="387375" y="1383821"/>
                    <a:pt x="387375" y="1372262"/>
                  </a:cubicBezTo>
                  <a:cubicBezTo>
                    <a:pt x="387375" y="1324178"/>
                    <a:pt x="426214" y="1287189"/>
                    <a:pt x="472448" y="1287189"/>
                  </a:cubicBezTo>
                  <a:cubicBezTo>
                    <a:pt x="507125" y="1287189"/>
                    <a:pt x="537640" y="1309035"/>
                    <a:pt x="550730" y="1339464"/>
                  </a:cubicBezTo>
                  <a:lnTo>
                    <a:pt x="551972" y="1345464"/>
                  </a:lnTo>
                  <a:lnTo>
                    <a:pt x="1116914" y="1345464"/>
                  </a:lnTo>
                  <a:lnTo>
                    <a:pt x="1116043" y="1342672"/>
                  </a:lnTo>
                  <a:cubicBezTo>
                    <a:pt x="1116043" y="1296435"/>
                    <a:pt x="1153031" y="1257599"/>
                    <a:pt x="1201116" y="1257599"/>
                  </a:cubicBezTo>
                  <a:lnTo>
                    <a:pt x="1225529" y="1262653"/>
                  </a:lnTo>
                  <a:lnTo>
                    <a:pt x="1509279" y="770162"/>
                  </a:lnTo>
                  <a:lnTo>
                    <a:pt x="1494566" y="748520"/>
                  </a:lnTo>
                  <a:cubicBezTo>
                    <a:pt x="1490202" y="738377"/>
                    <a:pt x="1487775" y="727281"/>
                    <a:pt x="1487775" y="715722"/>
                  </a:cubicBezTo>
                  <a:cubicBezTo>
                    <a:pt x="1487775" y="667637"/>
                    <a:pt x="1526614" y="630649"/>
                    <a:pt x="1572848" y="630649"/>
                  </a:cubicBezTo>
                  <a:cubicBezTo>
                    <a:pt x="1607525" y="630649"/>
                    <a:pt x="1638040" y="652495"/>
                    <a:pt x="1651130" y="682924"/>
                  </a:cubicBezTo>
                  <a:lnTo>
                    <a:pt x="1655904" y="705978"/>
                  </a:lnTo>
                  <a:lnTo>
                    <a:pt x="2252137" y="705978"/>
                  </a:lnTo>
                  <a:lnTo>
                    <a:pt x="2258422" y="685130"/>
                  </a:lnTo>
                  <a:cubicBezTo>
                    <a:pt x="2267460" y="671530"/>
                    <a:pt x="2280333" y="660629"/>
                    <a:pt x="2295678" y="654084"/>
                  </a:cubicBezTo>
                  <a:lnTo>
                    <a:pt x="2326693" y="647811"/>
                  </a:lnTo>
                  <a:lnTo>
                    <a:pt x="2610356" y="155470"/>
                  </a:lnTo>
                  <a:lnTo>
                    <a:pt x="2594877" y="144947"/>
                  </a:lnTo>
                  <a:cubicBezTo>
                    <a:pt x="2579388" y="129458"/>
                    <a:pt x="2569679" y="108190"/>
                    <a:pt x="2569679" y="85072"/>
                  </a:cubicBezTo>
                  <a:cubicBezTo>
                    <a:pt x="2569679" y="38836"/>
                    <a:pt x="2608517" y="0"/>
                    <a:pt x="265475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F52D0-5D87-405E-BA65-56AF9A3D3B55}"/>
              </a:ext>
            </a:extLst>
          </p:cNvPr>
          <p:cNvGrpSpPr/>
          <p:nvPr/>
        </p:nvGrpSpPr>
        <p:grpSpPr>
          <a:xfrm>
            <a:off x="6172789" y="2796272"/>
            <a:ext cx="5568426" cy="3353348"/>
            <a:chOff x="4098364" y="1571764"/>
            <a:chExt cx="7301609" cy="4397082"/>
          </a:xfrm>
        </p:grpSpPr>
        <p:grpSp>
          <p:nvGrpSpPr>
            <p:cNvPr id="20" name="Graphic 55">
              <a:extLst>
                <a:ext uri="{FF2B5EF4-FFF2-40B4-BE49-F238E27FC236}">
                  <a16:creationId xmlns:a16="http://schemas.microsoft.com/office/drawing/2014/main" id="{07BE0110-21CB-4784-9B73-FEE3B5C2DEA1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8DDAAD3-86AB-4285-B5F7-C45BFBCFD756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5EB9123-3753-4506-8222-5AE88DB42380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465DD1-D51B-44F8-9FAB-02FD1D91A35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C2D32A-B04B-46BB-805A-C60E1D827259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4A462-4BB3-4A05-9E71-1E9AC4BB6A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CA2D96-E508-47C2-A9EF-895D686523AD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323EA9-46E0-44C7-A679-35CF00964FC7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89EF9-240A-4E3A-A2A1-1AD7BE777947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D319BF-502F-4B01-9A50-925E0BA06648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61CDEF-C35C-4A53-902B-B6F3C170EF74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F0D9B5-C0C4-4BA7-9966-F3F2A3253E25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3B2B87-AA1B-44D3-97FF-C682904E26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E46983-336E-4100-B102-BEAB82823F7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5FE1EE9-7098-4FF1-B9EC-804DE3F15399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D32BD3-87FC-4E1C-BF31-706ADE045D34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3">
                <a:lumMod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F99F9A-9A87-4190-84E4-3DCE83F28BAB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758BB07-BFB4-4E82-AE43-F161D2204CA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39CE0CB-EC42-4597-97A4-19C220DAE374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0ECCDE-F1ED-434F-878B-DC8999730C36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210918-F9C4-40DF-BD45-1AB90F6476C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4D4A0BB-C66A-4126-B48A-13B49C831FF6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D2BACFF-8116-4135-8532-A217259F7D39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852A78-743F-4E84-9C43-D529C350950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6AF0ED0-7BEC-4D26-961A-A3BFFC01F6ED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7F9931-CBA5-4004-87EB-0F7AFC1B6455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F0A894-797C-4988-B19B-81CBD533CD9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1E387C-4FC3-44EF-828B-747F9B7B6658}"/>
              </a:ext>
            </a:extLst>
          </p:cNvPr>
          <p:cNvGrpSpPr/>
          <p:nvPr/>
        </p:nvGrpSpPr>
        <p:grpSpPr>
          <a:xfrm flipH="1">
            <a:off x="7334691" y="1141781"/>
            <a:ext cx="3111042" cy="4288508"/>
            <a:chOff x="6277020" y="2139413"/>
            <a:chExt cx="3233993" cy="4457995"/>
          </a:xfrm>
        </p:grpSpPr>
        <p:grpSp>
          <p:nvGrpSpPr>
            <p:cNvPr id="48" name="Graphic 71">
              <a:extLst>
                <a:ext uri="{FF2B5EF4-FFF2-40B4-BE49-F238E27FC236}">
                  <a16:creationId xmlns:a16="http://schemas.microsoft.com/office/drawing/2014/main" id="{DF80A0B7-CB98-4DD3-A51A-564BA46DFC73}"/>
                </a:ext>
              </a:extLst>
            </p:cNvPr>
            <p:cNvGrpSpPr/>
            <p:nvPr/>
          </p:nvGrpSpPr>
          <p:grpSpPr>
            <a:xfrm>
              <a:off x="6277020" y="2139413"/>
              <a:ext cx="3233993" cy="4457995"/>
              <a:chOff x="6277020" y="2139413"/>
              <a:chExt cx="3233993" cy="445799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53B31C-3B02-4E7D-8DD1-D1E04D3C1898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286DA2D-AD2E-409F-B747-A8DA26A8C503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C937369-B9B6-4268-A219-213E6BFC85A0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24FB7AA-7913-4736-94C2-45AE3EE816F8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9BC13C-33FC-4588-8A82-5F36121C6AB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23ED4CD-2950-44AC-90B4-219913A2ABAD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F5D63A8-18A6-4AF1-9335-0C636443664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18A1017-EA8B-492E-85AF-78A57BB0CEA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6BB5707-5C50-4483-8EB3-CC85038EEB6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5A39C6-67EE-477C-80FA-B6944DDC8C6A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5F6B974-9482-4810-A417-674E6E0520F1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E69BB9-0438-4010-929F-9A7185E6BE63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BAFC3B4-C2B1-4B7B-8227-5941BA13A8D6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273F24C-C84C-43D3-99FC-DFA7EE0D7AE7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0F7FFD2-9884-4B02-8063-F67B974ED0A7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802899D-3BB5-4347-9FF8-507AD7C10EE7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2BE9B15-58CC-4493-BD1D-D9B6A98ABF2B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49A0291-8F65-4734-96FC-0A346612A17D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3993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175524 w 3232540"/>
                  <a:gd name="connsiteY44" fmla="*/ 1987518 h 3023327"/>
                  <a:gd name="connsiteX45" fmla="*/ 2763429 w 3232540"/>
                  <a:gd name="connsiteY45" fmla="*/ 2050701 h 3023327"/>
                  <a:gd name="connsiteX46" fmla="*/ 2393352 w 3232540"/>
                  <a:gd name="connsiteY46" fmla="*/ 1880009 h 3023327"/>
                  <a:gd name="connsiteX47" fmla="*/ 2361403 w 3232540"/>
                  <a:gd name="connsiteY47" fmla="*/ 1976456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34869 w 3232540"/>
                  <a:gd name="connsiteY39" fmla="*/ 1436737 h 3023327"/>
                  <a:gd name="connsiteX40" fmla="*/ 3177460 w 3232540"/>
                  <a:gd name="connsiteY40" fmla="*/ 1558703 h 3023327"/>
                  <a:gd name="connsiteX41" fmla="*/ 3220051 w 3232540"/>
                  <a:gd name="connsiteY41" fmla="*/ 1770690 h 3023327"/>
                  <a:gd name="connsiteX42" fmla="*/ 3231183 w 3232540"/>
                  <a:gd name="connsiteY42" fmla="*/ 1852485 h 3023327"/>
                  <a:gd name="connsiteX43" fmla="*/ 3175524 w 3232540"/>
                  <a:gd name="connsiteY43" fmla="*/ 1987518 h 3023327"/>
                  <a:gd name="connsiteX44" fmla="*/ 2763429 w 3232540"/>
                  <a:gd name="connsiteY44" fmla="*/ 2050701 h 3023327"/>
                  <a:gd name="connsiteX45" fmla="*/ 2393352 w 3232540"/>
                  <a:gd name="connsiteY45" fmla="*/ 1880009 h 3023327"/>
                  <a:gd name="connsiteX46" fmla="*/ 2361403 w 3232540"/>
                  <a:gd name="connsiteY46" fmla="*/ 1976456 h 3023327"/>
                  <a:gd name="connsiteX47" fmla="*/ 2485354 w 3232540"/>
                  <a:gd name="connsiteY47" fmla="*/ 2335507 h 3023327"/>
                  <a:gd name="connsiteX48" fmla="*/ 2648459 w 3232540"/>
                  <a:gd name="connsiteY48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134869 w 3232540"/>
                  <a:gd name="connsiteY38" fmla="*/ 1436737 h 3023327"/>
                  <a:gd name="connsiteX39" fmla="*/ 3177460 w 3232540"/>
                  <a:gd name="connsiteY39" fmla="*/ 1558703 h 3023327"/>
                  <a:gd name="connsiteX40" fmla="*/ 3220051 w 3232540"/>
                  <a:gd name="connsiteY40" fmla="*/ 1770690 h 3023327"/>
                  <a:gd name="connsiteX41" fmla="*/ 3231183 w 3232540"/>
                  <a:gd name="connsiteY41" fmla="*/ 1852485 h 3023327"/>
                  <a:gd name="connsiteX42" fmla="*/ 3175524 w 3232540"/>
                  <a:gd name="connsiteY42" fmla="*/ 1987518 h 3023327"/>
                  <a:gd name="connsiteX43" fmla="*/ 2763429 w 3232540"/>
                  <a:gd name="connsiteY43" fmla="*/ 2050701 h 3023327"/>
                  <a:gd name="connsiteX44" fmla="*/ 2393352 w 3232540"/>
                  <a:gd name="connsiteY44" fmla="*/ 1880009 h 3023327"/>
                  <a:gd name="connsiteX45" fmla="*/ 2361403 w 3232540"/>
                  <a:gd name="connsiteY45" fmla="*/ 1976456 h 3023327"/>
                  <a:gd name="connsiteX46" fmla="*/ 2485354 w 3232540"/>
                  <a:gd name="connsiteY46" fmla="*/ 2335507 h 3023327"/>
                  <a:gd name="connsiteX47" fmla="*/ 2648459 w 3232540"/>
                  <a:gd name="connsiteY47" fmla="*/ 2975341 h 3023327"/>
                  <a:gd name="connsiteX0" fmla="*/ 2648459 w 3233993"/>
                  <a:gd name="connsiteY0" fmla="*/ 2975341 h 3023327"/>
                  <a:gd name="connsiteX1" fmla="*/ 2648459 w 3233993"/>
                  <a:gd name="connsiteY1" fmla="*/ 3008253 h 3023327"/>
                  <a:gd name="connsiteX2" fmla="*/ 2528913 w 3233993"/>
                  <a:gd name="connsiteY2" fmla="*/ 3016480 h 3023327"/>
                  <a:gd name="connsiteX3" fmla="*/ 699431 w 3233993"/>
                  <a:gd name="connsiteY3" fmla="*/ 3014545 h 3023327"/>
                  <a:gd name="connsiteX4" fmla="*/ 617153 w 3233993"/>
                  <a:gd name="connsiteY4" fmla="*/ 2980181 h 3023327"/>
                  <a:gd name="connsiteX5" fmla="*/ 642804 w 3233993"/>
                  <a:gd name="connsiteY5" fmla="*/ 2669460 h 3023327"/>
                  <a:gd name="connsiteX6" fmla="*/ 544070 w 3233993"/>
                  <a:gd name="connsiteY6" fmla="*/ 2132715 h 3023327"/>
                  <a:gd name="connsiteX7" fmla="*/ 418717 w 3233993"/>
                  <a:gd name="connsiteY7" fmla="*/ 1942023 h 3023327"/>
                  <a:gd name="connsiteX8" fmla="*/ 282716 w 3233993"/>
                  <a:gd name="connsiteY8" fmla="*/ 1774078 h 3023327"/>
                  <a:gd name="connsiteX9" fmla="*/ 282716 w 3233993"/>
                  <a:gd name="connsiteY9" fmla="*/ 1774078 h 3023327"/>
                  <a:gd name="connsiteX10" fmla="*/ 232865 w 3233993"/>
                  <a:gd name="connsiteY10" fmla="*/ 1706804 h 3023327"/>
                  <a:gd name="connsiteX11" fmla="*/ 205277 w 3233993"/>
                  <a:gd name="connsiteY11" fmla="*/ 1656953 h 3023327"/>
                  <a:gd name="connsiteX12" fmla="*/ 153974 w 3233993"/>
                  <a:gd name="connsiteY12" fmla="*/ 1531115 h 3023327"/>
                  <a:gd name="connsiteX13" fmla="*/ 64920 w 3233993"/>
                  <a:gd name="connsiteY13" fmla="*/ 1322516 h 3023327"/>
                  <a:gd name="connsiteX14" fmla="*/ 49433 w 3233993"/>
                  <a:gd name="connsiteY14" fmla="*/ 1245561 h 3023327"/>
                  <a:gd name="connsiteX15" fmla="*/ 66 w 3233993"/>
                  <a:gd name="connsiteY15" fmla="*/ 785287 h 3023327"/>
                  <a:gd name="connsiteX16" fmla="*/ 68308 w 3233993"/>
                  <a:gd name="connsiteY16" fmla="*/ 599435 h 3023327"/>
                  <a:gd name="connsiteX17" fmla="*/ 362090 w 3233993"/>
                  <a:gd name="connsiteY17" fmla="*/ 396643 h 3023327"/>
                  <a:gd name="connsiteX18" fmla="*/ 653452 w 3233993"/>
                  <a:gd name="connsiteY18" fmla="*/ 221439 h 3023327"/>
                  <a:gd name="connsiteX19" fmla="*/ 737182 w 3233993"/>
                  <a:gd name="connsiteY19" fmla="*/ 167716 h 3023327"/>
                  <a:gd name="connsiteX20" fmla="*/ 826720 w 3233993"/>
                  <a:gd name="connsiteY20" fmla="*/ 24455 h 3023327"/>
                  <a:gd name="connsiteX21" fmla="*/ 848984 w 3233993"/>
                  <a:gd name="connsiteY21" fmla="*/ 3159 h 3023327"/>
                  <a:gd name="connsiteX22" fmla="*/ 889639 w 3233993"/>
                  <a:gd name="connsiteY22" fmla="*/ 5095 h 3023327"/>
                  <a:gd name="connsiteX23" fmla="*/ 893995 w 3233993"/>
                  <a:gd name="connsiteY23" fmla="*/ 22035 h 3023327"/>
                  <a:gd name="connsiteX24" fmla="*/ 903191 w 3233993"/>
                  <a:gd name="connsiteY24" fmla="*/ 57850 h 3023327"/>
                  <a:gd name="connsiteX25" fmla="*/ 1505758 w 3233993"/>
                  <a:gd name="connsiteY25" fmla="*/ 756248 h 3023327"/>
                  <a:gd name="connsiteX26" fmla="*/ 1629176 w 3233993"/>
                  <a:gd name="connsiteY26" fmla="*/ 955167 h 3023327"/>
                  <a:gd name="connsiteX27" fmla="*/ 1755981 w 3233993"/>
                  <a:gd name="connsiteY27" fmla="*/ 1167639 h 3023327"/>
                  <a:gd name="connsiteX28" fmla="*/ 1873107 w 3233993"/>
                  <a:gd name="connsiteY28" fmla="*/ 1327840 h 3023327"/>
                  <a:gd name="connsiteX29" fmla="*/ 1732266 w 3233993"/>
                  <a:gd name="connsiteY29" fmla="*/ 633314 h 3023327"/>
                  <a:gd name="connsiteX30" fmla="*/ 1666443 w 3233993"/>
                  <a:gd name="connsiteY30" fmla="*/ 176912 h 3023327"/>
                  <a:gd name="connsiteX31" fmla="*/ 1671283 w 3233993"/>
                  <a:gd name="connsiteY31" fmla="*/ 159972 h 3023327"/>
                  <a:gd name="connsiteX32" fmla="*/ 1682899 w 3233993"/>
                  <a:gd name="connsiteY32" fmla="*/ 168200 h 3023327"/>
                  <a:gd name="connsiteX33" fmla="*/ 1820352 w 3233993"/>
                  <a:gd name="connsiteY33" fmla="*/ 253382 h 3023327"/>
                  <a:gd name="connsiteX34" fmla="*/ 2311118 w 3233993"/>
                  <a:gd name="connsiteY34" fmla="*/ 446978 h 3023327"/>
                  <a:gd name="connsiteX35" fmla="*/ 2636843 w 3233993"/>
                  <a:gd name="connsiteY35" fmla="*/ 723820 h 3023327"/>
                  <a:gd name="connsiteX36" fmla="*/ 2683790 w 3233993"/>
                  <a:gd name="connsiteY36" fmla="*/ 786739 h 3023327"/>
                  <a:gd name="connsiteX37" fmla="*/ 2787364 w 3233993"/>
                  <a:gd name="connsiteY37" fmla="*/ 919352 h 3023327"/>
                  <a:gd name="connsiteX38" fmla="*/ 3134869 w 3233993"/>
                  <a:gd name="connsiteY38" fmla="*/ 1436737 h 3023327"/>
                  <a:gd name="connsiteX39" fmla="*/ 3177460 w 3233993"/>
                  <a:gd name="connsiteY39" fmla="*/ 1558703 h 3023327"/>
                  <a:gd name="connsiteX40" fmla="*/ 3231183 w 3233993"/>
                  <a:gd name="connsiteY40" fmla="*/ 1852485 h 3023327"/>
                  <a:gd name="connsiteX41" fmla="*/ 3175524 w 3233993"/>
                  <a:gd name="connsiteY41" fmla="*/ 1987518 h 3023327"/>
                  <a:gd name="connsiteX42" fmla="*/ 2763429 w 3233993"/>
                  <a:gd name="connsiteY42" fmla="*/ 2050701 h 3023327"/>
                  <a:gd name="connsiteX43" fmla="*/ 2393352 w 3233993"/>
                  <a:gd name="connsiteY43" fmla="*/ 1880009 h 3023327"/>
                  <a:gd name="connsiteX44" fmla="*/ 2361403 w 3233993"/>
                  <a:gd name="connsiteY44" fmla="*/ 1976456 h 3023327"/>
                  <a:gd name="connsiteX45" fmla="*/ 2485354 w 3233993"/>
                  <a:gd name="connsiteY45" fmla="*/ 2335507 h 3023327"/>
                  <a:gd name="connsiteX46" fmla="*/ 2648459 w 3233993"/>
                  <a:gd name="connsiteY46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33993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62544" y="1027685"/>
                      <a:pt x="3069853" y="1330179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3512" y="1627994"/>
                      <a:pt x="3231506" y="1781016"/>
                      <a:pt x="3231183" y="1852485"/>
                    </a:cubicBezTo>
                    <a:cubicBezTo>
                      <a:pt x="3230860" y="1923954"/>
                      <a:pt x="3253483" y="1954482"/>
                      <a:pt x="3175524" y="1987518"/>
                    </a:cubicBezTo>
                    <a:cubicBezTo>
                      <a:pt x="3097565" y="2020554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0687CEF-FB63-4FD0-85D4-F18CAB959D29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293A069-6F64-466F-B74E-20DD1B2CF84C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728457-B81C-4DC1-B26A-8008FD02DC19}"/>
                </a:ext>
              </a:extLst>
            </p:cNvPr>
            <p:cNvGrpSpPr/>
            <p:nvPr/>
          </p:nvGrpSpPr>
          <p:grpSpPr>
            <a:xfrm>
              <a:off x="6825563" y="3607496"/>
              <a:ext cx="1709729" cy="1673926"/>
              <a:chOff x="6825563" y="3607496"/>
              <a:chExt cx="1709729" cy="167392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6CBC935-4011-4DFF-9E2F-EE9FCF9CEE4B}"/>
                  </a:ext>
                </a:extLst>
              </p:cNvPr>
              <p:cNvSpPr/>
              <p:nvPr/>
            </p:nvSpPr>
            <p:spPr>
              <a:xfrm rot="19931640" flipH="1">
                <a:off x="8267087" y="4744651"/>
                <a:ext cx="268205" cy="335404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  <a:gd name="connsiteX0" fmla="*/ 47426 w 186130"/>
                  <a:gd name="connsiteY0" fmla="*/ 12503 h 188801"/>
                  <a:gd name="connsiteX1" fmla="*/ 135208 w 186130"/>
                  <a:gd name="connsiteY1" fmla="*/ 13874 h 188801"/>
                  <a:gd name="connsiteX2" fmla="*/ 183214 w 186130"/>
                  <a:gd name="connsiteY2" fmla="*/ 116058 h 188801"/>
                  <a:gd name="connsiteX3" fmla="*/ 95432 w 186130"/>
                  <a:gd name="connsiteY3" fmla="*/ 188753 h 188801"/>
                  <a:gd name="connsiteX4" fmla="*/ 3535 w 186130"/>
                  <a:gd name="connsiteY4" fmla="*/ 120859 h 188801"/>
                  <a:gd name="connsiteX5" fmla="*/ 47426 w 186130"/>
                  <a:gd name="connsiteY5" fmla="*/ 12503 h 1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30" h="188801">
                    <a:moveTo>
                      <a:pt x="47426" y="12503"/>
                    </a:moveTo>
                    <a:cubicBezTo>
                      <a:pt x="69371" y="-5328"/>
                      <a:pt x="112577" y="-3385"/>
                      <a:pt x="135208" y="13874"/>
                    </a:cubicBezTo>
                    <a:cubicBezTo>
                      <a:pt x="176356" y="37191"/>
                      <a:pt x="193501" y="74225"/>
                      <a:pt x="183214" y="116058"/>
                    </a:cubicBezTo>
                    <a:cubicBezTo>
                      <a:pt x="172927" y="158578"/>
                      <a:pt x="137952" y="187382"/>
                      <a:pt x="95432" y="188753"/>
                    </a:cubicBezTo>
                    <a:cubicBezTo>
                      <a:pt x="53598" y="190125"/>
                      <a:pt x="15193" y="162007"/>
                      <a:pt x="3535" y="120859"/>
                    </a:cubicBezTo>
                    <a:cubicBezTo>
                      <a:pt x="-8124" y="79025"/>
                      <a:pt x="9707" y="36506"/>
                      <a:pt x="47426" y="12503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84A7D7-3D34-4985-B879-3B58C32EADB4}"/>
                  </a:ext>
                </a:extLst>
              </p:cNvPr>
              <p:cNvSpPr/>
              <p:nvPr/>
            </p:nvSpPr>
            <p:spPr>
              <a:xfrm rot="19931640" flipH="1">
                <a:off x="8310231" y="4795846"/>
                <a:ext cx="187761" cy="231479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B98DCF4-C7C3-40B0-BBAE-7CE8CE52CB2A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4675473-FF51-446C-A4C0-BE3AA36A880F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290E649-E2B4-466C-9783-BBBBC3A1AD12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EF4407B-8837-4C4C-9ACB-564A74FAAEBD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FA7EE13-5714-47C9-B57C-716F4CFB4DEF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8851919-D2E1-44A8-88D7-DD22CA571E17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DD7B611-E985-4C5E-B156-A65423D46EC8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6C68230-7FFB-40CA-89FA-AE1ECD310A71}"/>
                  </a:ext>
                </a:extLst>
              </p:cNvPr>
              <p:cNvSpPr/>
              <p:nvPr/>
            </p:nvSpPr>
            <p:spPr>
              <a:xfrm rot="19931640" flipH="1">
                <a:off x="8352688" y="4851610"/>
                <a:ext cx="100354" cy="12372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EA42F33-EEC5-4AE1-9F85-264882282CAB}"/>
              </a:ext>
            </a:extLst>
          </p:cNvPr>
          <p:cNvSpPr txBox="1"/>
          <p:nvPr/>
        </p:nvSpPr>
        <p:spPr>
          <a:xfrm>
            <a:off x="712869" y="5965318"/>
            <a:ext cx="4820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C8FF4C-D454-4B26-B3A7-F6722A194465}"/>
              </a:ext>
            </a:extLst>
          </p:cNvPr>
          <p:cNvSpPr txBox="1"/>
          <p:nvPr/>
        </p:nvSpPr>
        <p:spPr>
          <a:xfrm>
            <a:off x="712869" y="4503454"/>
            <a:ext cx="4860711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8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Title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D2DA6787-4846-4BC0-AE8B-7F03EEF35153}"/>
              </a:ext>
            </a:extLst>
          </p:cNvPr>
          <p:cNvSpPr/>
          <p:nvPr/>
        </p:nvSpPr>
        <p:spPr>
          <a:xfrm rot="2942052">
            <a:off x="7310209" y="1888675"/>
            <a:ext cx="531756" cy="56570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214D849-1B5A-43D4-9500-F856234A6AF7}"/>
              </a:ext>
            </a:extLst>
          </p:cNvPr>
          <p:cNvSpPr/>
          <p:nvPr/>
        </p:nvSpPr>
        <p:spPr>
          <a:xfrm>
            <a:off x="10301996" y="4559175"/>
            <a:ext cx="606534" cy="609710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ED110-19F9-4C3A-BEAF-218A69098E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8B0A4F-2822-4310-AAC3-06FE2E07407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1">
            <a:extLst>
              <a:ext uri="{FF2B5EF4-FFF2-40B4-BE49-F238E27FC236}">
                <a16:creationId xmlns:a16="http://schemas.microsoft.com/office/drawing/2014/main" id="{B1CD2D8D-2194-4448-8740-FB00CD41D25E}"/>
              </a:ext>
            </a:extLst>
          </p:cNvPr>
          <p:cNvGrpSpPr/>
          <p:nvPr/>
        </p:nvGrpSpPr>
        <p:grpSpPr>
          <a:xfrm>
            <a:off x="1832147" y="4103353"/>
            <a:ext cx="3892427" cy="827075"/>
            <a:chOff x="1832146" y="1840455"/>
            <a:chExt cx="3892427" cy="827075"/>
          </a:xfrm>
          <a:solidFill>
            <a:schemeClr val="accent1"/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DD416643-769C-46FA-8C8E-2B5D63FE69E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C15C5ACA-ED37-4F55-87F3-5AEAA4C082A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182B24C8-E0B0-483A-B2F2-05294AE4E92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0DC3EAA3-8FBB-46A1-BD6E-58881E19E62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7408FB6-1C12-4AA9-BC91-AC75F106F0D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783DCA6F-8287-4EEA-BEED-2AF43C4EBB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493DF3C0-F900-4BDC-A412-50CC4B47AF9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26CA37FC-5C7E-4E3A-BC45-2DF92F5EAAA5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08855B8-34DE-45EE-B05A-AB1B6969995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3D217BF7-5077-49E7-B8AA-EDA231A51B98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90">
            <a:extLst>
              <a:ext uri="{FF2B5EF4-FFF2-40B4-BE49-F238E27FC236}">
                <a16:creationId xmlns:a16="http://schemas.microsoft.com/office/drawing/2014/main" id="{96D09F53-6C96-45FC-ACE3-3EDC69D3F3B8}"/>
              </a:ext>
            </a:extLst>
          </p:cNvPr>
          <p:cNvGrpSpPr/>
          <p:nvPr/>
        </p:nvGrpSpPr>
        <p:grpSpPr>
          <a:xfrm>
            <a:off x="1832147" y="295699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3D7D6655-5DA9-43A1-9679-5443B1B1EAF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438F967-96B6-4D9A-8BC4-22B3C92966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D26C1B6-7DC6-4D0E-9246-98D715CFA1AD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4E4A7DB3-9C34-4982-B460-9093C541989C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C2555AB5-F694-4E0B-8577-D12B59909D2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C3BD330C-5CA6-4B3B-8917-BF14518F27A0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E4213DE3-3DBF-45C7-A87A-165D0F459FE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535D27B-59D8-4EEA-9D1C-74D688CD1B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14022709-C84A-4F3A-9C54-8471EAE300D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5BE057CD-9865-43A6-B0DD-7C99B4651E4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112">
            <a:extLst>
              <a:ext uri="{FF2B5EF4-FFF2-40B4-BE49-F238E27FC236}">
                <a16:creationId xmlns:a16="http://schemas.microsoft.com/office/drawing/2014/main" id="{B8AF7E1B-F977-413B-94CF-3D24CD913F51}"/>
              </a:ext>
            </a:extLst>
          </p:cNvPr>
          <p:cNvGrpSpPr/>
          <p:nvPr/>
        </p:nvGrpSpPr>
        <p:grpSpPr>
          <a:xfrm>
            <a:off x="1832147" y="524970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47AEB833-A06B-46A3-BC0A-5FF9AFCDB91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A505390B-603D-400A-9F86-F4BAEA48EEBF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76834ABB-6BE7-4B20-8E8C-B4793D5FBEEE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5E1A4975-3F59-45B0-8D76-3DC6B81408B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C95D90B4-56E9-407C-BAE8-92EC0F12A16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DA896B9-9383-467C-9BFC-47ED4DAFD35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306A4C5F-9771-4A1B-85B7-CB971D0F7B6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4306F7C1-3836-4FBA-B59A-6F2D0AA18A3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07C97B96-A4F6-4E60-8B8E-D7D97FBBCDF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7001F0B6-D6CC-4FAF-A4C6-F8A18286A422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그룹 64">
            <a:extLst>
              <a:ext uri="{FF2B5EF4-FFF2-40B4-BE49-F238E27FC236}">
                <a16:creationId xmlns:a16="http://schemas.microsoft.com/office/drawing/2014/main" id="{BBCACFDD-57EA-4AF4-A28A-49472E712501}"/>
              </a:ext>
            </a:extLst>
          </p:cNvPr>
          <p:cNvGrpSpPr/>
          <p:nvPr/>
        </p:nvGrpSpPr>
        <p:grpSpPr>
          <a:xfrm>
            <a:off x="1832147" y="181063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EB63FD50-FB1D-4947-810C-A36DB5DA0A3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824EB1E7-39FA-4142-8C8A-D3F19752989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11BCEE4D-E507-48A1-9E8B-78BA7D777483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CAD76583-95AA-46F3-8DBC-1BA7B1AB6632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7E414654-FAA4-4FAC-9DAC-46E8E3DBA79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022EB2FD-F8B1-4C64-BABA-5C6640E1FFBF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3E7AC3EC-798D-4C96-BB5D-F376AB554B5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7CCCCEEA-5566-485B-B20D-613408844186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7FA3E67D-CA4D-4B5B-9BF6-2E8E73E7468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747ED0A3-0436-4DCC-823C-A2FC3FA2F23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485EDC1-DD87-4957-A3DF-CDAB80ECEB87}"/>
              </a:ext>
            </a:extLst>
          </p:cNvPr>
          <p:cNvSpPr txBox="1"/>
          <p:nvPr/>
        </p:nvSpPr>
        <p:spPr>
          <a:xfrm>
            <a:off x="787939" y="543241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0C286C-DB55-4E7E-BB35-3A295CA9B9B9}"/>
              </a:ext>
            </a:extLst>
          </p:cNvPr>
          <p:cNvSpPr txBox="1"/>
          <p:nvPr/>
        </p:nvSpPr>
        <p:spPr>
          <a:xfrm>
            <a:off x="787939" y="4286057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13480B-B9AC-4A4F-A208-051DB7FCD0AD}"/>
              </a:ext>
            </a:extLst>
          </p:cNvPr>
          <p:cNvSpPr txBox="1"/>
          <p:nvPr/>
        </p:nvSpPr>
        <p:spPr>
          <a:xfrm>
            <a:off x="787939" y="313970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D8B7F0-2C9D-43D7-9847-895DAAC28D0F}"/>
              </a:ext>
            </a:extLst>
          </p:cNvPr>
          <p:cNvSpPr txBox="1"/>
          <p:nvPr/>
        </p:nvSpPr>
        <p:spPr>
          <a:xfrm>
            <a:off x="787939" y="199334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EFABE5-B57D-4142-AE2F-52107B3BD45D}"/>
              </a:ext>
            </a:extLst>
          </p:cNvPr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C8EC-F6A4-4626-910D-86EBE52FB80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BCF304-F352-4CD5-9A4D-F33CD8BB011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F00253-4FEE-497D-9BD1-D56BA85F454E}"/>
              </a:ext>
            </a:extLst>
          </p:cNvPr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1F4C3E-B5DD-4F76-B93E-DB937D6F4087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490FF-036D-4725-931E-20C39722FFC2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748C5E-CA9D-4BC1-AD00-0A1ABC38C18B}"/>
              </a:ext>
            </a:extLst>
          </p:cNvPr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E84312-A932-463C-A7F9-35F6A373DEC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B97887-BD9B-4E01-BAAB-5E2E666D43E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FD6044-9407-4D08-8AB9-E2A058384D59}"/>
              </a:ext>
            </a:extLst>
          </p:cNvPr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AF6642-1679-4A89-AA6D-F39D418AB86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98977FE-B4E4-43ED-A526-A8E57D92FA7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9">
            <a:extLst>
              <a:ext uri="{FF2B5EF4-FFF2-40B4-BE49-F238E27FC236}">
                <a16:creationId xmlns:a16="http://schemas.microsoft.com/office/drawing/2014/main" id="{83FC9B0F-9617-4AAF-A5D0-EDAA8457DC40}"/>
              </a:ext>
            </a:extLst>
          </p:cNvPr>
          <p:cNvSpPr>
            <a:spLocks/>
          </p:cNvSpPr>
          <p:nvPr/>
        </p:nvSpPr>
        <p:spPr bwMode="auto">
          <a:xfrm>
            <a:off x="6386844" y="1993343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4FB56385-6249-4A1C-8496-F0AAEF314557}"/>
              </a:ext>
            </a:extLst>
          </p:cNvPr>
          <p:cNvSpPr>
            <a:spLocks noEditPoints="1"/>
          </p:cNvSpPr>
          <p:nvPr/>
        </p:nvSpPr>
        <p:spPr bwMode="auto">
          <a:xfrm>
            <a:off x="6398564" y="3273337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41FC784B-0A5C-4501-AA10-3A1D174F51A1}"/>
              </a:ext>
            </a:extLst>
          </p:cNvPr>
          <p:cNvSpPr>
            <a:spLocks noEditPoints="1"/>
          </p:cNvSpPr>
          <p:nvPr/>
        </p:nvSpPr>
        <p:spPr bwMode="auto">
          <a:xfrm>
            <a:off x="6487573" y="4286057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161CE7DC-852B-4910-AB2B-1988CBF35967}"/>
              </a:ext>
            </a:extLst>
          </p:cNvPr>
          <p:cNvSpPr>
            <a:spLocks/>
          </p:cNvSpPr>
          <p:nvPr/>
        </p:nvSpPr>
        <p:spPr bwMode="auto">
          <a:xfrm>
            <a:off x="6467428" y="5469347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48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5A490-3A57-4227-B62A-C1EB7388662D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63B24-DFA8-4FC9-A394-ABE4BEBC5338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90960-F4E3-466D-B9BB-5DEB0C5A8F2D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FEC10-5A98-4486-8FC0-BFADF164FC30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B68762E-AD33-49F4-BA83-D3DF2C139D65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8E6CD5E-A94C-42F3-9C9E-559E6E734128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A01939B5-50A6-48E7-AD7B-77D5F039497F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365E01F-3C03-429C-AA49-94AB95B2A98B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10B15C-50FE-413A-94CF-399EFF63B2BD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28E862-B605-4AD7-A9A5-C400553271F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93ADE2-4583-47A0-AA5F-BED3323F97B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080D6C-7E2F-4432-963A-C1B495387B69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401416-E563-4FA9-A8F0-AD0D337F56F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8F17F7-036C-4673-B214-3E259ECB491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B66606-FFC0-40FD-BF01-88FD43C67205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FA36A1-355C-48A2-91FB-7B54C9832D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6F65BC-A9C5-434E-9FA0-6BCD0CE89C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28E48-B3E6-494B-8E19-8DF4B98BFFC7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BE276C-DCAF-4542-8E68-96D0D21146C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D2594-0289-4282-8B6F-7C407E97212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05A116-24BA-4F4F-A848-39EAF8FD96D8}"/>
              </a:ext>
            </a:extLst>
          </p:cNvPr>
          <p:cNvGrpSpPr/>
          <p:nvPr/>
        </p:nvGrpSpPr>
        <p:grpSpPr>
          <a:xfrm flipH="1">
            <a:off x="922995" y="1635574"/>
            <a:ext cx="1618448" cy="4601681"/>
            <a:chOff x="9855906" y="1144710"/>
            <a:chExt cx="1908906" cy="542753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A12EA7-A386-43A3-B45B-4924FF87C968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53E7E0-C117-4CE7-928D-4945D8F06F19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F605EC-D7E3-4E88-AAA6-5FCFFC5094E7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389362-70EB-4E0C-81B9-EB49AE547C4A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8788A-09F9-456D-A867-092053581955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241F90-C748-4266-BA11-0DC3F547AD00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16E49AB-8131-4B4A-979F-E9E000076BC3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A12E049-A1FC-45B4-AE0A-E2E854D097D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FB8B62-2C74-40D7-9258-633922AED198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BB8D6E-D310-4057-846E-A435DA367520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F87A69-31CB-4241-9661-D02E2498E33C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F60F477-314B-42BF-9BA6-D5226C6B829C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443FD36-3181-432D-B673-B78158944FB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CCEB07-FA96-46DD-BA41-4F01EF07EA84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2F5B61-977B-4209-B96B-8E505C130609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D3A0A3-897B-46B7-BD5E-6118A0473CB3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FA3D64-C250-49B2-8EF1-28D3E75A207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4DA935-8E2D-4745-A8BA-AFB071DE54A5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2269D7-EDA8-42A4-A096-B3A369DF57F9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3488B0-19BF-4704-AE1E-FBCF11248077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D95BF60-0CFC-42E5-BC1B-57D7FAF99711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07EBE4-4C5E-4A1B-A02E-B4DB4F146F4C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D1B2C0-CBDB-49FB-A12C-997BA924511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159B55-CDE4-4028-831D-5F52709FB160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4D80F8-C514-441F-9DB3-40D5FF34B896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D7A8EA-E8BB-411A-92F0-047CB83ED453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D07C8664-580F-4F85-A600-AFC4CF9F446B}"/>
              </a:ext>
            </a:extLst>
          </p:cNvPr>
          <p:cNvSpPr/>
          <p:nvPr/>
        </p:nvSpPr>
        <p:spPr>
          <a:xfrm>
            <a:off x="2332627" y="1198085"/>
            <a:ext cx="1796505" cy="1203658"/>
          </a:xfrm>
          <a:prstGeom prst="wedgeRoundRectCallout">
            <a:avLst>
              <a:gd name="adj1" fmla="val -44658"/>
              <a:gd name="adj2" fmla="val 6492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0ECEC5-ACFC-4805-8954-BF68FAABE8DC}"/>
              </a:ext>
            </a:extLst>
          </p:cNvPr>
          <p:cNvSpPr/>
          <p:nvPr/>
        </p:nvSpPr>
        <p:spPr>
          <a:xfrm>
            <a:off x="2436353" y="1338249"/>
            <a:ext cx="159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you need an online doctor now?</a:t>
            </a:r>
          </a:p>
        </p:txBody>
      </p:sp>
      <p:sp>
        <p:nvSpPr>
          <p:cNvPr id="56" name="Trapezoid 13">
            <a:extLst>
              <a:ext uri="{FF2B5EF4-FFF2-40B4-BE49-F238E27FC236}">
                <a16:creationId xmlns:a16="http://schemas.microsoft.com/office/drawing/2014/main" id="{8A51BA71-D730-4370-B80B-BC83C97F5909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067A10C1-B3D5-477F-B439-76332F6B051E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AF1546AF-FE5A-4C1F-87D2-4353C68E737A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25">
            <a:extLst>
              <a:ext uri="{FF2B5EF4-FFF2-40B4-BE49-F238E27FC236}">
                <a16:creationId xmlns:a16="http://schemas.microsoft.com/office/drawing/2014/main" id="{879ABDEC-84B1-4C5D-922C-2AA19FFA5176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0338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D989B-A145-478E-93CD-05E352EED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B0E346F7-EB0F-472D-91DA-552E5F840838}"/>
              </a:ext>
            </a:extLst>
          </p:cNvPr>
          <p:cNvSpPr/>
          <p:nvPr/>
        </p:nvSpPr>
        <p:spPr>
          <a:xfrm rot="2942052">
            <a:off x="6406491" y="5879821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4BBEB8E6-EED0-479C-AD3E-A5FCF198006E}"/>
              </a:ext>
            </a:extLst>
          </p:cNvPr>
          <p:cNvSpPr>
            <a:spLocks noChangeAspect="1"/>
          </p:cNvSpPr>
          <p:nvPr/>
        </p:nvSpPr>
        <p:spPr>
          <a:xfrm>
            <a:off x="10167730" y="2846892"/>
            <a:ext cx="655300" cy="93170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537314" y="12020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537314" y="22620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537314" y="33219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537314" y="43818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546ACB-DE33-48CC-B45B-FDAA7CFFF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801668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2DB07C6-8B59-4E03-A5AD-B66235FFB3FD}"/>
              </a:ext>
            </a:extLst>
          </p:cNvPr>
          <p:cNvGrpSpPr/>
          <p:nvPr/>
        </p:nvGrpSpPr>
        <p:grpSpPr>
          <a:xfrm>
            <a:off x="7736547" y="1760119"/>
            <a:ext cx="3568165" cy="875118"/>
            <a:chOff x="407846" y="2532849"/>
            <a:chExt cx="1945888" cy="6563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A7DD8-9B5A-4349-BBAE-A0F4C4C1419D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BE3F78-C477-4F0A-A406-81EC71EB8257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3027356" y="18123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3027356" y="28733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3027356" y="39327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3027353" y="49931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ECDFF8-1C08-44E2-BFAA-07F2B61E63C4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1F9139-1307-44DD-B6D1-149B2D27F4EB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19EA93-87DB-4584-8ED7-BA1249F5D50F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0B19EC-42AE-496F-A3F3-FCE156B87749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9C74D6-6FDF-4801-9496-75053D75F4F3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8A28B-002B-474F-A6A6-AF558955F5E9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C161A5-EFEF-47E3-ADB6-DD0DBDE490E9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C76B28-3205-4E17-BFFF-0DF4779FB135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F8AE4-7F03-43E0-95D8-D3CED82D83F6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13AB23-E3F9-4C6B-9930-6CC40AD622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03F7E-D025-40F7-B3F3-8305285288DF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FA18D-57E8-4B89-8C00-F573D8F4D1EF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6229B2-BD8B-4D6A-9FFB-CA4965D53A9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18D3E8-A339-4B75-BEDC-FEC9E66E4485}"/>
              </a:ext>
            </a:extLst>
          </p:cNvPr>
          <p:cNvGrpSpPr/>
          <p:nvPr/>
        </p:nvGrpSpPr>
        <p:grpSpPr>
          <a:xfrm>
            <a:off x="2048260" y="5196494"/>
            <a:ext cx="3607106" cy="668638"/>
            <a:chOff x="1258110" y="4650181"/>
            <a:chExt cx="3221691" cy="6686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F8BFD7-7690-4B75-B197-4EB429991D9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34AE0C-CD58-4210-9802-0BDFC804D4A9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1324080" y="2111873"/>
            <a:ext cx="295998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1288297" y="3227907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929D5D5D-8759-4759-9A49-34FCA5FA835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404939" y="5219611"/>
            <a:ext cx="174498" cy="68248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1241332" y="4281968"/>
            <a:ext cx="461494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0" y="380202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83E59C-C1CC-474D-BEEA-A1186E031FA1}"/>
              </a:ext>
            </a:extLst>
          </p:cNvPr>
          <p:cNvGrpSpPr/>
          <p:nvPr/>
        </p:nvGrpSpPr>
        <p:grpSpPr>
          <a:xfrm>
            <a:off x="7512038" y="-27705"/>
            <a:ext cx="4679962" cy="6880016"/>
            <a:chOff x="7512038" y="-27705"/>
            <a:chExt cx="4679962" cy="68800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543C17-3F30-4AA5-B7E2-29A037B61C8C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52D016-2DD1-48C3-B980-2203D141BEA0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3A38FA-29B8-4393-AC2A-4500F3038451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409E60-B092-48DB-B96E-1A95670F615A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033C96-48D3-4E9A-B712-D4B453F57410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806D3-90CB-44A2-A170-D4D8C03867D0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419A77-37C0-4192-A661-24EDAE2B4184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A2AF5E-6A60-472B-B222-3F9CA8963F4E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5D74B3-A7E2-4A5F-A27D-A6ACFE2CD25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18C30D5-6D94-4F34-B09C-173208E47A8B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AC7728-3142-44A2-8342-D2678BE6445D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B8DD8F-0093-4265-9CE6-8973297F2DD7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A6EC8D-C5D3-4441-880B-1A5A596B3D2F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02DB3BE-6249-4FF1-A0B0-DA4AD4DB4752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EC9B926-FCAF-48C3-96BE-8AAAC5FED0EE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D2861-C21E-4320-A953-113098B78134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39DE31-A626-438B-87E8-2AE013072D6C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8FFEB45-4F2A-47B0-83BA-95CBF9DF2D66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645B7E-9684-4522-A3C0-684CA711CE9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B99FBA-5B02-475A-8377-4E6205D057B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69D98A7-4924-4B58-A7D7-66835124755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676F80E-F139-4996-8CC8-73D3EBEB18C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DA9EBB6-05E8-4651-B58C-05A4D4540AB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6569320-7341-497A-BB4B-7244BFDA1CB9}"/>
              </a:ext>
            </a:extLst>
          </p:cNvPr>
          <p:cNvSpPr txBox="1"/>
          <p:nvPr/>
        </p:nvSpPr>
        <p:spPr>
          <a:xfrm>
            <a:off x="890531" y="194301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C5D83D-3F4B-4EB2-8694-5DF22971FE25}"/>
              </a:ext>
            </a:extLst>
          </p:cNvPr>
          <p:cNvSpPr txBox="1"/>
          <p:nvPr/>
        </p:nvSpPr>
        <p:spPr>
          <a:xfrm>
            <a:off x="890531" y="2468479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945265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One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Infographic</a:t>
            </a:r>
          </a:p>
        </p:txBody>
      </p:sp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7D7254B3-28A1-481C-86B5-F7DFEFB95218}"/>
              </a:ext>
            </a:extLst>
          </p:cNvPr>
          <p:cNvGrpSpPr/>
          <p:nvPr/>
        </p:nvGrpSpPr>
        <p:grpSpPr>
          <a:xfrm flipH="1">
            <a:off x="618701" y="3593430"/>
            <a:ext cx="5638800" cy="2056191"/>
            <a:chOff x="279806" y="1309619"/>
            <a:chExt cx="11620500" cy="42374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0F494B-5281-4EE3-BF2B-D6BCC8014531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1188ED-A65D-443B-B8B3-CE21E7E7ADD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7FE90-7A0E-42DB-816C-30DA05A606C7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33045A-CDED-4056-BDF0-69D9F07FA7BD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DF5068-3094-44EF-8639-A3F18E1CABA7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164343A-0AD4-4CE5-BB7B-D64A16A4B9E2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0747D4-4A72-43C8-AD9A-D3B15F47D55D}"/>
              </a:ext>
            </a:extLst>
          </p:cNvPr>
          <p:cNvSpPr/>
          <p:nvPr/>
        </p:nvSpPr>
        <p:spPr>
          <a:xfrm rot="21387757" flipH="1">
            <a:off x="6234361" y="4444066"/>
            <a:ext cx="596531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63277-5CB5-42BE-8237-0775F86A1D6F}"/>
              </a:ext>
            </a:extLst>
          </p:cNvPr>
          <p:cNvSpPr txBox="1"/>
          <p:nvPr/>
        </p:nvSpPr>
        <p:spPr>
          <a:xfrm>
            <a:off x="-9058" y="2828423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Thank You</a:t>
            </a:r>
            <a:endParaRPr lang="ko-KR" altLang="en-US" sz="5867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98DF1-67C3-435D-989F-CEFA2F3072B6}"/>
              </a:ext>
            </a:extLst>
          </p:cNvPr>
          <p:cNvSpPr txBox="1"/>
          <p:nvPr/>
        </p:nvSpPr>
        <p:spPr>
          <a:xfrm>
            <a:off x="-8910" y="369044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4CD6EA4-7A3B-4F28-AA4B-4E5BFEB5C47B}"/>
              </a:ext>
            </a:extLst>
          </p:cNvPr>
          <p:cNvSpPr/>
          <p:nvPr/>
        </p:nvSpPr>
        <p:spPr>
          <a:xfrm rot="212243">
            <a:off x="6953300" y="1922777"/>
            <a:ext cx="5259425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D36CB-8C49-4DF4-B436-733A0B074E7E}"/>
              </a:ext>
            </a:extLst>
          </p:cNvPr>
          <p:cNvGrpSpPr/>
          <p:nvPr/>
        </p:nvGrpSpPr>
        <p:grpSpPr>
          <a:xfrm>
            <a:off x="4431008" y="850824"/>
            <a:ext cx="3167829" cy="1614615"/>
            <a:chOff x="394498" y="4213077"/>
            <a:chExt cx="4289882" cy="21865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A0BEF-587B-4A93-80CD-8999022E5E6D}"/>
              </a:ext>
            </a:extLst>
          </p:cNvPr>
          <p:cNvGrpSpPr/>
          <p:nvPr/>
        </p:nvGrpSpPr>
        <p:grpSpPr>
          <a:xfrm>
            <a:off x="1757356" y="2409769"/>
            <a:ext cx="1143794" cy="2010733"/>
            <a:chOff x="4871870" y="1763729"/>
            <a:chExt cx="2448272" cy="4303935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D4BC684C-041F-4B88-9CF0-ECE0DDA3532B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9B4A4720-3BBC-4B27-BC9F-959A89549D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20F8CC13-EFAD-45FD-BA3E-7E5207421F9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42CD73E-6103-4AEA-A445-1D2B0CCB0F0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CD9D617B-7D93-48B9-ADD1-FB24762646B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04CCA352-6596-4EE3-BCF8-248E86B334B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7" name="Picture Placeholder 2">
              <a:extLst>
                <a:ext uri="{FF2B5EF4-FFF2-40B4-BE49-F238E27FC236}">
                  <a16:creationId xmlns:a16="http://schemas.microsoft.com/office/drawing/2014/main" id="{77EB584B-0620-49F6-9167-284CAC6C356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46" name="Heart 45">
            <a:extLst>
              <a:ext uri="{FF2B5EF4-FFF2-40B4-BE49-F238E27FC236}">
                <a16:creationId xmlns:a16="http://schemas.microsoft.com/office/drawing/2014/main" id="{0D61234A-9078-497B-B44F-C85C29220E10}"/>
              </a:ext>
            </a:extLst>
          </p:cNvPr>
          <p:cNvSpPr/>
          <p:nvPr/>
        </p:nvSpPr>
        <p:spPr>
          <a:xfrm>
            <a:off x="1899454" y="2978692"/>
            <a:ext cx="874316" cy="874316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CEE53-7F4A-4984-ADDF-72E44539565F}"/>
              </a:ext>
            </a:extLst>
          </p:cNvPr>
          <p:cNvSpPr/>
          <p:nvPr/>
        </p:nvSpPr>
        <p:spPr>
          <a:xfrm rot="16200000">
            <a:off x="1499930" y="5979380"/>
            <a:ext cx="164592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FF1C3E-318E-4D13-BF8C-EB8A9AABF41D}"/>
              </a:ext>
            </a:extLst>
          </p:cNvPr>
          <p:cNvSpPr/>
          <p:nvPr/>
        </p:nvSpPr>
        <p:spPr>
          <a:xfrm rot="16200000">
            <a:off x="2061821" y="3108294"/>
            <a:ext cx="522150" cy="5221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8B4D6C70-F433-47A4-A279-102747793736}"/>
              </a:ext>
            </a:extLst>
          </p:cNvPr>
          <p:cNvSpPr>
            <a:spLocks/>
          </p:cNvSpPr>
          <p:nvPr/>
        </p:nvSpPr>
        <p:spPr bwMode="auto">
          <a:xfrm>
            <a:off x="1063474" y="3837822"/>
            <a:ext cx="2527532" cy="1488821"/>
          </a:xfrm>
          <a:custGeom>
            <a:avLst/>
            <a:gdLst/>
            <a:ahLst/>
            <a:cxnLst/>
            <a:rect l="l" t="t" r="r" b="b"/>
            <a:pathLst>
              <a:path w="1255887" h="739769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2C5C9A3E-99C9-4205-B483-5AB38D9831DC}"/>
              </a:ext>
            </a:extLst>
          </p:cNvPr>
          <p:cNvSpPr>
            <a:spLocks/>
          </p:cNvSpPr>
          <p:nvPr/>
        </p:nvSpPr>
        <p:spPr bwMode="auto">
          <a:xfrm>
            <a:off x="842914" y="1864093"/>
            <a:ext cx="2959964" cy="1980369"/>
          </a:xfrm>
          <a:custGeom>
            <a:avLst/>
            <a:gdLst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8813 w 1608138"/>
              <a:gd name="connsiteY49" fmla="*/ 19050 h 1075928"/>
              <a:gd name="connsiteX50" fmla="*/ 663575 w 1608138"/>
              <a:gd name="connsiteY50" fmla="*/ 25400 h 1075928"/>
              <a:gd name="connsiteX51" fmla="*/ 676275 w 1608138"/>
              <a:gd name="connsiteY51" fmla="*/ 53975 h 1075928"/>
              <a:gd name="connsiteX52" fmla="*/ 676275 w 1608138"/>
              <a:gd name="connsiteY52" fmla="*/ 85725 h 1075928"/>
              <a:gd name="connsiteX53" fmla="*/ 666750 w 1608138"/>
              <a:gd name="connsiteY53" fmla="*/ 114300 h 1075928"/>
              <a:gd name="connsiteX54" fmla="*/ 649288 w 1608138"/>
              <a:gd name="connsiteY54" fmla="*/ 138113 h 1075928"/>
              <a:gd name="connsiteX55" fmla="*/ 617538 w 1608138"/>
              <a:gd name="connsiteY55" fmla="*/ 149225 h 1075928"/>
              <a:gd name="connsiteX56" fmla="*/ 585788 w 1608138"/>
              <a:gd name="connsiteY56" fmla="*/ 149225 h 1075928"/>
              <a:gd name="connsiteX57" fmla="*/ 550863 w 1608138"/>
              <a:gd name="connsiteY57" fmla="*/ 141288 h 1075928"/>
              <a:gd name="connsiteX58" fmla="*/ 517525 w 1608138"/>
              <a:gd name="connsiteY58" fmla="*/ 131763 h 1075928"/>
              <a:gd name="connsiteX59" fmla="*/ 479425 w 1608138"/>
              <a:gd name="connsiteY59" fmla="*/ 128588 h 1075928"/>
              <a:gd name="connsiteX60" fmla="*/ 441325 w 1608138"/>
              <a:gd name="connsiteY60" fmla="*/ 131763 h 1075928"/>
              <a:gd name="connsiteX61" fmla="*/ 360363 w 1608138"/>
              <a:gd name="connsiteY61" fmla="*/ 158750 h 1075928"/>
              <a:gd name="connsiteX62" fmla="*/ 292100 w 1608138"/>
              <a:gd name="connsiteY62" fmla="*/ 198438 h 1075928"/>
              <a:gd name="connsiteX63" fmla="*/ 231775 w 1608138"/>
              <a:gd name="connsiteY63" fmla="*/ 250825 h 1075928"/>
              <a:gd name="connsiteX64" fmla="*/ 182563 w 1608138"/>
              <a:gd name="connsiteY64" fmla="*/ 307975 h 1075928"/>
              <a:gd name="connsiteX65" fmla="*/ 141288 w 1608138"/>
              <a:gd name="connsiteY65" fmla="*/ 377825 h 1075928"/>
              <a:gd name="connsiteX66" fmla="*/ 109538 w 1608138"/>
              <a:gd name="connsiteY66" fmla="*/ 455613 h 1075928"/>
              <a:gd name="connsiteX67" fmla="*/ 98425 w 1608138"/>
              <a:gd name="connsiteY67" fmla="*/ 512763 h 1075928"/>
              <a:gd name="connsiteX68" fmla="*/ 92075 w 1608138"/>
              <a:gd name="connsiteY68" fmla="*/ 576263 h 1075928"/>
              <a:gd name="connsiteX69" fmla="*/ 95250 w 1608138"/>
              <a:gd name="connsiteY69" fmla="*/ 642938 h 1075928"/>
              <a:gd name="connsiteX70" fmla="*/ 101600 w 1608138"/>
              <a:gd name="connsiteY70" fmla="*/ 709613 h 1075928"/>
              <a:gd name="connsiteX71" fmla="*/ 109538 w 1608138"/>
              <a:gd name="connsiteY71" fmla="*/ 773113 h 1075928"/>
              <a:gd name="connsiteX72" fmla="*/ 123825 w 1608138"/>
              <a:gd name="connsiteY72" fmla="*/ 825500 h 1075928"/>
              <a:gd name="connsiteX73" fmla="*/ 161925 w 1608138"/>
              <a:gd name="connsiteY73" fmla="*/ 928688 h 1075928"/>
              <a:gd name="connsiteX74" fmla="*/ 207963 w 1608138"/>
              <a:gd name="connsiteY74" fmla="*/ 1030288 h 1075928"/>
              <a:gd name="connsiteX75" fmla="*/ 230783 w 1608138"/>
              <a:gd name="connsiteY75" fmla="*/ 1075928 h 1075928"/>
              <a:gd name="connsiteX76" fmla="*/ 119823 w 1608138"/>
              <a:gd name="connsiteY76" fmla="*/ 1075928 h 1075928"/>
              <a:gd name="connsiteX77" fmla="*/ 101600 w 1608138"/>
              <a:gd name="connsiteY77" fmla="*/ 1038225 h 1075928"/>
              <a:gd name="connsiteX78" fmla="*/ 60325 w 1608138"/>
              <a:gd name="connsiteY78" fmla="*/ 938213 h 1075928"/>
              <a:gd name="connsiteX79" fmla="*/ 28575 w 1608138"/>
              <a:gd name="connsiteY79" fmla="*/ 830263 h 1075928"/>
              <a:gd name="connsiteX80" fmla="*/ 14288 w 1608138"/>
              <a:gd name="connsiteY80" fmla="*/ 769938 h 1075928"/>
              <a:gd name="connsiteX81" fmla="*/ 6350 w 1608138"/>
              <a:gd name="connsiteY81" fmla="*/ 700088 h 1075928"/>
              <a:gd name="connsiteX82" fmla="*/ 0 w 1608138"/>
              <a:gd name="connsiteY82" fmla="*/ 628650 h 1075928"/>
              <a:gd name="connsiteX83" fmla="*/ 0 w 1608138"/>
              <a:gd name="connsiteY83" fmla="*/ 554038 h 1075928"/>
              <a:gd name="connsiteX84" fmla="*/ 9525 w 1608138"/>
              <a:gd name="connsiteY84" fmla="*/ 487363 h 1075928"/>
              <a:gd name="connsiteX85" fmla="*/ 23813 w 1608138"/>
              <a:gd name="connsiteY85" fmla="*/ 423863 h 1075928"/>
              <a:gd name="connsiteX86" fmla="*/ 52388 w 1608138"/>
              <a:gd name="connsiteY86" fmla="*/ 342900 h 1075928"/>
              <a:gd name="connsiteX87" fmla="*/ 95250 w 1608138"/>
              <a:gd name="connsiteY87" fmla="*/ 271463 h 1075928"/>
              <a:gd name="connsiteX88" fmla="*/ 144463 w 1608138"/>
              <a:gd name="connsiteY88" fmla="*/ 204788 h 1075928"/>
              <a:gd name="connsiteX89" fmla="*/ 204788 w 1608138"/>
              <a:gd name="connsiteY89" fmla="*/ 146050 h 1075928"/>
              <a:gd name="connsiteX90" fmla="*/ 271463 w 1608138"/>
              <a:gd name="connsiteY90" fmla="*/ 96838 h 1075928"/>
              <a:gd name="connsiteX91" fmla="*/ 346075 w 1608138"/>
              <a:gd name="connsiteY91" fmla="*/ 63500 h 1075928"/>
              <a:gd name="connsiteX92" fmla="*/ 395288 w 1608138"/>
              <a:gd name="connsiteY92" fmla="*/ 49213 h 1075928"/>
              <a:gd name="connsiteX93" fmla="*/ 447675 w 1608138"/>
              <a:gd name="connsiteY93" fmla="*/ 36513 h 1075928"/>
              <a:gd name="connsiteX94" fmla="*/ 500063 w 1608138"/>
              <a:gd name="connsiteY94" fmla="*/ 28575 h 1075928"/>
              <a:gd name="connsiteX95" fmla="*/ 549275 w 1608138"/>
              <a:gd name="connsiteY95" fmla="*/ 17463 h 1075928"/>
              <a:gd name="connsiteX96" fmla="*/ 595313 w 1608138"/>
              <a:gd name="connsiteY96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8813 w 1608138"/>
              <a:gd name="connsiteY48" fmla="*/ 19050 h 1075928"/>
              <a:gd name="connsiteX49" fmla="*/ 663575 w 1608138"/>
              <a:gd name="connsiteY49" fmla="*/ 25400 h 1075928"/>
              <a:gd name="connsiteX50" fmla="*/ 676275 w 1608138"/>
              <a:gd name="connsiteY50" fmla="*/ 53975 h 1075928"/>
              <a:gd name="connsiteX51" fmla="*/ 676275 w 1608138"/>
              <a:gd name="connsiteY51" fmla="*/ 85725 h 1075928"/>
              <a:gd name="connsiteX52" fmla="*/ 666750 w 1608138"/>
              <a:gd name="connsiteY52" fmla="*/ 114300 h 1075928"/>
              <a:gd name="connsiteX53" fmla="*/ 649288 w 1608138"/>
              <a:gd name="connsiteY53" fmla="*/ 138113 h 1075928"/>
              <a:gd name="connsiteX54" fmla="*/ 617538 w 1608138"/>
              <a:gd name="connsiteY54" fmla="*/ 149225 h 1075928"/>
              <a:gd name="connsiteX55" fmla="*/ 585788 w 1608138"/>
              <a:gd name="connsiteY55" fmla="*/ 149225 h 1075928"/>
              <a:gd name="connsiteX56" fmla="*/ 550863 w 1608138"/>
              <a:gd name="connsiteY56" fmla="*/ 141288 h 1075928"/>
              <a:gd name="connsiteX57" fmla="*/ 517525 w 1608138"/>
              <a:gd name="connsiteY57" fmla="*/ 131763 h 1075928"/>
              <a:gd name="connsiteX58" fmla="*/ 479425 w 1608138"/>
              <a:gd name="connsiteY58" fmla="*/ 128588 h 1075928"/>
              <a:gd name="connsiteX59" fmla="*/ 441325 w 1608138"/>
              <a:gd name="connsiteY59" fmla="*/ 131763 h 1075928"/>
              <a:gd name="connsiteX60" fmla="*/ 360363 w 1608138"/>
              <a:gd name="connsiteY60" fmla="*/ 158750 h 1075928"/>
              <a:gd name="connsiteX61" fmla="*/ 292100 w 1608138"/>
              <a:gd name="connsiteY61" fmla="*/ 198438 h 1075928"/>
              <a:gd name="connsiteX62" fmla="*/ 231775 w 1608138"/>
              <a:gd name="connsiteY62" fmla="*/ 250825 h 1075928"/>
              <a:gd name="connsiteX63" fmla="*/ 182563 w 1608138"/>
              <a:gd name="connsiteY63" fmla="*/ 307975 h 1075928"/>
              <a:gd name="connsiteX64" fmla="*/ 141288 w 1608138"/>
              <a:gd name="connsiteY64" fmla="*/ 377825 h 1075928"/>
              <a:gd name="connsiteX65" fmla="*/ 109538 w 1608138"/>
              <a:gd name="connsiteY65" fmla="*/ 455613 h 1075928"/>
              <a:gd name="connsiteX66" fmla="*/ 98425 w 1608138"/>
              <a:gd name="connsiteY66" fmla="*/ 512763 h 1075928"/>
              <a:gd name="connsiteX67" fmla="*/ 92075 w 1608138"/>
              <a:gd name="connsiteY67" fmla="*/ 576263 h 1075928"/>
              <a:gd name="connsiteX68" fmla="*/ 95250 w 1608138"/>
              <a:gd name="connsiteY68" fmla="*/ 642938 h 1075928"/>
              <a:gd name="connsiteX69" fmla="*/ 101600 w 1608138"/>
              <a:gd name="connsiteY69" fmla="*/ 709613 h 1075928"/>
              <a:gd name="connsiteX70" fmla="*/ 109538 w 1608138"/>
              <a:gd name="connsiteY70" fmla="*/ 773113 h 1075928"/>
              <a:gd name="connsiteX71" fmla="*/ 123825 w 1608138"/>
              <a:gd name="connsiteY71" fmla="*/ 825500 h 1075928"/>
              <a:gd name="connsiteX72" fmla="*/ 161925 w 1608138"/>
              <a:gd name="connsiteY72" fmla="*/ 928688 h 1075928"/>
              <a:gd name="connsiteX73" fmla="*/ 207963 w 1608138"/>
              <a:gd name="connsiteY73" fmla="*/ 1030288 h 1075928"/>
              <a:gd name="connsiteX74" fmla="*/ 230783 w 1608138"/>
              <a:gd name="connsiteY74" fmla="*/ 1075928 h 1075928"/>
              <a:gd name="connsiteX75" fmla="*/ 119823 w 1608138"/>
              <a:gd name="connsiteY75" fmla="*/ 1075928 h 1075928"/>
              <a:gd name="connsiteX76" fmla="*/ 101600 w 1608138"/>
              <a:gd name="connsiteY76" fmla="*/ 1038225 h 1075928"/>
              <a:gd name="connsiteX77" fmla="*/ 60325 w 1608138"/>
              <a:gd name="connsiteY77" fmla="*/ 938213 h 1075928"/>
              <a:gd name="connsiteX78" fmla="*/ 28575 w 1608138"/>
              <a:gd name="connsiteY78" fmla="*/ 830263 h 1075928"/>
              <a:gd name="connsiteX79" fmla="*/ 14288 w 1608138"/>
              <a:gd name="connsiteY79" fmla="*/ 769938 h 1075928"/>
              <a:gd name="connsiteX80" fmla="*/ 6350 w 1608138"/>
              <a:gd name="connsiteY80" fmla="*/ 700088 h 1075928"/>
              <a:gd name="connsiteX81" fmla="*/ 0 w 1608138"/>
              <a:gd name="connsiteY81" fmla="*/ 628650 h 1075928"/>
              <a:gd name="connsiteX82" fmla="*/ 0 w 1608138"/>
              <a:gd name="connsiteY82" fmla="*/ 554038 h 1075928"/>
              <a:gd name="connsiteX83" fmla="*/ 9525 w 1608138"/>
              <a:gd name="connsiteY83" fmla="*/ 487363 h 1075928"/>
              <a:gd name="connsiteX84" fmla="*/ 23813 w 1608138"/>
              <a:gd name="connsiteY84" fmla="*/ 423863 h 1075928"/>
              <a:gd name="connsiteX85" fmla="*/ 52388 w 1608138"/>
              <a:gd name="connsiteY85" fmla="*/ 342900 h 1075928"/>
              <a:gd name="connsiteX86" fmla="*/ 95250 w 1608138"/>
              <a:gd name="connsiteY86" fmla="*/ 271463 h 1075928"/>
              <a:gd name="connsiteX87" fmla="*/ 144463 w 1608138"/>
              <a:gd name="connsiteY87" fmla="*/ 204788 h 1075928"/>
              <a:gd name="connsiteX88" fmla="*/ 204788 w 1608138"/>
              <a:gd name="connsiteY88" fmla="*/ 146050 h 1075928"/>
              <a:gd name="connsiteX89" fmla="*/ 271463 w 1608138"/>
              <a:gd name="connsiteY89" fmla="*/ 96838 h 1075928"/>
              <a:gd name="connsiteX90" fmla="*/ 346075 w 1608138"/>
              <a:gd name="connsiteY90" fmla="*/ 63500 h 1075928"/>
              <a:gd name="connsiteX91" fmla="*/ 395288 w 1608138"/>
              <a:gd name="connsiteY91" fmla="*/ 49213 h 1075928"/>
              <a:gd name="connsiteX92" fmla="*/ 447675 w 1608138"/>
              <a:gd name="connsiteY92" fmla="*/ 36513 h 1075928"/>
              <a:gd name="connsiteX93" fmla="*/ 500063 w 1608138"/>
              <a:gd name="connsiteY93" fmla="*/ 28575 h 1075928"/>
              <a:gd name="connsiteX94" fmla="*/ 549275 w 1608138"/>
              <a:gd name="connsiteY94" fmla="*/ 17463 h 1075928"/>
              <a:gd name="connsiteX95" fmla="*/ 595313 w 1608138"/>
              <a:gd name="connsiteY95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63575 w 1608138"/>
              <a:gd name="connsiteY48" fmla="*/ 25400 h 1075928"/>
              <a:gd name="connsiteX49" fmla="*/ 676275 w 1608138"/>
              <a:gd name="connsiteY49" fmla="*/ 53975 h 1075928"/>
              <a:gd name="connsiteX50" fmla="*/ 676275 w 1608138"/>
              <a:gd name="connsiteY50" fmla="*/ 85725 h 1075928"/>
              <a:gd name="connsiteX51" fmla="*/ 666750 w 1608138"/>
              <a:gd name="connsiteY51" fmla="*/ 114300 h 1075928"/>
              <a:gd name="connsiteX52" fmla="*/ 649288 w 1608138"/>
              <a:gd name="connsiteY52" fmla="*/ 138113 h 1075928"/>
              <a:gd name="connsiteX53" fmla="*/ 617538 w 1608138"/>
              <a:gd name="connsiteY53" fmla="*/ 149225 h 1075928"/>
              <a:gd name="connsiteX54" fmla="*/ 585788 w 1608138"/>
              <a:gd name="connsiteY54" fmla="*/ 149225 h 1075928"/>
              <a:gd name="connsiteX55" fmla="*/ 550863 w 1608138"/>
              <a:gd name="connsiteY55" fmla="*/ 141288 h 1075928"/>
              <a:gd name="connsiteX56" fmla="*/ 517525 w 1608138"/>
              <a:gd name="connsiteY56" fmla="*/ 131763 h 1075928"/>
              <a:gd name="connsiteX57" fmla="*/ 479425 w 1608138"/>
              <a:gd name="connsiteY57" fmla="*/ 128588 h 1075928"/>
              <a:gd name="connsiteX58" fmla="*/ 441325 w 1608138"/>
              <a:gd name="connsiteY58" fmla="*/ 131763 h 1075928"/>
              <a:gd name="connsiteX59" fmla="*/ 360363 w 1608138"/>
              <a:gd name="connsiteY59" fmla="*/ 158750 h 1075928"/>
              <a:gd name="connsiteX60" fmla="*/ 292100 w 1608138"/>
              <a:gd name="connsiteY60" fmla="*/ 198438 h 1075928"/>
              <a:gd name="connsiteX61" fmla="*/ 231775 w 1608138"/>
              <a:gd name="connsiteY61" fmla="*/ 250825 h 1075928"/>
              <a:gd name="connsiteX62" fmla="*/ 182563 w 1608138"/>
              <a:gd name="connsiteY62" fmla="*/ 307975 h 1075928"/>
              <a:gd name="connsiteX63" fmla="*/ 141288 w 1608138"/>
              <a:gd name="connsiteY63" fmla="*/ 377825 h 1075928"/>
              <a:gd name="connsiteX64" fmla="*/ 109538 w 1608138"/>
              <a:gd name="connsiteY64" fmla="*/ 455613 h 1075928"/>
              <a:gd name="connsiteX65" fmla="*/ 98425 w 1608138"/>
              <a:gd name="connsiteY65" fmla="*/ 512763 h 1075928"/>
              <a:gd name="connsiteX66" fmla="*/ 92075 w 1608138"/>
              <a:gd name="connsiteY66" fmla="*/ 576263 h 1075928"/>
              <a:gd name="connsiteX67" fmla="*/ 95250 w 1608138"/>
              <a:gd name="connsiteY67" fmla="*/ 642938 h 1075928"/>
              <a:gd name="connsiteX68" fmla="*/ 101600 w 1608138"/>
              <a:gd name="connsiteY68" fmla="*/ 709613 h 1075928"/>
              <a:gd name="connsiteX69" fmla="*/ 109538 w 1608138"/>
              <a:gd name="connsiteY69" fmla="*/ 773113 h 1075928"/>
              <a:gd name="connsiteX70" fmla="*/ 123825 w 1608138"/>
              <a:gd name="connsiteY70" fmla="*/ 825500 h 1075928"/>
              <a:gd name="connsiteX71" fmla="*/ 161925 w 1608138"/>
              <a:gd name="connsiteY71" fmla="*/ 928688 h 1075928"/>
              <a:gd name="connsiteX72" fmla="*/ 207963 w 1608138"/>
              <a:gd name="connsiteY72" fmla="*/ 1030288 h 1075928"/>
              <a:gd name="connsiteX73" fmla="*/ 230783 w 1608138"/>
              <a:gd name="connsiteY73" fmla="*/ 1075928 h 1075928"/>
              <a:gd name="connsiteX74" fmla="*/ 119823 w 1608138"/>
              <a:gd name="connsiteY74" fmla="*/ 1075928 h 1075928"/>
              <a:gd name="connsiteX75" fmla="*/ 101600 w 1608138"/>
              <a:gd name="connsiteY75" fmla="*/ 1038225 h 1075928"/>
              <a:gd name="connsiteX76" fmla="*/ 60325 w 1608138"/>
              <a:gd name="connsiteY76" fmla="*/ 938213 h 1075928"/>
              <a:gd name="connsiteX77" fmla="*/ 28575 w 1608138"/>
              <a:gd name="connsiteY77" fmla="*/ 830263 h 1075928"/>
              <a:gd name="connsiteX78" fmla="*/ 14288 w 1608138"/>
              <a:gd name="connsiteY78" fmla="*/ 769938 h 1075928"/>
              <a:gd name="connsiteX79" fmla="*/ 6350 w 1608138"/>
              <a:gd name="connsiteY79" fmla="*/ 700088 h 1075928"/>
              <a:gd name="connsiteX80" fmla="*/ 0 w 1608138"/>
              <a:gd name="connsiteY80" fmla="*/ 628650 h 1075928"/>
              <a:gd name="connsiteX81" fmla="*/ 0 w 1608138"/>
              <a:gd name="connsiteY81" fmla="*/ 554038 h 1075928"/>
              <a:gd name="connsiteX82" fmla="*/ 9525 w 1608138"/>
              <a:gd name="connsiteY82" fmla="*/ 487363 h 1075928"/>
              <a:gd name="connsiteX83" fmla="*/ 23813 w 1608138"/>
              <a:gd name="connsiteY83" fmla="*/ 423863 h 1075928"/>
              <a:gd name="connsiteX84" fmla="*/ 52388 w 1608138"/>
              <a:gd name="connsiteY84" fmla="*/ 342900 h 1075928"/>
              <a:gd name="connsiteX85" fmla="*/ 95250 w 1608138"/>
              <a:gd name="connsiteY85" fmla="*/ 271463 h 1075928"/>
              <a:gd name="connsiteX86" fmla="*/ 144463 w 1608138"/>
              <a:gd name="connsiteY86" fmla="*/ 204788 h 1075928"/>
              <a:gd name="connsiteX87" fmla="*/ 204788 w 1608138"/>
              <a:gd name="connsiteY87" fmla="*/ 146050 h 1075928"/>
              <a:gd name="connsiteX88" fmla="*/ 271463 w 1608138"/>
              <a:gd name="connsiteY88" fmla="*/ 96838 h 1075928"/>
              <a:gd name="connsiteX89" fmla="*/ 346075 w 1608138"/>
              <a:gd name="connsiteY89" fmla="*/ 63500 h 1075928"/>
              <a:gd name="connsiteX90" fmla="*/ 395288 w 1608138"/>
              <a:gd name="connsiteY90" fmla="*/ 49213 h 1075928"/>
              <a:gd name="connsiteX91" fmla="*/ 447675 w 1608138"/>
              <a:gd name="connsiteY91" fmla="*/ 36513 h 1075928"/>
              <a:gd name="connsiteX92" fmla="*/ 500063 w 1608138"/>
              <a:gd name="connsiteY92" fmla="*/ 28575 h 1075928"/>
              <a:gd name="connsiteX93" fmla="*/ 549275 w 1608138"/>
              <a:gd name="connsiteY93" fmla="*/ 17463 h 1075928"/>
              <a:gd name="connsiteX94" fmla="*/ 595313 w 1608138"/>
              <a:gd name="connsiteY94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76275 w 1608138"/>
              <a:gd name="connsiteY48" fmla="*/ 85725 h 1075928"/>
              <a:gd name="connsiteX49" fmla="*/ 666750 w 1608138"/>
              <a:gd name="connsiteY49" fmla="*/ 114300 h 1075928"/>
              <a:gd name="connsiteX50" fmla="*/ 649288 w 1608138"/>
              <a:gd name="connsiteY50" fmla="*/ 138113 h 1075928"/>
              <a:gd name="connsiteX51" fmla="*/ 617538 w 1608138"/>
              <a:gd name="connsiteY51" fmla="*/ 149225 h 1075928"/>
              <a:gd name="connsiteX52" fmla="*/ 585788 w 1608138"/>
              <a:gd name="connsiteY52" fmla="*/ 149225 h 1075928"/>
              <a:gd name="connsiteX53" fmla="*/ 550863 w 1608138"/>
              <a:gd name="connsiteY53" fmla="*/ 141288 h 1075928"/>
              <a:gd name="connsiteX54" fmla="*/ 517525 w 1608138"/>
              <a:gd name="connsiteY54" fmla="*/ 131763 h 1075928"/>
              <a:gd name="connsiteX55" fmla="*/ 479425 w 1608138"/>
              <a:gd name="connsiteY55" fmla="*/ 128588 h 1075928"/>
              <a:gd name="connsiteX56" fmla="*/ 441325 w 1608138"/>
              <a:gd name="connsiteY56" fmla="*/ 131763 h 1075928"/>
              <a:gd name="connsiteX57" fmla="*/ 360363 w 1608138"/>
              <a:gd name="connsiteY57" fmla="*/ 158750 h 1075928"/>
              <a:gd name="connsiteX58" fmla="*/ 292100 w 1608138"/>
              <a:gd name="connsiteY58" fmla="*/ 198438 h 1075928"/>
              <a:gd name="connsiteX59" fmla="*/ 231775 w 1608138"/>
              <a:gd name="connsiteY59" fmla="*/ 250825 h 1075928"/>
              <a:gd name="connsiteX60" fmla="*/ 182563 w 1608138"/>
              <a:gd name="connsiteY60" fmla="*/ 307975 h 1075928"/>
              <a:gd name="connsiteX61" fmla="*/ 141288 w 1608138"/>
              <a:gd name="connsiteY61" fmla="*/ 377825 h 1075928"/>
              <a:gd name="connsiteX62" fmla="*/ 109538 w 1608138"/>
              <a:gd name="connsiteY62" fmla="*/ 455613 h 1075928"/>
              <a:gd name="connsiteX63" fmla="*/ 98425 w 1608138"/>
              <a:gd name="connsiteY63" fmla="*/ 512763 h 1075928"/>
              <a:gd name="connsiteX64" fmla="*/ 92075 w 1608138"/>
              <a:gd name="connsiteY64" fmla="*/ 576263 h 1075928"/>
              <a:gd name="connsiteX65" fmla="*/ 95250 w 1608138"/>
              <a:gd name="connsiteY65" fmla="*/ 642938 h 1075928"/>
              <a:gd name="connsiteX66" fmla="*/ 101600 w 1608138"/>
              <a:gd name="connsiteY66" fmla="*/ 709613 h 1075928"/>
              <a:gd name="connsiteX67" fmla="*/ 109538 w 1608138"/>
              <a:gd name="connsiteY67" fmla="*/ 773113 h 1075928"/>
              <a:gd name="connsiteX68" fmla="*/ 123825 w 1608138"/>
              <a:gd name="connsiteY68" fmla="*/ 825500 h 1075928"/>
              <a:gd name="connsiteX69" fmla="*/ 161925 w 1608138"/>
              <a:gd name="connsiteY69" fmla="*/ 928688 h 1075928"/>
              <a:gd name="connsiteX70" fmla="*/ 207963 w 1608138"/>
              <a:gd name="connsiteY70" fmla="*/ 1030288 h 1075928"/>
              <a:gd name="connsiteX71" fmla="*/ 230783 w 1608138"/>
              <a:gd name="connsiteY71" fmla="*/ 1075928 h 1075928"/>
              <a:gd name="connsiteX72" fmla="*/ 119823 w 1608138"/>
              <a:gd name="connsiteY72" fmla="*/ 1075928 h 1075928"/>
              <a:gd name="connsiteX73" fmla="*/ 101600 w 1608138"/>
              <a:gd name="connsiteY73" fmla="*/ 1038225 h 1075928"/>
              <a:gd name="connsiteX74" fmla="*/ 60325 w 1608138"/>
              <a:gd name="connsiteY74" fmla="*/ 938213 h 1075928"/>
              <a:gd name="connsiteX75" fmla="*/ 28575 w 1608138"/>
              <a:gd name="connsiteY75" fmla="*/ 830263 h 1075928"/>
              <a:gd name="connsiteX76" fmla="*/ 14288 w 1608138"/>
              <a:gd name="connsiteY76" fmla="*/ 769938 h 1075928"/>
              <a:gd name="connsiteX77" fmla="*/ 6350 w 1608138"/>
              <a:gd name="connsiteY77" fmla="*/ 700088 h 1075928"/>
              <a:gd name="connsiteX78" fmla="*/ 0 w 1608138"/>
              <a:gd name="connsiteY78" fmla="*/ 628650 h 1075928"/>
              <a:gd name="connsiteX79" fmla="*/ 0 w 1608138"/>
              <a:gd name="connsiteY79" fmla="*/ 554038 h 1075928"/>
              <a:gd name="connsiteX80" fmla="*/ 9525 w 1608138"/>
              <a:gd name="connsiteY80" fmla="*/ 487363 h 1075928"/>
              <a:gd name="connsiteX81" fmla="*/ 23813 w 1608138"/>
              <a:gd name="connsiteY81" fmla="*/ 423863 h 1075928"/>
              <a:gd name="connsiteX82" fmla="*/ 52388 w 1608138"/>
              <a:gd name="connsiteY82" fmla="*/ 342900 h 1075928"/>
              <a:gd name="connsiteX83" fmla="*/ 95250 w 1608138"/>
              <a:gd name="connsiteY83" fmla="*/ 271463 h 1075928"/>
              <a:gd name="connsiteX84" fmla="*/ 144463 w 1608138"/>
              <a:gd name="connsiteY84" fmla="*/ 204788 h 1075928"/>
              <a:gd name="connsiteX85" fmla="*/ 204788 w 1608138"/>
              <a:gd name="connsiteY85" fmla="*/ 146050 h 1075928"/>
              <a:gd name="connsiteX86" fmla="*/ 271463 w 1608138"/>
              <a:gd name="connsiteY86" fmla="*/ 96838 h 1075928"/>
              <a:gd name="connsiteX87" fmla="*/ 346075 w 1608138"/>
              <a:gd name="connsiteY87" fmla="*/ 63500 h 1075928"/>
              <a:gd name="connsiteX88" fmla="*/ 395288 w 1608138"/>
              <a:gd name="connsiteY88" fmla="*/ 49213 h 1075928"/>
              <a:gd name="connsiteX89" fmla="*/ 447675 w 1608138"/>
              <a:gd name="connsiteY89" fmla="*/ 36513 h 1075928"/>
              <a:gd name="connsiteX90" fmla="*/ 500063 w 1608138"/>
              <a:gd name="connsiteY90" fmla="*/ 28575 h 1075928"/>
              <a:gd name="connsiteX91" fmla="*/ 549275 w 1608138"/>
              <a:gd name="connsiteY91" fmla="*/ 17463 h 1075928"/>
              <a:gd name="connsiteX92" fmla="*/ 595313 w 1608138"/>
              <a:gd name="connsiteY92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66750 w 1608138"/>
              <a:gd name="connsiteY48" fmla="*/ 114300 h 1075928"/>
              <a:gd name="connsiteX49" fmla="*/ 649288 w 1608138"/>
              <a:gd name="connsiteY49" fmla="*/ 138113 h 1075928"/>
              <a:gd name="connsiteX50" fmla="*/ 617538 w 1608138"/>
              <a:gd name="connsiteY50" fmla="*/ 149225 h 1075928"/>
              <a:gd name="connsiteX51" fmla="*/ 585788 w 1608138"/>
              <a:gd name="connsiteY51" fmla="*/ 149225 h 1075928"/>
              <a:gd name="connsiteX52" fmla="*/ 550863 w 1608138"/>
              <a:gd name="connsiteY52" fmla="*/ 141288 h 1075928"/>
              <a:gd name="connsiteX53" fmla="*/ 517525 w 1608138"/>
              <a:gd name="connsiteY53" fmla="*/ 131763 h 1075928"/>
              <a:gd name="connsiteX54" fmla="*/ 479425 w 1608138"/>
              <a:gd name="connsiteY54" fmla="*/ 128588 h 1075928"/>
              <a:gd name="connsiteX55" fmla="*/ 441325 w 1608138"/>
              <a:gd name="connsiteY55" fmla="*/ 131763 h 1075928"/>
              <a:gd name="connsiteX56" fmla="*/ 360363 w 1608138"/>
              <a:gd name="connsiteY56" fmla="*/ 158750 h 1075928"/>
              <a:gd name="connsiteX57" fmla="*/ 292100 w 1608138"/>
              <a:gd name="connsiteY57" fmla="*/ 198438 h 1075928"/>
              <a:gd name="connsiteX58" fmla="*/ 231775 w 1608138"/>
              <a:gd name="connsiteY58" fmla="*/ 250825 h 1075928"/>
              <a:gd name="connsiteX59" fmla="*/ 182563 w 1608138"/>
              <a:gd name="connsiteY59" fmla="*/ 307975 h 1075928"/>
              <a:gd name="connsiteX60" fmla="*/ 141288 w 1608138"/>
              <a:gd name="connsiteY60" fmla="*/ 377825 h 1075928"/>
              <a:gd name="connsiteX61" fmla="*/ 109538 w 1608138"/>
              <a:gd name="connsiteY61" fmla="*/ 455613 h 1075928"/>
              <a:gd name="connsiteX62" fmla="*/ 98425 w 1608138"/>
              <a:gd name="connsiteY62" fmla="*/ 512763 h 1075928"/>
              <a:gd name="connsiteX63" fmla="*/ 92075 w 1608138"/>
              <a:gd name="connsiteY63" fmla="*/ 576263 h 1075928"/>
              <a:gd name="connsiteX64" fmla="*/ 95250 w 1608138"/>
              <a:gd name="connsiteY64" fmla="*/ 642938 h 1075928"/>
              <a:gd name="connsiteX65" fmla="*/ 101600 w 1608138"/>
              <a:gd name="connsiteY65" fmla="*/ 709613 h 1075928"/>
              <a:gd name="connsiteX66" fmla="*/ 109538 w 1608138"/>
              <a:gd name="connsiteY66" fmla="*/ 773113 h 1075928"/>
              <a:gd name="connsiteX67" fmla="*/ 123825 w 1608138"/>
              <a:gd name="connsiteY67" fmla="*/ 825500 h 1075928"/>
              <a:gd name="connsiteX68" fmla="*/ 161925 w 1608138"/>
              <a:gd name="connsiteY68" fmla="*/ 928688 h 1075928"/>
              <a:gd name="connsiteX69" fmla="*/ 207963 w 1608138"/>
              <a:gd name="connsiteY69" fmla="*/ 1030288 h 1075928"/>
              <a:gd name="connsiteX70" fmla="*/ 230783 w 1608138"/>
              <a:gd name="connsiteY70" fmla="*/ 1075928 h 1075928"/>
              <a:gd name="connsiteX71" fmla="*/ 119823 w 1608138"/>
              <a:gd name="connsiteY71" fmla="*/ 1075928 h 1075928"/>
              <a:gd name="connsiteX72" fmla="*/ 101600 w 1608138"/>
              <a:gd name="connsiteY72" fmla="*/ 1038225 h 1075928"/>
              <a:gd name="connsiteX73" fmla="*/ 60325 w 1608138"/>
              <a:gd name="connsiteY73" fmla="*/ 938213 h 1075928"/>
              <a:gd name="connsiteX74" fmla="*/ 28575 w 1608138"/>
              <a:gd name="connsiteY74" fmla="*/ 830263 h 1075928"/>
              <a:gd name="connsiteX75" fmla="*/ 14288 w 1608138"/>
              <a:gd name="connsiteY75" fmla="*/ 769938 h 1075928"/>
              <a:gd name="connsiteX76" fmla="*/ 6350 w 1608138"/>
              <a:gd name="connsiteY76" fmla="*/ 700088 h 1075928"/>
              <a:gd name="connsiteX77" fmla="*/ 0 w 1608138"/>
              <a:gd name="connsiteY77" fmla="*/ 628650 h 1075928"/>
              <a:gd name="connsiteX78" fmla="*/ 0 w 1608138"/>
              <a:gd name="connsiteY78" fmla="*/ 554038 h 1075928"/>
              <a:gd name="connsiteX79" fmla="*/ 9525 w 1608138"/>
              <a:gd name="connsiteY79" fmla="*/ 487363 h 1075928"/>
              <a:gd name="connsiteX80" fmla="*/ 23813 w 1608138"/>
              <a:gd name="connsiteY80" fmla="*/ 423863 h 1075928"/>
              <a:gd name="connsiteX81" fmla="*/ 52388 w 1608138"/>
              <a:gd name="connsiteY81" fmla="*/ 342900 h 1075928"/>
              <a:gd name="connsiteX82" fmla="*/ 95250 w 1608138"/>
              <a:gd name="connsiteY82" fmla="*/ 271463 h 1075928"/>
              <a:gd name="connsiteX83" fmla="*/ 144463 w 1608138"/>
              <a:gd name="connsiteY83" fmla="*/ 204788 h 1075928"/>
              <a:gd name="connsiteX84" fmla="*/ 204788 w 1608138"/>
              <a:gd name="connsiteY84" fmla="*/ 146050 h 1075928"/>
              <a:gd name="connsiteX85" fmla="*/ 271463 w 1608138"/>
              <a:gd name="connsiteY85" fmla="*/ 96838 h 1075928"/>
              <a:gd name="connsiteX86" fmla="*/ 346075 w 1608138"/>
              <a:gd name="connsiteY86" fmla="*/ 63500 h 1075928"/>
              <a:gd name="connsiteX87" fmla="*/ 395288 w 1608138"/>
              <a:gd name="connsiteY87" fmla="*/ 49213 h 1075928"/>
              <a:gd name="connsiteX88" fmla="*/ 447675 w 1608138"/>
              <a:gd name="connsiteY88" fmla="*/ 36513 h 1075928"/>
              <a:gd name="connsiteX89" fmla="*/ 500063 w 1608138"/>
              <a:gd name="connsiteY89" fmla="*/ 28575 h 1075928"/>
              <a:gd name="connsiteX90" fmla="*/ 549275 w 1608138"/>
              <a:gd name="connsiteY90" fmla="*/ 17463 h 1075928"/>
              <a:gd name="connsiteX91" fmla="*/ 595313 w 1608138"/>
              <a:gd name="connsiteY91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08138" h="107592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Table of content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C77D5-2587-46D8-A268-CA228B4A098C}"/>
              </a:ext>
            </a:extLst>
          </p:cNvPr>
          <p:cNvSpPr/>
          <p:nvPr/>
        </p:nvSpPr>
        <p:spPr>
          <a:xfrm rot="16200000">
            <a:off x="690692" y="1573052"/>
            <a:ext cx="329184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9DB49-0254-44A0-BE69-F368A157C8BA}"/>
              </a:ext>
            </a:extLst>
          </p:cNvPr>
          <p:cNvGrpSpPr/>
          <p:nvPr/>
        </p:nvGrpSpPr>
        <p:grpSpPr>
          <a:xfrm>
            <a:off x="2134833" y="3181305"/>
            <a:ext cx="376126" cy="376126"/>
            <a:chOff x="1733181" y="3181305"/>
            <a:chExt cx="376126" cy="3761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3CAEC-985A-4B21-955A-E622106FA4B4}"/>
                </a:ext>
              </a:extLst>
            </p:cNvPr>
            <p:cNvSpPr/>
            <p:nvPr/>
          </p:nvSpPr>
          <p:spPr>
            <a:xfrm rot="16200000">
              <a:off x="1733181" y="3181305"/>
              <a:ext cx="376126" cy="3761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C6A506-154C-470E-A60B-988C7FC2B1BA}"/>
                </a:ext>
              </a:extLst>
            </p:cNvPr>
            <p:cNvSpPr/>
            <p:nvPr/>
          </p:nvSpPr>
          <p:spPr>
            <a:xfrm rot="16200000">
              <a:off x="1770777" y="3218901"/>
              <a:ext cx="300935" cy="3009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DE85E2-17CB-4EE3-9E0F-D4D1CFA65AD6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904378" y="3352502"/>
              <a:ext cx="33732" cy="337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6823D-2916-4726-9F13-C37DA138C2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36EC66-387F-4CE0-A5CB-30170397489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8DD0EB-FB6B-47C9-B4E0-09CA06633F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D7A64E-D634-4380-A4CD-5C8F89C606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B50F2-F896-43B9-B08A-30FF1A12BA6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DE7AD-0C6B-4132-8A85-45BE0E44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30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1517553" y="5931888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39">
              <a:extLst>
                <a:ext uri="{FF2B5EF4-FFF2-40B4-BE49-F238E27FC236}">
                  <a16:creationId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43">
            <a:extLst>
              <a:ext uri="{FF2B5EF4-FFF2-40B4-BE49-F238E27FC236}">
                <a16:creationId xmlns:a16="http://schemas.microsoft.com/office/drawing/2014/main" id="{E02580E0-F44A-409B-BA6B-6F08B11E72A8}"/>
              </a:ext>
            </a:extLst>
          </p:cNvPr>
          <p:cNvGrpSpPr/>
          <p:nvPr/>
        </p:nvGrpSpPr>
        <p:grpSpPr>
          <a:xfrm>
            <a:off x="4205922" y="593188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F3DB0138-140B-4DA6-951E-BDE1F86DB01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13C1A4AA-6C00-4BF0-9A96-35C77997C16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1DAF9866-38FF-4A07-95F3-E2E9B031B2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>
            <a:extLst>
              <a:ext uri="{FF2B5EF4-FFF2-40B4-BE49-F238E27FC236}">
                <a16:creationId xmlns:a16="http://schemas.microsoft.com/office/drawing/2014/main" id="{D4E9EBEA-D170-43C0-A865-44EC02AE25E4}"/>
              </a:ext>
            </a:extLst>
          </p:cNvPr>
          <p:cNvGrpSpPr/>
          <p:nvPr/>
        </p:nvGrpSpPr>
        <p:grpSpPr>
          <a:xfrm>
            <a:off x="6894291" y="5931888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ADFFD4B-11A0-47AC-B923-7AE4B849B62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id="{E8A2669F-0AAA-4F76-9D6A-14D064DAF3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9CEE9ADB-9703-4151-A260-2D352801DB4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1">
            <a:extLst>
              <a:ext uri="{FF2B5EF4-FFF2-40B4-BE49-F238E27FC236}">
                <a16:creationId xmlns:a16="http://schemas.microsoft.com/office/drawing/2014/main" id="{9B12AF3C-DA3E-4AE6-A237-A0DCB6328356}"/>
              </a:ext>
            </a:extLst>
          </p:cNvPr>
          <p:cNvGrpSpPr/>
          <p:nvPr/>
        </p:nvGrpSpPr>
        <p:grpSpPr>
          <a:xfrm>
            <a:off x="9582661" y="593188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0C3C9164-B78A-4D11-8734-D484BF7FF0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39">
              <a:extLst>
                <a:ext uri="{FF2B5EF4-FFF2-40B4-BE49-F238E27FC236}">
                  <a16:creationId xmlns:a16="http://schemas.microsoft.com/office/drawing/2014/main" id="{8E1676C6-482F-4680-ACE4-9FD702432D8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71B9961E-9FDD-479E-9861-13CA167575D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B682A6B1-DF7A-4872-831D-859BDC12E4D5}"/>
              </a:ext>
            </a:extLst>
          </p:cNvPr>
          <p:cNvGrpSpPr/>
          <p:nvPr/>
        </p:nvGrpSpPr>
        <p:grpSpPr>
          <a:xfrm>
            <a:off x="1154603" y="4812629"/>
            <a:ext cx="1800200" cy="521878"/>
            <a:chOff x="2851759" y="3796461"/>
            <a:chExt cx="1800000" cy="521878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9A6F0062-7B40-4F13-B153-1871C689AB6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9" name="Text Placeholder 5">
              <a:extLst>
                <a:ext uri="{FF2B5EF4-FFF2-40B4-BE49-F238E27FC236}">
                  <a16:creationId xmlns:a16="http://schemas.microsoft.com/office/drawing/2014/main" id="{94E2B342-3425-419F-8243-160DEDEA791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accent4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1154503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51" name="Group 15">
            <a:extLst>
              <a:ext uri="{FF2B5EF4-FFF2-40B4-BE49-F238E27FC236}">
                <a16:creationId xmlns:a16="http://schemas.microsoft.com/office/drawing/2014/main" id="{C2066E4E-310F-4726-952E-9D03B24E5421}"/>
              </a:ext>
            </a:extLst>
          </p:cNvPr>
          <p:cNvGrpSpPr/>
          <p:nvPr/>
        </p:nvGrpSpPr>
        <p:grpSpPr>
          <a:xfrm>
            <a:off x="3842972" y="4812629"/>
            <a:ext cx="1800200" cy="521878"/>
            <a:chOff x="2851759" y="3796461"/>
            <a:chExt cx="1800000" cy="521878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D2435410-E46B-479E-A7EA-2A27D65D514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53" name="Text Placeholder 5">
              <a:extLst>
                <a:ext uri="{FF2B5EF4-FFF2-40B4-BE49-F238E27FC236}">
                  <a16:creationId xmlns:a16="http://schemas.microsoft.com/office/drawing/2014/main" id="{A454D1C6-94DC-469D-A102-D03EE7C893A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Marketing</a:t>
              </a:r>
              <a:endParaRPr lang="ko-KR" altLang="en-US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AAB2DBF-AACC-40CC-AB1A-F06AAD4493AD}"/>
              </a:ext>
            </a:extLst>
          </p:cNvPr>
          <p:cNvSpPr txBox="1"/>
          <p:nvPr/>
        </p:nvSpPr>
        <p:spPr>
          <a:xfrm>
            <a:off x="3842872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EC86C5F1-F7F5-4873-A80B-6816C2022DE7}"/>
              </a:ext>
            </a:extLst>
          </p:cNvPr>
          <p:cNvGrpSpPr/>
          <p:nvPr/>
        </p:nvGrpSpPr>
        <p:grpSpPr>
          <a:xfrm>
            <a:off x="6531341" y="4812629"/>
            <a:ext cx="1800200" cy="521878"/>
            <a:chOff x="2851759" y="3796461"/>
            <a:chExt cx="1800000" cy="521878"/>
          </a:xfrm>
        </p:grpSpPr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A3C5B6D6-9DA1-4E40-B495-BC88A2CCFA7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3" name="Text Placeholder 5">
              <a:extLst>
                <a:ext uri="{FF2B5EF4-FFF2-40B4-BE49-F238E27FC236}">
                  <a16:creationId xmlns:a16="http://schemas.microsoft.com/office/drawing/2014/main" id="{39DB6430-840A-4A9F-8FE8-FD3AEFA0E8E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Designer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296D4EE-906B-4A1E-A7C1-478417E52731}"/>
              </a:ext>
            </a:extLst>
          </p:cNvPr>
          <p:cNvSpPr txBox="1"/>
          <p:nvPr/>
        </p:nvSpPr>
        <p:spPr>
          <a:xfrm>
            <a:off x="6531241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6167918B-2F0B-4210-86B7-9E0F390A940C}"/>
              </a:ext>
            </a:extLst>
          </p:cNvPr>
          <p:cNvGrpSpPr/>
          <p:nvPr/>
        </p:nvGrpSpPr>
        <p:grpSpPr>
          <a:xfrm>
            <a:off x="9219711" y="4812629"/>
            <a:ext cx="1800200" cy="521878"/>
            <a:chOff x="2851759" y="3796461"/>
            <a:chExt cx="1800000" cy="521878"/>
          </a:xfrm>
        </p:grpSpPr>
        <p:sp>
          <p:nvSpPr>
            <p:cNvPr id="76" name="Text Placeholder 3">
              <a:extLst>
                <a:ext uri="{FF2B5EF4-FFF2-40B4-BE49-F238E27FC236}">
                  <a16:creationId xmlns:a16="http://schemas.microsoft.com/office/drawing/2014/main" id="{367CB5F5-8272-458B-990B-22C98427E4E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7" name="Text Placeholder 5">
              <a:extLst>
                <a:ext uri="{FF2B5EF4-FFF2-40B4-BE49-F238E27FC236}">
                  <a16:creationId xmlns:a16="http://schemas.microsoft.com/office/drawing/2014/main" id="{0FF07550-B55C-4390-9369-AD2C971942D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Developer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70BC733-0834-415E-9ED4-79BF13DE21EF}"/>
              </a:ext>
            </a:extLst>
          </p:cNvPr>
          <p:cNvSpPr txBox="1"/>
          <p:nvPr/>
        </p:nvSpPr>
        <p:spPr>
          <a:xfrm>
            <a:off x="9219611" y="5397853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Freeform 47">
            <a:extLst>
              <a:ext uri="{FF2B5EF4-FFF2-40B4-BE49-F238E27FC236}">
                <a16:creationId xmlns:a16="http://schemas.microsoft.com/office/drawing/2014/main" id="{DDDF17D1-5793-44E1-974B-970467987FAB}"/>
              </a:ext>
            </a:extLst>
          </p:cNvPr>
          <p:cNvSpPr>
            <a:spLocks noChangeAspect="1"/>
          </p:cNvSpPr>
          <p:nvPr/>
        </p:nvSpPr>
        <p:spPr>
          <a:xfrm>
            <a:off x="1841828" y="3937647"/>
            <a:ext cx="444891" cy="44462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Freeform 49">
            <a:extLst>
              <a:ext uri="{FF2B5EF4-FFF2-40B4-BE49-F238E27FC236}">
                <a16:creationId xmlns:a16="http://schemas.microsoft.com/office/drawing/2014/main" id="{6ECF0345-4894-49D7-AA74-6ED2EA90EB44}"/>
              </a:ext>
            </a:extLst>
          </p:cNvPr>
          <p:cNvSpPr>
            <a:spLocks noChangeAspect="1"/>
          </p:cNvSpPr>
          <p:nvPr/>
        </p:nvSpPr>
        <p:spPr>
          <a:xfrm>
            <a:off x="9916378" y="3994272"/>
            <a:ext cx="395188" cy="39518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C9B50FF8-26A4-4B14-834B-8F0D0D6E3CA0}"/>
              </a:ext>
            </a:extLst>
          </p:cNvPr>
          <p:cNvSpPr>
            <a:spLocks noChangeAspect="1"/>
          </p:cNvSpPr>
          <p:nvPr/>
        </p:nvSpPr>
        <p:spPr>
          <a:xfrm>
            <a:off x="4492968" y="4070398"/>
            <a:ext cx="519558" cy="38824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Freeform 99">
            <a:extLst>
              <a:ext uri="{FF2B5EF4-FFF2-40B4-BE49-F238E27FC236}">
                <a16:creationId xmlns:a16="http://schemas.microsoft.com/office/drawing/2014/main" id="{879A8744-9651-4DA1-98F9-1DF689ACF1B9}"/>
              </a:ext>
            </a:extLst>
          </p:cNvPr>
          <p:cNvSpPr>
            <a:spLocks noChangeAspect="1"/>
          </p:cNvSpPr>
          <p:nvPr/>
        </p:nvSpPr>
        <p:spPr>
          <a:xfrm>
            <a:off x="7239298" y="4007052"/>
            <a:ext cx="326255" cy="40822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729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96C7C2-4DEC-4754-8FD0-6C2E4EACA626}"/>
              </a:ext>
            </a:extLst>
          </p:cNvPr>
          <p:cNvGrpSpPr/>
          <p:nvPr/>
        </p:nvGrpSpPr>
        <p:grpSpPr>
          <a:xfrm>
            <a:off x="789913" y="742750"/>
            <a:ext cx="1574276" cy="2011520"/>
            <a:chOff x="563580" y="742750"/>
            <a:chExt cx="1574276" cy="20115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933E92-CC96-4BB8-A8B0-5F70C3D7CDA1}"/>
                </a:ext>
              </a:extLst>
            </p:cNvPr>
            <p:cNvSpPr/>
            <p:nvPr/>
          </p:nvSpPr>
          <p:spPr>
            <a:xfrm>
              <a:off x="1290016" y="742750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53EBB2-4A16-4B2F-9143-10F111F69995}"/>
                </a:ext>
              </a:extLst>
            </p:cNvPr>
            <p:cNvSpPr/>
            <p:nvPr/>
          </p:nvSpPr>
          <p:spPr>
            <a:xfrm>
              <a:off x="1482551" y="742750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35E874-9F29-4E30-9069-4A30BEB36BA9}"/>
                </a:ext>
              </a:extLst>
            </p:cNvPr>
            <p:cNvSpPr/>
            <p:nvPr/>
          </p:nvSpPr>
          <p:spPr>
            <a:xfrm>
              <a:off x="563580" y="1720916"/>
              <a:ext cx="1574276" cy="1033354"/>
            </a:xfrm>
            <a:custGeom>
              <a:avLst/>
              <a:gdLst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929681 w 1574276"/>
                <a:gd name="connsiteY7" fmla="*/ 1049442 h 1049442"/>
                <a:gd name="connsiteX8" fmla="*/ 811682 w 1574276"/>
                <a:gd name="connsiteY8" fmla="*/ 1049442 h 1049442"/>
                <a:gd name="connsiteX9" fmla="*/ 809218 w 1574276"/>
                <a:gd name="connsiteY9" fmla="*/ 1034491 h 1049442"/>
                <a:gd name="connsiteX10" fmla="*/ 804894 w 1574276"/>
                <a:gd name="connsiteY10" fmla="*/ 1027296 h 1049442"/>
                <a:gd name="connsiteX11" fmla="*/ 13542 w 1574276"/>
                <a:gd name="connsiteY11" fmla="*/ 491899 h 1049442"/>
                <a:gd name="connsiteX12" fmla="*/ 31756 w 1574276"/>
                <a:gd name="connsiteY12" fmla="*/ 153501 h 1049442"/>
                <a:gd name="connsiteX13" fmla="*/ 73936 w 1574276"/>
                <a:gd name="connsiteY13" fmla="*/ 95983 h 1049442"/>
                <a:gd name="connsiteX14" fmla="*/ 151585 w 1574276"/>
                <a:gd name="connsiteY14" fmla="*/ 127139 h 1049442"/>
                <a:gd name="connsiteX15" fmla="*/ 151585 w 1574276"/>
                <a:gd name="connsiteY15" fmla="*/ 173633 h 1049442"/>
                <a:gd name="connsiteX16" fmla="*/ 124264 w 1574276"/>
                <a:gd name="connsiteY16" fmla="*/ 281479 h 1049442"/>
                <a:gd name="connsiteX17" fmla="*/ 238342 w 1574276"/>
                <a:gd name="connsiteY17" fmla="*/ 713343 h 1049442"/>
                <a:gd name="connsiteX18" fmla="*/ 612209 w 1574276"/>
                <a:gd name="connsiteY18" fmla="*/ 918970 h 1049442"/>
                <a:gd name="connsiteX19" fmla="*/ 1174927 w 1574276"/>
                <a:gd name="connsiteY19" fmla="*/ 839404 h 1049442"/>
                <a:gd name="connsiteX20" fmla="*/ 1440468 w 1574276"/>
                <a:gd name="connsiteY20" fmla="*/ 476561 h 1049442"/>
                <a:gd name="connsiteX21" fmla="*/ 1385826 w 1574276"/>
                <a:gd name="connsiteY21" fmla="*/ 113718 h 1049442"/>
                <a:gd name="connsiteX22" fmla="*/ 1371926 w 1574276"/>
                <a:gd name="connsiteY22" fmla="*/ 89273 h 1049442"/>
                <a:gd name="connsiteX23" fmla="*/ 1372405 w 1574276"/>
                <a:gd name="connsiteY23" fmla="*/ 35589 h 1049442"/>
                <a:gd name="connsiteX24" fmla="*/ 1403561 w 1574276"/>
                <a:gd name="connsiteY24" fmla="*/ 5392 h 1049442"/>
                <a:gd name="connsiteX25" fmla="*/ 1425250 w 1574276"/>
                <a:gd name="connsiteY25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811682 w 1574276"/>
                <a:gd name="connsiteY7" fmla="*/ 1049442 h 1049442"/>
                <a:gd name="connsiteX8" fmla="*/ 809218 w 1574276"/>
                <a:gd name="connsiteY8" fmla="*/ 1034491 h 1049442"/>
                <a:gd name="connsiteX9" fmla="*/ 804894 w 1574276"/>
                <a:gd name="connsiteY9" fmla="*/ 1027296 h 1049442"/>
                <a:gd name="connsiteX10" fmla="*/ 13542 w 1574276"/>
                <a:gd name="connsiteY10" fmla="*/ 491899 h 1049442"/>
                <a:gd name="connsiteX11" fmla="*/ 31756 w 1574276"/>
                <a:gd name="connsiteY11" fmla="*/ 153501 h 1049442"/>
                <a:gd name="connsiteX12" fmla="*/ 73936 w 1574276"/>
                <a:gd name="connsiteY12" fmla="*/ 95983 h 1049442"/>
                <a:gd name="connsiteX13" fmla="*/ 151585 w 1574276"/>
                <a:gd name="connsiteY13" fmla="*/ 127139 h 1049442"/>
                <a:gd name="connsiteX14" fmla="*/ 151585 w 1574276"/>
                <a:gd name="connsiteY14" fmla="*/ 173633 h 1049442"/>
                <a:gd name="connsiteX15" fmla="*/ 124264 w 1574276"/>
                <a:gd name="connsiteY15" fmla="*/ 281479 h 1049442"/>
                <a:gd name="connsiteX16" fmla="*/ 238342 w 1574276"/>
                <a:gd name="connsiteY16" fmla="*/ 713343 h 1049442"/>
                <a:gd name="connsiteX17" fmla="*/ 612209 w 1574276"/>
                <a:gd name="connsiteY17" fmla="*/ 918970 h 1049442"/>
                <a:gd name="connsiteX18" fmla="*/ 1174927 w 1574276"/>
                <a:gd name="connsiteY18" fmla="*/ 839404 h 1049442"/>
                <a:gd name="connsiteX19" fmla="*/ 1440468 w 1574276"/>
                <a:gd name="connsiteY19" fmla="*/ 476561 h 1049442"/>
                <a:gd name="connsiteX20" fmla="*/ 1385826 w 1574276"/>
                <a:gd name="connsiteY20" fmla="*/ 113718 h 1049442"/>
                <a:gd name="connsiteX21" fmla="*/ 1371926 w 1574276"/>
                <a:gd name="connsiteY21" fmla="*/ 89273 h 1049442"/>
                <a:gd name="connsiteX22" fmla="*/ 1372405 w 1574276"/>
                <a:gd name="connsiteY22" fmla="*/ 35589 h 1049442"/>
                <a:gd name="connsiteX23" fmla="*/ 1403561 w 1574276"/>
                <a:gd name="connsiteY23" fmla="*/ 5392 h 1049442"/>
                <a:gd name="connsiteX24" fmla="*/ 1425250 w 1574276"/>
                <a:gd name="connsiteY24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811682 w 1574276"/>
                <a:gd name="connsiteY6" fmla="*/ 1049442 h 1049442"/>
                <a:gd name="connsiteX7" fmla="*/ 809218 w 1574276"/>
                <a:gd name="connsiteY7" fmla="*/ 1034491 h 1049442"/>
                <a:gd name="connsiteX8" fmla="*/ 804894 w 1574276"/>
                <a:gd name="connsiteY8" fmla="*/ 1027296 h 1049442"/>
                <a:gd name="connsiteX9" fmla="*/ 13542 w 1574276"/>
                <a:gd name="connsiteY9" fmla="*/ 491899 h 1049442"/>
                <a:gd name="connsiteX10" fmla="*/ 31756 w 1574276"/>
                <a:gd name="connsiteY10" fmla="*/ 153501 h 1049442"/>
                <a:gd name="connsiteX11" fmla="*/ 73936 w 1574276"/>
                <a:gd name="connsiteY11" fmla="*/ 95983 h 1049442"/>
                <a:gd name="connsiteX12" fmla="*/ 151585 w 1574276"/>
                <a:gd name="connsiteY12" fmla="*/ 127139 h 1049442"/>
                <a:gd name="connsiteX13" fmla="*/ 151585 w 1574276"/>
                <a:gd name="connsiteY13" fmla="*/ 173633 h 1049442"/>
                <a:gd name="connsiteX14" fmla="*/ 124264 w 1574276"/>
                <a:gd name="connsiteY14" fmla="*/ 281479 h 1049442"/>
                <a:gd name="connsiteX15" fmla="*/ 238342 w 1574276"/>
                <a:gd name="connsiteY15" fmla="*/ 713343 h 1049442"/>
                <a:gd name="connsiteX16" fmla="*/ 612209 w 1574276"/>
                <a:gd name="connsiteY16" fmla="*/ 918970 h 1049442"/>
                <a:gd name="connsiteX17" fmla="*/ 1174927 w 1574276"/>
                <a:gd name="connsiteY17" fmla="*/ 839404 h 1049442"/>
                <a:gd name="connsiteX18" fmla="*/ 1440468 w 1574276"/>
                <a:gd name="connsiteY18" fmla="*/ 476561 h 1049442"/>
                <a:gd name="connsiteX19" fmla="*/ 1385826 w 1574276"/>
                <a:gd name="connsiteY19" fmla="*/ 113718 h 1049442"/>
                <a:gd name="connsiteX20" fmla="*/ 1371926 w 1574276"/>
                <a:gd name="connsiteY20" fmla="*/ 89273 h 1049442"/>
                <a:gd name="connsiteX21" fmla="*/ 1372405 w 1574276"/>
                <a:gd name="connsiteY21" fmla="*/ 35589 h 1049442"/>
                <a:gd name="connsiteX22" fmla="*/ 1403561 w 1574276"/>
                <a:gd name="connsiteY22" fmla="*/ 5392 h 1049442"/>
                <a:gd name="connsiteX23" fmla="*/ 1425250 w 1574276"/>
                <a:gd name="connsiteY23" fmla="*/ 0 h 1049442"/>
                <a:gd name="connsiteX0" fmla="*/ 1425250 w 1574276"/>
                <a:gd name="connsiteY0" fmla="*/ 0 h 1039056"/>
                <a:gd name="connsiteX1" fmla="*/ 1446220 w 1574276"/>
                <a:gd name="connsiteY1" fmla="*/ 8268 h 1039056"/>
                <a:gd name="connsiteX2" fmla="*/ 1500862 w 1574276"/>
                <a:gd name="connsiteY2" fmla="*/ 77290 h 1039056"/>
                <a:gd name="connsiteX3" fmla="*/ 1505655 w 1574276"/>
                <a:gd name="connsiteY3" fmla="*/ 647198 h 1039056"/>
                <a:gd name="connsiteX4" fmla="*/ 1166299 w 1574276"/>
                <a:gd name="connsiteY4" fmla="*/ 969778 h 1039056"/>
                <a:gd name="connsiteX5" fmla="*/ 929037 w 1574276"/>
                <a:gd name="connsiteY5" fmla="*/ 1021544 h 1039056"/>
                <a:gd name="connsiteX6" fmla="*/ 809218 w 1574276"/>
                <a:gd name="connsiteY6" fmla="*/ 1034491 h 1039056"/>
                <a:gd name="connsiteX7" fmla="*/ 804894 w 1574276"/>
                <a:gd name="connsiteY7" fmla="*/ 1027296 h 1039056"/>
                <a:gd name="connsiteX8" fmla="*/ 13542 w 1574276"/>
                <a:gd name="connsiteY8" fmla="*/ 491899 h 1039056"/>
                <a:gd name="connsiteX9" fmla="*/ 31756 w 1574276"/>
                <a:gd name="connsiteY9" fmla="*/ 153501 h 1039056"/>
                <a:gd name="connsiteX10" fmla="*/ 73936 w 1574276"/>
                <a:gd name="connsiteY10" fmla="*/ 95983 h 1039056"/>
                <a:gd name="connsiteX11" fmla="*/ 151585 w 1574276"/>
                <a:gd name="connsiteY11" fmla="*/ 127139 h 1039056"/>
                <a:gd name="connsiteX12" fmla="*/ 151585 w 1574276"/>
                <a:gd name="connsiteY12" fmla="*/ 173633 h 1039056"/>
                <a:gd name="connsiteX13" fmla="*/ 124264 w 1574276"/>
                <a:gd name="connsiteY13" fmla="*/ 281479 h 1039056"/>
                <a:gd name="connsiteX14" fmla="*/ 238342 w 1574276"/>
                <a:gd name="connsiteY14" fmla="*/ 713343 h 1039056"/>
                <a:gd name="connsiteX15" fmla="*/ 612209 w 1574276"/>
                <a:gd name="connsiteY15" fmla="*/ 918970 h 1039056"/>
                <a:gd name="connsiteX16" fmla="*/ 1174927 w 1574276"/>
                <a:gd name="connsiteY16" fmla="*/ 839404 h 1039056"/>
                <a:gd name="connsiteX17" fmla="*/ 1440468 w 1574276"/>
                <a:gd name="connsiteY17" fmla="*/ 476561 h 1039056"/>
                <a:gd name="connsiteX18" fmla="*/ 1385826 w 1574276"/>
                <a:gd name="connsiteY18" fmla="*/ 113718 h 1039056"/>
                <a:gd name="connsiteX19" fmla="*/ 1371926 w 1574276"/>
                <a:gd name="connsiteY19" fmla="*/ 89273 h 1039056"/>
                <a:gd name="connsiteX20" fmla="*/ 1372405 w 1574276"/>
                <a:gd name="connsiteY20" fmla="*/ 35589 h 1039056"/>
                <a:gd name="connsiteX21" fmla="*/ 1403561 w 1574276"/>
                <a:gd name="connsiteY21" fmla="*/ 5392 h 1039056"/>
                <a:gd name="connsiteX22" fmla="*/ 1425250 w 1574276"/>
                <a:gd name="connsiteY22" fmla="*/ 0 h 1039056"/>
                <a:gd name="connsiteX0" fmla="*/ 1425250 w 1574276"/>
                <a:gd name="connsiteY0" fmla="*/ 0 h 1043626"/>
                <a:gd name="connsiteX1" fmla="*/ 1446220 w 1574276"/>
                <a:gd name="connsiteY1" fmla="*/ 8268 h 1043626"/>
                <a:gd name="connsiteX2" fmla="*/ 1500862 w 1574276"/>
                <a:gd name="connsiteY2" fmla="*/ 77290 h 1043626"/>
                <a:gd name="connsiteX3" fmla="*/ 1505655 w 1574276"/>
                <a:gd name="connsiteY3" fmla="*/ 647198 h 1043626"/>
                <a:gd name="connsiteX4" fmla="*/ 1166299 w 1574276"/>
                <a:gd name="connsiteY4" fmla="*/ 969778 h 1043626"/>
                <a:gd name="connsiteX5" fmla="*/ 929037 w 1574276"/>
                <a:gd name="connsiteY5" fmla="*/ 1021544 h 1043626"/>
                <a:gd name="connsiteX6" fmla="*/ 809218 w 1574276"/>
                <a:gd name="connsiteY6" fmla="*/ 1034491 h 1043626"/>
                <a:gd name="connsiteX7" fmla="*/ 797750 w 1574276"/>
                <a:gd name="connsiteY7" fmla="*/ 1032059 h 1043626"/>
                <a:gd name="connsiteX8" fmla="*/ 13542 w 1574276"/>
                <a:gd name="connsiteY8" fmla="*/ 491899 h 1043626"/>
                <a:gd name="connsiteX9" fmla="*/ 31756 w 1574276"/>
                <a:gd name="connsiteY9" fmla="*/ 153501 h 1043626"/>
                <a:gd name="connsiteX10" fmla="*/ 73936 w 1574276"/>
                <a:gd name="connsiteY10" fmla="*/ 95983 h 1043626"/>
                <a:gd name="connsiteX11" fmla="*/ 151585 w 1574276"/>
                <a:gd name="connsiteY11" fmla="*/ 127139 h 1043626"/>
                <a:gd name="connsiteX12" fmla="*/ 151585 w 1574276"/>
                <a:gd name="connsiteY12" fmla="*/ 173633 h 1043626"/>
                <a:gd name="connsiteX13" fmla="*/ 124264 w 1574276"/>
                <a:gd name="connsiteY13" fmla="*/ 281479 h 1043626"/>
                <a:gd name="connsiteX14" fmla="*/ 238342 w 1574276"/>
                <a:gd name="connsiteY14" fmla="*/ 713343 h 1043626"/>
                <a:gd name="connsiteX15" fmla="*/ 612209 w 1574276"/>
                <a:gd name="connsiteY15" fmla="*/ 918970 h 1043626"/>
                <a:gd name="connsiteX16" fmla="*/ 1174927 w 1574276"/>
                <a:gd name="connsiteY16" fmla="*/ 839404 h 1043626"/>
                <a:gd name="connsiteX17" fmla="*/ 1440468 w 1574276"/>
                <a:gd name="connsiteY17" fmla="*/ 476561 h 1043626"/>
                <a:gd name="connsiteX18" fmla="*/ 1385826 w 1574276"/>
                <a:gd name="connsiteY18" fmla="*/ 113718 h 1043626"/>
                <a:gd name="connsiteX19" fmla="*/ 1371926 w 1574276"/>
                <a:gd name="connsiteY19" fmla="*/ 89273 h 1043626"/>
                <a:gd name="connsiteX20" fmla="*/ 1372405 w 1574276"/>
                <a:gd name="connsiteY20" fmla="*/ 35589 h 1043626"/>
                <a:gd name="connsiteX21" fmla="*/ 1403561 w 1574276"/>
                <a:gd name="connsiteY21" fmla="*/ 5392 h 1043626"/>
                <a:gd name="connsiteX22" fmla="*/ 1425250 w 1574276"/>
                <a:gd name="connsiteY22" fmla="*/ 0 h 1043626"/>
                <a:gd name="connsiteX0" fmla="*/ 1425250 w 1574276"/>
                <a:gd name="connsiteY0" fmla="*/ 0 h 1070884"/>
                <a:gd name="connsiteX1" fmla="*/ 1446220 w 1574276"/>
                <a:gd name="connsiteY1" fmla="*/ 8268 h 1070884"/>
                <a:gd name="connsiteX2" fmla="*/ 1500862 w 1574276"/>
                <a:gd name="connsiteY2" fmla="*/ 77290 h 1070884"/>
                <a:gd name="connsiteX3" fmla="*/ 1505655 w 1574276"/>
                <a:gd name="connsiteY3" fmla="*/ 647198 h 1070884"/>
                <a:gd name="connsiteX4" fmla="*/ 1166299 w 1574276"/>
                <a:gd name="connsiteY4" fmla="*/ 969778 h 1070884"/>
                <a:gd name="connsiteX5" fmla="*/ 929037 w 1574276"/>
                <a:gd name="connsiteY5" fmla="*/ 1021544 h 1070884"/>
                <a:gd name="connsiteX6" fmla="*/ 797750 w 1574276"/>
                <a:gd name="connsiteY6" fmla="*/ 1032059 h 1070884"/>
                <a:gd name="connsiteX7" fmla="*/ 13542 w 1574276"/>
                <a:gd name="connsiteY7" fmla="*/ 491899 h 1070884"/>
                <a:gd name="connsiteX8" fmla="*/ 31756 w 1574276"/>
                <a:gd name="connsiteY8" fmla="*/ 153501 h 1070884"/>
                <a:gd name="connsiteX9" fmla="*/ 73936 w 1574276"/>
                <a:gd name="connsiteY9" fmla="*/ 95983 h 1070884"/>
                <a:gd name="connsiteX10" fmla="*/ 151585 w 1574276"/>
                <a:gd name="connsiteY10" fmla="*/ 127139 h 1070884"/>
                <a:gd name="connsiteX11" fmla="*/ 151585 w 1574276"/>
                <a:gd name="connsiteY11" fmla="*/ 173633 h 1070884"/>
                <a:gd name="connsiteX12" fmla="*/ 124264 w 1574276"/>
                <a:gd name="connsiteY12" fmla="*/ 281479 h 1070884"/>
                <a:gd name="connsiteX13" fmla="*/ 238342 w 1574276"/>
                <a:gd name="connsiteY13" fmla="*/ 713343 h 1070884"/>
                <a:gd name="connsiteX14" fmla="*/ 612209 w 1574276"/>
                <a:gd name="connsiteY14" fmla="*/ 918970 h 1070884"/>
                <a:gd name="connsiteX15" fmla="*/ 1174927 w 1574276"/>
                <a:gd name="connsiteY15" fmla="*/ 839404 h 1070884"/>
                <a:gd name="connsiteX16" fmla="*/ 1440468 w 1574276"/>
                <a:gd name="connsiteY16" fmla="*/ 476561 h 1070884"/>
                <a:gd name="connsiteX17" fmla="*/ 1385826 w 1574276"/>
                <a:gd name="connsiteY17" fmla="*/ 113718 h 1070884"/>
                <a:gd name="connsiteX18" fmla="*/ 1371926 w 1574276"/>
                <a:gd name="connsiteY18" fmla="*/ 89273 h 1070884"/>
                <a:gd name="connsiteX19" fmla="*/ 1372405 w 1574276"/>
                <a:gd name="connsiteY19" fmla="*/ 35589 h 1070884"/>
                <a:gd name="connsiteX20" fmla="*/ 1403561 w 1574276"/>
                <a:gd name="connsiteY20" fmla="*/ 5392 h 1070884"/>
                <a:gd name="connsiteX21" fmla="*/ 1425250 w 1574276"/>
                <a:gd name="connsiteY21" fmla="*/ 0 h 1070884"/>
                <a:gd name="connsiteX0" fmla="*/ 1425250 w 1574276"/>
                <a:gd name="connsiteY0" fmla="*/ 0 h 1039446"/>
                <a:gd name="connsiteX1" fmla="*/ 1446220 w 1574276"/>
                <a:gd name="connsiteY1" fmla="*/ 8268 h 1039446"/>
                <a:gd name="connsiteX2" fmla="*/ 1500862 w 1574276"/>
                <a:gd name="connsiteY2" fmla="*/ 77290 h 1039446"/>
                <a:gd name="connsiteX3" fmla="*/ 1505655 w 1574276"/>
                <a:gd name="connsiteY3" fmla="*/ 647198 h 1039446"/>
                <a:gd name="connsiteX4" fmla="*/ 1166299 w 1574276"/>
                <a:gd name="connsiteY4" fmla="*/ 969778 h 1039446"/>
                <a:gd name="connsiteX5" fmla="*/ 929037 w 1574276"/>
                <a:gd name="connsiteY5" fmla="*/ 1021544 h 1039446"/>
                <a:gd name="connsiteX6" fmla="*/ 797750 w 1574276"/>
                <a:gd name="connsiteY6" fmla="*/ 1032059 h 1039446"/>
                <a:gd name="connsiteX7" fmla="*/ 13542 w 1574276"/>
                <a:gd name="connsiteY7" fmla="*/ 491899 h 1039446"/>
                <a:gd name="connsiteX8" fmla="*/ 31756 w 1574276"/>
                <a:gd name="connsiteY8" fmla="*/ 153501 h 1039446"/>
                <a:gd name="connsiteX9" fmla="*/ 73936 w 1574276"/>
                <a:gd name="connsiteY9" fmla="*/ 95983 h 1039446"/>
                <a:gd name="connsiteX10" fmla="*/ 151585 w 1574276"/>
                <a:gd name="connsiteY10" fmla="*/ 127139 h 1039446"/>
                <a:gd name="connsiteX11" fmla="*/ 151585 w 1574276"/>
                <a:gd name="connsiteY11" fmla="*/ 173633 h 1039446"/>
                <a:gd name="connsiteX12" fmla="*/ 124264 w 1574276"/>
                <a:gd name="connsiteY12" fmla="*/ 281479 h 1039446"/>
                <a:gd name="connsiteX13" fmla="*/ 238342 w 1574276"/>
                <a:gd name="connsiteY13" fmla="*/ 713343 h 1039446"/>
                <a:gd name="connsiteX14" fmla="*/ 612209 w 1574276"/>
                <a:gd name="connsiteY14" fmla="*/ 918970 h 1039446"/>
                <a:gd name="connsiteX15" fmla="*/ 1174927 w 1574276"/>
                <a:gd name="connsiteY15" fmla="*/ 839404 h 1039446"/>
                <a:gd name="connsiteX16" fmla="*/ 1440468 w 1574276"/>
                <a:gd name="connsiteY16" fmla="*/ 476561 h 1039446"/>
                <a:gd name="connsiteX17" fmla="*/ 1385826 w 1574276"/>
                <a:gd name="connsiteY17" fmla="*/ 113718 h 1039446"/>
                <a:gd name="connsiteX18" fmla="*/ 1371926 w 1574276"/>
                <a:gd name="connsiteY18" fmla="*/ 89273 h 1039446"/>
                <a:gd name="connsiteX19" fmla="*/ 1372405 w 1574276"/>
                <a:gd name="connsiteY19" fmla="*/ 35589 h 1039446"/>
                <a:gd name="connsiteX20" fmla="*/ 1403561 w 1574276"/>
                <a:gd name="connsiteY20" fmla="*/ 5392 h 1039446"/>
                <a:gd name="connsiteX21" fmla="*/ 1425250 w 1574276"/>
                <a:gd name="connsiteY21" fmla="*/ 0 h 1039446"/>
                <a:gd name="connsiteX0" fmla="*/ 1425250 w 1574276"/>
                <a:gd name="connsiteY0" fmla="*/ 0 h 1032286"/>
                <a:gd name="connsiteX1" fmla="*/ 1446220 w 1574276"/>
                <a:gd name="connsiteY1" fmla="*/ 8268 h 1032286"/>
                <a:gd name="connsiteX2" fmla="*/ 1500862 w 1574276"/>
                <a:gd name="connsiteY2" fmla="*/ 77290 h 1032286"/>
                <a:gd name="connsiteX3" fmla="*/ 1505655 w 1574276"/>
                <a:gd name="connsiteY3" fmla="*/ 647198 h 1032286"/>
                <a:gd name="connsiteX4" fmla="*/ 1166299 w 1574276"/>
                <a:gd name="connsiteY4" fmla="*/ 969778 h 1032286"/>
                <a:gd name="connsiteX5" fmla="*/ 929037 w 1574276"/>
                <a:gd name="connsiteY5" fmla="*/ 1021544 h 1032286"/>
                <a:gd name="connsiteX6" fmla="*/ 797750 w 1574276"/>
                <a:gd name="connsiteY6" fmla="*/ 1032059 h 1032286"/>
                <a:gd name="connsiteX7" fmla="*/ 13542 w 1574276"/>
                <a:gd name="connsiteY7" fmla="*/ 491899 h 1032286"/>
                <a:gd name="connsiteX8" fmla="*/ 31756 w 1574276"/>
                <a:gd name="connsiteY8" fmla="*/ 153501 h 1032286"/>
                <a:gd name="connsiteX9" fmla="*/ 73936 w 1574276"/>
                <a:gd name="connsiteY9" fmla="*/ 95983 h 1032286"/>
                <a:gd name="connsiteX10" fmla="*/ 151585 w 1574276"/>
                <a:gd name="connsiteY10" fmla="*/ 127139 h 1032286"/>
                <a:gd name="connsiteX11" fmla="*/ 151585 w 1574276"/>
                <a:gd name="connsiteY11" fmla="*/ 173633 h 1032286"/>
                <a:gd name="connsiteX12" fmla="*/ 124264 w 1574276"/>
                <a:gd name="connsiteY12" fmla="*/ 281479 h 1032286"/>
                <a:gd name="connsiteX13" fmla="*/ 238342 w 1574276"/>
                <a:gd name="connsiteY13" fmla="*/ 713343 h 1032286"/>
                <a:gd name="connsiteX14" fmla="*/ 612209 w 1574276"/>
                <a:gd name="connsiteY14" fmla="*/ 918970 h 1032286"/>
                <a:gd name="connsiteX15" fmla="*/ 1174927 w 1574276"/>
                <a:gd name="connsiteY15" fmla="*/ 839404 h 1032286"/>
                <a:gd name="connsiteX16" fmla="*/ 1440468 w 1574276"/>
                <a:gd name="connsiteY16" fmla="*/ 476561 h 1032286"/>
                <a:gd name="connsiteX17" fmla="*/ 1385826 w 1574276"/>
                <a:gd name="connsiteY17" fmla="*/ 113718 h 1032286"/>
                <a:gd name="connsiteX18" fmla="*/ 1371926 w 1574276"/>
                <a:gd name="connsiteY18" fmla="*/ 89273 h 1032286"/>
                <a:gd name="connsiteX19" fmla="*/ 1372405 w 1574276"/>
                <a:gd name="connsiteY19" fmla="*/ 35589 h 1032286"/>
                <a:gd name="connsiteX20" fmla="*/ 1403561 w 1574276"/>
                <a:gd name="connsiteY20" fmla="*/ 5392 h 1032286"/>
                <a:gd name="connsiteX21" fmla="*/ 1425250 w 1574276"/>
                <a:gd name="connsiteY21" fmla="*/ 0 h 1032286"/>
                <a:gd name="connsiteX0" fmla="*/ 1425250 w 1574276"/>
                <a:gd name="connsiteY0" fmla="*/ 0 h 1032456"/>
                <a:gd name="connsiteX1" fmla="*/ 1446220 w 1574276"/>
                <a:gd name="connsiteY1" fmla="*/ 8268 h 1032456"/>
                <a:gd name="connsiteX2" fmla="*/ 1500862 w 1574276"/>
                <a:gd name="connsiteY2" fmla="*/ 77290 h 1032456"/>
                <a:gd name="connsiteX3" fmla="*/ 1505655 w 1574276"/>
                <a:gd name="connsiteY3" fmla="*/ 647198 h 1032456"/>
                <a:gd name="connsiteX4" fmla="*/ 1166299 w 1574276"/>
                <a:gd name="connsiteY4" fmla="*/ 969778 h 1032456"/>
                <a:gd name="connsiteX5" fmla="*/ 929037 w 1574276"/>
                <a:gd name="connsiteY5" fmla="*/ 1021544 h 1032456"/>
                <a:gd name="connsiteX6" fmla="*/ 797750 w 1574276"/>
                <a:gd name="connsiteY6" fmla="*/ 1032059 h 1032456"/>
                <a:gd name="connsiteX7" fmla="*/ 13542 w 1574276"/>
                <a:gd name="connsiteY7" fmla="*/ 491899 h 1032456"/>
                <a:gd name="connsiteX8" fmla="*/ 31756 w 1574276"/>
                <a:gd name="connsiteY8" fmla="*/ 153501 h 1032456"/>
                <a:gd name="connsiteX9" fmla="*/ 73936 w 1574276"/>
                <a:gd name="connsiteY9" fmla="*/ 95983 h 1032456"/>
                <a:gd name="connsiteX10" fmla="*/ 151585 w 1574276"/>
                <a:gd name="connsiteY10" fmla="*/ 127139 h 1032456"/>
                <a:gd name="connsiteX11" fmla="*/ 151585 w 1574276"/>
                <a:gd name="connsiteY11" fmla="*/ 173633 h 1032456"/>
                <a:gd name="connsiteX12" fmla="*/ 124264 w 1574276"/>
                <a:gd name="connsiteY12" fmla="*/ 281479 h 1032456"/>
                <a:gd name="connsiteX13" fmla="*/ 238342 w 1574276"/>
                <a:gd name="connsiteY13" fmla="*/ 713343 h 1032456"/>
                <a:gd name="connsiteX14" fmla="*/ 612209 w 1574276"/>
                <a:gd name="connsiteY14" fmla="*/ 918970 h 1032456"/>
                <a:gd name="connsiteX15" fmla="*/ 1174927 w 1574276"/>
                <a:gd name="connsiteY15" fmla="*/ 839404 h 1032456"/>
                <a:gd name="connsiteX16" fmla="*/ 1440468 w 1574276"/>
                <a:gd name="connsiteY16" fmla="*/ 476561 h 1032456"/>
                <a:gd name="connsiteX17" fmla="*/ 1385826 w 1574276"/>
                <a:gd name="connsiteY17" fmla="*/ 113718 h 1032456"/>
                <a:gd name="connsiteX18" fmla="*/ 1371926 w 1574276"/>
                <a:gd name="connsiteY18" fmla="*/ 89273 h 1032456"/>
                <a:gd name="connsiteX19" fmla="*/ 1372405 w 1574276"/>
                <a:gd name="connsiteY19" fmla="*/ 35589 h 1032456"/>
                <a:gd name="connsiteX20" fmla="*/ 1403561 w 1574276"/>
                <a:gd name="connsiteY20" fmla="*/ 5392 h 1032456"/>
                <a:gd name="connsiteX21" fmla="*/ 1425250 w 1574276"/>
                <a:gd name="connsiteY21" fmla="*/ 0 h 1032456"/>
                <a:gd name="connsiteX0" fmla="*/ 1425250 w 1574276"/>
                <a:gd name="connsiteY0" fmla="*/ 0 h 1032095"/>
                <a:gd name="connsiteX1" fmla="*/ 1446220 w 1574276"/>
                <a:gd name="connsiteY1" fmla="*/ 8268 h 1032095"/>
                <a:gd name="connsiteX2" fmla="*/ 1500862 w 1574276"/>
                <a:gd name="connsiteY2" fmla="*/ 77290 h 1032095"/>
                <a:gd name="connsiteX3" fmla="*/ 1505655 w 1574276"/>
                <a:gd name="connsiteY3" fmla="*/ 647198 h 1032095"/>
                <a:gd name="connsiteX4" fmla="*/ 1166299 w 1574276"/>
                <a:gd name="connsiteY4" fmla="*/ 969778 h 1032095"/>
                <a:gd name="connsiteX5" fmla="*/ 929037 w 1574276"/>
                <a:gd name="connsiteY5" fmla="*/ 1021544 h 1032095"/>
                <a:gd name="connsiteX6" fmla="*/ 797750 w 1574276"/>
                <a:gd name="connsiteY6" fmla="*/ 1032059 h 1032095"/>
                <a:gd name="connsiteX7" fmla="*/ 13542 w 1574276"/>
                <a:gd name="connsiteY7" fmla="*/ 491899 h 1032095"/>
                <a:gd name="connsiteX8" fmla="*/ 31756 w 1574276"/>
                <a:gd name="connsiteY8" fmla="*/ 153501 h 1032095"/>
                <a:gd name="connsiteX9" fmla="*/ 73936 w 1574276"/>
                <a:gd name="connsiteY9" fmla="*/ 95983 h 1032095"/>
                <a:gd name="connsiteX10" fmla="*/ 151585 w 1574276"/>
                <a:gd name="connsiteY10" fmla="*/ 127139 h 1032095"/>
                <a:gd name="connsiteX11" fmla="*/ 151585 w 1574276"/>
                <a:gd name="connsiteY11" fmla="*/ 173633 h 1032095"/>
                <a:gd name="connsiteX12" fmla="*/ 124264 w 1574276"/>
                <a:gd name="connsiteY12" fmla="*/ 281479 h 1032095"/>
                <a:gd name="connsiteX13" fmla="*/ 238342 w 1574276"/>
                <a:gd name="connsiteY13" fmla="*/ 713343 h 1032095"/>
                <a:gd name="connsiteX14" fmla="*/ 612209 w 1574276"/>
                <a:gd name="connsiteY14" fmla="*/ 918970 h 1032095"/>
                <a:gd name="connsiteX15" fmla="*/ 1174927 w 1574276"/>
                <a:gd name="connsiteY15" fmla="*/ 839404 h 1032095"/>
                <a:gd name="connsiteX16" fmla="*/ 1440468 w 1574276"/>
                <a:gd name="connsiteY16" fmla="*/ 476561 h 1032095"/>
                <a:gd name="connsiteX17" fmla="*/ 1385826 w 1574276"/>
                <a:gd name="connsiteY17" fmla="*/ 113718 h 1032095"/>
                <a:gd name="connsiteX18" fmla="*/ 1371926 w 1574276"/>
                <a:gd name="connsiteY18" fmla="*/ 89273 h 1032095"/>
                <a:gd name="connsiteX19" fmla="*/ 1372405 w 1574276"/>
                <a:gd name="connsiteY19" fmla="*/ 35589 h 1032095"/>
                <a:gd name="connsiteX20" fmla="*/ 1403561 w 1574276"/>
                <a:gd name="connsiteY20" fmla="*/ 5392 h 1032095"/>
                <a:gd name="connsiteX21" fmla="*/ 1425250 w 1574276"/>
                <a:gd name="connsiteY21" fmla="*/ 0 h 1032095"/>
                <a:gd name="connsiteX0" fmla="*/ 1425250 w 1574276"/>
                <a:gd name="connsiteY0" fmla="*/ 0 h 1034834"/>
                <a:gd name="connsiteX1" fmla="*/ 1446220 w 1574276"/>
                <a:gd name="connsiteY1" fmla="*/ 8268 h 1034834"/>
                <a:gd name="connsiteX2" fmla="*/ 1500862 w 1574276"/>
                <a:gd name="connsiteY2" fmla="*/ 77290 h 1034834"/>
                <a:gd name="connsiteX3" fmla="*/ 1505655 w 1574276"/>
                <a:gd name="connsiteY3" fmla="*/ 647198 h 1034834"/>
                <a:gd name="connsiteX4" fmla="*/ 1166299 w 1574276"/>
                <a:gd name="connsiteY4" fmla="*/ 969778 h 1034834"/>
                <a:gd name="connsiteX5" fmla="*/ 929037 w 1574276"/>
                <a:gd name="connsiteY5" fmla="*/ 1021544 h 1034834"/>
                <a:gd name="connsiteX6" fmla="*/ 797750 w 1574276"/>
                <a:gd name="connsiteY6" fmla="*/ 1032059 h 1034834"/>
                <a:gd name="connsiteX7" fmla="*/ 13542 w 1574276"/>
                <a:gd name="connsiteY7" fmla="*/ 491899 h 1034834"/>
                <a:gd name="connsiteX8" fmla="*/ 31756 w 1574276"/>
                <a:gd name="connsiteY8" fmla="*/ 153501 h 1034834"/>
                <a:gd name="connsiteX9" fmla="*/ 73936 w 1574276"/>
                <a:gd name="connsiteY9" fmla="*/ 95983 h 1034834"/>
                <a:gd name="connsiteX10" fmla="*/ 151585 w 1574276"/>
                <a:gd name="connsiteY10" fmla="*/ 127139 h 1034834"/>
                <a:gd name="connsiteX11" fmla="*/ 151585 w 1574276"/>
                <a:gd name="connsiteY11" fmla="*/ 173633 h 1034834"/>
                <a:gd name="connsiteX12" fmla="*/ 124264 w 1574276"/>
                <a:gd name="connsiteY12" fmla="*/ 281479 h 1034834"/>
                <a:gd name="connsiteX13" fmla="*/ 238342 w 1574276"/>
                <a:gd name="connsiteY13" fmla="*/ 713343 h 1034834"/>
                <a:gd name="connsiteX14" fmla="*/ 612209 w 1574276"/>
                <a:gd name="connsiteY14" fmla="*/ 918970 h 1034834"/>
                <a:gd name="connsiteX15" fmla="*/ 1174927 w 1574276"/>
                <a:gd name="connsiteY15" fmla="*/ 839404 h 1034834"/>
                <a:gd name="connsiteX16" fmla="*/ 1440468 w 1574276"/>
                <a:gd name="connsiteY16" fmla="*/ 476561 h 1034834"/>
                <a:gd name="connsiteX17" fmla="*/ 1385826 w 1574276"/>
                <a:gd name="connsiteY17" fmla="*/ 113718 h 1034834"/>
                <a:gd name="connsiteX18" fmla="*/ 1371926 w 1574276"/>
                <a:gd name="connsiteY18" fmla="*/ 89273 h 1034834"/>
                <a:gd name="connsiteX19" fmla="*/ 1372405 w 1574276"/>
                <a:gd name="connsiteY19" fmla="*/ 35589 h 1034834"/>
                <a:gd name="connsiteX20" fmla="*/ 1403561 w 1574276"/>
                <a:gd name="connsiteY20" fmla="*/ 5392 h 1034834"/>
                <a:gd name="connsiteX21" fmla="*/ 1425250 w 1574276"/>
                <a:gd name="connsiteY21" fmla="*/ 0 h 103483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4276" h="1033354">
                  <a:moveTo>
                    <a:pt x="1425250" y="0"/>
                  </a:moveTo>
                  <a:cubicBezTo>
                    <a:pt x="1432440" y="0"/>
                    <a:pt x="1439510" y="2277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99987" y="1013545"/>
                    <a:pt x="929037" y="1021544"/>
                  </a:cubicBezTo>
                  <a:cubicBezTo>
                    <a:pt x="858087" y="1029543"/>
                    <a:pt x="854856" y="1029686"/>
                    <a:pt x="797750" y="1032059"/>
                  </a:cubicBezTo>
                  <a:cubicBezTo>
                    <a:pt x="371206" y="104978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0751" y="2277"/>
                    <a:pt x="1418060" y="0"/>
                    <a:pt x="1425250" y="0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BCEB50-B3F2-485F-8E07-3D38080816DC}"/>
                </a:ext>
              </a:extLst>
            </p:cNvPr>
            <p:cNvSpPr/>
            <p:nvPr/>
          </p:nvSpPr>
          <p:spPr>
            <a:xfrm>
              <a:off x="1217010" y="833820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6AFA7C7-FD10-4404-BE89-67B24C1B45BF}"/>
                </a:ext>
              </a:extLst>
            </p:cNvPr>
            <p:cNvSpPr/>
            <p:nvPr/>
          </p:nvSpPr>
          <p:spPr>
            <a:xfrm>
              <a:off x="637516" y="792599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F38A33-9DD1-4FAB-8D34-324E8CC7D11E}"/>
                </a:ext>
              </a:extLst>
            </p:cNvPr>
            <p:cNvSpPr/>
            <p:nvPr/>
          </p:nvSpPr>
          <p:spPr>
            <a:xfrm>
              <a:off x="915646" y="781284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81508E-2950-4E9F-B41E-615771F34803}"/>
              </a:ext>
            </a:extLst>
          </p:cNvPr>
          <p:cNvGrpSpPr/>
          <p:nvPr/>
        </p:nvGrpSpPr>
        <p:grpSpPr>
          <a:xfrm>
            <a:off x="1443343" y="2729997"/>
            <a:ext cx="9981236" cy="3119513"/>
            <a:chOff x="1443343" y="2729997"/>
            <a:chExt cx="9981236" cy="3119513"/>
          </a:xfrm>
          <a:solidFill>
            <a:schemeClr val="accent3"/>
          </a:solidFill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A36D97F-2B42-4125-A016-FB121F3B2C83}"/>
              </a:ext>
            </a:extLst>
          </p:cNvPr>
          <p:cNvGrpSpPr/>
          <p:nvPr/>
        </p:nvGrpSpPr>
        <p:grpSpPr>
          <a:xfrm>
            <a:off x="3431184" y="2737167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4DC016B-FECB-4445-9042-BB411BE741DC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A1AA91A6-E47F-469F-8966-2664D15DE713}"/>
              </a:ext>
            </a:extLst>
          </p:cNvPr>
          <p:cNvGrpSpPr/>
          <p:nvPr/>
        </p:nvGrpSpPr>
        <p:grpSpPr>
          <a:xfrm>
            <a:off x="5512182" y="2737167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3804BC-E880-480A-AD02-45EC8A25297C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그룹 5">
            <a:extLst>
              <a:ext uri="{FF2B5EF4-FFF2-40B4-BE49-F238E27FC236}">
                <a16:creationId xmlns:a16="http://schemas.microsoft.com/office/drawing/2014/main" id="{47AD0DEF-A36E-4FD8-9157-D1B60CE6F14D}"/>
              </a:ext>
            </a:extLst>
          </p:cNvPr>
          <p:cNvGrpSpPr/>
          <p:nvPr/>
        </p:nvGrpSpPr>
        <p:grpSpPr>
          <a:xfrm>
            <a:off x="7593180" y="2737167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1FCBFC7-A8CF-4783-B3BB-ED44D9FBE3D4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8" name="그룹 5">
            <a:extLst>
              <a:ext uri="{FF2B5EF4-FFF2-40B4-BE49-F238E27FC236}">
                <a16:creationId xmlns:a16="http://schemas.microsoft.com/office/drawing/2014/main" id="{D91A1FD7-DDA1-4F18-A5A7-3E8C7BC52FB0}"/>
              </a:ext>
            </a:extLst>
          </p:cNvPr>
          <p:cNvGrpSpPr/>
          <p:nvPr/>
        </p:nvGrpSpPr>
        <p:grpSpPr>
          <a:xfrm>
            <a:off x="9674178" y="2737167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DC3FBD5-19B4-4813-B7AA-84D05F9A33C8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208DF-3675-4B7A-BDDD-E19E28855829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D62781-7483-431F-AF5C-3BD311F1299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8F24F1-AE64-41DD-B199-0B13D50655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E68210-8DC4-4C45-A581-83CAD10DC2EC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8AED8B-89CC-43BE-BE75-3D0F196760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396B5D4-63A6-4BE5-A9A6-1FBE233350E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F27FF3-7879-44B6-880E-5BEF62DF204A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3423EC-DAA7-44E8-9D9D-0CCC1D0852B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775E9F-3C5B-413D-9DEE-0138340FF4C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:a16="http://schemas.microsoft.com/office/drawing/2014/main" id="{888B3FF8-28E8-4ED7-BAF3-33DE773691D1}"/>
              </a:ext>
            </a:extLst>
          </p:cNvPr>
          <p:cNvGrpSpPr/>
          <p:nvPr/>
        </p:nvGrpSpPr>
        <p:grpSpPr>
          <a:xfrm>
            <a:off x="3431184" y="5288981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E71876-600C-4211-8D38-E047B15F18B3}"/>
              </a:ext>
            </a:extLst>
          </p:cNvPr>
          <p:cNvSpPr txBox="1"/>
          <p:nvPr/>
        </p:nvSpPr>
        <p:spPr>
          <a:xfrm>
            <a:off x="3095030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5" name="그룹 5">
            <a:extLst>
              <a:ext uri="{FF2B5EF4-FFF2-40B4-BE49-F238E27FC236}">
                <a16:creationId xmlns:a16="http://schemas.microsoft.com/office/drawing/2014/main" id="{DF5FBDE0-C5BC-40CA-8B50-1C71C3DCF0E5}"/>
              </a:ext>
            </a:extLst>
          </p:cNvPr>
          <p:cNvGrpSpPr/>
          <p:nvPr/>
        </p:nvGrpSpPr>
        <p:grpSpPr>
          <a:xfrm>
            <a:off x="5512182" y="5288981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905A4DC-5568-43D0-B9DC-325148F939D8}"/>
              </a:ext>
            </a:extLst>
          </p:cNvPr>
          <p:cNvSpPr txBox="1"/>
          <p:nvPr/>
        </p:nvSpPr>
        <p:spPr>
          <a:xfrm>
            <a:off x="5176028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그룹 5">
            <a:extLst>
              <a:ext uri="{FF2B5EF4-FFF2-40B4-BE49-F238E27FC236}">
                <a16:creationId xmlns:a16="http://schemas.microsoft.com/office/drawing/2014/main" id="{D90C4EC2-1A8E-45BF-A985-823FA3E01D46}"/>
              </a:ext>
            </a:extLst>
          </p:cNvPr>
          <p:cNvGrpSpPr/>
          <p:nvPr/>
        </p:nvGrpSpPr>
        <p:grpSpPr>
          <a:xfrm>
            <a:off x="7593180" y="5288981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FEC2E97-D79D-4AA4-A633-CE5EE611F1B9}"/>
              </a:ext>
            </a:extLst>
          </p:cNvPr>
          <p:cNvSpPr txBox="1"/>
          <p:nvPr/>
        </p:nvSpPr>
        <p:spPr>
          <a:xfrm>
            <a:off x="7257026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3" name="그룹 5">
            <a:extLst>
              <a:ext uri="{FF2B5EF4-FFF2-40B4-BE49-F238E27FC236}">
                <a16:creationId xmlns:a16="http://schemas.microsoft.com/office/drawing/2014/main" id="{2C5D0DE1-9670-4DD1-862D-0F220BA15892}"/>
              </a:ext>
            </a:extLst>
          </p:cNvPr>
          <p:cNvGrpSpPr/>
          <p:nvPr/>
        </p:nvGrpSpPr>
        <p:grpSpPr>
          <a:xfrm>
            <a:off x="9674178" y="5288981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85A2FE3-4013-45E6-B8DB-F2E124405FB0}"/>
              </a:ext>
            </a:extLst>
          </p:cNvPr>
          <p:cNvSpPr txBox="1"/>
          <p:nvPr/>
        </p:nvSpPr>
        <p:spPr>
          <a:xfrm>
            <a:off x="9338024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62094E-531D-467C-8071-864C73568757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44A6CFC-651E-4310-9208-C8F0570C3D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923DD61-B1BD-4CC1-9E9E-B668DF43A3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EFDD956-B92C-4216-8222-48869DF5741B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AB0578-20DA-4E76-B55D-AC55B068BCE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70F151-6143-452D-82F5-EA847F41A7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A19893-F7B3-4879-9429-B232DA90578B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D4998F4-4C92-4371-AA76-939F265035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F97830-45D2-4CF2-84F5-D64BC67221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CEDD95-AB5C-4C80-AA64-EC133F96E354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61664B5-5190-43E5-BA57-EBFB65BCA2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04D0D83-0B9D-404D-8DB1-3AEFE02C9FD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4E5ED56-3FE2-481B-ACD5-C1B16D1AF6B2}"/>
              </a:ext>
            </a:extLst>
          </p:cNvPr>
          <p:cNvSpPr>
            <a:spLocks noChangeAspect="1"/>
          </p:cNvSpPr>
          <p:nvPr/>
        </p:nvSpPr>
        <p:spPr>
          <a:xfrm rot="5400000">
            <a:off x="1032117" y="5200981"/>
            <a:ext cx="727561" cy="1158738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2F35897-6A35-4D3E-86BF-1DFFD95AF155}"/>
              </a:ext>
            </a:extLst>
          </p:cNvPr>
          <p:cNvGrpSpPr/>
          <p:nvPr/>
        </p:nvGrpSpPr>
        <p:grpSpPr>
          <a:xfrm rot="17784187" flipH="1">
            <a:off x="3459908" y="2834528"/>
            <a:ext cx="2096405" cy="1986647"/>
            <a:chOff x="-116760" y="950876"/>
            <a:chExt cx="6261875" cy="5934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48C0C4-8541-49C9-8D51-83BD795767E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30" name="Rounded Rectangle 41">
                <a:extLst>
                  <a:ext uri="{FF2B5EF4-FFF2-40B4-BE49-F238E27FC236}">
                    <a16:creationId xmlns:a16="http://schemas.microsoft.com/office/drawing/2014/main" id="{EA058A82-0B26-41BD-A873-CA7A0D12A0F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2">
                <a:extLst>
                  <a:ext uri="{FF2B5EF4-FFF2-40B4-BE49-F238E27FC236}">
                    <a16:creationId xmlns:a16="http://schemas.microsoft.com/office/drawing/2014/main" id="{5CCA823E-B4BE-4AE8-A11C-4126690B1DAF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3">
                <a:extLst>
                  <a:ext uri="{FF2B5EF4-FFF2-40B4-BE49-F238E27FC236}">
                    <a16:creationId xmlns:a16="http://schemas.microsoft.com/office/drawing/2014/main" id="{606E46EE-02B9-4003-8145-D9C69B37F2C8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4">
                <a:extLst>
                  <a:ext uri="{FF2B5EF4-FFF2-40B4-BE49-F238E27FC236}">
                    <a16:creationId xmlns:a16="http://schemas.microsoft.com/office/drawing/2014/main" id="{C173C5C8-1624-4C1A-BDF5-B4DE0609105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5">
                <a:extLst>
                  <a:ext uri="{FF2B5EF4-FFF2-40B4-BE49-F238E27FC236}">
                    <a16:creationId xmlns:a16="http://schemas.microsoft.com/office/drawing/2014/main" id="{1D1E7564-9F07-4D22-BB6D-CD09C1915FE5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6">
                <a:extLst>
                  <a:ext uri="{FF2B5EF4-FFF2-40B4-BE49-F238E27FC236}">
                    <a16:creationId xmlns:a16="http://schemas.microsoft.com/office/drawing/2014/main" id="{EB3A9F6B-9CE2-47FE-9A9F-97A9D123251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67">
                <a:extLst>
                  <a:ext uri="{FF2B5EF4-FFF2-40B4-BE49-F238E27FC236}">
                    <a16:creationId xmlns:a16="http://schemas.microsoft.com/office/drawing/2014/main" id="{0ACBE37F-05DD-46DE-B1AF-91C89D06414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68">
                <a:extLst>
                  <a:ext uri="{FF2B5EF4-FFF2-40B4-BE49-F238E27FC236}">
                    <a16:creationId xmlns:a16="http://schemas.microsoft.com/office/drawing/2014/main" id="{05710CEC-D4CE-4166-AAB0-1023C4EC58C6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69">
                <a:extLst>
                  <a:ext uri="{FF2B5EF4-FFF2-40B4-BE49-F238E27FC236}">
                    <a16:creationId xmlns:a16="http://schemas.microsoft.com/office/drawing/2014/main" id="{C8F18327-C049-4AA5-9FE7-74C3D93320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94F002F3-B0C8-4C5A-9EF4-46BCC7F0E815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89BB37-AC18-43EB-AF7C-CB7F2EC2D3D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A12AE5-08FC-41BE-8DC9-C6E60F9CDCD8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8" name="Rounded Rectangle 16">
                <a:extLst>
                  <a:ext uri="{FF2B5EF4-FFF2-40B4-BE49-F238E27FC236}">
                    <a16:creationId xmlns:a16="http://schemas.microsoft.com/office/drawing/2014/main" id="{F7AA88C6-ED28-4C6C-BC7B-DBE9BD9D225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7">
                <a:extLst>
                  <a:ext uri="{FF2B5EF4-FFF2-40B4-BE49-F238E27FC236}">
                    <a16:creationId xmlns:a16="http://schemas.microsoft.com/office/drawing/2014/main" id="{87D98759-D966-4D09-ABBF-5E6FA7B1ED9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BE3F4650-310E-4513-8B22-AF260F2F7D2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19">
                <a:extLst>
                  <a:ext uri="{FF2B5EF4-FFF2-40B4-BE49-F238E27FC236}">
                    <a16:creationId xmlns:a16="http://schemas.microsoft.com/office/drawing/2014/main" id="{35B5B52B-5EF7-4B88-A426-40F9197449FF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B83FED4C-237E-47FB-ADC0-63E77D77B48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id="{0F88870A-0E78-45D2-AB73-53E6CB2684D5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id="{76D940FB-D44F-46E2-9CF2-DF9FA857BAE5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150F444D-3135-4FE4-89A0-64C29BC4817B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56F9559F-2A21-4A75-9968-7DDEC629639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id="{62145253-1296-4A0E-A942-34785C4C3BCD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C65563E3-360D-42FC-A090-8DA156028DA3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1">
                <a:extLst>
                  <a:ext uri="{FF2B5EF4-FFF2-40B4-BE49-F238E27FC236}">
                    <a16:creationId xmlns:a16="http://schemas.microsoft.com/office/drawing/2014/main" id="{D5600636-B1C2-4FF9-B818-65856497AA49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91955D-7C07-446C-ADC7-BAD6A457601E}"/>
              </a:ext>
            </a:extLst>
          </p:cNvPr>
          <p:cNvGrpSpPr/>
          <p:nvPr/>
        </p:nvGrpSpPr>
        <p:grpSpPr>
          <a:xfrm>
            <a:off x="1038638" y="608027"/>
            <a:ext cx="3861004" cy="5602490"/>
            <a:chOff x="928131" y="447675"/>
            <a:chExt cx="4082018" cy="5923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A102D5-56F8-43E0-96A0-643303B76912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0DAE108-5C9B-4D39-B568-97F5375DE1B6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7E1779-231D-4657-8B7D-C823AF81C6AE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1BE7C51-B94F-4D78-8AFA-37C14964457C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8033315-9532-4701-9B4A-0F86E59A51B2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ECF0ED-59C5-4F64-BA71-460B00300E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447061-B128-46B2-8840-6DE186F87EEA}"/>
              </a:ext>
            </a:extLst>
          </p:cNvPr>
          <p:cNvGrpSpPr/>
          <p:nvPr/>
        </p:nvGrpSpPr>
        <p:grpSpPr>
          <a:xfrm>
            <a:off x="6451837" y="1917306"/>
            <a:ext cx="4288588" cy="726743"/>
            <a:chOff x="4965552" y="1736224"/>
            <a:chExt cx="3484978" cy="7267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0E5148-4844-4CF6-8070-20F33AEB43B8}"/>
              </a:ext>
            </a:extLst>
          </p:cNvPr>
          <p:cNvGrpSpPr/>
          <p:nvPr/>
        </p:nvGrpSpPr>
        <p:grpSpPr>
          <a:xfrm>
            <a:off x="7143323" y="2830527"/>
            <a:ext cx="4288588" cy="726743"/>
            <a:chOff x="4965552" y="1736224"/>
            <a:chExt cx="3484978" cy="72674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7503363" y="3743748"/>
            <a:ext cx="4288588" cy="726743"/>
            <a:chOff x="4965552" y="1736224"/>
            <a:chExt cx="3484978" cy="7267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C82069-551B-4768-A3EC-821E7A075D72}"/>
              </a:ext>
            </a:extLst>
          </p:cNvPr>
          <p:cNvGrpSpPr/>
          <p:nvPr/>
        </p:nvGrpSpPr>
        <p:grpSpPr>
          <a:xfrm>
            <a:off x="6451837" y="5570191"/>
            <a:ext cx="4288588" cy="726743"/>
            <a:chOff x="4965552" y="1736224"/>
            <a:chExt cx="3484978" cy="7267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3D6CF7-1D88-4AE8-8077-047416A4C9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48846E-50FC-4850-9F8F-9E6F54B227B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7143323" y="4656969"/>
            <a:ext cx="4288588" cy="726743"/>
            <a:chOff x="4965552" y="1736224"/>
            <a:chExt cx="3484978" cy="72674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32928568-BF9D-4332-9FAD-7F63A1295985}"/>
              </a:ext>
            </a:extLst>
          </p:cNvPr>
          <p:cNvGrpSpPr/>
          <p:nvPr/>
        </p:nvGrpSpPr>
        <p:grpSpPr>
          <a:xfrm>
            <a:off x="1974047" y="1787085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98F58E-B60E-4C11-BB1F-5BC59BF92E42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1333F-59A3-45F0-8C9D-B78F7C8ECBC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4899642" y="556054"/>
            <a:ext cx="40709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23BDD238-7B81-406D-90BA-EBAEDC5F3F5C}"/>
              </a:ext>
            </a:extLst>
          </p:cNvPr>
          <p:cNvGrpSpPr/>
          <p:nvPr/>
        </p:nvGrpSpPr>
        <p:grpSpPr>
          <a:xfrm>
            <a:off x="1219216" y="3101713"/>
            <a:ext cx="8107865" cy="1296621"/>
            <a:chOff x="2099073" y="3345967"/>
            <a:chExt cx="6157167" cy="10494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A0A747-9F51-4DAF-A8D2-0CFE114B9070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042A0B-C230-4FE5-A319-6C46A4B77FD1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125908-C7A6-4C73-B0F0-6C56E9EC5533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A40C1-15DB-4EB1-B180-4E4B02F6509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1233B314-8078-4454-A6D6-6ED7C3130962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2A83F3E-3DEA-4B30-B9A4-E9574F075063}"/>
              </a:ext>
            </a:extLst>
          </p:cNvPr>
          <p:cNvSpPr/>
          <p:nvPr/>
        </p:nvSpPr>
        <p:spPr>
          <a:xfrm>
            <a:off x="9656193" y="2974160"/>
            <a:ext cx="1533683" cy="153368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59C408-A50B-4A47-AAB4-345C1AB64397}"/>
              </a:ext>
            </a:extLst>
          </p:cNvPr>
          <p:cNvSpPr/>
          <p:nvPr/>
        </p:nvSpPr>
        <p:spPr>
          <a:xfrm>
            <a:off x="1355140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2FE833-EE72-47C8-BF29-3A6DBC9D77F1}"/>
              </a:ext>
            </a:extLst>
          </p:cNvPr>
          <p:cNvSpPr/>
          <p:nvPr/>
        </p:nvSpPr>
        <p:spPr>
          <a:xfrm flipV="1">
            <a:off x="2945114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16D88-C754-4FAB-BD4C-080DB2491131}"/>
              </a:ext>
            </a:extLst>
          </p:cNvPr>
          <p:cNvSpPr/>
          <p:nvPr/>
        </p:nvSpPr>
        <p:spPr>
          <a:xfrm>
            <a:off x="4535088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D06DD5-92D0-4ECD-B8E9-5EA2AFA51A64}"/>
              </a:ext>
            </a:extLst>
          </p:cNvPr>
          <p:cNvSpPr/>
          <p:nvPr/>
        </p:nvSpPr>
        <p:spPr>
          <a:xfrm flipV="1">
            <a:off x="6125062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A6BDE3-2CF2-411B-A0E0-C3C2B967D5FF}"/>
              </a:ext>
            </a:extLst>
          </p:cNvPr>
          <p:cNvSpPr/>
          <p:nvPr/>
        </p:nvSpPr>
        <p:spPr>
          <a:xfrm>
            <a:off x="7715037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064D5-51DA-4AD9-815C-0A628A78534E}"/>
              </a:ext>
            </a:extLst>
          </p:cNvPr>
          <p:cNvGrpSpPr/>
          <p:nvPr/>
        </p:nvGrpSpPr>
        <p:grpSpPr>
          <a:xfrm>
            <a:off x="7626108" y="4231444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75AEAD-85B7-404D-8F5B-03C4CD8422D8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A2C705-689E-4095-A130-70F46D730180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56EEC-6480-4AE9-BF03-80BD5BDC6D97}"/>
              </a:ext>
            </a:extLst>
          </p:cNvPr>
          <p:cNvGrpSpPr/>
          <p:nvPr/>
        </p:nvGrpSpPr>
        <p:grpSpPr>
          <a:xfrm>
            <a:off x="4422661" y="4231444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14DE0A-7923-485D-BCFC-0D2ED46AE4D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C13DD-CCAD-4297-8301-DA81EA60B4DF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CD0E69-9852-4759-B53F-4F4AFAEE4570}"/>
              </a:ext>
            </a:extLst>
          </p:cNvPr>
          <p:cNvGrpSpPr/>
          <p:nvPr/>
        </p:nvGrpSpPr>
        <p:grpSpPr>
          <a:xfrm>
            <a:off x="6049072" y="1745973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1BEA30-C366-4294-8143-F3BA09D1718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E3FDC3-7550-4DD1-B85A-DC3C4B168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B0DD1C-B19C-4772-B448-B08297836E78}"/>
              </a:ext>
            </a:extLst>
          </p:cNvPr>
          <p:cNvGrpSpPr/>
          <p:nvPr/>
        </p:nvGrpSpPr>
        <p:grpSpPr>
          <a:xfrm>
            <a:off x="2845626" y="1748642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67F86-7BB0-4D0D-9CAD-244B0205B1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C586D6-D637-4821-9BDE-B0A844FE4CB5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A627E-FA6B-45AD-A304-5EC55FABBA28}"/>
              </a:ext>
            </a:extLst>
          </p:cNvPr>
          <p:cNvGrpSpPr/>
          <p:nvPr/>
        </p:nvGrpSpPr>
        <p:grpSpPr>
          <a:xfrm>
            <a:off x="1219216" y="4231444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562981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35F4B-6F94-40C0-9E99-6994FDE5A02C}"/>
              </a:ext>
            </a:extLst>
          </p:cNvPr>
          <p:cNvSpPr txBox="1"/>
          <p:nvPr/>
        </p:nvSpPr>
        <p:spPr>
          <a:xfrm>
            <a:off x="3367110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BB0511-EB45-48BA-B696-31B512CD2C51}"/>
              </a:ext>
            </a:extLst>
          </p:cNvPr>
          <p:cNvSpPr txBox="1"/>
          <p:nvPr/>
        </p:nvSpPr>
        <p:spPr>
          <a:xfrm>
            <a:off x="495246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4ED612-2172-41B7-8252-9F8B413C9890}"/>
              </a:ext>
            </a:extLst>
          </p:cNvPr>
          <p:cNvSpPr txBox="1"/>
          <p:nvPr/>
        </p:nvSpPr>
        <p:spPr>
          <a:xfrm>
            <a:off x="653781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2FA59E-65D7-434B-9DB1-AA159E4F3038}"/>
              </a:ext>
            </a:extLst>
          </p:cNvPr>
          <p:cNvSpPr txBox="1"/>
          <p:nvPr/>
        </p:nvSpPr>
        <p:spPr>
          <a:xfrm>
            <a:off x="8123164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F1B1137-9232-4CB3-BE32-99D01642AE0F}"/>
              </a:ext>
            </a:extLst>
          </p:cNvPr>
          <p:cNvSpPr/>
          <p:nvPr/>
        </p:nvSpPr>
        <p:spPr>
          <a:xfrm>
            <a:off x="9985250" y="3288111"/>
            <a:ext cx="875569" cy="905780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Heart 17">
            <a:extLst>
              <a:ext uri="{FF2B5EF4-FFF2-40B4-BE49-F238E27FC236}">
                <a16:creationId xmlns:a16="http://schemas.microsoft.com/office/drawing/2014/main" id="{EADD2D42-CBE5-4E5C-B593-18D11684C9B4}"/>
              </a:ext>
            </a:extLst>
          </p:cNvPr>
          <p:cNvSpPr/>
          <p:nvPr/>
        </p:nvSpPr>
        <p:spPr>
          <a:xfrm>
            <a:off x="7884652" y="2396735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D321087B-100A-4251-B9D6-658C9436E586}"/>
              </a:ext>
            </a:extLst>
          </p:cNvPr>
          <p:cNvSpPr/>
          <p:nvPr/>
        </p:nvSpPr>
        <p:spPr>
          <a:xfrm>
            <a:off x="1526021" y="2376734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Chord 32">
            <a:extLst>
              <a:ext uri="{FF2B5EF4-FFF2-40B4-BE49-F238E27FC236}">
                <a16:creationId xmlns:a16="http://schemas.microsoft.com/office/drawing/2014/main" id="{753C1AF2-B0A5-41C9-8CFD-97EF2D776081}"/>
              </a:ext>
            </a:extLst>
          </p:cNvPr>
          <p:cNvSpPr/>
          <p:nvPr/>
        </p:nvSpPr>
        <p:spPr>
          <a:xfrm>
            <a:off x="3110900" y="4773092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AEA25CA9-8376-4454-835A-8ED3F6B30D30}"/>
              </a:ext>
            </a:extLst>
          </p:cNvPr>
          <p:cNvSpPr/>
          <p:nvPr/>
        </p:nvSpPr>
        <p:spPr>
          <a:xfrm rot="2942052">
            <a:off x="6342301" y="4816972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id="{50EF637F-BE1F-46E1-B8D5-7535825D7248}"/>
              </a:ext>
            </a:extLst>
          </p:cNvPr>
          <p:cNvSpPr>
            <a:spLocks noChangeAspect="1"/>
          </p:cNvSpPr>
          <p:nvPr/>
        </p:nvSpPr>
        <p:spPr>
          <a:xfrm>
            <a:off x="4763426" y="2351613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0">
            <a:extLst>
              <a:ext uri="{FF2B5EF4-FFF2-40B4-BE49-F238E27FC236}">
                <a16:creationId xmlns:a16="http://schemas.microsoft.com/office/drawing/2014/main" id="{2E466B35-D21A-4A65-9408-3888B78F535C}"/>
              </a:ext>
            </a:extLst>
          </p:cNvPr>
          <p:cNvGrpSpPr/>
          <p:nvPr/>
        </p:nvGrpSpPr>
        <p:grpSpPr>
          <a:xfrm>
            <a:off x="1208099" y="507433"/>
            <a:ext cx="3338774" cy="5651950"/>
            <a:chOff x="947897" y="1831704"/>
            <a:chExt cx="2670285" cy="45203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E3EFDC-DE51-4C0F-9AFC-E01D5805892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C0CFB3-00E9-401D-8548-9310228FDA70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A21E2B-B038-4650-A773-2B1180089A7D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E986D3-4CFC-4397-BF82-351367B70201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79F8E2-F747-45CC-837F-7748022B8363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AD7D12-6CD3-4811-AF4C-4AEBF192496E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2BB468-006E-402E-93A5-292313B2298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1BBBA-9E86-49F6-BCB8-4DDC9920B0C2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Heart 26">
            <a:extLst>
              <a:ext uri="{FF2B5EF4-FFF2-40B4-BE49-F238E27FC236}">
                <a16:creationId xmlns:a16="http://schemas.microsoft.com/office/drawing/2014/main" id="{A99A5D6C-0153-4DDE-88FC-8174994DB58D}"/>
              </a:ext>
            </a:extLst>
          </p:cNvPr>
          <p:cNvSpPr/>
          <p:nvPr/>
        </p:nvSpPr>
        <p:spPr>
          <a:xfrm rot="20665493">
            <a:off x="2170675" y="1186150"/>
            <a:ext cx="2504496" cy="2106141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D8A937-595E-4798-81A5-602A4F7A5366}"/>
              </a:ext>
            </a:extLst>
          </p:cNvPr>
          <p:cNvGrpSpPr/>
          <p:nvPr/>
        </p:nvGrpSpPr>
        <p:grpSpPr>
          <a:xfrm>
            <a:off x="446587" y="2164625"/>
            <a:ext cx="5070756" cy="2758138"/>
            <a:chOff x="918856" y="2154577"/>
            <a:chExt cx="5070756" cy="27581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A17B6C-F3F0-46EF-BA1F-46FBEFA64DE6}"/>
                </a:ext>
              </a:extLst>
            </p:cNvPr>
            <p:cNvGrpSpPr/>
            <p:nvPr/>
          </p:nvGrpSpPr>
          <p:grpSpPr>
            <a:xfrm rot="5400000">
              <a:off x="2075165" y="998268"/>
              <a:ext cx="2758138" cy="5070755"/>
              <a:chOff x="2183130" y="1760603"/>
              <a:chExt cx="2758138" cy="4368220"/>
            </a:xfrm>
          </p:grpSpPr>
          <p:pic>
            <p:nvPicPr>
              <p:cNvPr id="4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2EF39763-31DF-4179-96AA-D30C35EE6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2619417" y="3677653"/>
                <a:ext cx="4238901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8118BA5-F7AC-488B-9879-F33CB8D77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8935" y="3734798"/>
                <a:ext cx="4353192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0D879F-A49A-4DA4-AB46-0384D5F5FBB1}"/>
                  </a:ext>
                </a:extLst>
              </p:cNvPr>
              <p:cNvSpPr/>
              <p:nvPr/>
            </p:nvSpPr>
            <p:spPr>
              <a:xfrm>
                <a:off x="2406367" y="1825336"/>
                <a:ext cx="695052" cy="4303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63CB75-64FD-4D5C-8B06-D4B90EEF2C20}"/>
                </a:ext>
              </a:extLst>
            </p:cNvPr>
            <p:cNvSpPr/>
            <p:nvPr/>
          </p:nvSpPr>
          <p:spPr>
            <a:xfrm>
              <a:off x="1167897" y="2391203"/>
              <a:ext cx="4821715" cy="2262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D467F6-660B-4D20-9B63-362EE2A0390E}"/>
              </a:ext>
            </a:extLst>
          </p:cNvPr>
          <p:cNvGrpSpPr/>
          <p:nvPr/>
        </p:nvGrpSpPr>
        <p:grpSpPr>
          <a:xfrm>
            <a:off x="996286" y="2545284"/>
            <a:ext cx="3596618" cy="1976098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2D44A1-3A6A-4CD4-AE96-70DFEAEC1F7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FC00FD-8CA9-46E4-99B5-42F47EE6D6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4EA027-A0CB-4EF7-82F3-0EC2D272A78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BB244E-506A-4F9A-B193-7E6375E41A6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7CBF27-93DD-4587-9700-FF0C51CC16E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652C44-94B1-4E68-8B90-40DAAD3C61D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FEDF52D-5E21-4C81-B68A-7A52B14E0CE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A5D5C9A-ACC5-42E7-97B2-EF668CC36D9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D75EE87-762A-4AF7-936D-83A99764C16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EBD444B-C0DC-4F7E-A197-641CA6967B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5FE99A-6FE6-4A69-85B3-8F8A595597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B18E3-070B-49B3-BABB-03E27CE1C9F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aphic 51">
            <a:extLst>
              <a:ext uri="{FF2B5EF4-FFF2-40B4-BE49-F238E27FC236}">
                <a16:creationId xmlns:a16="http://schemas.microsoft.com/office/drawing/2014/main" id="{2E32521B-4FF3-4390-8B7A-06D6E6E2D05F}"/>
              </a:ext>
            </a:extLst>
          </p:cNvPr>
          <p:cNvGrpSpPr/>
          <p:nvPr/>
        </p:nvGrpSpPr>
        <p:grpSpPr>
          <a:xfrm>
            <a:off x="1926126" y="2735639"/>
            <a:ext cx="1915765" cy="1403896"/>
            <a:chOff x="1416767" y="0"/>
            <a:chExt cx="9358465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6DC264-F750-485C-90EE-95010B384D76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A96B34-8B4B-4748-A8F0-8C530A2C6563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5EB121-5730-44DB-B9AE-F5F82105120A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9CEFFC-3CB0-4575-A6A9-DFC66580AC5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E272F9D-5614-4643-B552-A7ABFC58423F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CE7585-1A75-4610-AF67-77221CD9FA40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2C73B4-1B3C-4625-90E0-4048225B8C80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63AADAF-B86B-482E-B89E-0E0C7DD08D9B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CEB36F2-3C51-4C1A-B9EB-B2ED516FFAA5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E6CFFC-4943-429F-B1AC-D52FBAFE7DF9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6E571E-ED52-4DC5-9AF8-8EFD6D013E4E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8621C5A-F63D-403B-A1A9-E4D196CCFA01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AF8EE7-F006-40F6-9206-D95B22058817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A87774-8990-41AE-975B-C90C78DAF993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680D52-AF0B-4328-8461-743F97D93CC3}"/>
              </a:ext>
            </a:extLst>
          </p:cNvPr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5612567" y="182404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0CF417-1CF8-4833-989A-E88D3181FA9F}"/>
              </a:ext>
            </a:extLst>
          </p:cNvPr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5612567" y="272854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587BDD-F4A4-45BC-8195-2A863C7A94E2}"/>
              </a:ext>
            </a:extLst>
          </p:cNvPr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5612567" y="363304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7B17A2-F087-4DC4-BE5F-34CC3CBF3972}"/>
              </a:ext>
            </a:extLst>
          </p:cNvPr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5612567" y="453753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70ED3-BFB6-4E8F-814D-079FC4A81502}"/>
              </a:ext>
            </a:extLst>
          </p:cNvPr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08E2517D-CD25-4473-A440-C3EC66FE34E2}"/>
              </a:ext>
            </a:extLst>
          </p:cNvPr>
          <p:cNvSpPr txBox="1">
            <a:spLocks/>
          </p:cNvSpPr>
          <p:nvPr/>
        </p:nvSpPr>
        <p:spPr>
          <a:xfrm>
            <a:off x="5612567" y="544203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689DAF-4370-4DEC-B50E-950211446872}"/>
              </a:ext>
            </a:extLst>
          </p:cNvPr>
          <p:cNvSpPr txBox="1"/>
          <p:nvPr/>
        </p:nvSpPr>
        <p:spPr>
          <a:xfrm>
            <a:off x="8339839" y="1015667"/>
            <a:ext cx="32448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Heading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C23EF8-1FFE-4620-B12C-B99E17874FA6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D2E66E-5F86-4A8B-9320-ABCB1C537621}"/>
              </a:ext>
            </a:extLst>
          </p:cNvPr>
          <p:cNvSpPr txBox="1"/>
          <p:nvPr/>
        </p:nvSpPr>
        <p:spPr>
          <a:xfrm>
            <a:off x="8339837" y="1600497"/>
            <a:ext cx="32448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cs typeface="Arial" pitchFamily="34" charset="0"/>
              </a:rPr>
              <a:t>You can simply impress your audience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69AEEB-8784-416A-A7F1-D11D7722A06A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201832"/>
            <a:ext cx="56203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Text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A746AC-205C-4560-80E9-577E736186FF}"/>
              </a:ext>
            </a:extLst>
          </p:cNvPr>
          <p:cNvSpPr/>
          <p:nvPr/>
        </p:nvSpPr>
        <p:spPr>
          <a:xfrm>
            <a:off x="3052711" y="508153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A040A9-123C-4133-A60C-6295D5BB6E37}"/>
              </a:ext>
            </a:extLst>
          </p:cNvPr>
          <p:cNvSpPr/>
          <p:nvPr/>
        </p:nvSpPr>
        <p:spPr>
          <a:xfrm>
            <a:off x="4911455" y="5066180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EE97CF-4CA8-4C0D-9911-B3199CEE1157}"/>
              </a:ext>
            </a:extLst>
          </p:cNvPr>
          <p:cNvSpPr/>
          <p:nvPr/>
        </p:nvSpPr>
        <p:spPr>
          <a:xfrm>
            <a:off x="1070609" y="512104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AE3D4-1091-471E-A987-559DBB60D2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30B6D69-2AF5-4832-BA61-9770366F5B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070387-F1D3-4DB6-854D-2725859D69AB}"/>
              </a:ext>
            </a:extLst>
          </p:cNvPr>
          <p:cNvGrpSpPr/>
          <p:nvPr/>
        </p:nvGrpSpPr>
        <p:grpSpPr>
          <a:xfrm rot="5400000">
            <a:off x="1858945" y="-845632"/>
            <a:ext cx="1738265" cy="3429529"/>
            <a:chOff x="0" y="2486173"/>
            <a:chExt cx="1738265" cy="342952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98EE9BC8-58F3-41AA-93A4-D4FD260BF0BF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CD081D1-24CF-4F2A-A508-88003CACB4E8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E51F087-801D-4853-A985-AF462A24666C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0A16B8-4880-4FF9-B37C-98F16FA1101F}"/>
              </a:ext>
            </a:extLst>
          </p:cNvPr>
          <p:cNvSpPr/>
          <p:nvPr/>
        </p:nvSpPr>
        <p:spPr>
          <a:xfrm>
            <a:off x="2478786" y="726080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44394D-4C03-4338-B0A0-6DDFDAFF7178}"/>
              </a:ext>
            </a:extLst>
          </p:cNvPr>
          <p:cNvSpPr/>
          <p:nvPr/>
        </p:nvSpPr>
        <p:spPr>
          <a:xfrm>
            <a:off x="3611634" y="70527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076825-A6FA-4522-B683-8F7C95476377}"/>
              </a:ext>
            </a:extLst>
          </p:cNvPr>
          <p:cNvSpPr/>
          <p:nvPr/>
        </p:nvSpPr>
        <p:spPr>
          <a:xfrm>
            <a:off x="1087372" y="779202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6C1188-6531-4BEC-9F3D-F90131E9F3EC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780B7-4706-4F86-BEA1-1BF65603C6FC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309B2-EA45-4B08-9086-018C3C489D8F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A4CF1-9A86-471F-98D4-91B19A71401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F9C5D9-1591-472D-8891-B836C530759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09CE7E-35F9-411D-9617-537572F3A95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F5FC2-62B6-4C4E-86EB-CEEE85E7C8B5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2C4A40-2122-41E0-BAE8-761BE54E1CBD}"/>
              </a:ext>
            </a:extLst>
          </p:cNvPr>
          <p:cNvSpPr txBox="1"/>
          <p:nvPr/>
        </p:nvSpPr>
        <p:spPr>
          <a:xfrm>
            <a:off x="6849658" y="860135"/>
            <a:ext cx="45869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A0ED3-EDD6-4392-B6E1-1F4CF2B1AC47}"/>
              </a:ext>
            </a:extLst>
          </p:cNvPr>
          <p:cNvSpPr txBox="1"/>
          <p:nvPr/>
        </p:nvSpPr>
        <p:spPr>
          <a:xfrm>
            <a:off x="6849658" y="15072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TITLE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B8F71-BC46-48A2-A944-76395EB4548A}"/>
              </a:ext>
            </a:extLst>
          </p:cNvPr>
          <p:cNvSpPr txBox="1"/>
          <p:nvPr/>
        </p:nvSpPr>
        <p:spPr>
          <a:xfrm>
            <a:off x="6849658" y="6253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aphic 179">
            <a:extLst>
              <a:ext uri="{FF2B5EF4-FFF2-40B4-BE49-F238E27FC236}">
                <a16:creationId xmlns:a16="http://schemas.microsoft.com/office/drawing/2014/main" id="{D221911A-CF6B-45E9-841C-76893C2F8266}"/>
              </a:ext>
            </a:extLst>
          </p:cNvPr>
          <p:cNvGrpSpPr/>
          <p:nvPr/>
        </p:nvGrpSpPr>
        <p:grpSpPr>
          <a:xfrm>
            <a:off x="5174902" y="2461314"/>
            <a:ext cx="6844648" cy="3807335"/>
            <a:chOff x="0" y="38100"/>
            <a:chExt cx="12192000" cy="6781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7D805C-9121-4FDE-9BAC-1E4425BC84C8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AEA4DB-EC9E-4AD0-9CBC-21BC39B64BB5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lus Sign 31">
            <a:extLst>
              <a:ext uri="{FF2B5EF4-FFF2-40B4-BE49-F238E27FC236}">
                <a16:creationId xmlns:a16="http://schemas.microsoft.com/office/drawing/2014/main" id="{05ADE562-83E4-4F4E-BB49-26001E38B8CA}"/>
              </a:ext>
            </a:extLst>
          </p:cNvPr>
          <p:cNvSpPr/>
          <p:nvPr/>
        </p:nvSpPr>
        <p:spPr>
          <a:xfrm>
            <a:off x="9615333" y="4240313"/>
            <a:ext cx="448003" cy="448003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93F54A-5047-430A-BE4B-751B8A97079F}"/>
              </a:ext>
            </a:extLst>
          </p:cNvPr>
          <p:cNvGrpSpPr/>
          <p:nvPr/>
        </p:nvGrpSpPr>
        <p:grpSpPr>
          <a:xfrm rot="20857237">
            <a:off x="9024574" y="3519587"/>
            <a:ext cx="1109031" cy="1274933"/>
            <a:chOff x="8873991" y="3923317"/>
            <a:chExt cx="1109031" cy="12749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2895FC-3765-4CEC-ACEC-0A04BDAFA5E8}"/>
                </a:ext>
              </a:extLst>
            </p:cNvPr>
            <p:cNvGrpSpPr/>
            <p:nvPr/>
          </p:nvGrpSpPr>
          <p:grpSpPr>
            <a:xfrm>
              <a:off x="8932620" y="3923317"/>
              <a:ext cx="1050402" cy="1274933"/>
              <a:chOff x="8772175" y="4670224"/>
              <a:chExt cx="1050402" cy="1274933"/>
            </a:xfrm>
            <a:solidFill>
              <a:schemeClr val="bg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0E0907-0F25-49DC-B94F-BDA5FAE3D413}"/>
                  </a:ext>
                </a:extLst>
              </p:cNvPr>
              <p:cNvSpPr/>
              <p:nvPr/>
            </p:nvSpPr>
            <p:spPr>
              <a:xfrm rot="567401">
                <a:off x="8772175" y="4670224"/>
                <a:ext cx="116160" cy="704068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416E369-C8CC-4B34-9F95-24F901D1F5A2}"/>
                  </a:ext>
                </a:extLst>
              </p:cNvPr>
              <p:cNvSpPr/>
              <p:nvPr/>
            </p:nvSpPr>
            <p:spPr>
              <a:xfrm rot="2624473">
                <a:off x="9205359" y="5419204"/>
                <a:ext cx="175807" cy="376730"/>
              </a:xfrm>
              <a:custGeom>
                <a:avLst/>
                <a:gdLst>
                  <a:gd name="connsiteX0" fmla="*/ 0 w 144018"/>
                  <a:gd name="connsiteY0" fmla="*/ 4566 h 308610"/>
                  <a:gd name="connsiteX1" fmla="*/ 19888 w 144018"/>
                  <a:gd name="connsiteY1" fmla="*/ 7309 h 308610"/>
                  <a:gd name="connsiteX2" fmla="*/ 28804 w 144018"/>
                  <a:gd name="connsiteY2" fmla="*/ 73146 h 308610"/>
                  <a:gd name="connsiteX3" fmla="*/ 75438 w 144018"/>
                  <a:gd name="connsiteY3" fmla="*/ 239109 h 308610"/>
                  <a:gd name="connsiteX4" fmla="*/ 104242 w 144018"/>
                  <a:gd name="connsiteY4" fmla="*/ 280943 h 308610"/>
                  <a:gd name="connsiteX5" fmla="*/ 143332 w 144018"/>
                  <a:gd name="connsiteY5" fmla="*/ 297402 h 308610"/>
                  <a:gd name="connsiteX6" fmla="*/ 143332 w 144018"/>
                  <a:gd name="connsiteY6" fmla="*/ 314547 h 308610"/>
                  <a:gd name="connsiteX7" fmla="*/ 60350 w 144018"/>
                  <a:gd name="connsiteY7" fmla="*/ 243910 h 308610"/>
                  <a:gd name="connsiteX8" fmla="*/ 4115 w 144018"/>
                  <a:gd name="connsiteY8" fmla="*/ 29940 h 308610"/>
                  <a:gd name="connsiteX9" fmla="*/ 0 w 144018"/>
                  <a:gd name="connsiteY9" fmla="*/ 4566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18" h="308610">
                    <a:moveTo>
                      <a:pt x="0" y="4566"/>
                    </a:moveTo>
                    <a:cubicBezTo>
                      <a:pt x="9601" y="-3664"/>
                      <a:pt x="13716" y="451"/>
                      <a:pt x="19888" y="7309"/>
                    </a:cubicBezTo>
                    <a:cubicBezTo>
                      <a:pt x="21260" y="32684"/>
                      <a:pt x="24689" y="52572"/>
                      <a:pt x="28804" y="73146"/>
                    </a:cubicBezTo>
                    <a:cubicBezTo>
                      <a:pt x="40462" y="129381"/>
                      <a:pt x="58979" y="202762"/>
                      <a:pt x="75438" y="239109"/>
                    </a:cubicBezTo>
                    <a:cubicBezTo>
                      <a:pt x="80924" y="250082"/>
                      <a:pt x="97384" y="274085"/>
                      <a:pt x="104242" y="280943"/>
                    </a:cubicBezTo>
                    <a:cubicBezTo>
                      <a:pt x="114529" y="289173"/>
                      <a:pt x="128930" y="297402"/>
                      <a:pt x="143332" y="297402"/>
                    </a:cubicBezTo>
                    <a:cubicBezTo>
                      <a:pt x="148133" y="302889"/>
                      <a:pt x="148133" y="309061"/>
                      <a:pt x="143332" y="314547"/>
                    </a:cubicBezTo>
                    <a:cubicBezTo>
                      <a:pt x="102184" y="307004"/>
                      <a:pt x="76810" y="280257"/>
                      <a:pt x="60350" y="243910"/>
                    </a:cubicBezTo>
                    <a:cubicBezTo>
                      <a:pt x="31547" y="174644"/>
                      <a:pt x="14402" y="104007"/>
                      <a:pt x="4115" y="29940"/>
                    </a:cubicBezTo>
                    <a:cubicBezTo>
                      <a:pt x="3429" y="21711"/>
                      <a:pt x="2057" y="12110"/>
                      <a:pt x="0" y="4566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AC3BE8-304E-4C32-A75F-D93A0350BD78}"/>
                  </a:ext>
                </a:extLst>
              </p:cNvPr>
              <p:cNvSpPr/>
              <p:nvPr/>
            </p:nvSpPr>
            <p:spPr>
              <a:xfrm rot="2624473">
                <a:off x="9453204" y="5568427"/>
                <a:ext cx="92090" cy="376730"/>
              </a:xfrm>
              <a:custGeom>
                <a:avLst/>
                <a:gdLst>
                  <a:gd name="connsiteX0" fmla="*/ 0 w 75438"/>
                  <a:gd name="connsiteY0" fmla="*/ 9601 h 308610"/>
                  <a:gd name="connsiteX1" fmla="*/ 17145 w 75438"/>
                  <a:gd name="connsiteY1" fmla="*/ 0 h 308610"/>
                  <a:gd name="connsiteX2" fmla="*/ 75438 w 75438"/>
                  <a:gd name="connsiteY2" fmla="*/ 233858 h 308610"/>
                  <a:gd name="connsiteX3" fmla="*/ 75438 w 75438"/>
                  <a:gd name="connsiteY3" fmla="*/ 279121 h 308610"/>
                  <a:gd name="connsiteX4" fmla="*/ 65151 w 75438"/>
                  <a:gd name="connsiteY4" fmla="*/ 311353 h 308610"/>
                  <a:gd name="connsiteX5" fmla="*/ 47320 w 75438"/>
                  <a:gd name="connsiteY5" fmla="*/ 296951 h 308610"/>
                  <a:gd name="connsiteX6" fmla="*/ 61722 w 75438"/>
                  <a:gd name="connsiteY6" fmla="*/ 256489 h 308610"/>
                  <a:gd name="connsiteX7" fmla="*/ 57607 w 75438"/>
                  <a:gd name="connsiteY7" fmla="*/ 225628 h 308610"/>
                  <a:gd name="connsiteX8" fmla="*/ 5487 w 75438"/>
                  <a:gd name="connsiteY8" fmla="*/ 25375 h 308610"/>
                  <a:gd name="connsiteX9" fmla="*/ 0 w 75438"/>
                  <a:gd name="connsiteY9" fmla="*/ 9601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38" h="308610">
                    <a:moveTo>
                      <a:pt x="0" y="9601"/>
                    </a:moveTo>
                    <a:cubicBezTo>
                      <a:pt x="6172" y="3429"/>
                      <a:pt x="11659" y="6172"/>
                      <a:pt x="17145" y="0"/>
                    </a:cubicBezTo>
                    <a:cubicBezTo>
                      <a:pt x="45263" y="100127"/>
                      <a:pt x="62408" y="153619"/>
                      <a:pt x="75438" y="233858"/>
                    </a:cubicBezTo>
                    <a:cubicBezTo>
                      <a:pt x="78181" y="248945"/>
                      <a:pt x="78181" y="264033"/>
                      <a:pt x="75438" y="279121"/>
                    </a:cubicBezTo>
                    <a:cubicBezTo>
                      <a:pt x="71323" y="292837"/>
                      <a:pt x="69266" y="297637"/>
                      <a:pt x="65151" y="311353"/>
                    </a:cubicBezTo>
                    <a:cubicBezTo>
                      <a:pt x="56236" y="314782"/>
                      <a:pt x="53493" y="304495"/>
                      <a:pt x="47320" y="296951"/>
                    </a:cubicBezTo>
                    <a:cubicBezTo>
                      <a:pt x="58293" y="285979"/>
                      <a:pt x="61036" y="277749"/>
                      <a:pt x="61722" y="256489"/>
                    </a:cubicBezTo>
                    <a:cubicBezTo>
                      <a:pt x="59665" y="243459"/>
                      <a:pt x="60351" y="233172"/>
                      <a:pt x="57607" y="225628"/>
                    </a:cubicBezTo>
                    <a:cubicBezTo>
                      <a:pt x="44577" y="157734"/>
                      <a:pt x="28804" y="100127"/>
                      <a:pt x="5487" y="25375"/>
                    </a:cubicBezTo>
                    <a:cubicBezTo>
                      <a:pt x="4801" y="21946"/>
                      <a:pt x="2058" y="13030"/>
                      <a:pt x="0" y="9601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676DCC6-A67A-4878-9059-57495BE308CD}"/>
                  </a:ext>
                </a:extLst>
              </p:cNvPr>
              <p:cNvSpPr/>
              <p:nvPr/>
            </p:nvSpPr>
            <p:spPr>
              <a:xfrm rot="2624473">
                <a:off x="9373440" y="5030162"/>
                <a:ext cx="449137" cy="527241"/>
              </a:xfrm>
              <a:custGeom>
                <a:avLst/>
                <a:gdLst>
                  <a:gd name="connsiteX0" fmla="*/ 196 w 349758"/>
                  <a:gd name="connsiteY0" fmla="*/ 0 h 445770"/>
                  <a:gd name="connsiteX1" fmla="*/ 119525 w 349758"/>
                  <a:gd name="connsiteY1" fmla="*/ 109042 h 445770"/>
                  <a:gd name="connsiteX2" fmla="*/ 153815 w 349758"/>
                  <a:gd name="connsiteY2" fmla="*/ 161163 h 445770"/>
                  <a:gd name="connsiteX3" fmla="*/ 181247 w 349758"/>
                  <a:gd name="connsiteY3" fmla="*/ 189967 h 445770"/>
                  <a:gd name="connsiteX4" fmla="*/ 226510 w 349758"/>
                  <a:gd name="connsiteY4" fmla="*/ 200254 h 445770"/>
                  <a:gd name="connsiteX5" fmla="*/ 293033 w 349758"/>
                  <a:gd name="connsiteY5" fmla="*/ 270891 h 445770"/>
                  <a:gd name="connsiteX6" fmla="*/ 351326 w 349758"/>
                  <a:gd name="connsiteY6" fmla="*/ 407365 h 445770"/>
                  <a:gd name="connsiteX7" fmla="*/ 333495 w 349758"/>
                  <a:gd name="connsiteY7" fmla="*/ 425196 h 445770"/>
                  <a:gd name="connsiteX8" fmla="*/ 274516 w 349758"/>
                  <a:gd name="connsiteY8" fmla="*/ 291465 h 445770"/>
                  <a:gd name="connsiteX9" fmla="*/ 197707 w 349758"/>
                  <a:gd name="connsiteY9" fmla="*/ 216027 h 445770"/>
                  <a:gd name="connsiteX10" fmla="*/ 146957 w 349758"/>
                  <a:gd name="connsiteY10" fmla="*/ 228371 h 445770"/>
                  <a:gd name="connsiteX11" fmla="*/ 101009 w 349758"/>
                  <a:gd name="connsiteY11" fmla="*/ 369646 h 445770"/>
                  <a:gd name="connsiteX12" fmla="*/ 114725 w 349758"/>
                  <a:gd name="connsiteY12" fmla="*/ 447142 h 445770"/>
                  <a:gd name="connsiteX13" fmla="*/ 92779 w 349758"/>
                  <a:gd name="connsiteY13" fmla="*/ 445770 h 445770"/>
                  <a:gd name="connsiteX14" fmla="*/ 71519 w 349758"/>
                  <a:gd name="connsiteY14" fmla="*/ 350444 h 445770"/>
                  <a:gd name="connsiteX15" fmla="*/ 132556 w 349758"/>
                  <a:gd name="connsiteY15" fmla="*/ 205054 h 445770"/>
                  <a:gd name="connsiteX16" fmla="*/ 128441 w 349758"/>
                  <a:gd name="connsiteY16" fmla="*/ 176251 h 445770"/>
                  <a:gd name="connsiteX17" fmla="*/ 107181 w 349758"/>
                  <a:gd name="connsiteY17" fmla="*/ 137846 h 445770"/>
                  <a:gd name="connsiteX18" fmla="*/ 35858 w 349758"/>
                  <a:gd name="connsiteY18" fmla="*/ 63779 h 445770"/>
                  <a:gd name="connsiteX19" fmla="*/ 7740 w 349758"/>
                  <a:gd name="connsiteY19" fmla="*/ 38405 h 445770"/>
                  <a:gd name="connsiteX20" fmla="*/ 196 w 349758"/>
                  <a:gd name="connsiteY20" fmla="*/ 0 h 445770"/>
                  <a:gd name="connsiteX0" fmla="*/ 9624 w 360810"/>
                  <a:gd name="connsiteY0" fmla="*/ 4565 h 454288"/>
                  <a:gd name="connsiteX1" fmla="*/ 128953 w 360810"/>
                  <a:gd name="connsiteY1" fmla="*/ 113607 h 454288"/>
                  <a:gd name="connsiteX2" fmla="*/ 163243 w 360810"/>
                  <a:gd name="connsiteY2" fmla="*/ 165728 h 454288"/>
                  <a:gd name="connsiteX3" fmla="*/ 190675 w 360810"/>
                  <a:gd name="connsiteY3" fmla="*/ 194532 h 454288"/>
                  <a:gd name="connsiteX4" fmla="*/ 235938 w 360810"/>
                  <a:gd name="connsiteY4" fmla="*/ 204819 h 454288"/>
                  <a:gd name="connsiteX5" fmla="*/ 302461 w 360810"/>
                  <a:gd name="connsiteY5" fmla="*/ 275456 h 454288"/>
                  <a:gd name="connsiteX6" fmla="*/ 360754 w 360810"/>
                  <a:gd name="connsiteY6" fmla="*/ 411930 h 454288"/>
                  <a:gd name="connsiteX7" fmla="*/ 342923 w 360810"/>
                  <a:gd name="connsiteY7" fmla="*/ 429761 h 454288"/>
                  <a:gd name="connsiteX8" fmla="*/ 283944 w 360810"/>
                  <a:gd name="connsiteY8" fmla="*/ 296030 h 454288"/>
                  <a:gd name="connsiteX9" fmla="*/ 207135 w 360810"/>
                  <a:gd name="connsiteY9" fmla="*/ 220592 h 454288"/>
                  <a:gd name="connsiteX10" fmla="*/ 156385 w 360810"/>
                  <a:gd name="connsiteY10" fmla="*/ 232936 h 454288"/>
                  <a:gd name="connsiteX11" fmla="*/ 110437 w 360810"/>
                  <a:gd name="connsiteY11" fmla="*/ 374211 h 454288"/>
                  <a:gd name="connsiteX12" fmla="*/ 124153 w 360810"/>
                  <a:gd name="connsiteY12" fmla="*/ 451707 h 454288"/>
                  <a:gd name="connsiteX13" fmla="*/ 102207 w 360810"/>
                  <a:gd name="connsiteY13" fmla="*/ 450335 h 454288"/>
                  <a:gd name="connsiteX14" fmla="*/ 80947 w 360810"/>
                  <a:gd name="connsiteY14" fmla="*/ 355009 h 454288"/>
                  <a:gd name="connsiteX15" fmla="*/ 141984 w 360810"/>
                  <a:gd name="connsiteY15" fmla="*/ 209619 h 454288"/>
                  <a:gd name="connsiteX16" fmla="*/ 137869 w 360810"/>
                  <a:gd name="connsiteY16" fmla="*/ 180816 h 454288"/>
                  <a:gd name="connsiteX17" fmla="*/ 116609 w 360810"/>
                  <a:gd name="connsiteY17" fmla="*/ 142411 h 454288"/>
                  <a:gd name="connsiteX18" fmla="*/ 45286 w 360810"/>
                  <a:gd name="connsiteY18" fmla="*/ 68344 h 454288"/>
                  <a:gd name="connsiteX19" fmla="*/ 17168 w 360810"/>
                  <a:gd name="connsiteY19" fmla="*/ 42970 h 454288"/>
                  <a:gd name="connsiteX20" fmla="*/ 8233 w 360810"/>
                  <a:gd name="connsiteY20" fmla="*/ 22698 h 454288"/>
                  <a:gd name="connsiteX21" fmla="*/ 9624 w 360810"/>
                  <a:gd name="connsiteY21" fmla="*/ 4565 h 454288"/>
                  <a:gd name="connsiteX0" fmla="*/ 17456 w 368642"/>
                  <a:gd name="connsiteY0" fmla="*/ 3522 h 453245"/>
                  <a:gd name="connsiteX1" fmla="*/ 136785 w 368642"/>
                  <a:gd name="connsiteY1" fmla="*/ 112564 h 453245"/>
                  <a:gd name="connsiteX2" fmla="*/ 171075 w 368642"/>
                  <a:gd name="connsiteY2" fmla="*/ 164685 h 453245"/>
                  <a:gd name="connsiteX3" fmla="*/ 198507 w 368642"/>
                  <a:gd name="connsiteY3" fmla="*/ 193489 h 453245"/>
                  <a:gd name="connsiteX4" fmla="*/ 243770 w 368642"/>
                  <a:gd name="connsiteY4" fmla="*/ 203776 h 453245"/>
                  <a:gd name="connsiteX5" fmla="*/ 310293 w 368642"/>
                  <a:gd name="connsiteY5" fmla="*/ 274413 h 453245"/>
                  <a:gd name="connsiteX6" fmla="*/ 368586 w 368642"/>
                  <a:gd name="connsiteY6" fmla="*/ 410887 h 453245"/>
                  <a:gd name="connsiteX7" fmla="*/ 350755 w 368642"/>
                  <a:gd name="connsiteY7" fmla="*/ 428718 h 453245"/>
                  <a:gd name="connsiteX8" fmla="*/ 291776 w 368642"/>
                  <a:gd name="connsiteY8" fmla="*/ 294987 h 453245"/>
                  <a:gd name="connsiteX9" fmla="*/ 214967 w 368642"/>
                  <a:gd name="connsiteY9" fmla="*/ 219549 h 453245"/>
                  <a:gd name="connsiteX10" fmla="*/ 164217 w 368642"/>
                  <a:gd name="connsiteY10" fmla="*/ 231893 h 453245"/>
                  <a:gd name="connsiteX11" fmla="*/ 118269 w 368642"/>
                  <a:gd name="connsiteY11" fmla="*/ 373168 h 453245"/>
                  <a:gd name="connsiteX12" fmla="*/ 131985 w 368642"/>
                  <a:gd name="connsiteY12" fmla="*/ 450664 h 453245"/>
                  <a:gd name="connsiteX13" fmla="*/ 110039 w 368642"/>
                  <a:gd name="connsiteY13" fmla="*/ 449292 h 453245"/>
                  <a:gd name="connsiteX14" fmla="*/ 88779 w 368642"/>
                  <a:gd name="connsiteY14" fmla="*/ 353966 h 453245"/>
                  <a:gd name="connsiteX15" fmla="*/ 149816 w 368642"/>
                  <a:gd name="connsiteY15" fmla="*/ 208576 h 453245"/>
                  <a:gd name="connsiteX16" fmla="*/ 145701 w 368642"/>
                  <a:gd name="connsiteY16" fmla="*/ 179773 h 453245"/>
                  <a:gd name="connsiteX17" fmla="*/ 124441 w 368642"/>
                  <a:gd name="connsiteY17" fmla="*/ 141368 h 453245"/>
                  <a:gd name="connsiteX18" fmla="*/ 53118 w 368642"/>
                  <a:gd name="connsiteY18" fmla="*/ 67301 h 453245"/>
                  <a:gd name="connsiteX19" fmla="*/ 25000 w 368642"/>
                  <a:gd name="connsiteY19" fmla="*/ 41927 h 453245"/>
                  <a:gd name="connsiteX20" fmla="*/ 761 w 368642"/>
                  <a:gd name="connsiteY20" fmla="*/ 33027 h 453245"/>
                  <a:gd name="connsiteX21" fmla="*/ 17456 w 368642"/>
                  <a:gd name="connsiteY21" fmla="*/ 3522 h 453245"/>
                  <a:gd name="connsiteX0" fmla="*/ 35749 w 367948"/>
                  <a:gd name="connsiteY0" fmla="*/ 4556 h 442990"/>
                  <a:gd name="connsiteX1" fmla="*/ 136091 w 367948"/>
                  <a:gd name="connsiteY1" fmla="*/ 102309 h 442990"/>
                  <a:gd name="connsiteX2" fmla="*/ 170381 w 367948"/>
                  <a:gd name="connsiteY2" fmla="*/ 154430 h 442990"/>
                  <a:gd name="connsiteX3" fmla="*/ 197813 w 367948"/>
                  <a:gd name="connsiteY3" fmla="*/ 183234 h 442990"/>
                  <a:gd name="connsiteX4" fmla="*/ 243076 w 367948"/>
                  <a:gd name="connsiteY4" fmla="*/ 193521 h 442990"/>
                  <a:gd name="connsiteX5" fmla="*/ 309599 w 367948"/>
                  <a:gd name="connsiteY5" fmla="*/ 264158 h 442990"/>
                  <a:gd name="connsiteX6" fmla="*/ 367892 w 367948"/>
                  <a:gd name="connsiteY6" fmla="*/ 400632 h 442990"/>
                  <a:gd name="connsiteX7" fmla="*/ 350061 w 367948"/>
                  <a:gd name="connsiteY7" fmla="*/ 418463 h 442990"/>
                  <a:gd name="connsiteX8" fmla="*/ 291082 w 367948"/>
                  <a:gd name="connsiteY8" fmla="*/ 284732 h 442990"/>
                  <a:gd name="connsiteX9" fmla="*/ 214273 w 367948"/>
                  <a:gd name="connsiteY9" fmla="*/ 209294 h 442990"/>
                  <a:gd name="connsiteX10" fmla="*/ 163523 w 367948"/>
                  <a:gd name="connsiteY10" fmla="*/ 221638 h 442990"/>
                  <a:gd name="connsiteX11" fmla="*/ 117575 w 367948"/>
                  <a:gd name="connsiteY11" fmla="*/ 362913 h 442990"/>
                  <a:gd name="connsiteX12" fmla="*/ 131291 w 367948"/>
                  <a:gd name="connsiteY12" fmla="*/ 440409 h 442990"/>
                  <a:gd name="connsiteX13" fmla="*/ 109345 w 367948"/>
                  <a:gd name="connsiteY13" fmla="*/ 439037 h 442990"/>
                  <a:gd name="connsiteX14" fmla="*/ 88085 w 367948"/>
                  <a:gd name="connsiteY14" fmla="*/ 343711 h 442990"/>
                  <a:gd name="connsiteX15" fmla="*/ 149122 w 367948"/>
                  <a:gd name="connsiteY15" fmla="*/ 198321 h 442990"/>
                  <a:gd name="connsiteX16" fmla="*/ 145007 w 367948"/>
                  <a:gd name="connsiteY16" fmla="*/ 169518 h 442990"/>
                  <a:gd name="connsiteX17" fmla="*/ 123747 w 367948"/>
                  <a:gd name="connsiteY17" fmla="*/ 131113 h 442990"/>
                  <a:gd name="connsiteX18" fmla="*/ 52424 w 367948"/>
                  <a:gd name="connsiteY18" fmla="*/ 57046 h 442990"/>
                  <a:gd name="connsiteX19" fmla="*/ 24306 w 367948"/>
                  <a:gd name="connsiteY19" fmla="*/ 31672 h 442990"/>
                  <a:gd name="connsiteX20" fmla="*/ 67 w 367948"/>
                  <a:gd name="connsiteY20" fmla="*/ 22772 h 442990"/>
                  <a:gd name="connsiteX21" fmla="*/ 35749 w 367948"/>
                  <a:gd name="connsiteY21" fmla="*/ 4556 h 442990"/>
                  <a:gd name="connsiteX0" fmla="*/ 35721 w 367920"/>
                  <a:gd name="connsiteY0" fmla="*/ 867 h 439301"/>
                  <a:gd name="connsiteX1" fmla="*/ 136063 w 367920"/>
                  <a:gd name="connsiteY1" fmla="*/ 98620 h 439301"/>
                  <a:gd name="connsiteX2" fmla="*/ 170353 w 367920"/>
                  <a:gd name="connsiteY2" fmla="*/ 150741 h 439301"/>
                  <a:gd name="connsiteX3" fmla="*/ 197785 w 367920"/>
                  <a:gd name="connsiteY3" fmla="*/ 179545 h 439301"/>
                  <a:gd name="connsiteX4" fmla="*/ 243048 w 367920"/>
                  <a:gd name="connsiteY4" fmla="*/ 189832 h 439301"/>
                  <a:gd name="connsiteX5" fmla="*/ 309571 w 367920"/>
                  <a:gd name="connsiteY5" fmla="*/ 260469 h 439301"/>
                  <a:gd name="connsiteX6" fmla="*/ 367864 w 367920"/>
                  <a:gd name="connsiteY6" fmla="*/ 396943 h 439301"/>
                  <a:gd name="connsiteX7" fmla="*/ 350033 w 367920"/>
                  <a:gd name="connsiteY7" fmla="*/ 414774 h 439301"/>
                  <a:gd name="connsiteX8" fmla="*/ 291054 w 367920"/>
                  <a:gd name="connsiteY8" fmla="*/ 281043 h 439301"/>
                  <a:gd name="connsiteX9" fmla="*/ 214245 w 367920"/>
                  <a:gd name="connsiteY9" fmla="*/ 205605 h 439301"/>
                  <a:gd name="connsiteX10" fmla="*/ 163495 w 367920"/>
                  <a:gd name="connsiteY10" fmla="*/ 217949 h 439301"/>
                  <a:gd name="connsiteX11" fmla="*/ 117547 w 367920"/>
                  <a:gd name="connsiteY11" fmla="*/ 359224 h 439301"/>
                  <a:gd name="connsiteX12" fmla="*/ 131263 w 367920"/>
                  <a:gd name="connsiteY12" fmla="*/ 436720 h 439301"/>
                  <a:gd name="connsiteX13" fmla="*/ 109317 w 367920"/>
                  <a:gd name="connsiteY13" fmla="*/ 435348 h 439301"/>
                  <a:gd name="connsiteX14" fmla="*/ 88057 w 367920"/>
                  <a:gd name="connsiteY14" fmla="*/ 340022 h 439301"/>
                  <a:gd name="connsiteX15" fmla="*/ 149094 w 367920"/>
                  <a:gd name="connsiteY15" fmla="*/ 194632 h 439301"/>
                  <a:gd name="connsiteX16" fmla="*/ 144979 w 367920"/>
                  <a:gd name="connsiteY16" fmla="*/ 165829 h 439301"/>
                  <a:gd name="connsiteX17" fmla="*/ 123719 w 367920"/>
                  <a:gd name="connsiteY17" fmla="*/ 127424 h 439301"/>
                  <a:gd name="connsiteX18" fmla="*/ 52396 w 367920"/>
                  <a:gd name="connsiteY18" fmla="*/ 53357 h 439301"/>
                  <a:gd name="connsiteX19" fmla="*/ 24278 w 367920"/>
                  <a:gd name="connsiteY19" fmla="*/ 27983 h 439301"/>
                  <a:gd name="connsiteX20" fmla="*/ 39 w 367920"/>
                  <a:gd name="connsiteY20" fmla="*/ 19083 h 439301"/>
                  <a:gd name="connsiteX21" fmla="*/ 35721 w 367920"/>
                  <a:gd name="connsiteY21" fmla="*/ 867 h 439301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27 w 367908"/>
                  <a:gd name="connsiteY0" fmla="*/ 1999 h 428436"/>
                  <a:gd name="connsiteX1" fmla="*/ 136051 w 367908"/>
                  <a:gd name="connsiteY1" fmla="*/ 87755 h 428436"/>
                  <a:gd name="connsiteX2" fmla="*/ 170341 w 367908"/>
                  <a:gd name="connsiteY2" fmla="*/ 139876 h 428436"/>
                  <a:gd name="connsiteX3" fmla="*/ 197773 w 367908"/>
                  <a:gd name="connsiteY3" fmla="*/ 168680 h 428436"/>
                  <a:gd name="connsiteX4" fmla="*/ 243036 w 367908"/>
                  <a:gd name="connsiteY4" fmla="*/ 178967 h 428436"/>
                  <a:gd name="connsiteX5" fmla="*/ 309559 w 367908"/>
                  <a:gd name="connsiteY5" fmla="*/ 249604 h 428436"/>
                  <a:gd name="connsiteX6" fmla="*/ 367852 w 367908"/>
                  <a:gd name="connsiteY6" fmla="*/ 386078 h 428436"/>
                  <a:gd name="connsiteX7" fmla="*/ 350021 w 367908"/>
                  <a:gd name="connsiteY7" fmla="*/ 403909 h 428436"/>
                  <a:gd name="connsiteX8" fmla="*/ 291042 w 367908"/>
                  <a:gd name="connsiteY8" fmla="*/ 270178 h 428436"/>
                  <a:gd name="connsiteX9" fmla="*/ 214233 w 367908"/>
                  <a:gd name="connsiteY9" fmla="*/ 194740 h 428436"/>
                  <a:gd name="connsiteX10" fmla="*/ 163483 w 367908"/>
                  <a:gd name="connsiteY10" fmla="*/ 207084 h 428436"/>
                  <a:gd name="connsiteX11" fmla="*/ 117535 w 367908"/>
                  <a:gd name="connsiteY11" fmla="*/ 348359 h 428436"/>
                  <a:gd name="connsiteX12" fmla="*/ 131251 w 367908"/>
                  <a:gd name="connsiteY12" fmla="*/ 425855 h 428436"/>
                  <a:gd name="connsiteX13" fmla="*/ 109305 w 367908"/>
                  <a:gd name="connsiteY13" fmla="*/ 424483 h 428436"/>
                  <a:gd name="connsiteX14" fmla="*/ 88045 w 367908"/>
                  <a:gd name="connsiteY14" fmla="*/ 329157 h 428436"/>
                  <a:gd name="connsiteX15" fmla="*/ 149082 w 367908"/>
                  <a:gd name="connsiteY15" fmla="*/ 183767 h 428436"/>
                  <a:gd name="connsiteX16" fmla="*/ 144967 w 367908"/>
                  <a:gd name="connsiteY16" fmla="*/ 154964 h 428436"/>
                  <a:gd name="connsiteX17" fmla="*/ 123707 w 367908"/>
                  <a:gd name="connsiteY17" fmla="*/ 116559 h 428436"/>
                  <a:gd name="connsiteX18" fmla="*/ 52384 w 367908"/>
                  <a:gd name="connsiteY18" fmla="*/ 42492 h 428436"/>
                  <a:gd name="connsiteX19" fmla="*/ 24266 w 367908"/>
                  <a:gd name="connsiteY19" fmla="*/ 17118 h 428436"/>
                  <a:gd name="connsiteX20" fmla="*/ 27 w 367908"/>
                  <a:gd name="connsiteY20" fmla="*/ 8218 h 428436"/>
                  <a:gd name="connsiteX21" fmla="*/ 48827 w 367908"/>
                  <a:gd name="connsiteY21" fmla="*/ 1999 h 428436"/>
                  <a:gd name="connsiteX0" fmla="*/ 48843 w 367924"/>
                  <a:gd name="connsiteY0" fmla="*/ 5470 h 431907"/>
                  <a:gd name="connsiteX1" fmla="*/ 136067 w 367924"/>
                  <a:gd name="connsiteY1" fmla="*/ 91226 h 431907"/>
                  <a:gd name="connsiteX2" fmla="*/ 170357 w 367924"/>
                  <a:gd name="connsiteY2" fmla="*/ 143347 h 431907"/>
                  <a:gd name="connsiteX3" fmla="*/ 197789 w 367924"/>
                  <a:gd name="connsiteY3" fmla="*/ 172151 h 431907"/>
                  <a:gd name="connsiteX4" fmla="*/ 243052 w 367924"/>
                  <a:gd name="connsiteY4" fmla="*/ 182438 h 431907"/>
                  <a:gd name="connsiteX5" fmla="*/ 309575 w 367924"/>
                  <a:gd name="connsiteY5" fmla="*/ 253075 h 431907"/>
                  <a:gd name="connsiteX6" fmla="*/ 367868 w 367924"/>
                  <a:gd name="connsiteY6" fmla="*/ 389549 h 431907"/>
                  <a:gd name="connsiteX7" fmla="*/ 350037 w 367924"/>
                  <a:gd name="connsiteY7" fmla="*/ 407380 h 431907"/>
                  <a:gd name="connsiteX8" fmla="*/ 291058 w 367924"/>
                  <a:gd name="connsiteY8" fmla="*/ 273649 h 431907"/>
                  <a:gd name="connsiteX9" fmla="*/ 214249 w 367924"/>
                  <a:gd name="connsiteY9" fmla="*/ 198211 h 431907"/>
                  <a:gd name="connsiteX10" fmla="*/ 163499 w 367924"/>
                  <a:gd name="connsiteY10" fmla="*/ 210555 h 431907"/>
                  <a:gd name="connsiteX11" fmla="*/ 117551 w 367924"/>
                  <a:gd name="connsiteY11" fmla="*/ 351830 h 431907"/>
                  <a:gd name="connsiteX12" fmla="*/ 131267 w 367924"/>
                  <a:gd name="connsiteY12" fmla="*/ 429326 h 431907"/>
                  <a:gd name="connsiteX13" fmla="*/ 109321 w 367924"/>
                  <a:gd name="connsiteY13" fmla="*/ 427954 h 431907"/>
                  <a:gd name="connsiteX14" fmla="*/ 88061 w 367924"/>
                  <a:gd name="connsiteY14" fmla="*/ 332628 h 431907"/>
                  <a:gd name="connsiteX15" fmla="*/ 149098 w 367924"/>
                  <a:gd name="connsiteY15" fmla="*/ 187238 h 431907"/>
                  <a:gd name="connsiteX16" fmla="*/ 144983 w 367924"/>
                  <a:gd name="connsiteY16" fmla="*/ 158435 h 431907"/>
                  <a:gd name="connsiteX17" fmla="*/ 123723 w 367924"/>
                  <a:gd name="connsiteY17" fmla="*/ 120030 h 431907"/>
                  <a:gd name="connsiteX18" fmla="*/ 52400 w 367924"/>
                  <a:gd name="connsiteY18" fmla="*/ 45963 h 431907"/>
                  <a:gd name="connsiteX19" fmla="*/ 24282 w 367924"/>
                  <a:gd name="connsiteY19" fmla="*/ 20589 h 431907"/>
                  <a:gd name="connsiteX20" fmla="*/ 43 w 367924"/>
                  <a:gd name="connsiteY20" fmla="*/ 11689 h 431907"/>
                  <a:gd name="connsiteX21" fmla="*/ 48843 w 367924"/>
                  <a:gd name="connsiteY21" fmla="*/ 5470 h 43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7924" h="431907">
                    <a:moveTo>
                      <a:pt x="48843" y="5470"/>
                    </a:moveTo>
                    <a:cubicBezTo>
                      <a:pt x="79018" y="28101"/>
                      <a:pt x="115815" y="68247"/>
                      <a:pt x="136067" y="91226"/>
                    </a:cubicBezTo>
                    <a:cubicBezTo>
                      <a:pt x="156319" y="114206"/>
                      <a:pt x="159385" y="124830"/>
                      <a:pt x="170357" y="143347"/>
                    </a:cubicBezTo>
                    <a:cubicBezTo>
                      <a:pt x="179273" y="157749"/>
                      <a:pt x="179959" y="173522"/>
                      <a:pt x="197789" y="172151"/>
                    </a:cubicBezTo>
                    <a:cubicBezTo>
                      <a:pt x="214249" y="173522"/>
                      <a:pt x="232765" y="178323"/>
                      <a:pt x="243052" y="182438"/>
                    </a:cubicBezTo>
                    <a:cubicBezTo>
                      <a:pt x="273227" y="194782"/>
                      <a:pt x="296545" y="229072"/>
                      <a:pt x="309575" y="253075"/>
                    </a:cubicBezTo>
                    <a:cubicBezTo>
                      <a:pt x="333578" y="297652"/>
                      <a:pt x="352095" y="341543"/>
                      <a:pt x="367868" y="389549"/>
                    </a:cubicBezTo>
                    <a:cubicBezTo>
                      <a:pt x="368554" y="402579"/>
                      <a:pt x="363067" y="408752"/>
                      <a:pt x="350037" y="407380"/>
                    </a:cubicBezTo>
                    <a:cubicBezTo>
                      <a:pt x="326720" y="362117"/>
                      <a:pt x="320548" y="325770"/>
                      <a:pt x="291058" y="273649"/>
                    </a:cubicBezTo>
                    <a:cubicBezTo>
                      <a:pt x="274599" y="247589"/>
                      <a:pt x="264998" y="208498"/>
                      <a:pt x="214249" y="198211"/>
                    </a:cubicBezTo>
                    <a:cubicBezTo>
                      <a:pt x="201904" y="195468"/>
                      <a:pt x="173101" y="203012"/>
                      <a:pt x="163499" y="210555"/>
                    </a:cubicBezTo>
                    <a:cubicBezTo>
                      <a:pt x="120980" y="241416"/>
                      <a:pt x="105206" y="299709"/>
                      <a:pt x="117551" y="351830"/>
                    </a:cubicBezTo>
                    <a:cubicBezTo>
                      <a:pt x="123037" y="377205"/>
                      <a:pt x="128524" y="401208"/>
                      <a:pt x="131267" y="429326"/>
                    </a:cubicBezTo>
                    <a:cubicBezTo>
                      <a:pt x="129209" y="434126"/>
                      <a:pt x="116179" y="431383"/>
                      <a:pt x="109321" y="427954"/>
                    </a:cubicBezTo>
                    <a:cubicBezTo>
                      <a:pt x="101777" y="397779"/>
                      <a:pt x="90805" y="364175"/>
                      <a:pt x="88061" y="332628"/>
                    </a:cubicBezTo>
                    <a:cubicBezTo>
                      <a:pt x="83261" y="273649"/>
                      <a:pt x="105206" y="225643"/>
                      <a:pt x="149098" y="187238"/>
                    </a:cubicBezTo>
                    <a:cubicBezTo>
                      <a:pt x="158699" y="179009"/>
                      <a:pt x="151155" y="168036"/>
                      <a:pt x="144983" y="158435"/>
                    </a:cubicBezTo>
                    <a:cubicBezTo>
                      <a:pt x="144983" y="158435"/>
                      <a:pt x="134010" y="137175"/>
                      <a:pt x="123723" y="120030"/>
                    </a:cubicBezTo>
                    <a:cubicBezTo>
                      <a:pt x="111379" y="98084"/>
                      <a:pt x="84632" y="72710"/>
                      <a:pt x="52400" y="45963"/>
                    </a:cubicBezTo>
                    <a:cubicBezTo>
                      <a:pt x="44170" y="37734"/>
                      <a:pt x="32512" y="28133"/>
                      <a:pt x="24282" y="20589"/>
                    </a:cubicBezTo>
                    <a:cubicBezTo>
                      <a:pt x="18107" y="12981"/>
                      <a:pt x="1300" y="18090"/>
                      <a:pt x="43" y="11689"/>
                    </a:cubicBezTo>
                    <a:cubicBezTo>
                      <a:pt x="-1214" y="5288"/>
                      <a:pt x="25183" y="-7222"/>
                      <a:pt x="48843" y="5470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8997D5-2689-486D-92C5-E6B910414BDE}"/>
                </a:ext>
              </a:extLst>
            </p:cNvPr>
            <p:cNvGrpSpPr/>
            <p:nvPr/>
          </p:nvGrpSpPr>
          <p:grpSpPr>
            <a:xfrm>
              <a:off x="8873991" y="4601281"/>
              <a:ext cx="193168" cy="193168"/>
              <a:chOff x="8682887" y="5354471"/>
              <a:chExt cx="193168" cy="193168"/>
            </a:xfrm>
            <a:solidFill>
              <a:schemeClr val="bg1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05049BF-2809-4FE4-8285-6009C411DCEF}"/>
                  </a:ext>
                </a:extLst>
              </p:cNvPr>
              <p:cNvSpPr/>
              <p:nvPr/>
            </p:nvSpPr>
            <p:spPr>
              <a:xfrm rot="567401">
                <a:off x="8682887" y="5354471"/>
                <a:ext cx="193168" cy="193168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grpFill/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1EA127B-C4C4-45B1-A9FD-B5EDF1D8B44D}"/>
                  </a:ext>
                </a:extLst>
              </p:cNvPr>
              <p:cNvSpPr/>
              <p:nvPr/>
            </p:nvSpPr>
            <p:spPr>
              <a:xfrm rot="567401">
                <a:off x="8709149" y="5384737"/>
                <a:ext cx="135933" cy="135933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95E7FD-7B7B-44E4-8A06-453B2DE65ADC}"/>
              </a:ext>
            </a:extLst>
          </p:cNvPr>
          <p:cNvGrpSpPr/>
          <p:nvPr/>
        </p:nvGrpSpPr>
        <p:grpSpPr>
          <a:xfrm>
            <a:off x="6606589" y="2414942"/>
            <a:ext cx="1131410" cy="1647126"/>
            <a:chOff x="3941816" y="1814078"/>
            <a:chExt cx="1781788" cy="259395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6F672B-6105-44CD-A02A-52755201F559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7741DB12-935F-435F-9C9F-19CB56009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7D5CDD-57F7-4749-965A-8F2C78F4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63FE7A6D-7D3A-4AB1-BA7D-BA57B40D9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3C2747B-89E6-41B1-9867-21E7BE6CC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20102B-5A6B-4E65-89E9-DA6E67DEA149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AFEBF79D-988A-400A-BBFC-AF2C168BE2A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Chevron 2">
              <a:extLst>
                <a:ext uri="{FF2B5EF4-FFF2-40B4-BE49-F238E27FC236}">
                  <a16:creationId xmlns:a16="http://schemas.microsoft.com/office/drawing/2014/main" id="{9AFD1F59-3FE0-4F5E-BA32-19DD4444A308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Chevron 2">
              <a:extLst>
                <a:ext uri="{FF2B5EF4-FFF2-40B4-BE49-F238E27FC236}">
                  <a16:creationId xmlns:a16="http://schemas.microsoft.com/office/drawing/2014/main" id="{CE759F55-D153-4A49-9905-B5CE12375BF8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Chevron 2">
              <a:extLst>
                <a:ext uri="{FF2B5EF4-FFF2-40B4-BE49-F238E27FC236}">
                  <a16:creationId xmlns:a16="http://schemas.microsoft.com/office/drawing/2014/main" id="{943ABE96-58FF-40AC-A592-4ABFDEB0594A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4993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Widescreen</PresentationFormat>
  <Paragraphs>178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2019-05-31T13:45:32Z</dcterms:created>
  <dcterms:modified xsi:type="dcterms:W3CDTF">2019-11-18T16:15:40Z</dcterms:modified>
</cp:coreProperties>
</file>