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haansoftxlsx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51" r:id="rId2"/>
    <p:sldMasterId id="2147483653" r:id="rId3"/>
  </p:sldMasterIdLst>
  <p:sldIdLst>
    <p:sldId id="256" r:id="rId4"/>
    <p:sldId id="261" r:id="rId5"/>
    <p:sldId id="277" r:id="rId6"/>
    <p:sldId id="273" r:id="rId7"/>
    <p:sldId id="271" r:id="rId8"/>
    <p:sldId id="280" r:id="rId9"/>
    <p:sldId id="308" r:id="rId10"/>
    <p:sldId id="284" r:id="rId11"/>
    <p:sldId id="285" r:id="rId12"/>
    <p:sldId id="293" r:id="rId13"/>
    <p:sldId id="289" r:id="rId14"/>
    <p:sldId id="290" r:id="rId15"/>
    <p:sldId id="292" r:id="rId16"/>
    <p:sldId id="282" r:id="rId17"/>
    <p:sldId id="281" r:id="rId18"/>
    <p:sldId id="272" r:id="rId19"/>
    <p:sldId id="270" r:id="rId20"/>
    <p:sldId id="300" r:id="rId21"/>
    <p:sldId id="262" r:id="rId22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7DC7"/>
    <a:srgbClr val="47A3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33009666146416E-2"/>
          <c:y val="0"/>
          <c:w val="0.90152633558416406"/>
          <c:h val="0.9978366707337496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FA6A-4666-80E0-ACB41CF7CCB1}"/>
              </c:ext>
            </c:extLst>
          </c:dPt>
          <c:dPt>
            <c:idx val="1"/>
            <c:bubble3D val="0"/>
            <c:spPr>
              <a:solidFill>
                <a:schemeClr val="accent1">
                  <a:alpha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FA6A-4666-80E0-ACB41CF7CCB1}"/>
              </c:ext>
            </c:extLst>
          </c:dP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Sheet1!$A$2:$A$3</c15:sqref>
                        </c15:formulaRef>
                      </c:ext>
                    </c:extLst>
                    <c:strCache>
                      <c:ptCount val="2"/>
                      <c:pt idx="0">
                        <c:v>1st Qtr</c:v>
                      </c:pt>
                      <c:pt idx="1">
                        <c:v>2nd Qtr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4-FA6A-4666-80E0-ACB41CF7CC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PK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33009666146416E-2"/>
          <c:y val="0"/>
          <c:w val="0.90152633558416406"/>
          <c:h val="0.9978366707337496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0696-4F92-8C39-4E0B2486EEB4}"/>
              </c:ext>
            </c:extLst>
          </c:dPt>
          <c:dPt>
            <c:idx val="1"/>
            <c:bubble3D val="0"/>
            <c:spPr>
              <a:solidFill>
                <a:schemeClr val="accent2">
                  <a:alpha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0696-4F92-8C39-4E0B2486EEB4}"/>
              </c:ext>
            </c:extLst>
          </c:dP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Sheet1!$A$2:$A$3</c15:sqref>
                        </c15:formulaRef>
                      </c:ext>
                    </c:extLst>
                    <c:strCache>
                      <c:ptCount val="2"/>
                      <c:pt idx="0">
                        <c:v>1st Qtr</c:v>
                      </c:pt>
                      <c:pt idx="1">
                        <c:v>2nd Qtr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4-0696-4F92-8C39-4E0B2486EE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PK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33009666146416E-2"/>
          <c:y val="0"/>
          <c:w val="0.90152633558416406"/>
          <c:h val="0.9978366707337496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441F-4154-9E3C-CBDDCB61365D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3-441F-4154-9E3C-CBDDCB61365D}"/>
              </c:ext>
            </c:extLst>
          </c:dP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Sheet1!$A$2:$A$3</c15:sqref>
                        </c15:formulaRef>
                      </c:ext>
                    </c:extLst>
                    <c:strCache>
                      <c:ptCount val="2"/>
                      <c:pt idx="0">
                        <c:v>1st Qtr</c:v>
                      </c:pt>
                      <c:pt idx="1">
                        <c:v>2nd Qtr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4-441F-4154-9E3C-CBDDCB6136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PK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33009666146416E-2"/>
          <c:y val="0"/>
          <c:w val="0.90152633558416406"/>
          <c:h val="0.9978366707337496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A153-4B7F-936D-C9E768057413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3-A153-4B7F-936D-C9E768057413}"/>
              </c:ext>
            </c:extLst>
          </c:dP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Sheet1!$A$2:$A$3</c15:sqref>
                        </c15:formulaRef>
                      </c:ext>
                    </c:extLst>
                    <c:strCache>
                      <c:ptCount val="2"/>
                      <c:pt idx="0">
                        <c:v>1st Qtr</c:v>
                      </c:pt>
                      <c:pt idx="1">
                        <c:v>2nd Qtr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4-A153-4B7F-936D-C9E7680574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PK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33009666146416E-2"/>
          <c:y val="0"/>
          <c:w val="0.90152633558416406"/>
          <c:h val="0.9978366707337496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5DB9-4301-B89E-2E9C29F4AD38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3-5DB9-4301-B89E-2E9C29F4AD38}"/>
              </c:ext>
            </c:extLst>
          </c:dP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Sheet1!$A$2:$A$3</c15:sqref>
                        </c15:formulaRef>
                      </c:ext>
                    </c:extLst>
                    <c:strCache>
                      <c:ptCount val="2"/>
                      <c:pt idx="0">
                        <c:v>1st Qtr</c:v>
                      </c:pt>
                      <c:pt idx="1">
                        <c:v>2nd Qtr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4-5DB9-4301-B89E-2E9C29F4AD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PK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chemeClr val="accent2"/>
            </a:solidFill>
          </c:spPr>
          <c:invertIfNegative val="0"/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25</c:v>
                </c:pt>
                <c:pt idx="2">
                  <c:v>35</c:v>
                </c:pt>
                <c:pt idx="3">
                  <c:v>45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Category 1</c:v>
                      </c:pt>
                      <c:pt idx="1">
                        <c:v>Category 2</c:v>
                      </c:pt>
                      <c:pt idx="2">
                        <c:v>Category 3</c:v>
                      </c:pt>
                      <c:pt idx="3">
                        <c:v>Category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7BB4-48FD-98D8-70B2B0086006}"/>
            </c:ext>
          </c:extLst>
        </c:ser>
        <c:ser>
          <c:idx val="1"/>
          <c:order val="1"/>
          <c:spPr>
            <a:solidFill>
              <a:schemeClr val="accent3"/>
            </a:solidFill>
          </c:spPr>
          <c:invertIfNegative val="0"/>
          <c:val>
            <c:numRef>
              <c:f>Sheet1!$C$2:$C$5</c:f>
              <c:numCache>
                <c:formatCode>General</c:formatCode>
                <c:ptCount val="4"/>
                <c:pt idx="0">
                  <c:v>24</c:v>
                </c:pt>
                <c:pt idx="1">
                  <c:v>44</c:v>
                </c:pt>
                <c:pt idx="2">
                  <c:v>18</c:v>
                </c:pt>
                <c:pt idx="3">
                  <c:v>28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Series 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Category 1</c:v>
                      </c:pt>
                      <c:pt idx="1">
                        <c:v>Category 2</c:v>
                      </c:pt>
                      <c:pt idx="2">
                        <c:v>Category 3</c:v>
                      </c:pt>
                      <c:pt idx="3">
                        <c:v>Category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1-7BB4-48FD-98D8-70B2B0086006}"/>
            </c:ext>
          </c:extLst>
        </c:ser>
        <c:ser>
          <c:idx val="2"/>
          <c:order val="2"/>
          <c:spPr>
            <a:solidFill>
              <a:schemeClr val="accent4">
                <a:lumMod val="40000"/>
                <a:lumOff val="60000"/>
              </a:schemeClr>
            </a:solidFill>
          </c:spPr>
          <c:invertIfNegative val="0"/>
          <c:val>
            <c:numRef>
              <c:f>Sheet1!$D$2:$D$5</c:f>
              <c:numCache>
                <c:formatCode>General</c:formatCode>
                <c:ptCount val="4"/>
                <c:pt idx="0">
                  <c:v>20</c:v>
                </c:pt>
                <c:pt idx="1">
                  <c:v>15</c:v>
                </c:pt>
                <c:pt idx="2">
                  <c:v>25</c:v>
                </c:pt>
                <c:pt idx="3">
                  <c:v>18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Series 3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Category 1</c:v>
                      </c:pt>
                      <c:pt idx="1">
                        <c:v>Category 2</c:v>
                      </c:pt>
                      <c:pt idx="2">
                        <c:v>Category 3</c:v>
                      </c:pt>
                      <c:pt idx="3">
                        <c:v>Category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2-7BB4-48FD-98D8-70B2B00860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21"/>
        <c:overlap val="100"/>
        <c:axId val="-789418704"/>
        <c:axId val="-789414896"/>
      </c:barChart>
      <c:catAx>
        <c:axId val="-7894187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PK"/>
          </a:p>
        </c:txPr>
        <c:crossAx val="-789414896"/>
        <c:crosses val="autoZero"/>
        <c:auto val="1"/>
        <c:lblAlgn val="ctr"/>
        <c:lblOffset val="100"/>
        <c:noMultiLvlLbl val="0"/>
      </c:catAx>
      <c:valAx>
        <c:axId val="-78941489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PK"/>
          </a:p>
        </c:txPr>
        <c:crossAx val="-789418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PK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939902"/>
            <a:ext cx="9144000" cy="1203598"/>
          </a:xfrm>
          <a:prstGeom prst="rect">
            <a:avLst/>
          </a:prstGeom>
          <a:gradFill flip="none" rotWithShape="1">
            <a:gsLst>
              <a:gs pos="11000">
                <a:schemeClr val="bg1">
                  <a:alpha val="0"/>
                </a:schemeClr>
              </a:gs>
              <a:gs pos="50000">
                <a:schemeClr val="bg1">
                  <a:alpha val="88000"/>
                </a:schemeClr>
              </a:gs>
              <a:gs pos="89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155926"/>
            <a:ext cx="9144000" cy="50405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ko-KR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465998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n-US" altLang="ko-KR" b="1" dirty="0"/>
              <a:t>INSERT THE TITLE OF YOUR PRESENTATION HERE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2322"/>
            <a:ext cx="7128792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79512" y="578386"/>
            <a:ext cx="7128792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accent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63352" y="1491630"/>
            <a:ext cx="2546536" cy="30963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297920" y="1491630"/>
            <a:ext cx="2546536" cy="30963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132488" y="1491630"/>
            <a:ext cx="2546536" cy="30963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31948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:\Fullppt\005-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00" y="987574"/>
            <a:ext cx="6438182" cy="327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233772" y="4262137"/>
            <a:ext cx="8676456" cy="5418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910339" y="1404993"/>
            <a:ext cx="3085597" cy="22818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596554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574885" y="0"/>
            <a:ext cx="2286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858000" y="698778"/>
            <a:ext cx="2286000" cy="1872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574885" y="2578606"/>
            <a:ext cx="2286000" cy="1872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289428" y="699542"/>
            <a:ext cx="2286000" cy="1872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0" y="2579370"/>
            <a:ext cx="2286000" cy="1872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18360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asic Layout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DDBA6E-7B38-4B62-B835-4B886BAD4446}"/>
              </a:ext>
            </a:extLst>
          </p:cNvPr>
          <p:cNvSpPr/>
          <p:nvPr userDrawn="1"/>
        </p:nvSpPr>
        <p:spPr>
          <a:xfrm flipH="1">
            <a:off x="0" y="2283717"/>
            <a:ext cx="9144000" cy="12649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Picture 2" descr="D:\Fullppt\PNG이미지\핸드폰2.png">
            <a:extLst>
              <a:ext uri="{FF2B5EF4-FFF2-40B4-BE49-F238E27FC236}">
                <a16:creationId xmlns:a16="http://schemas.microsoft.com/office/drawing/2014/main" id="{40E17F4A-BF79-43E6-BAA8-31A909BF2FE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880" y="1347614"/>
            <a:ext cx="2808312" cy="340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5D7503B6-0FBE-4B65-A51F-9EAD18B8D87D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3755527" y="1485762"/>
            <a:ext cx="1619609" cy="2501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891592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3658894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54008" y="1131589"/>
            <a:ext cx="2849840" cy="364917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716016" y="2196470"/>
            <a:ext cx="4427984" cy="53034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716016" y="2726814"/>
            <a:ext cx="4427984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accent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011910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4565114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402"/>
            <a:ext cx="9144000" cy="4011508"/>
          </a:xfrm>
          <a:prstGeom prst="flowChartMerge">
            <a:avLst/>
          </a:prstGeom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altLang="ko-KR" dirty="0"/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altLang="ko-KR" dirty="0"/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altLang="ko-KR" dirty="0"/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altLang="ko-KR" dirty="0"/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altLang="ko-KR" dirty="0"/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altLang="ko-KR" dirty="0"/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altLang="ko-KR" dirty="0"/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altLang="ko-KR" dirty="0"/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altLang="ko-KR" dirty="0"/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asic Layout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610910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701687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131840" y="843558"/>
            <a:ext cx="601216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131840" y="1419622"/>
            <a:ext cx="601216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971600" y="1827287"/>
            <a:ext cx="7272808" cy="2304256"/>
          </a:xfrm>
          <a:prstGeom prst="rect">
            <a:avLst/>
          </a:prstGeom>
          <a:noFill/>
          <a:ln w="3810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Oval 4"/>
          <p:cNvSpPr/>
          <p:nvPr userDrawn="1"/>
        </p:nvSpPr>
        <p:spPr>
          <a:xfrm>
            <a:off x="1403648" y="1044724"/>
            <a:ext cx="1584176" cy="1584176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2793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83768" y="123478"/>
            <a:ext cx="6660232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483768" y="699542"/>
            <a:ext cx="6660232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54042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2322"/>
            <a:ext cx="7128792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79512" y="578386"/>
            <a:ext cx="7128792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accent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63498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2" r:id="rId2"/>
    <p:sldLayoutId id="2147483673" r:id="rId3"/>
    <p:sldLayoutId id="2147483662" r:id="rId4"/>
    <p:sldLayoutId id="2147483663" r:id="rId5"/>
    <p:sldLayoutId id="2147483661" r:id="rId6"/>
    <p:sldLayoutId id="2147483660" r:id="rId7"/>
    <p:sldLayoutId id="2147483665" r:id="rId8"/>
    <p:sldLayoutId id="2147483672" r:id="rId9"/>
    <p:sldLayoutId id="2147483671" r:id="rId10"/>
    <p:sldLayoutId id="2147483675" r:id="rId11"/>
    <p:sldLayoutId id="2147483674" r:id="rId12"/>
    <p:sldLayoutId id="2147483656" r:id="rId13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24328" y="216972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LogoType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5F0169-CEFC-4BD1-8D55-C04200B688FC}"/>
              </a:ext>
            </a:extLst>
          </p:cNvPr>
          <p:cNvSpPr txBox="1"/>
          <p:nvPr/>
        </p:nvSpPr>
        <p:spPr>
          <a:xfrm>
            <a:off x="1763688" y="4155926"/>
            <a:ext cx="5112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Title</a:t>
            </a:r>
            <a:endParaRPr lang="en-PK" sz="4000" dirty="0"/>
          </a:p>
        </p:txBody>
      </p:sp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Chart 4">
            <a:extLst>
              <a:ext uri="{FF2B5EF4-FFF2-40B4-BE49-F238E27FC236}">
                <a16:creationId xmlns:a16="http://schemas.microsoft.com/office/drawing/2014/main" id="{5B47ACA8-E581-43CE-894F-A7B022BEBD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8999253"/>
              </p:ext>
            </p:extLst>
          </p:nvPr>
        </p:nvGraphicFramePr>
        <p:xfrm>
          <a:off x="4733601" y="3253092"/>
          <a:ext cx="1542927" cy="1394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4" name="Chart 4">
            <a:extLst>
              <a:ext uri="{FF2B5EF4-FFF2-40B4-BE49-F238E27FC236}">
                <a16:creationId xmlns:a16="http://schemas.microsoft.com/office/drawing/2014/main" id="{54AFFAB3-5934-49C0-83B0-9F72695CD9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2043251"/>
              </p:ext>
            </p:extLst>
          </p:nvPr>
        </p:nvGraphicFramePr>
        <p:xfrm>
          <a:off x="2810598" y="3235739"/>
          <a:ext cx="1542927" cy="1394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Chart Style</a:t>
            </a:r>
            <a:endParaRPr lang="ko-KR" altLang="en-US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>
                <a:solidFill>
                  <a:schemeClr val="accent1"/>
                </a:solidFill>
              </a:rPr>
              <a:t>Insert the title of your subtitle Here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81602" y="3690259"/>
            <a:ext cx="80092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80%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04705" y="3690259"/>
            <a:ext cx="80092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Round Same Side Corner Rectangle 8"/>
          <p:cNvSpPr/>
          <p:nvPr/>
        </p:nvSpPr>
        <p:spPr>
          <a:xfrm flipH="1">
            <a:off x="3305483" y="1428408"/>
            <a:ext cx="553159" cy="1456883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ound Same Side Corner Rectangle 20"/>
          <p:cNvSpPr/>
          <p:nvPr/>
        </p:nvSpPr>
        <p:spPr>
          <a:xfrm rot="10800000">
            <a:off x="5172845" y="1441278"/>
            <a:ext cx="664641" cy="1417810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878326" y="3166166"/>
            <a:ext cx="1793106" cy="673514"/>
            <a:chOff x="2113657" y="4283314"/>
            <a:chExt cx="3647460" cy="673514"/>
          </a:xfrm>
        </p:grpSpPr>
        <p:sp>
          <p:nvSpPr>
            <p:cNvPr id="11" name="TextBox 10"/>
            <p:cNvSpPr txBox="1"/>
            <p:nvPr/>
          </p:nvSpPr>
          <p:spPr>
            <a:xfrm>
              <a:off x="2113657" y="4495163"/>
              <a:ext cx="36474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78326" y="3918640"/>
            <a:ext cx="1793106" cy="673514"/>
            <a:chOff x="2113657" y="4283314"/>
            <a:chExt cx="3647460" cy="673514"/>
          </a:xfrm>
        </p:grpSpPr>
        <p:sp>
          <p:nvSpPr>
            <p:cNvPr id="14" name="TextBox 13"/>
            <p:cNvSpPr txBox="1"/>
            <p:nvPr/>
          </p:nvSpPr>
          <p:spPr>
            <a:xfrm>
              <a:off x="2113657" y="4495163"/>
              <a:ext cx="36474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790076" y="3166166"/>
            <a:ext cx="1793106" cy="673514"/>
            <a:chOff x="2113657" y="4283314"/>
            <a:chExt cx="3647460" cy="673514"/>
          </a:xfrm>
        </p:grpSpPr>
        <p:sp>
          <p:nvSpPr>
            <p:cNvPr id="17" name="TextBox 16"/>
            <p:cNvSpPr txBox="1"/>
            <p:nvPr/>
          </p:nvSpPr>
          <p:spPr>
            <a:xfrm>
              <a:off x="2113657" y="4495163"/>
              <a:ext cx="36474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790076" y="3918640"/>
            <a:ext cx="1793106" cy="673514"/>
            <a:chOff x="2113657" y="4283314"/>
            <a:chExt cx="3647460" cy="673514"/>
          </a:xfrm>
        </p:grpSpPr>
        <p:sp>
          <p:nvSpPr>
            <p:cNvPr id="20" name="TextBox 19"/>
            <p:cNvSpPr txBox="1"/>
            <p:nvPr/>
          </p:nvSpPr>
          <p:spPr>
            <a:xfrm>
              <a:off x="2113657" y="4495163"/>
              <a:ext cx="36474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Frame 17"/>
          <p:cNvSpPr/>
          <p:nvPr/>
        </p:nvSpPr>
        <p:spPr>
          <a:xfrm>
            <a:off x="499497" y="3329411"/>
            <a:ext cx="347025" cy="34702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Frame 17"/>
          <p:cNvSpPr/>
          <p:nvPr/>
        </p:nvSpPr>
        <p:spPr>
          <a:xfrm>
            <a:off x="499497" y="4081885"/>
            <a:ext cx="347025" cy="34702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Frame 17"/>
          <p:cNvSpPr/>
          <p:nvPr/>
        </p:nvSpPr>
        <p:spPr>
          <a:xfrm>
            <a:off x="6350934" y="3329411"/>
            <a:ext cx="347025" cy="34702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Frame 17"/>
          <p:cNvSpPr/>
          <p:nvPr/>
        </p:nvSpPr>
        <p:spPr>
          <a:xfrm>
            <a:off x="6350934" y="4081885"/>
            <a:ext cx="347025" cy="34702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279095" y="1376682"/>
            <a:ext cx="2936827" cy="1482407"/>
            <a:chOff x="300361" y="1376682"/>
            <a:chExt cx="2936827" cy="1482407"/>
          </a:xfrm>
        </p:grpSpPr>
        <p:sp>
          <p:nvSpPr>
            <p:cNvPr id="27" name="TextBox 26"/>
            <p:cNvSpPr txBox="1"/>
            <p:nvPr/>
          </p:nvSpPr>
          <p:spPr>
            <a:xfrm>
              <a:off x="300361" y="1658760"/>
              <a:ext cx="293682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00361" y="1376682"/>
              <a:ext cx="29368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927972" y="1376682"/>
            <a:ext cx="2936827" cy="1482407"/>
            <a:chOff x="300361" y="1376682"/>
            <a:chExt cx="2936827" cy="1482407"/>
          </a:xfrm>
        </p:grpSpPr>
        <p:sp>
          <p:nvSpPr>
            <p:cNvPr id="30" name="TextBox 29"/>
            <p:cNvSpPr txBox="1"/>
            <p:nvPr/>
          </p:nvSpPr>
          <p:spPr>
            <a:xfrm>
              <a:off x="300361" y="1658760"/>
              <a:ext cx="293682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00361" y="1376682"/>
              <a:ext cx="29368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7058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Heading</a:t>
            </a:r>
            <a:endParaRPr lang="ko-KR" altLang="en-US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>
                <a:solidFill>
                  <a:schemeClr val="accent1"/>
                </a:solidFill>
              </a:rPr>
              <a:t>Insert the title of your subtitle Here</a:t>
            </a:r>
          </a:p>
        </p:txBody>
      </p:sp>
      <p:grpSp>
        <p:nvGrpSpPr>
          <p:cNvPr id="33" name="Group 32"/>
          <p:cNvGrpSpPr/>
          <p:nvPr/>
        </p:nvGrpSpPr>
        <p:grpSpPr>
          <a:xfrm flipH="1">
            <a:off x="683568" y="1334440"/>
            <a:ext cx="3010129" cy="3237659"/>
            <a:chOff x="3471734" y="1605813"/>
            <a:chExt cx="2529603" cy="2720811"/>
          </a:xfrm>
        </p:grpSpPr>
        <p:grpSp>
          <p:nvGrpSpPr>
            <p:cNvPr id="29" name="Group 28"/>
            <p:cNvGrpSpPr/>
            <p:nvPr/>
          </p:nvGrpSpPr>
          <p:grpSpPr>
            <a:xfrm>
              <a:off x="5057005" y="1605813"/>
              <a:ext cx="944332" cy="1712131"/>
              <a:chOff x="4801270" y="1743179"/>
              <a:chExt cx="944332" cy="1712131"/>
            </a:xfrm>
          </p:grpSpPr>
          <p:grpSp>
            <p:nvGrpSpPr>
              <p:cNvPr id="23" name="Group 22"/>
              <p:cNvGrpSpPr/>
              <p:nvPr/>
            </p:nvGrpSpPr>
            <p:grpSpPr>
              <a:xfrm flipH="1">
                <a:off x="5342493" y="1743179"/>
                <a:ext cx="403109" cy="584970"/>
                <a:chOff x="4801270" y="1743179"/>
                <a:chExt cx="403109" cy="584970"/>
              </a:xfrm>
            </p:grpSpPr>
            <p:sp>
              <p:nvSpPr>
                <p:cNvPr id="24" name="Rectangle 23"/>
                <p:cNvSpPr/>
                <p:nvPr/>
              </p:nvSpPr>
              <p:spPr>
                <a:xfrm rot="21180000" flipV="1">
                  <a:off x="4830310" y="1877773"/>
                  <a:ext cx="72000" cy="450376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5" name="Freeform 24"/>
                <p:cNvSpPr/>
                <p:nvPr/>
              </p:nvSpPr>
              <p:spPr>
                <a:xfrm flipV="1">
                  <a:off x="4801270" y="1743179"/>
                  <a:ext cx="271721" cy="149681"/>
                </a:xfrm>
                <a:custGeom>
                  <a:avLst/>
                  <a:gdLst>
                    <a:gd name="connsiteX0" fmla="*/ 0 w 428625"/>
                    <a:gd name="connsiteY0" fmla="*/ 2382 h 176213"/>
                    <a:gd name="connsiteX1" fmla="*/ 30957 w 428625"/>
                    <a:gd name="connsiteY1" fmla="*/ 176213 h 176213"/>
                    <a:gd name="connsiteX2" fmla="*/ 428625 w 428625"/>
                    <a:gd name="connsiteY2" fmla="*/ 138113 h 176213"/>
                    <a:gd name="connsiteX3" fmla="*/ 404813 w 428625"/>
                    <a:gd name="connsiteY3" fmla="*/ 80963 h 176213"/>
                    <a:gd name="connsiteX4" fmla="*/ 61913 w 428625"/>
                    <a:gd name="connsiteY4" fmla="*/ 128588 h 176213"/>
                    <a:gd name="connsiteX5" fmla="*/ 54769 w 428625"/>
                    <a:gd name="connsiteY5" fmla="*/ 0 h 176213"/>
                    <a:gd name="connsiteX6" fmla="*/ 0 w 428625"/>
                    <a:gd name="connsiteY6" fmla="*/ 2382 h 176213"/>
                    <a:gd name="connsiteX0" fmla="*/ 0 w 428625"/>
                    <a:gd name="connsiteY0" fmla="*/ 0 h 173831"/>
                    <a:gd name="connsiteX1" fmla="*/ 30957 w 428625"/>
                    <a:gd name="connsiteY1" fmla="*/ 173831 h 173831"/>
                    <a:gd name="connsiteX2" fmla="*/ 428625 w 428625"/>
                    <a:gd name="connsiteY2" fmla="*/ 135731 h 173831"/>
                    <a:gd name="connsiteX3" fmla="*/ 404813 w 428625"/>
                    <a:gd name="connsiteY3" fmla="*/ 78581 h 173831"/>
                    <a:gd name="connsiteX4" fmla="*/ 61913 w 428625"/>
                    <a:gd name="connsiteY4" fmla="*/ 126206 h 173831"/>
                    <a:gd name="connsiteX5" fmla="*/ 54769 w 428625"/>
                    <a:gd name="connsiteY5" fmla="*/ 7143 h 173831"/>
                    <a:gd name="connsiteX6" fmla="*/ 0 w 428625"/>
                    <a:gd name="connsiteY6" fmla="*/ 0 h 173831"/>
                    <a:gd name="connsiteX0" fmla="*/ 2455 w 431080"/>
                    <a:gd name="connsiteY0" fmla="*/ 0 h 173831"/>
                    <a:gd name="connsiteX1" fmla="*/ 33412 w 431080"/>
                    <a:gd name="connsiteY1" fmla="*/ 173831 h 173831"/>
                    <a:gd name="connsiteX2" fmla="*/ 431080 w 431080"/>
                    <a:gd name="connsiteY2" fmla="*/ 135731 h 173831"/>
                    <a:gd name="connsiteX3" fmla="*/ 407268 w 431080"/>
                    <a:gd name="connsiteY3" fmla="*/ 78581 h 173831"/>
                    <a:gd name="connsiteX4" fmla="*/ 64368 w 431080"/>
                    <a:gd name="connsiteY4" fmla="*/ 126206 h 173831"/>
                    <a:gd name="connsiteX5" fmla="*/ 57224 w 431080"/>
                    <a:gd name="connsiteY5" fmla="*/ 7143 h 173831"/>
                    <a:gd name="connsiteX6" fmla="*/ 2455 w 431080"/>
                    <a:gd name="connsiteY6" fmla="*/ 0 h 173831"/>
                    <a:gd name="connsiteX0" fmla="*/ 7837 w 436462"/>
                    <a:gd name="connsiteY0" fmla="*/ 0 h 173831"/>
                    <a:gd name="connsiteX1" fmla="*/ 38794 w 436462"/>
                    <a:gd name="connsiteY1" fmla="*/ 173831 h 173831"/>
                    <a:gd name="connsiteX2" fmla="*/ 436462 w 436462"/>
                    <a:gd name="connsiteY2" fmla="*/ 135731 h 173831"/>
                    <a:gd name="connsiteX3" fmla="*/ 412650 w 436462"/>
                    <a:gd name="connsiteY3" fmla="*/ 78581 h 173831"/>
                    <a:gd name="connsiteX4" fmla="*/ 69750 w 436462"/>
                    <a:gd name="connsiteY4" fmla="*/ 126206 h 173831"/>
                    <a:gd name="connsiteX5" fmla="*/ 62606 w 436462"/>
                    <a:gd name="connsiteY5" fmla="*/ 7143 h 173831"/>
                    <a:gd name="connsiteX6" fmla="*/ 7837 w 436462"/>
                    <a:gd name="connsiteY6" fmla="*/ 0 h 173831"/>
                    <a:gd name="connsiteX0" fmla="*/ 7837 w 436462"/>
                    <a:gd name="connsiteY0" fmla="*/ 0 h 192434"/>
                    <a:gd name="connsiteX1" fmla="*/ 38794 w 436462"/>
                    <a:gd name="connsiteY1" fmla="*/ 173831 h 192434"/>
                    <a:gd name="connsiteX2" fmla="*/ 436462 w 436462"/>
                    <a:gd name="connsiteY2" fmla="*/ 135731 h 192434"/>
                    <a:gd name="connsiteX3" fmla="*/ 412650 w 436462"/>
                    <a:gd name="connsiteY3" fmla="*/ 78581 h 192434"/>
                    <a:gd name="connsiteX4" fmla="*/ 69750 w 436462"/>
                    <a:gd name="connsiteY4" fmla="*/ 126206 h 192434"/>
                    <a:gd name="connsiteX5" fmla="*/ 62606 w 436462"/>
                    <a:gd name="connsiteY5" fmla="*/ 7143 h 192434"/>
                    <a:gd name="connsiteX6" fmla="*/ 7837 w 436462"/>
                    <a:gd name="connsiteY6" fmla="*/ 0 h 192434"/>
                    <a:gd name="connsiteX0" fmla="*/ 12223 w 440848"/>
                    <a:gd name="connsiteY0" fmla="*/ 0 h 192434"/>
                    <a:gd name="connsiteX1" fmla="*/ 43180 w 440848"/>
                    <a:gd name="connsiteY1" fmla="*/ 173831 h 192434"/>
                    <a:gd name="connsiteX2" fmla="*/ 440848 w 440848"/>
                    <a:gd name="connsiteY2" fmla="*/ 135731 h 192434"/>
                    <a:gd name="connsiteX3" fmla="*/ 417036 w 440848"/>
                    <a:gd name="connsiteY3" fmla="*/ 78581 h 192434"/>
                    <a:gd name="connsiteX4" fmla="*/ 74136 w 440848"/>
                    <a:gd name="connsiteY4" fmla="*/ 126206 h 192434"/>
                    <a:gd name="connsiteX5" fmla="*/ 66992 w 440848"/>
                    <a:gd name="connsiteY5" fmla="*/ 7143 h 192434"/>
                    <a:gd name="connsiteX6" fmla="*/ 12223 w 440848"/>
                    <a:gd name="connsiteY6" fmla="*/ 0 h 192434"/>
                    <a:gd name="connsiteX0" fmla="*/ 8772 w 444541"/>
                    <a:gd name="connsiteY0" fmla="*/ 0 h 192434"/>
                    <a:gd name="connsiteX1" fmla="*/ 46873 w 444541"/>
                    <a:gd name="connsiteY1" fmla="*/ 173831 h 192434"/>
                    <a:gd name="connsiteX2" fmla="*/ 444541 w 444541"/>
                    <a:gd name="connsiteY2" fmla="*/ 135731 h 192434"/>
                    <a:gd name="connsiteX3" fmla="*/ 420729 w 444541"/>
                    <a:gd name="connsiteY3" fmla="*/ 78581 h 192434"/>
                    <a:gd name="connsiteX4" fmla="*/ 77829 w 444541"/>
                    <a:gd name="connsiteY4" fmla="*/ 126206 h 192434"/>
                    <a:gd name="connsiteX5" fmla="*/ 70685 w 444541"/>
                    <a:gd name="connsiteY5" fmla="*/ 7143 h 192434"/>
                    <a:gd name="connsiteX6" fmla="*/ 8772 w 444541"/>
                    <a:gd name="connsiteY6" fmla="*/ 0 h 192434"/>
                    <a:gd name="connsiteX0" fmla="*/ 8772 w 444541"/>
                    <a:gd name="connsiteY0" fmla="*/ 0 h 192434"/>
                    <a:gd name="connsiteX1" fmla="*/ 46873 w 444541"/>
                    <a:gd name="connsiteY1" fmla="*/ 173831 h 192434"/>
                    <a:gd name="connsiteX2" fmla="*/ 444541 w 444541"/>
                    <a:gd name="connsiteY2" fmla="*/ 135731 h 192434"/>
                    <a:gd name="connsiteX3" fmla="*/ 420729 w 444541"/>
                    <a:gd name="connsiteY3" fmla="*/ 78581 h 192434"/>
                    <a:gd name="connsiteX4" fmla="*/ 77829 w 444541"/>
                    <a:gd name="connsiteY4" fmla="*/ 126206 h 192434"/>
                    <a:gd name="connsiteX5" fmla="*/ 70685 w 444541"/>
                    <a:gd name="connsiteY5" fmla="*/ 7143 h 192434"/>
                    <a:gd name="connsiteX6" fmla="*/ 8772 w 444541"/>
                    <a:gd name="connsiteY6" fmla="*/ 0 h 192434"/>
                    <a:gd name="connsiteX0" fmla="*/ 8772 w 444541"/>
                    <a:gd name="connsiteY0" fmla="*/ 0 h 192434"/>
                    <a:gd name="connsiteX1" fmla="*/ 46873 w 444541"/>
                    <a:gd name="connsiteY1" fmla="*/ 173831 h 192434"/>
                    <a:gd name="connsiteX2" fmla="*/ 444541 w 444541"/>
                    <a:gd name="connsiteY2" fmla="*/ 135731 h 192434"/>
                    <a:gd name="connsiteX3" fmla="*/ 420729 w 444541"/>
                    <a:gd name="connsiteY3" fmla="*/ 78581 h 192434"/>
                    <a:gd name="connsiteX4" fmla="*/ 77829 w 444541"/>
                    <a:gd name="connsiteY4" fmla="*/ 126206 h 192434"/>
                    <a:gd name="connsiteX5" fmla="*/ 70685 w 444541"/>
                    <a:gd name="connsiteY5" fmla="*/ 7143 h 192434"/>
                    <a:gd name="connsiteX6" fmla="*/ 8772 w 444541"/>
                    <a:gd name="connsiteY6" fmla="*/ 0 h 192434"/>
                    <a:gd name="connsiteX0" fmla="*/ 8772 w 444541"/>
                    <a:gd name="connsiteY0" fmla="*/ 0 h 192434"/>
                    <a:gd name="connsiteX1" fmla="*/ 46873 w 444541"/>
                    <a:gd name="connsiteY1" fmla="*/ 173831 h 192434"/>
                    <a:gd name="connsiteX2" fmla="*/ 444541 w 444541"/>
                    <a:gd name="connsiteY2" fmla="*/ 135731 h 192434"/>
                    <a:gd name="connsiteX3" fmla="*/ 420729 w 444541"/>
                    <a:gd name="connsiteY3" fmla="*/ 78581 h 192434"/>
                    <a:gd name="connsiteX4" fmla="*/ 77829 w 444541"/>
                    <a:gd name="connsiteY4" fmla="*/ 126206 h 192434"/>
                    <a:gd name="connsiteX5" fmla="*/ 70685 w 444541"/>
                    <a:gd name="connsiteY5" fmla="*/ 7143 h 192434"/>
                    <a:gd name="connsiteX6" fmla="*/ 8772 w 444541"/>
                    <a:gd name="connsiteY6" fmla="*/ 0 h 192434"/>
                    <a:gd name="connsiteX0" fmla="*/ 8772 w 444541"/>
                    <a:gd name="connsiteY0" fmla="*/ 0 h 192434"/>
                    <a:gd name="connsiteX1" fmla="*/ 46873 w 444541"/>
                    <a:gd name="connsiteY1" fmla="*/ 173831 h 192434"/>
                    <a:gd name="connsiteX2" fmla="*/ 444541 w 444541"/>
                    <a:gd name="connsiteY2" fmla="*/ 135731 h 192434"/>
                    <a:gd name="connsiteX3" fmla="*/ 406442 w 444541"/>
                    <a:gd name="connsiteY3" fmla="*/ 76200 h 192434"/>
                    <a:gd name="connsiteX4" fmla="*/ 77829 w 444541"/>
                    <a:gd name="connsiteY4" fmla="*/ 126206 h 192434"/>
                    <a:gd name="connsiteX5" fmla="*/ 70685 w 444541"/>
                    <a:gd name="connsiteY5" fmla="*/ 7143 h 192434"/>
                    <a:gd name="connsiteX6" fmla="*/ 8772 w 444541"/>
                    <a:gd name="connsiteY6" fmla="*/ 0 h 192434"/>
                    <a:gd name="connsiteX0" fmla="*/ 8772 w 444541"/>
                    <a:gd name="connsiteY0" fmla="*/ 0 h 192434"/>
                    <a:gd name="connsiteX1" fmla="*/ 46873 w 444541"/>
                    <a:gd name="connsiteY1" fmla="*/ 173831 h 192434"/>
                    <a:gd name="connsiteX2" fmla="*/ 444541 w 444541"/>
                    <a:gd name="connsiteY2" fmla="*/ 135731 h 192434"/>
                    <a:gd name="connsiteX3" fmla="*/ 415967 w 444541"/>
                    <a:gd name="connsiteY3" fmla="*/ 133349 h 192434"/>
                    <a:gd name="connsiteX4" fmla="*/ 406442 w 444541"/>
                    <a:gd name="connsiteY4" fmla="*/ 76200 h 192434"/>
                    <a:gd name="connsiteX5" fmla="*/ 77829 w 444541"/>
                    <a:gd name="connsiteY5" fmla="*/ 126206 h 192434"/>
                    <a:gd name="connsiteX6" fmla="*/ 70685 w 444541"/>
                    <a:gd name="connsiteY6" fmla="*/ 7143 h 192434"/>
                    <a:gd name="connsiteX7" fmla="*/ 8772 w 444541"/>
                    <a:gd name="connsiteY7" fmla="*/ 0 h 192434"/>
                    <a:gd name="connsiteX0" fmla="*/ 8772 w 415967"/>
                    <a:gd name="connsiteY0" fmla="*/ 0 h 179742"/>
                    <a:gd name="connsiteX1" fmla="*/ 46873 w 415967"/>
                    <a:gd name="connsiteY1" fmla="*/ 173831 h 179742"/>
                    <a:gd name="connsiteX2" fmla="*/ 415967 w 415967"/>
                    <a:gd name="connsiteY2" fmla="*/ 133349 h 179742"/>
                    <a:gd name="connsiteX3" fmla="*/ 406442 w 415967"/>
                    <a:gd name="connsiteY3" fmla="*/ 76200 h 179742"/>
                    <a:gd name="connsiteX4" fmla="*/ 77829 w 415967"/>
                    <a:gd name="connsiteY4" fmla="*/ 126206 h 179742"/>
                    <a:gd name="connsiteX5" fmla="*/ 70685 w 415967"/>
                    <a:gd name="connsiteY5" fmla="*/ 7143 h 179742"/>
                    <a:gd name="connsiteX6" fmla="*/ 8772 w 415967"/>
                    <a:gd name="connsiteY6" fmla="*/ 0 h 179742"/>
                    <a:gd name="connsiteX0" fmla="*/ 8772 w 415967"/>
                    <a:gd name="connsiteY0" fmla="*/ 0 h 180174"/>
                    <a:gd name="connsiteX1" fmla="*/ 46873 w 415967"/>
                    <a:gd name="connsiteY1" fmla="*/ 173831 h 180174"/>
                    <a:gd name="connsiteX2" fmla="*/ 415967 w 415967"/>
                    <a:gd name="connsiteY2" fmla="*/ 133349 h 180174"/>
                    <a:gd name="connsiteX3" fmla="*/ 406442 w 415967"/>
                    <a:gd name="connsiteY3" fmla="*/ 76200 h 180174"/>
                    <a:gd name="connsiteX4" fmla="*/ 77829 w 415967"/>
                    <a:gd name="connsiteY4" fmla="*/ 126206 h 180174"/>
                    <a:gd name="connsiteX5" fmla="*/ 70685 w 415967"/>
                    <a:gd name="connsiteY5" fmla="*/ 7143 h 180174"/>
                    <a:gd name="connsiteX6" fmla="*/ 8772 w 415967"/>
                    <a:gd name="connsiteY6" fmla="*/ 0 h 180174"/>
                    <a:gd name="connsiteX0" fmla="*/ 8772 w 415967"/>
                    <a:gd name="connsiteY0" fmla="*/ 0 h 193933"/>
                    <a:gd name="connsiteX1" fmla="*/ 46873 w 415967"/>
                    <a:gd name="connsiteY1" fmla="*/ 173831 h 193933"/>
                    <a:gd name="connsiteX2" fmla="*/ 415967 w 415967"/>
                    <a:gd name="connsiteY2" fmla="*/ 133349 h 193933"/>
                    <a:gd name="connsiteX3" fmla="*/ 406442 w 415967"/>
                    <a:gd name="connsiteY3" fmla="*/ 76200 h 193933"/>
                    <a:gd name="connsiteX4" fmla="*/ 77829 w 415967"/>
                    <a:gd name="connsiteY4" fmla="*/ 126206 h 193933"/>
                    <a:gd name="connsiteX5" fmla="*/ 70685 w 415967"/>
                    <a:gd name="connsiteY5" fmla="*/ 7143 h 193933"/>
                    <a:gd name="connsiteX6" fmla="*/ 8772 w 415967"/>
                    <a:gd name="connsiteY6" fmla="*/ 0 h 193933"/>
                    <a:gd name="connsiteX0" fmla="*/ 8772 w 415967"/>
                    <a:gd name="connsiteY0" fmla="*/ 0 h 185905"/>
                    <a:gd name="connsiteX1" fmla="*/ 46873 w 415967"/>
                    <a:gd name="connsiteY1" fmla="*/ 173831 h 185905"/>
                    <a:gd name="connsiteX2" fmla="*/ 415967 w 415967"/>
                    <a:gd name="connsiteY2" fmla="*/ 133349 h 185905"/>
                    <a:gd name="connsiteX3" fmla="*/ 406442 w 415967"/>
                    <a:gd name="connsiteY3" fmla="*/ 76200 h 185905"/>
                    <a:gd name="connsiteX4" fmla="*/ 77829 w 415967"/>
                    <a:gd name="connsiteY4" fmla="*/ 126206 h 185905"/>
                    <a:gd name="connsiteX5" fmla="*/ 70685 w 415967"/>
                    <a:gd name="connsiteY5" fmla="*/ 7143 h 185905"/>
                    <a:gd name="connsiteX6" fmla="*/ 8772 w 415967"/>
                    <a:gd name="connsiteY6" fmla="*/ 0 h 185905"/>
                    <a:gd name="connsiteX0" fmla="*/ 6792 w 413987"/>
                    <a:gd name="connsiteY0" fmla="*/ 0 h 194220"/>
                    <a:gd name="connsiteX1" fmla="*/ 49655 w 413987"/>
                    <a:gd name="connsiteY1" fmla="*/ 183356 h 194220"/>
                    <a:gd name="connsiteX2" fmla="*/ 413987 w 413987"/>
                    <a:gd name="connsiteY2" fmla="*/ 133349 h 194220"/>
                    <a:gd name="connsiteX3" fmla="*/ 404462 w 413987"/>
                    <a:gd name="connsiteY3" fmla="*/ 76200 h 194220"/>
                    <a:gd name="connsiteX4" fmla="*/ 75849 w 413987"/>
                    <a:gd name="connsiteY4" fmla="*/ 126206 h 194220"/>
                    <a:gd name="connsiteX5" fmla="*/ 68705 w 413987"/>
                    <a:gd name="connsiteY5" fmla="*/ 7143 h 194220"/>
                    <a:gd name="connsiteX6" fmla="*/ 6792 w 413987"/>
                    <a:gd name="connsiteY6" fmla="*/ 0 h 194220"/>
                    <a:gd name="connsiteX0" fmla="*/ 4102 w 411297"/>
                    <a:gd name="connsiteY0" fmla="*/ 0 h 194220"/>
                    <a:gd name="connsiteX1" fmla="*/ 46965 w 411297"/>
                    <a:gd name="connsiteY1" fmla="*/ 183356 h 194220"/>
                    <a:gd name="connsiteX2" fmla="*/ 411297 w 411297"/>
                    <a:gd name="connsiteY2" fmla="*/ 133349 h 194220"/>
                    <a:gd name="connsiteX3" fmla="*/ 401772 w 411297"/>
                    <a:gd name="connsiteY3" fmla="*/ 76200 h 194220"/>
                    <a:gd name="connsiteX4" fmla="*/ 73159 w 411297"/>
                    <a:gd name="connsiteY4" fmla="*/ 126206 h 194220"/>
                    <a:gd name="connsiteX5" fmla="*/ 66015 w 411297"/>
                    <a:gd name="connsiteY5" fmla="*/ 7143 h 194220"/>
                    <a:gd name="connsiteX6" fmla="*/ 4102 w 411297"/>
                    <a:gd name="connsiteY6" fmla="*/ 0 h 194220"/>
                    <a:gd name="connsiteX0" fmla="*/ 4102 w 411297"/>
                    <a:gd name="connsiteY0" fmla="*/ 0 h 194220"/>
                    <a:gd name="connsiteX1" fmla="*/ 46965 w 411297"/>
                    <a:gd name="connsiteY1" fmla="*/ 183356 h 194220"/>
                    <a:gd name="connsiteX2" fmla="*/ 411297 w 411297"/>
                    <a:gd name="connsiteY2" fmla="*/ 133349 h 194220"/>
                    <a:gd name="connsiteX3" fmla="*/ 401772 w 411297"/>
                    <a:gd name="connsiteY3" fmla="*/ 76200 h 194220"/>
                    <a:gd name="connsiteX4" fmla="*/ 80303 w 411297"/>
                    <a:gd name="connsiteY4" fmla="*/ 133350 h 194220"/>
                    <a:gd name="connsiteX5" fmla="*/ 66015 w 411297"/>
                    <a:gd name="connsiteY5" fmla="*/ 7143 h 194220"/>
                    <a:gd name="connsiteX6" fmla="*/ 4102 w 411297"/>
                    <a:gd name="connsiteY6" fmla="*/ 0 h 194220"/>
                    <a:gd name="connsiteX0" fmla="*/ 4102 w 411297"/>
                    <a:gd name="connsiteY0" fmla="*/ 0 h 194220"/>
                    <a:gd name="connsiteX1" fmla="*/ 46965 w 411297"/>
                    <a:gd name="connsiteY1" fmla="*/ 183356 h 194220"/>
                    <a:gd name="connsiteX2" fmla="*/ 411297 w 411297"/>
                    <a:gd name="connsiteY2" fmla="*/ 133349 h 194220"/>
                    <a:gd name="connsiteX3" fmla="*/ 401772 w 411297"/>
                    <a:gd name="connsiteY3" fmla="*/ 76200 h 194220"/>
                    <a:gd name="connsiteX4" fmla="*/ 80303 w 411297"/>
                    <a:gd name="connsiteY4" fmla="*/ 133350 h 194220"/>
                    <a:gd name="connsiteX5" fmla="*/ 66015 w 411297"/>
                    <a:gd name="connsiteY5" fmla="*/ 7143 h 194220"/>
                    <a:gd name="connsiteX6" fmla="*/ 4102 w 411297"/>
                    <a:gd name="connsiteY6" fmla="*/ 0 h 194220"/>
                    <a:gd name="connsiteX0" fmla="*/ 4102 w 411297"/>
                    <a:gd name="connsiteY0" fmla="*/ 0 h 194220"/>
                    <a:gd name="connsiteX1" fmla="*/ 46965 w 411297"/>
                    <a:gd name="connsiteY1" fmla="*/ 183356 h 194220"/>
                    <a:gd name="connsiteX2" fmla="*/ 411297 w 411297"/>
                    <a:gd name="connsiteY2" fmla="*/ 133349 h 194220"/>
                    <a:gd name="connsiteX3" fmla="*/ 401772 w 411297"/>
                    <a:gd name="connsiteY3" fmla="*/ 76200 h 194220"/>
                    <a:gd name="connsiteX4" fmla="*/ 80303 w 411297"/>
                    <a:gd name="connsiteY4" fmla="*/ 133350 h 194220"/>
                    <a:gd name="connsiteX5" fmla="*/ 66015 w 411297"/>
                    <a:gd name="connsiteY5" fmla="*/ 7143 h 194220"/>
                    <a:gd name="connsiteX6" fmla="*/ 4102 w 411297"/>
                    <a:gd name="connsiteY6" fmla="*/ 0 h 194220"/>
                    <a:gd name="connsiteX0" fmla="*/ 4102 w 411297"/>
                    <a:gd name="connsiteY0" fmla="*/ 0 h 194220"/>
                    <a:gd name="connsiteX1" fmla="*/ 46965 w 411297"/>
                    <a:gd name="connsiteY1" fmla="*/ 183356 h 194220"/>
                    <a:gd name="connsiteX2" fmla="*/ 411297 w 411297"/>
                    <a:gd name="connsiteY2" fmla="*/ 133349 h 194220"/>
                    <a:gd name="connsiteX3" fmla="*/ 401772 w 411297"/>
                    <a:gd name="connsiteY3" fmla="*/ 76200 h 194220"/>
                    <a:gd name="connsiteX4" fmla="*/ 80303 w 411297"/>
                    <a:gd name="connsiteY4" fmla="*/ 133350 h 194220"/>
                    <a:gd name="connsiteX5" fmla="*/ 66015 w 411297"/>
                    <a:gd name="connsiteY5" fmla="*/ 7143 h 194220"/>
                    <a:gd name="connsiteX6" fmla="*/ 4102 w 411297"/>
                    <a:gd name="connsiteY6" fmla="*/ 0 h 194220"/>
                    <a:gd name="connsiteX0" fmla="*/ 4102 w 411297"/>
                    <a:gd name="connsiteY0" fmla="*/ 0 h 194220"/>
                    <a:gd name="connsiteX1" fmla="*/ 46965 w 411297"/>
                    <a:gd name="connsiteY1" fmla="*/ 183356 h 194220"/>
                    <a:gd name="connsiteX2" fmla="*/ 411297 w 411297"/>
                    <a:gd name="connsiteY2" fmla="*/ 133349 h 194220"/>
                    <a:gd name="connsiteX3" fmla="*/ 401772 w 411297"/>
                    <a:gd name="connsiteY3" fmla="*/ 76200 h 194220"/>
                    <a:gd name="connsiteX4" fmla="*/ 109425 w 411297"/>
                    <a:gd name="connsiteY4" fmla="*/ 126877 h 194220"/>
                    <a:gd name="connsiteX5" fmla="*/ 66015 w 411297"/>
                    <a:gd name="connsiteY5" fmla="*/ 7143 h 194220"/>
                    <a:gd name="connsiteX6" fmla="*/ 4102 w 411297"/>
                    <a:gd name="connsiteY6" fmla="*/ 0 h 194220"/>
                    <a:gd name="connsiteX0" fmla="*/ 4102 w 411297"/>
                    <a:gd name="connsiteY0" fmla="*/ 0 h 194220"/>
                    <a:gd name="connsiteX1" fmla="*/ 46965 w 411297"/>
                    <a:gd name="connsiteY1" fmla="*/ 183356 h 194220"/>
                    <a:gd name="connsiteX2" fmla="*/ 411297 w 411297"/>
                    <a:gd name="connsiteY2" fmla="*/ 133349 h 194220"/>
                    <a:gd name="connsiteX3" fmla="*/ 401772 w 411297"/>
                    <a:gd name="connsiteY3" fmla="*/ 76200 h 194220"/>
                    <a:gd name="connsiteX4" fmla="*/ 109425 w 411297"/>
                    <a:gd name="connsiteY4" fmla="*/ 126877 h 194220"/>
                    <a:gd name="connsiteX5" fmla="*/ 98374 w 411297"/>
                    <a:gd name="connsiteY5" fmla="*/ 7144 h 194220"/>
                    <a:gd name="connsiteX6" fmla="*/ 4102 w 411297"/>
                    <a:gd name="connsiteY6" fmla="*/ 0 h 194220"/>
                    <a:gd name="connsiteX0" fmla="*/ 4102 w 411297"/>
                    <a:gd name="connsiteY0" fmla="*/ 0 h 194220"/>
                    <a:gd name="connsiteX1" fmla="*/ 46965 w 411297"/>
                    <a:gd name="connsiteY1" fmla="*/ 183356 h 194220"/>
                    <a:gd name="connsiteX2" fmla="*/ 411297 w 411297"/>
                    <a:gd name="connsiteY2" fmla="*/ 133349 h 194220"/>
                    <a:gd name="connsiteX3" fmla="*/ 401772 w 411297"/>
                    <a:gd name="connsiteY3" fmla="*/ 76200 h 194220"/>
                    <a:gd name="connsiteX4" fmla="*/ 112661 w 411297"/>
                    <a:gd name="connsiteY4" fmla="*/ 107463 h 194220"/>
                    <a:gd name="connsiteX5" fmla="*/ 98374 w 411297"/>
                    <a:gd name="connsiteY5" fmla="*/ 7144 h 194220"/>
                    <a:gd name="connsiteX6" fmla="*/ 4102 w 411297"/>
                    <a:gd name="connsiteY6" fmla="*/ 0 h 194220"/>
                    <a:gd name="connsiteX0" fmla="*/ 4102 w 411297"/>
                    <a:gd name="connsiteY0" fmla="*/ 0 h 194220"/>
                    <a:gd name="connsiteX1" fmla="*/ 46965 w 411297"/>
                    <a:gd name="connsiteY1" fmla="*/ 183356 h 194220"/>
                    <a:gd name="connsiteX2" fmla="*/ 411297 w 411297"/>
                    <a:gd name="connsiteY2" fmla="*/ 133349 h 194220"/>
                    <a:gd name="connsiteX3" fmla="*/ 408244 w 411297"/>
                    <a:gd name="connsiteY3" fmla="*/ 56784 h 194220"/>
                    <a:gd name="connsiteX4" fmla="*/ 112661 w 411297"/>
                    <a:gd name="connsiteY4" fmla="*/ 107463 h 194220"/>
                    <a:gd name="connsiteX5" fmla="*/ 98374 w 411297"/>
                    <a:gd name="connsiteY5" fmla="*/ 7144 h 194220"/>
                    <a:gd name="connsiteX6" fmla="*/ 4102 w 411297"/>
                    <a:gd name="connsiteY6" fmla="*/ 0 h 194220"/>
                    <a:gd name="connsiteX0" fmla="*/ 4102 w 411297"/>
                    <a:gd name="connsiteY0" fmla="*/ 0 h 194220"/>
                    <a:gd name="connsiteX1" fmla="*/ 46965 w 411297"/>
                    <a:gd name="connsiteY1" fmla="*/ 183356 h 194220"/>
                    <a:gd name="connsiteX2" fmla="*/ 411297 w 411297"/>
                    <a:gd name="connsiteY2" fmla="*/ 133349 h 194220"/>
                    <a:gd name="connsiteX3" fmla="*/ 408244 w 411297"/>
                    <a:gd name="connsiteY3" fmla="*/ 56784 h 194220"/>
                    <a:gd name="connsiteX4" fmla="*/ 112661 w 411297"/>
                    <a:gd name="connsiteY4" fmla="*/ 107463 h 194220"/>
                    <a:gd name="connsiteX5" fmla="*/ 98374 w 411297"/>
                    <a:gd name="connsiteY5" fmla="*/ 7144 h 194220"/>
                    <a:gd name="connsiteX6" fmla="*/ 4102 w 411297"/>
                    <a:gd name="connsiteY6" fmla="*/ 0 h 194220"/>
                    <a:gd name="connsiteX0" fmla="*/ 4102 w 411297"/>
                    <a:gd name="connsiteY0" fmla="*/ 0 h 194220"/>
                    <a:gd name="connsiteX1" fmla="*/ 46965 w 411297"/>
                    <a:gd name="connsiteY1" fmla="*/ 183356 h 194220"/>
                    <a:gd name="connsiteX2" fmla="*/ 411297 w 411297"/>
                    <a:gd name="connsiteY2" fmla="*/ 133349 h 194220"/>
                    <a:gd name="connsiteX3" fmla="*/ 408244 w 411297"/>
                    <a:gd name="connsiteY3" fmla="*/ 56784 h 194220"/>
                    <a:gd name="connsiteX4" fmla="*/ 112661 w 411297"/>
                    <a:gd name="connsiteY4" fmla="*/ 107463 h 194220"/>
                    <a:gd name="connsiteX5" fmla="*/ 98374 w 411297"/>
                    <a:gd name="connsiteY5" fmla="*/ 10380 h 194220"/>
                    <a:gd name="connsiteX6" fmla="*/ 4102 w 411297"/>
                    <a:gd name="connsiteY6" fmla="*/ 0 h 194220"/>
                    <a:gd name="connsiteX0" fmla="*/ 4102 w 411297"/>
                    <a:gd name="connsiteY0" fmla="*/ 0 h 194220"/>
                    <a:gd name="connsiteX1" fmla="*/ 46965 w 411297"/>
                    <a:gd name="connsiteY1" fmla="*/ 183356 h 194220"/>
                    <a:gd name="connsiteX2" fmla="*/ 411297 w 411297"/>
                    <a:gd name="connsiteY2" fmla="*/ 133349 h 194220"/>
                    <a:gd name="connsiteX3" fmla="*/ 362942 w 411297"/>
                    <a:gd name="connsiteY3" fmla="*/ 63257 h 194220"/>
                    <a:gd name="connsiteX4" fmla="*/ 112661 w 411297"/>
                    <a:gd name="connsiteY4" fmla="*/ 107463 h 194220"/>
                    <a:gd name="connsiteX5" fmla="*/ 98374 w 411297"/>
                    <a:gd name="connsiteY5" fmla="*/ 10380 h 194220"/>
                    <a:gd name="connsiteX6" fmla="*/ 4102 w 411297"/>
                    <a:gd name="connsiteY6" fmla="*/ 0 h 194220"/>
                    <a:gd name="connsiteX0" fmla="*/ 4102 w 369232"/>
                    <a:gd name="connsiteY0" fmla="*/ 0 h 196438"/>
                    <a:gd name="connsiteX1" fmla="*/ 46965 w 369232"/>
                    <a:gd name="connsiteY1" fmla="*/ 183356 h 196438"/>
                    <a:gd name="connsiteX2" fmla="*/ 369232 w 369232"/>
                    <a:gd name="connsiteY2" fmla="*/ 149528 h 196438"/>
                    <a:gd name="connsiteX3" fmla="*/ 362942 w 369232"/>
                    <a:gd name="connsiteY3" fmla="*/ 63257 h 196438"/>
                    <a:gd name="connsiteX4" fmla="*/ 112661 w 369232"/>
                    <a:gd name="connsiteY4" fmla="*/ 107463 h 196438"/>
                    <a:gd name="connsiteX5" fmla="*/ 98374 w 369232"/>
                    <a:gd name="connsiteY5" fmla="*/ 10380 h 196438"/>
                    <a:gd name="connsiteX6" fmla="*/ 4102 w 369232"/>
                    <a:gd name="connsiteY6" fmla="*/ 0 h 196438"/>
                    <a:gd name="connsiteX0" fmla="*/ 4102 w 369232"/>
                    <a:gd name="connsiteY0" fmla="*/ 0 h 203395"/>
                    <a:gd name="connsiteX1" fmla="*/ 46965 w 369232"/>
                    <a:gd name="connsiteY1" fmla="*/ 183356 h 203395"/>
                    <a:gd name="connsiteX2" fmla="*/ 369232 w 369232"/>
                    <a:gd name="connsiteY2" fmla="*/ 149528 h 203395"/>
                    <a:gd name="connsiteX3" fmla="*/ 362942 w 369232"/>
                    <a:gd name="connsiteY3" fmla="*/ 63257 h 203395"/>
                    <a:gd name="connsiteX4" fmla="*/ 112661 w 369232"/>
                    <a:gd name="connsiteY4" fmla="*/ 107463 h 203395"/>
                    <a:gd name="connsiteX5" fmla="*/ 98374 w 369232"/>
                    <a:gd name="connsiteY5" fmla="*/ 10380 h 203395"/>
                    <a:gd name="connsiteX6" fmla="*/ 4102 w 369232"/>
                    <a:gd name="connsiteY6" fmla="*/ 0 h 203395"/>
                    <a:gd name="connsiteX0" fmla="*/ 4102 w 369232"/>
                    <a:gd name="connsiteY0" fmla="*/ 0 h 203396"/>
                    <a:gd name="connsiteX1" fmla="*/ 46965 w 369232"/>
                    <a:gd name="connsiteY1" fmla="*/ 183356 h 203396"/>
                    <a:gd name="connsiteX2" fmla="*/ 369232 w 369232"/>
                    <a:gd name="connsiteY2" fmla="*/ 149528 h 203396"/>
                    <a:gd name="connsiteX3" fmla="*/ 362942 w 369232"/>
                    <a:gd name="connsiteY3" fmla="*/ 63257 h 203396"/>
                    <a:gd name="connsiteX4" fmla="*/ 112661 w 369232"/>
                    <a:gd name="connsiteY4" fmla="*/ 107463 h 203396"/>
                    <a:gd name="connsiteX5" fmla="*/ 98374 w 369232"/>
                    <a:gd name="connsiteY5" fmla="*/ 10380 h 203396"/>
                    <a:gd name="connsiteX6" fmla="*/ 4102 w 369232"/>
                    <a:gd name="connsiteY6" fmla="*/ 0 h 203396"/>
                    <a:gd name="connsiteX0" fmla="*/ 4102 w 369232"/>
                    <a:gd name="connsiteY0" fmla="*/ 0 h 203396"/>
                    <a:gd name="connsiteX1" fmla="*/ 46965 w 369232"/>
                    <a:gd name="connsiteY1" fmla="*/ 183356 h 203396"/>
                    <a:gd name="connsiteX2" fmla="*/ 369232 w 369232"/>
                    <a:gd name="connsiteY2" fmla="*/ 149528 h 203396"/>
                    <a:gd name="connsiteX3" fmla="*/ 362942 w 369232"/>
                    <a:gd name="connsiteY3" fmla="*/ 63257 h 203396"/>
                    <a:gd name="connsiteX4" fmla="*/ 112661 w 369232"/>
                    <a:gd name="connsiteY4" fmla="*/ 107463 h 203396"/>
                    <a:gd name="connsiteX5" fmla="*/ 98374 w 369232"/>
                    <a:gd name="connsiteY5" fmla="*/ 10380 h 203396"/>
                    <a:gd name="connsiteX6" fmla="*/ 4102 w 369232"/>
                    <a:gd name="connsiteY6" fmla="*/ 0 h 203396"/>
                    <a:gd name="connsiteX0" fmla="*/ 4102 w 369232"/>
                    <a:gd name="connsiteY0" fmla="*/ 0 h 203396"/>
                    <a:gd name="connsiteX1" fmla="*/ 46965 w 369232"/>
                    <a:gd name="connsiteY1" fmla="*/ 183356 h 203396"/>
                    <a:gd name="connsiteX2" fmla="*/ 369232 w 369232"/>
                    <a:gd name="connsiteY2" fmla="*/ 149528 h 203396"/>
                    <a:gd name="connsiteX3" fmla="*/ 362942 w 369232"/>
                    <a:gd name="connsiteY3" fmla="*/ 63257 h 203396"/>
                    <a:gd name="connsiteX4" fmla="*/ 112661 w 369232"/>
                    <a:gd name="connsiteY4" fmla="*/ 107463 h 203396"/>
                    <a:gd name="connsiteX5" fmla="*/ 98374 w 369232"/>
                    <a:gd name="connsiteY5" fmla="*/ 10380 h 203396"/>
                    <a:gd name="connsiteX6" fmla="*/ 4102 w 369232"/>
                    <a:gd name="connsiteY6" fmla="*/ 0 h 203396"/>
                    <a:gd name="connsiteX0" fmla="*/ 4102 w 369232"/>
                    <a:gd name="connsiteY0" fmla="*/ 0 h 203396"/>
                    <a:gd name="connsiteX1" fmla="*/ 46965 w 369232"/>
                    <a:gd name="connsiteY1" fmla="*/ 183356 h 203396"/>
                    <a:gd name="connsiteX2" fmla="*/ 369232 w 369232"/>
                    <a:gd name="connsiteY2" fmla="*/ 149528 h 203396"/>
                    <a:gd name="connsiteX3" fmla="*/ 362942 w 369232"/>
                    <a:gd name="connsiteY3" fmla="*/ 63257 h 203396"/>
                    <a:gd name="connsiteX4" fmla="*/ 112661 w 369232"/>
                    <a:gd name="connsiteY4" fmla="*/ 107463 h 203396"/>
                    <a:gd name="connsiteX5" fmla="*/ 98374 w 369232"/>
                    <a:gd name="connsiteY5" fmla="*/ 10380 h 203396"/>
                    <a:gd name="connsiteX6" fmla="*/ 4102 w 369232"/>
                    <a:gd name="connsiteY6" fmla="*/ 0 h 203396"/>
                    <a:gd name="connsiteX0" fmla="*/ 4102 w 369232"/>
                    <a:gd name="connsiteY0" fmla="*/ 0 h 203396"/>
                    <a:gd name="connsiteX1" fmla="*/ 46965 w 369232"/>
                    <a:gd name="connsiteY1" fmla="*/ 183356 h 203396"/>
                    <a:gd name="connsiteX2" fmla="*/ 369232 w 369232"/>
                    <a:gd name="connsiteY2" fmla="*/ 149528 h 203396"/>
                    <a:gd name="connsiteX3" fmla="*/ 362942 w 369232"/>
                    <a:gd name="connsiteY3" fmla="*/ 63257 h 203396"/>
                    <a:gd name="connsiteX4" fmla="*/ 112661 w 369232"/>
                    <a:gd name="connsiteY4" fmla="*/ 107463 h 203396"/>
                    <a:gd name="connsiteX5" fmla="*/ 98374 w 369232"/>
                    <a:gd name="connsiteY5" fmla="*/ 10380 h 203396"/>
                    <a:gd name="connsiteX6" fmla="*/ 4102 w 369232"/>
                    <a:gd name="connsiteY6" fmla="*/ 0 h 203396"/>
                    <a:gd name="connsiteX0" fmla="*/ 4102 w 369232"/>
                    <a:gd name="connsiteY0" fmla="*/ 0 h 203396"/>
                    <a:gd name="connsiteX1" fmla="*/ 46965 w 369232"/>
                    <a:gd name="connsiteY1" fmla="*/ 183356 h 203396"/>
                    <a:gd name="connsiteX2" fmla="*/ 369232 w 369232"/>
                    <a:gd name="connsiteY2" fmla="*/ 149528 h 203396"/>
                    <a:gd name="connsiteX3" fmla="*/ 362942 w 369232"/>
                    <a:gd name="connsiteY3" fmla="*/ 63257 h 203396"/>
                    <a:gd name="connsiteX4" fmla="*/ 112661 w 369232"/>
                    <a:gd name="connsiteY4" fmla="*/ 107463 h 203396"/>
                    <a:gd name="connsiteX5" fmla="*/ 98374 w 369232"/>
                    <a:gd name="connsiteY5" fmla="*/ 10380 h 203396"/>
                    <a:gd name="connsiteX6" fmla="*/ 4102 w 369232"/>
                    <a:gd name="connsiteY6" fmla="*/ 0 h 203396"/>
                    <a:gd name="connsiteX0" fmla="*/ 4102 w 369232"/>
                    <a:gd name="connsiteY0" fmla="*/ 0 h 203396"/>
                    <a:gd name="connsiteX1" fmla="*/ 46965 w 369232"/>
                    <a:gd name="connsiteY1" fmla="*/ 183356 h 203396"/>
                    <a:gd name="connsiteX2" fmla="*/ 369232 w 369232"/>
                    <a:gd name="connsiteY2" fmla="*/ 149528 h 203396"/>
                    <a:gd name="connsiteX3" fmla="*/ 362942 w 369232"/>
                    <a:gd name="connsiteY3" fmla="*/ 63257 h 203396"/>
                    <a:gd name="connsiteX4" fmla="*/ 112661 w 369232"/>
                    <a:gd name="connsiteY4" fmla="*/ 107463 h 203396"/>
                    <a:gd name="connsiteX5" fmla="*/ 98374 w 369232"/>
                    <a:gd name="connsiteY5" fmla="*/ 10380 h 203396"/>
                    <a:gd name="connsiteX6" fmla="*/ 4102 w 369232"/>
                    <a:gd name="connsiteY6" fmla="*/ 0 h 2033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69232" h="203396">
                      <a:moveTo>
                        <a:pt x="4102" y="0"/>
                      </a:moveTo>
                      <a:cubicBezTo>
                        <a:pt x="133" y="67469"/>
                        <a:pt x="-13360" y="136282"/>
                        <a:pt x="46965" y="183356"/>
                      </a:cubicBezTo>
                      <a:cubicBezTo>
                        <a:pt x="126739" y="236046"/>
                        <a:pt x="287873" y="170562"/>
                        <a:pt x="369232" y="149528"/>
                      </a:cubicBezTo>
                      <a:lnTo>
                        <a:pt x="362942" y="63257"/>
                      </a:lnTo>
                      <a:cubicBezTo>
                        <a:pt x="245405" y="92075"/>
                        <a:pt x="164193" y="140250"/>
                        <a:pt x="112661" y="107463"/>
                      </a:cubicBezTo>
                      <a:cubicBezTo>
                        <a:pt x="92940" y="92626"/>
                        <a:pt x="100083" y="51902"/>
                        <a:pt x="98374" y="10380"/>
                      </a:cubicBezTo>
                      <a:lnTo>
                        <a:pt x="4102" y="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grpSp>
              <p:nvGrpSpPr>
                <p:cNvPr id="26" name="Group 25"/>
                <p:cNvGrpSpPr/>
                <p:nvPr/>
              </p:nvGrpSpPr>
              <p:grpSpPr>
                <a:xfrm flipV="1">
                  <a:off x="5052309" y="1769778"/>
                  <a:ext cx="152070" cy="122447"/>
                  <a:chOff x="4337524" y="2735743"/>
                  <a:chExt cx="206642" cy="166388"/>
                </a:xfrm>
              </p:grpSpPr>
              <p:sp>
                <p:nvSpPr>
                  <p:cNvPr id="27" name="Oval 26"/>
                  <p:cNvSpPr/>
                  <p:nvPr/>
                </p:nvSpPr>
                <p:spPr>
                  <a:xfrm>
                    <a:off x="4377779" y="2735743"/>
                    <a:ext cx="166387" cy="166388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8" name="Rectangle 27"/>
                  <p:cNvSpPr/>
                  <p:nvPr/>
                </p:nvSpPr>
                <p:spPr>
                  <a:xfrm rot="21043497">
                    <a:off x="4337524" y="2773479"/>
                    <a:ext cx="80511" cy="122967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</p:grpSp>
          <p:grpSp>
            <p:nvGrpSpPr>
              <p:cNvPr id="22" name="Group 21"/>
              <p:cNvGrpSpPr/>
              <p:nvPr/>
            </p:nvGrpSpPr>
            <p:grpSpPr>
              <a:xfrm>
                <a:off x="4801270" y="1743179"/>
                <a:ext cx="403109" cy="584970"/>
                <a:chOff x="4801270" y="1743179"/>
                <a:chExt cx="403109" cy="584970"/>
              </a:xfrm>
            </p:grpSpPr>
            <p:sp>
              <p:nvSpPr>
                <p:cNvPr id="12" name="Rectangle 11"/>
                <p:cNvSpPr/>
                <p:nvPr/>
              </p:nvSpPr>
              <p:spPr>
                <a:xfrm rot="21180000" flipV="1">
                  <a:off x="4830310" y="1877773"/>
                  <a:ext cx="72000" cy="450376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" name="Freeform 12"/>
                <p:cNvSpPr/>
                <p:nvPr/>
              </p:nvSpPr>
              <p:spPr>
                <a:xfrm flipV="1">
                  <a:off x="4801270" y="1743179"/>
                  <a:ext cx="271721" cy="149681"/>
                </a:xfrm>
                <a:custGeom>
                  <a:avLst/>
                  <a:gdLst>
                    <a:gd name="connsiteX0" fmla="*/ 0 w 428625"/>
                    <a:gd name="connsiteY0" fmla="*/ 2382 h 176213"/>
                    <a:gd name="connsiteX1" fmla="*/ 30957 w 428625"/>
                    <a:gd name="connsiteY1" fmla="*/ 176213 h 176213"/>
                    <a:gd name="connsiteX2" fmla="*/ 428625 w 428625"/>
                    <a:gd name="connsiteY2" fmla="*/ 138113 h 176213"/>
                    <a:gd name="connsiteX3" fmla="*/ 404813 w 428625"/>
                    <a:gd name="connsiteY3" fmla="*/ 80963 h 176213"/>
                    <a:gd name="connsiteX4" fmla="*/ 61913 w 428625"/>
                    <a:gd name="connsiteY4" fmla="*/ 128588 h 176213"/>
                    <a:gd name="connsiteX5" fmla="*/ 54769 w 428625"/>
                    <a:gd name="connsiteY5" fmla="*/ 0 h 176213"/>
                    <a:gd name="connsiteX6" fmla="*/ 0 w 428625"/>
                    <a:gd name="connsiteY6" fmla="*/ 2382 h 176213"/>
                    <a:gd name="connsiteX0" fmla="*/ 0 w 428625"/>
                    <a:gd name="connsiteY0" fmla="*/ 0 h 173831"/>
                    <a:gd name="connsiteX1" fmla="*/ 30957 w 428625"/>
                    <a:gd name="connsiteY1" fmla="*/ 173831 h 173831"/>
                    <a:gd name="connsiteX2" fmla="*/ 428625 w 428625"/>
                    <a:gd name="connsiteY2" fmla="*/ 135731 h 173831"/>
                    <a:gd name="connsiteX3" fmla="*/ 404813 w 428625"/>
                    <a:gd name="connsiteY3" fmla="*/ 78581 h 173831"/>
                    <a:gd name="connsiteX4" fmla="*/ 61913 w 428625"/>
                    <a:gd name="connsiteY4" fmla="*/ 126206 h 173831"/>
                    <a:gd name="connsiteX5" fmla="*/ 54769 w 428625"/>
                    <a:gd name="connsiteY5" fmla="*/ 7143 h 173831"/>
                    <a:gd name="connsiteX6" fmla="*/ 0 w 428625"/>
                    <a:gd name="connsiteY6" fmla="*/ 0 h 173831"/>
                    <a:gd name="connsiteX0" fmla="*/ 2455 w 431080"/>
                    <a:gd name="connsiteY0" fmla="*/ 0 h 173831"/>
                    <a:gd name="connsiteX1" fmla="*/ 33412 w 431080"/>
                    <a:gd name="connsiteY1" fmla="*/ 173831 h 173831"/>
                    <a:gd name="connsiteX2" fmla="*/ 431080 w 431080"/>
                    <a:gd name="connsiteY2" fmla="*/ 135731 h 173831"/>
                    <a:gd name="connsiteX3" fmla="*/ 407268 w 431080"/>
                    <a:gd name="connsiteY3" fmla="*/ 78581 h 173831"/>
                    <a:gd name="connsiteX4" fmla="*/ 64368 w 431080"/>
                    <a:gd name="connsiteY4" fmla="*/ 126206 h 173831"/>
                    <a:gd name="connsiteX5" fmla="*/ 57224 w 431080"/>
                    <a:gd name="connsiteY5" fmla="*/ 7143 h 173831"/>
                    <a:gd name="connsiteX6" fmla="*/ 2455 w 431080"/>
                    <a:gd name="connsiteY6" fmla="*/ 0 h 173831"/>
                    <a:gd name="connsiteX0" fmla="*/ 7837 w 436462"/>
                    <a:gd name="connsiteY0" fmla="*/ 0 h 173831"/>
                    <a:gd name="connsiteX1" fmla="*/ 38794 w 436462"/>
                    <a:gd name="connsiteY1" fmla="*/ 173831 h 173831"/>
                    <a:gd name="connsiteX2" fmla="*/ 436462 w 436462"/>
                    <a:gd name="connsiteY2" fmla="*/ 135731 h 173831"/>
                    <a:gd name="connsiteX3" fmla="*/ 412650 w 436462"/>
                    <a:gd name="connsiteY3" fmla="*/ 78581 h 173831"/>
                    <a:gd name="connsiteX4" fmla="*/ 69750 w 436462"/>
                    <a:gd name="connsiteY4" fmla="*/ 126206 h 173831"/>
                    <a:gd name="connsiteX5" fmla="*/ 62606 w 436462"/>
                    <a:gd name="connsiteY5" fmla="*/ 7143 h 173831"/>
                    <a:gd name="connsiteX6" fmla="*/ 7837 w 436462"/>
                    <a:gd name="connsiteY6" fmla="*/ 0 h 173831"/>
                    <a:gd name="connsiteX0" fmla="*/ 7837 w 436462"/>
                    <a:gd name="connsiteY0" fmla="*/ 0 h 192434"/>
                    <a:gd name="connsiteX1" fmla="*/ 38794 w 436462"/>
                    <a:gd name="connsiteY1" fmla="*/ 173831 h 192434"/>
                    <a:gd name="connsiteX2" fmla="*/ 436462 w 436462"/>
                    <a:gd name="connsiteY2" fmla="*/ 135731 h 192434"/>
                    <a:gd name="connsiteX3" fmla="*/ 412650 w 436462"/>
                    <a:gd name="connsiteY3" fmla="*/ 78581 h 192434"/>
                    <a:gd name="connsiteX4" fmla="*/ 69750 w 436462"/>
                    <a:gd name="connsiteY4" fmla="*/ 126206 h 192434"/>
                    <a:gd name="connsiteX5" fmla="*/ 62606 w 436462"/>
                    <a:gd name="connsiteY5" fmla="*/ 7143 h 192434"/>
                    <a:gd name="connsiteX6" fmla="*/ 7837 w 436462"/>
                    <a:gd name="connsiteY6" fmla="*/ 0 h 192434"/>
                    <a:gd name="connsiteX0" fmla="*/ 12223 w 440848"/>
                    <a:gd name="connsiteY0" fmla="*/ 0 h 192434"/>
                    <a:gd name="connsiteX1" fmla="*/ 43180 w 440848"/>
                    <a:gd name="connsiteY1" fmla="*/ 173831 h 192434"/>
                    <a:gd name="connsiteX2" fmla="*/ 440848 w 440848"/>
                    <a:gd name="connsiteY2" fmla="*/ 135731 h 192434"/>
                    <a:gd name="connsiteX3" fmla="*/ 417036 w 440848"/>
                    <a:gd name="connsiteY3" fmla="*/ 78581 h 192434"/>
                    <a:gd name="connsiteX4" fmla="*/ 74136 w 440848"/>
                    <a:gd name="connsiteY4" fmla="*/ 126206 h 192434"/>
                    <a:gd name="connsiteX5" fmla="*/ 66992 w 440848"/>
                    <a:gd name="connsiteY5" fmla="*/ 7143 h 192434"/>
                    <a:gd name="connsiteX6" fmla="*/ 12223 w 440848"/>
                    <a:gd name="connsiteY6" fmla="*/ 0 h 192434"/>
                    <a:gd name="connsiteX0" fmla="*/ 8772 w 444541"/>
                    <a:gd name="connsiteY0" fmla="*/ 0 h 192434"/>
                    <a:gd name="connsiteX1" fmla="*/ 46873 w 444541"/>
                    <a:gd name="connsiteY1" fmla="*/ 173831 h 192434"/>
                    <a:gd name="connsiteX2" fmla="*/ 444541 w 444541"/>
                    <a:gd name="connsiteY2" fmla="*/ 135731 h 192434"/>
                    <a:gd name="connsiteX3" fmla="*/ 420729 w 444541"/>
                    <a:gd name="connsiteY3" fmla="*/ 78581 h 192434"/>
                    <a:gd name="connsiteX4" fmla="*/ 77829 w 444541"/>
                    <a:gd name="connsiteY4" fmla="*/ 126206 h 192434"/>
                    <a:gd name="connsiteX5" fmla="*/ 70685 w 444541"/>
                    <a:gd name="connsiteY5" fmla="*/ 7143 h 192434"/>
                    <a:gd name="connsiteX6" fmla="*/ 8772 w 444541"/>
                    <a:gd name="connsiteY6" fmla="*/ 0 h 192434"/>
                    <a:gd name="connsiteX0" fmla="*/ 8772 w 444541"/>
                    <a:gd name="connsiteY0" fmla="*/ 0 h 192434"/>
                    <a:gd name="connsiteX1" fmla="*/ 46873 w 444541"/>
                    <a:gd name="connsiteY1" fmla="*/ 173831 h 192434"/>
                    <a:gd name="connsiteX2" fmla="*/ 444541 w 444541"/>
                    <a:gd name="connsiteY2" fmla="*/ 135731 h 192434"/>
                    <a:gd name="connsiteX3" fmla="*/ 420729 w 444541"/>
                    <a:gd name="connsiteY3" fmla="*/ 78581 h 192434"/>
                    <a:gd name="connsiteX4" fmla="*/ 77829 w 444541"/>
                    <a:gd name="connsiteY4" fmla="*/ 126206 h 192434"/>
                    <a:gd name="connsiteX5" fmla="*/ 70685 w 444541"/>
                    <a:gd name="connsiteY5" fmla="*/ 7143 h 192434"/>
                    <a:gd name="connsiteX6" fmla="*/ 8772 w 444541"/>
                    <a:gd name="connsiteY6" fmla="*/ 0 h 192434"/>
                    <a:gd name="connsiteX0" fmla="*/ 8772 w 444541"/>
                    <a:gd name="connsiteY0" fmla="*/ 0 h 192434"/>
                    <a:gd name="connsiteX1" fmla="*/ 46873 w 444541"/>
                    <a:gd name="connsiteY1" fmla="*/ 173831 h 192434"/>
                    <a:gd name="connsiteX2" fmla="*/ 444541 w 444541"/>
                    <a:gd name="connsiteY2" fmla="*/ 135731 h 192434"/>
                    <a:gd name="connsiteX3" fmla="*/ 420729 w 444541"/>
                    <a:gd name="connsiteY3" fmla="*/ 78581 h 192434"/>
                    <a:gd name="connsiteX4" fmla="*/ 77829 w 444541"/>
                    <a:gd name="connsiteY4" fmla="*/ 126206 h 192434"/>
                    <a:gd name="connsiteX5" fmla="*/ 70685 w 444541"/>
                    <a:gd name="connsiteY5" fmla="*/ 7143 h 192434"/>
                    <a:gd name="connsiteX6" fmla="*/ 8772 w 444541"/>
                    <a:gd name="connsiteY6" fmla="*/ 0 h 192434"/>
                    <a:gd name="connsiteX0" fmla="*/ 8772 w 444541"/>
                    <a:gd name="connsiteY0" fmla="*/ 0 h 192434"/>
                    <a:gd name="connsiteX1" fmla="*/ 46873 w 444541"/>
                    <a:gd name="connsiteY1" fmla="*/ 173831 h 192434"/>
                    <a:gd name="connsiteX2" fmla="*/ 444541 w 444541"/>
                    <a:gd name="connsiteY2" fmla="*/ 135731 h 192434"/>
                    <a:gd name="connsiteX3" fmla="*/ 420729 w 444541"/>
                    <a:gd name="connsiteY3" fmla="*/ 78581 h 192434"/>
                    <a:gd name="connsiteX4" fmla="*/ 77829 w 444541"/>
                    <a:gd name="connsiteY4" fmla="*/ 126206 h 192434"/>
                    <a:gd name="connsiteX5" fmla="*/ 70685 w 444541"/>
                    <a:gd name="connsiteY5" fmla="*/ 7143 h 192434"/>
                    <a:gd name="connsiteX6" fmla="*/ 8772 w 444541"/>
                    <a:gd name="connsiteY6" fmla="*/ 0 h 192434"/>
                    <a:gd name="connsiteX0" fmla="*/ 8772 w 444541"/>
                    <a:gd name="connsiteY0" fmla="*/ 0 h 192434"/>
                    <a:gd name="connsiteX1" fmla="*/ 46873 w 444541"/>
                    <a:gd name="connsiteY1" fmla="*/ 173831 h 192434"/>
                    <a:gd name="connsiteX2" fmla="*/ 444541 w 444541"/>
                    <a:gd name="connsiteY2" fmla="*/ 135731 h 192434"/>
                    <a:gd name="connsiteX3" fmla="*/ 406442 w 444541"/>
                    <a:gd name="connsiteY3" fmla="*/ 76200 h 192434"/>
                    <a:gd name="connsiteX4" fmla="*/ 77829 w 444541"/>
                    <a:gd name="connsiteY4" fmla="*/ 126206 h 192434"/>
                    <a:gd name="connsiteX5" fmla="*/ 70685 w 444541"/>
                    <a:gd name="connsiteY5" fmla="*/ 7143 h 192434"/>
                    <a:gd name="connsiteX6" fmla="*/ 8772 w 444541"/>
                    <a:gd name="connsiteY6" fmla="*/ 0 h 192434"/>
                    <a:gd name="connsiteX0" fmla="*/ 8772 w 444541"/>
                    <a:gd name="connsiteY0" fmla="*/ 0 h 192434"/>
                    <a:gd name="connsiteX1" fmla="*/ 46873 w 444541"/>
                    <a:gd name="connsiteY1" fmla="*/ 173831 h 192434"/>
                    <a:gd name="connsiteX2" fmla="*/ 444541 w 444541"/>
                    <a:gd name="connsiteY2" fmla="*/ 135731 h 192434"/>
                    <a:gd name="connsiteX3" fmla="*/ 415967 w 444541"/>
                    <a:gd name="connsiteY3" fmla="*/ 133349 h 192434"/>
                    <a:gd name="connsiteX4" fmla="*/ 406442 w 444541"/>
                    <a:gd name="connsiteY4" fmla="*/ 76200 h 192434"/>
                    <a:gd name="connsiteX5" fmla="*/ 77829 w 444541"/>
                    <a:gd name="connsiteY5" fmla="*/ 126206 h 192434"/>
                    <a:gd name="connsiteX6" fmla="*/ 70685 w 444541"/>
                    <a:gd name="connsiteY6" fmla="*/ 7143 h 192434"/>
                    <a:gd name="connsiteX7" fmla="*/ 8772 w 444541"/>
                    <a:gd name="connsiteY7" fmla="*/ 0 h 192434"/>
                    <a:gd name="connsiteX0" fmla="*/ 8772 w 415967"/>
                    <a:gd name="connsiteY0" fmla="*/ 0 h 179742"/>
                    <a:gd name="connsiteX1" fmla="*/ 46873 w 415967"/>
                    <a:gd name="connsiteY1" fmla="*/ 173831 h 179742"/>
                    <a:gd name="connsiteX2" fmla="*/ 415967 w 415967"/>
                    <a:gd name="connsiteY2" fmla="*/ 133349 h 179742"/>
                    <a:gd name="connsiteX3" fmla="*/ 406442 w 415967"/>
                    <a:gd name="connsiteY3" fmla="*/ 76200 h 179742"/>
                    <a:gd name="connsiteX4" fmla="*/ 77829 w 415967"/>
                    <a:gd name="connsiteY4" fmla="*/ 126206 h 179742"/>
                    <a:gd name="connsiteX5" fmla="*/ 70685 w 415967"/>
                    <a:gd name="connsiteY5" fmla="*/ 7143 h 179742"/>
                    <a:gd name="connsiteX6" fmla="*/ 8772 w 415967"/>
                    <a:gd name="connsiteY6" fmla="*/ 0 h 179742"/>
                    <a:gd name="connsiteX0" fmla="*/ 8772 w 415967"/>
                    <a:gd name="connsiteY0" fmla="*/ 0 h 180174"/>
                    <a:gd name="connsiteX1" fmla="*/ 46873 w 415967"/>
                    <a:gd name="connsiteY1" fmla="*/ 173831 h 180174"/>
                    <a:gd name="connsiteX2" fmla="*/ 415967 w 415967"/>
                    <a:gd name="connsiteY2" fmla="*/ 133349 h 180174"/>
                    <a:gd name="connsiteX3" fmla="*/ 406442 w 415967"/>
                    <a:gd name="connsiteY3" fmla="*/ 76200 h 180174"/>
                    <a:gd name="connsiteX4" fmla="*/ 77829 w 415967"/>
                    <a:gd name="connsiteY4" fmla="*/ 126206 h 180174"/>
                    <a:gd name="connsiteX5" fmla="*/ 70685 w 415967"/>
                    <a:gd name="connsiteY5" fmla="*/ 7143 h 180174"/>
                    <a:gd name="connsiteX6" fmla="*/ 8772 w 415967"/>
                    <a:gd name="connsiteY6" fmla="*/ 0 h 180174"/>
                    <a:gd name="connsiteX0" fmla="*/ 8772 w 415967"/>
                    <a:gd name="connsiteY0" fmla="*/ 0 h 193933"/>
                    <a:gd name="connsiteX1" fmla="*/ 46873 w 415967"/>
                    <a:gd name="connsiteY1" fmla="*/ 173831 h 193933"/>
                    <a:gd name="connsiteX2" fmla="*/ 415967 w 415967"/>
                    <a:gd name="connsiteY2" fmla="*/ 133349 h 193933"/>
                    <a:gd name="connsiteX3" fmla="*/ 406442 w 415967"/>
                    <a:gd name="connsiteY3" fmla="*/ 76200 h 193933"/>
                    <a:gd name="connsiteX4" fmla="*/ 77829 w 415967"/>
                    <a:gd name="connsiteY4" fmla="*/ 126206 h 193933"/>
                    <a:gd name="connsiteX5" fmla="*/ 70685 w 415967"/>
                    <a:gd name="connsiteY5" fmla="*/ 7143 h 193933"/>
                    <a:gd name="connsiteX6" fmla="*/ 8772 w 415967"/>
                    <a:gd name="connsiteY6" fmla="*/ 0 h 193933"/>
                    <a:gd name="connsiteX0" fmla="*/ 8772 w 415967"/>
                    <a:gd name="connsiteY0" fmla="*/ 0 h 185905"/>
                    <a:gd name="connsiteX1" fmla="*/ 46873 w 415967"/>
                    <a:gd name="connsiteY1" fmla="*/ 173831 h 185905"/>
                    <a:gd name="connsiteX2" fmla="*/ 415967 w 415967"/>
                    <a:gd name="connsiteY2" fmla="*/ 133349 h 185905"/>
                    <a:gd name="connsiteX3" fmla="*/ 406442 w 415967"/>
                    <a:gd name="connsiteY3" fmla="*/ 76200 h 185905"/>
                    <a:gd name="connsiteX4" fmla="*/ 77829 w 415967"/>
                    <a:gd name="connsiteY4" fmla="*/ 126206 h 185905"/>
                    <a:gd name="connsiteX5" fmla="*/ 70685 w 415967"/>
                    <a:gd name="connsiteY5" fmla="*/ 7143 h 185905"/>
                    <a:gd name="connsiteX6" fmla="*/ 8772 w 415967"/>
                    <a:gd name="connsiteY6" fmla="*/ 0 h 185905"/>
                    <a:gd name="connsiteX0" fmla="*/ 6792 w 413987"/>
                    <a:gd name="connsiteY0" fmla="*/ 0 h 194220"/>
                    <a:gd name="connsiteX1" fmla="*/ 49655 w 413987"/>
                    <a:gd name="connsiteY1" fmla="*/ 183356 h 194220"/>
                    <a:gd name="connsiteX2" fmla="*/ 413987 w 413987"/>
                    <a:gd name="connsiteY2" fmla="*/ 133349 h 194220"/>
                    <a:gd name="connsiteX3" fmla="*/ 404462 w 413987"/>
                    <a:gd name="connsiteY3" fmla="*/ 76200 h 194220"/>
                    <a:gd name="connsiteX4" fmla="*/ 75849 w 413987"/>
                    <a:gd name="connsiteY4" fmla="*/ 126206 h 194220"/>
                    <a:gd name="connsiteX5" fmla="*/ 68705 w 413987"/>
                    <a:gd name="connsiteY5" fmla="*/ 7143 h 194220"/>
                    <a:gd name="connsiteX6" fmla="*/ 6792 w 413987"/>
                    <a:gd name="connsiteY6" fmla="*/ 0 h 194220"/>
                    <a:gd name="connsiteX0" fmla="*/ 4102 w 411297"/>
                    <a:gd name="connsiteY0" fmla="*/ 0 h 194220"/>
                    <a:gd name="connsiteX1" fmla="*/ 46965 w 411297"/>
                    <a:gd name="connsiteY1" fmla="*/ 183356 h 194220"/>
                    <a:gd name="connsiteX2" fmla="*/ 411297 w 411297"/>
                    <a:gd name="connsiteY2" fmla="*/ 133349 h 194220"/>
                    <a:gd name="connsiteX3" fmla="*/ 401772 w 411297"/>
                    <a:gd name="connsiteY3" fmla="*/ 76200 h 194220"/>
                    <a:gd name="connsiteX4" fmla="*/ 73159 w 411297"/>
                    <a:gd name="connsiteY4" fmla="*/ 126206 h 194220"/>
                    <a:gd name="connsiteX5" fmla="*/ 66015 w 411297"/>
                    <a:gd name="connsiteY5" fmla="*/ 7143 h 194220"/>
                    <a:gd name="connsiteX6" fmla="*/ 4102 w 411297"/>
                    <a:gd name="connsiteY6" fmla="*/ 0 h 194220"/>
                    <a:gd name="connsiteX0" fmla="*/ 4102 w 411297"/>
                    <a:gd name="connsiteY0" fmla="*/ 0 h 194220"/>
                    <a:gd name="connsiteX1" fmla="*/ 46965 w 411297"/>
                    <a:gd name="connsiteY1" fmla="*/ 183356 h 194220"/>
                    <a:gd name="connsiteX2" fmla="*/ 411297 w 411297"/>
                    <a:gd name="connsiteY2" fmla="*/ 133349 h 194220"/>
                    <a:gd name="connsiteX3" fmla="*/ 401772 w 411297"/>
                    <a:gd name="connsiteY3" fmla="*/ 76200 h 194220"/>
                    <a:gd name="connsiteX4" fmla="*/ 80303 w 411297"/>
                    <a:gd name="connsiteY4" fmla="*/ 133350 h 194220"/>
                    <a:gd name="connsiteX5" fmla="*/ 66015 w 411297"/>
                    <a:gd name="connsiteY5" fmla="*/ 7143 h 194220"/>
                    <a:gd name="connsiteX6" fmla="*/ 4102 w 411297"/>
                    <a:gd name="connsiteY6" fmla="*/ 0 h 194220"/>
                    <a:gd name="connsiteX0" fmla="*/ 4102 w 411297"/>
                    <a:gd name="connsiteY0" fmla="*/ 0 h 194220"/>
                    <a:gd name="connsiteX1" fmla="*/ 46965 w 411297"/>
                    <a:gd name="connsiteY1" fmla="*/ 183356 h 194220"/>
                    <a:gd name="connsiteX2" fmla="*/ 411297 w 411297"/>
                    <a:gd name="connsiteY2" fmla="*/ 133349 h 194220"/>
                    <a:gd name="connsiteX3" fmla="*/ 401772 w 411297"/>
                    <a:gd name="connsiteY3" fmla="*/ 76200 h 194220"/>
                    <a:gd name="connsiteX4" fmla="*/ 80303 w 411297"/>
                    <a:gd name="connsiteY4" fmla="*/ 133350 h 194220"/>
                    <a:gd name="connsiteX5" fmla="*/ 66015 w 411297"/>
                    <a:gd name="connsiteY5" fmla="*/ 7143 h 194220"/>
                    <a:gd name="connsiteX6" fmla="*/ 4102 w 411297"/>
                    <a:gd name="connsiteY6" fmla="*/ 0 h 194220"/>
                    <a:gd name="connsiteX0" fmla="*/ 4102 w 411297"/>
                    <a:gd name="connsiteY0" fmla="*/ 0 h 194220"/>
                    <a:gd name="connsiteX1" fmla="*/ 46965 w 411297"/>
                    <a:gd name="connsiteY1" fmla="*/ 183356 h 194220"/>
                    <a:gd name="connsiteX2" fmla="*/ 411297 w 411297"/>
                    <a:gd name="connsiteY2" fmla="*/ 133349 h 194220"/>
                    <a:gd name="connsiteX3" fmla="*/ 401772 w 411297"/>
                    <a:gd name="connsiteY3" fmla="*/ 76200 h 194220"/>
                    <a:gd name="connsiteX4" fmla="*/ 80303 w 411297"/>
                    <a:gd name="connsiteY4" fmla="*/ 133350 h 194220"/>
                    <a:gd name="connsiteX5" fmla="*/ 66015 w 411297"/>
                    <a:gd name="connsiteY5" fmla="*/ 7143 h 194220"/>
                    <a:gd name="connsiteX6" fmla="*/ 4102 w 411297"/>
                    <a:gd name="connsiteY6" fmla="*/ 0 h 194220"/>
                    <a:gd name="connsiteX0" fmla="*/ 4102 w 411297"/>
                    <a:gd name="connsiteY0" fmla="*/ 0 h 194220"/>
                    <a:gd name="connsiteX1" fmla="*/ 46965 w 411297"/>
                    <a:gd name="connsiteY1" fmla="*/ 183356 h 194220"/>
                    <a:gd name="connsiteX2" fmla="*/ 411297 w 411297"/>
                    <a:gd name="connsiteY2" fmla="*/ 133349 h 194220"/>
                    <a:gd name="connsiteX3" fmla="*/ 401772 w 411297"/>
                    <a:gd name="connsiteY3" fmla="*/ 76200 h 194220"/>
                    <a:gd name="connsiteX4" fmla="*/ 80303 w 411297"/>
                    <a:gd name="connsiteY4" fmla="*/ 133350 h 194220"/>
                    <a:gd name="connsiteX5" fmla="*/ 66015 w 411297"/>
                    <a:gd name="connsiteY5" fmla="*/ 7143 h 194220"/>
                    <a:gd name="connsiteX6" fmla="*/ 4102 w 411297"/>
                    <a:gd name="connsiteY6" fmla="*/ 0 h 194220"/>
                    <a:gd name="connsiteX0" fmla="*/ 4102 w 411297"/>
                    <a:gd name="connsiteY0" fmla="*/ 0 h 194220"/>
                    <a:gd name="connsiteX1" fmla="*/ 46965 w 411297"/>
                    <a:gd name="connsiteY1" fmla="*/ 183356 h 194220"/>
                    <a:gd name="connsiteX2" fmla="*/ 411297 w 411297"/>
                    <a:gd name="connsiteY2" fmla="*/ 133349 h 194220"/>
                    <a:gd name="connsiteX3" fmla="*/ 401772 w 411297"/>
                    <a:gd name="connsiteY3" fmla="*/ 76200 h 194220"/>
                    <a:gd name="connsiteX4" fmla="*/ 109425 w 411297"/>
                    <a:gd name="connsiteY4" fmla="*/ 126877 h 194220"/>
                    <a:gd name="connsiteX5" fmla="*/ 66015 w 411297"/>
                    <a:gd name="connsiteY5" fmla="*/ 7143 h 194220"/>
                    <a:gd name="connsiteX6" fmla="*/ 4102 w 411297"/>
                    <a:gd name="connsiteY6" fmla="*/ 0 h 194220"/>
                    <a:gd name="connsiteX0" fmla="*/ 4102 w 411297"/>
                    <a:gd name="connsiteY0" fmla="*/ 0 h 194220"/>
                    <a:gd name="connsiteX1" fmla="*/ 46965 w 411297"/>
                    <a:gd name="connsiteY1" fmla="*/ 183356 h 194220"/>
                    <a:gd name="connsiteX2" fmla="*/ 411297 w 411297"/>
                    <a:gd name="connsiteY2" fmla="*/ 133349 h 194220"/>
                    <a:gd name="connsiteX3" fmla="*/ 401772 w 411297"/>
                    <a:gd name="connsiteY3" fmla="*/ 76200 h 194220"/>
                    <a:gd name="connsiteX4" fmla="*/ 109425 w 411297"/>
                    <a:gd name="connsiteY4" fmla="*/ 126877 h 194220"/>
                    <a:gd name="connsiteX5" fmla="*/ 98374 w 411297"/>
                    <a:gd name="connsiteY5" fmla="*/ 7144 h 194220"/>
                    <a:gd name="connsiteX6" fmla="*/ 4102 w 411297"/>
                    <a:gd name="connsiteY6" fmla="*/ 0 h 194220"/>
                    <a:gd name="connsiteX0" fmla="*/ 4102 w 411297"/>
                    <a:gd name="connsiteY0" fmla="*/ 0 h 194220"/>
                    <a:gd name="connsiteX1" fmla="*/ 46965 w 411297"/>
                    <a:gd name="connsiteY1" fmla="*/ 183356 h 194220"/>
                    <a:gd name="connsiteX2" fmla="*/ 411297 w 411297"/>
                    <a:gd name="connsiteY2" fmla="*/ 133349 h 194220"/>
                    <a:gd name="connsiteX3" fmla="*/ 401772 w 411297"/>
                    <a:gd name="connsiteY3" fmla="*/ 76200 h 194220"/>
                    <a:gd name="connsiteX4" fmla="*/ 112661 w 411297"/>
                    <a:gd name="connsiteY4" fmla="*/ 107463 h 194220"/>
                    <a:gd name="connsiteX5" fmla="*/ 98374 w 411297"/>
                    <a:gd name="connsiteY5" fmla="*/ 7144 h 194220"/>
                    <a:gd name="connsiteX6" fmla="*/ 4102 w 411297"/>
                    <a:gd name="connsiteY6" fmla="*/ 0 h 194220"/>
                    <a:gd name="connsiteX0" fmla="*/ 4102 w 411297"/>
                    <a:gd name="connsiteY0" fmla="*/ 0 h 194220"/>
                    <a:gd name="connsiteX1" fmla="*/ 46965 w 411297"/>
                    <a:gd name="connsiteY1" fmla="*/ 183356 h 194220"/>
                    <a:gd name="connsiteX2" fmla="*/ 411297 w 411297"/>
                    <a:gd name="connsiteY2" fmla="*/ 133349 h 194220"/>
                    <a:gd name="connsiteX3" fmla="*/ 408244 w 411297"/>
                    <a:gd name="connsiteY3" fmla="*/ 56784 h 194220"/>
                    <a:gd name="connsiteX4" fmla="*/ 112661 w 411297"/>
                    <a:gd name="connsiteY4" fmla="*/ 107463 h 194220"/>
                    <a:gd name="connsiteX5" fmla="*/ 98374 w 411297"/>
                    <a:gd name="connsiteY5" fmla="*/ 7144 h 194220"/>
                    <a:gd name="connsiteX6" fmla="*/ 4102 w 411297"/>
                    <a:gd name="connsiteY6" fmla="*/ 0 h 194220"/>
                    <a:gd name="connsiteX0" fmla="*/ 4102 w 411297"/>
                    <a:gd name="connsiteY0" fmla="*/ 0 h 194220"/>
                    <a:gd name="connsiteX1" fmla="*/ 46965 w 411297"/>
                    <a:gd name="connsiteY1" fmla="*/ 183356 h 194220"/>
                    <a:gd name="connsiteX2" fmla="*/ 411297 w 411297"/>
                    <a:gd name="connsiteY2" fmla="*/ 133349 h 194220"/>
                    <a:gd name="connsiteX3" fmla="*/ 408244 w 411297"/>
                    <a:gd name="connsiteY3" fmla="*/ 56784 h 194220"/>
                    <a:gd name="connsiteX4" fmla="*/ 112661 w 411297"/>
                    <a:gd name="connsiteY4" fmla="*/ 107463 h 194220"/>
                    <a:gd name="connsiteX5" fmla="*/ 98374 w 411297"/>
                    <a:gd name="connsiteY5" fmla="*/ 7144 h 194220"/>
                    <a:gd name="connsiteX6" fmla="*/ 4102 w 411297"/>
                    <a:gd name="connsiteY6" fmla="*/ 0 h 194220"/>
                    <a:gd name="connsiteX0" fmla="*/ 4102 w 411297"/>
                    <a:gd name="connsiteY0" fmla="*/ 0 h 194220"/>
                    <a:gd name="connsiteX1" fmla="*/ 46965 w 411297"/>
                    <a:gd name="connsiteY1" fmla="*/ 183356 h 194220"/>
                    <a:gd name="connsiteX2" fmla="*/ 411297 w 411297"/>
                    <a:gd name="connsiteY2" fmla="*/ 133349 h 194220"/>
                    <a:gd name="connsiteX3" fmla="*/ 408244 w 411297"/>
                    <a:gd name="connsiteY3" fmla="*/ 56784 h 194220"/>
                    <a:gd name="connsiteX4" fmla="*/ 112661 w 411297"/>
                    <a:gd name="connsiteY4" fmla="*/ 107463 h 194220"/>
                    <a:gd name="connsiteX5" fmla="*/ 98374 w 411297"/>
                    <a:gd name="connsiteY5" fmla="*/ 10380 h 194220"/>
                    <a:gd name="connsiteX6" fmla="*/ 4102 w 411297"/>
                    <a:gd name="connsiteY6" fmla="*/ 0 h 194220"/>
                    <a:gd name="connsiteX0" fmla="*/ 4102 w 411297"/>
                    <a:gd name="connsiteY0" fmla="*/ 0 h 194220"/>
                    <a:gd name="connsiteX1" fmla="*/ 46965 w 411297"/>
                    <a:gd name="connsiteY1" fmla="*/ 183356 h 194220"/>
                    <a:gd name="connsiteX2" fmla="*/ 411297 w 411297"/>
                    <a:gd name="connsiteY2" fmla="*/ 133349 h 194220"/>
                    <a:gd name="connsiteX3" fmla="*/ 362942 w 411297"/>
                    <a:gd name="connsiteY3" fmla="*/ 63257 h 194220"/>
                    <a:gd name="connsiteX4" fmla="*/ 112661 w 411297"/>
                    <a:gd name="connsiteY4" fmla="*/ 107463 h 194220"/>
                    <a:gd name="connsiteX5" fmla="*/ 98374 w 411297"/>
                    <a:gd name="connsiteY5" fmla="*/ 10380 h 194220"/>
                    <a:gd name="connsiteX6" fmla="*/ 4102 w 411297"/>
                    <a:gd name="connsiteY6" fmla="*/ 0 h 194220"/>
                    <a:gd name="connsiteX0" fmla="*/ 4102 w 369232"/>
                    <a:gd name="connsiteY0" fmla="*/ 0 h 196438"/>
                    <a:gd name="connsiteX1" fmla="*/ 46965 w 369232"/>
                    <a:gd name="connsiteY1" fmla="*/ 183356 h 196438"/>
                    <a:gd name="connsiteX2" fmla="*/ 369232 w 369232"/>
                    <a:gd name="connsiteY2" fmla="*/ 149528 h 196438"/>
                    <a:gd name="connsiteX3" fmla="*/ 362942 w 369232"/>
                    <a:gd name="connsiteY3" fmla="*/ 63257 h 196438"/>
                    <a:gd name="connsiteX4" fmla="*/ 112661 w 369232"/>
                    <a:gd name="connsiteY4" fmla="*/ 107463 h 196438"/>
                    <a:gd name="connsiteX5" fmla="*/ 98374 w 369232"/>
                    <a:gd name="connsiteY5" fmla="*/ 10380 h 196438"/>
                    <a:gd name="connsiteX6" fmla="*/ 4102 w 369232"/>
                    <a:gd name="connsiteY6" fmla="*/ 0 h 196438"/>
                    <a:gd name="connsiteX0" fmla="*/ 4102 w 369232"/>
                    <a:gd name="connsiteY0" fmla="*/ 0 h 203395"/>
                    <a:gd name="connsiteX1" fmla="*/ 46965 w 369232"/>
                    <a:gd name="connsiteY1" fmla="*/ 183356 h 203395"/>
                    <a:gd name="connsiteX2" fmla="*/ 369232 w 369232"/>
                    <a:gd name="connsiteY2" fmla="*/ 149528 h 203395"/>
                    <a:gd name="connsiteX3" fmla="*/ 362942 w 369232"/>
                    <a:gd name="connsiteY3" fmla="*/ 63257 h 203395"/>
                    <a:gd name="connsiteX4" fmla="*/ 112661 w 369232"/>
                    <a:gd name="connsiteY4" fmla="*/ 107463 h 203395"/>
                    <a:gd name="connsiteX5" fmla="*/ 98374 w 369232"/>
                    <a:gd name="connsiteY5" fmla="*/ 10380 h 203395"/>
                    <a:gd name="connsiteX6" fmla="*/ 4102 w 369232"/>
                    <a:gd name="connsiteY6" fmla="*/ 0 h 203395"/>
                    <a:gd name="connsiteX0" fmla="*/ 4102 w 369232"/>
                    <a:gd name="connsiteY0" fmla="*/ 0 h 203396"/>
                    <a:gd name="connsiteX1" fmla="*/ 46965 w 369232"/>
                    <a:gd name="connsiteY1" fmla="*/ 183356 h 203396"/>
                    <a:gd name="connsiteX2" fmla="*/ 369232 w 369232"/>
                    <a:gd name="connsiteY2" fmla="*/ 149528 h 203396"/>
                    <a:gd name="connsiteX3" fmla="*/ 362942 w 369232"/>
                    <a:gd name="connsiteY3" fmla="*/ 63257 h 203396"/>
                    <a:gd name="connsiteX4" fmla="*/ 112661 w 369232"/>
                    <a:gd name="connsiteY4" fmla="*/ 107463 h 203396"/>
                    <a:gd name="connsiteX5" fmla="*/ 98374 w 369232"/>
                    <a:gd name="connsiteY5" fmla="*/ 10380 h 203396"/>
                    <a:gd name="connsiteX6" fmla="*/ 4102 w 369232"/>
                    <a:gd name="connsiteY6" fmla="*/ 0 h 203396"/>
                    <a:gd name="connsiteX0" fmla="*/ 4102 w 369232"/>
                    <a:gd name="connsiteY0" fmla="*/ 0 h 203396"/>
                    <a:gd name="connsiteX1" fmla="*/ 46965 w 369232"/>
                    <a:gd name="connsiteY1" fmla="*/ 183356 h 203396"/>
                    <a:gd name="connsiteX2" fmla="*/ 369232 w 369232"/>
                    <a:gd name="connsiteY2" fmla="*/ 149528 h 203396"/>
                    <a:gd name="connsiteX3" fmla="*/ 362942 w 369232"/>
                    <a:gd name="connsiteY3" fmla="*/ 63257 h 203396"/>
                    <a:gd name="connsiteX4" fmla="*/ 112661 w 369232"/>
                    <a:gd name="connsiteY4" fmla="*/ 107463 h 203396"/>
                    <a:gd name="connsiteX5" fmla="*/ 98374 w 369232"/>
                    <a:gd name="connsiteY5" fmla="*/ 10380 h 203396"/>
                    <a:gd name="connsiteX6" fmla="*/ 4102 w 369232"/>
                    <a:gd name="connsiteY6" fmla="*/ 0 h 203396"/>
                    <a:gd name="connsiteX0" fmla="*/ 4102 w 369232"/>
                    <a:gd name="connsiteY0" fmla="*/ 0 h 203396"/>
                    <a:gd name="connsiteX1" fmla="*/ 46965 w 369232"/>
                    <a:gd name="connsiteY1" fmla="*/ 183356 h 203396"/>
                    <a:gd name="connsiteX2" fmla="*/ 369232 w 369232"/>
                    <a:gd name="connsiteY2" fmla="*/ 149528 h 203396"/>
                    <a:gd name="connsiteX3" fmla="*/ 362942 w 369232"/>
                    <a:gd name="connsiteY3" fmla="*/ 63257 h 203396"/>
                    <a:gd name="connsiteX4" fmla="*/ 112661 w 369232"/>
                    <a:gd name="connsiteY4" fmla="*/ 107463 h 203396"/>
                    <a:gd name="connsiteX5" fmla="*/ 98374 w 369232"/>
                    <a:gd name="connsiteY5" fmla="*/ 10380 h 203396"/>
                    <a:gd name="connsiteX6" fmla="*/ 4102 w 369232"/>
                    <a:gd name="connsiteY6" fmla="*/ 0 h 203396"/>
                    <a:gd name="connsiteX0" fmla="*/ 4102 w 369232"/>
                    <a:gd name="connsiteY0" fmla="*/ 0 h 203396"/>
                    <a:gd name="connsiteX1" fmla="*/ 46965 w 369232"/>
                    <a:gd name="connsiteY1" fmla="*/ 183356 h 203396"/>
                    <a:gd name="connsiteX2" fmla="*/ 369232 w 369232"/>
                    <a:gd name="connsiteY2" fmla="*/ 149528 h 203396"/>
                    <a:gd name="connsiteX3" fmla="*/ 362942 w 369232"/>
                    <a:gd name="connsiteY3" fmla="*/ 63257 h 203396"/>
                    <a:gd name="connsiteX4" fmla="*/ 112661 w 369232"/>
                    <a:gd name="connsiteY4" fmla="*/ 107463 h 203396"/>
                    <a:gd name="connsiteX5" fmla="*/ 98374 w 369232"/>
                    <a:gd name="connsiteY5" fmla="*/ 10380 h 203396"/>
                    <a:gd name="connsiteX6" fmla="*/ 4102 w 369232"/>
                    <a:gd name="connsiteY6" fmla="*/ 0 h 203396"/>
                    <a:gd name="connsiteX0" fmla="*/ 4102 w 369232"/>
                    <a:gd name="connsiteY0" fmla="*/ 0 h 203396"/>
                    <a:gd name="connsiteX1" fmla="*/ 46965 w 369232"/>
                    <a:gd name="connsiteY1" fmla="*/ 183356 h 203396"/>
                    <a:gd name="connsiteX2" fmla="*/ 369232 w 369232"/>
                    <a:gd name="connsiteY2" fmla="*/ 149528 h 203396"/>
                    <a:gd name="connsiteX3" fmla="*/ 362942 w 369232"/>
                    <a:gd name="connsiteY3" fmla="*/ 63257 h 203396"/>
                    <a:gd name="connsiteX4" fmla="*/ 112661 w 369232"/>
                    <a:gd name="connsiteY4" fmla="*/ 107463 h 203396"/>
                    <a:gd name="connsiteX5" fmla="*/ 98374 w 369232"/>
                    <a:gd name="connsiteY5" fmla="*/ 10380 h 203396"/>
                    <a:gd name="connsiteX6" fmla="*/ 4102 w 369232"/>
                    <a:gd name="connsiteY6" fmla="*/ 0 h 203396"/>
                    <a:gd name="connsiteX0" fmla="*/ 4102 w 369232"/>
                    <a:gd name="connsiteY0" fmla="*/ 0 h 203396"/>
                    <a:gd name="connsiteX1" fmla="*/ 46965 w 369232"/>
                    <a:gd name="connsiteY1" fmla="*/ 183356 h 203396"/>
                    <a:gd name="connsiteX2" fmla="*/ 369232 w 369232"/>
                    <a:gd name="connsiteY2" fmla="*/ 149528 h 203396"/>
                    <a:gd name="connsiteX3" fmla="*/ 362942 w 369232"/>
                    <a:gd name="connsiteY3" fmla="*/ 63257 h 203396"/>
                    <a:gd name="connsiteX4" fmla="*/ 112661 w 369232"/>
                    <a:gd name="connsiteY4" fmla="*/ 107463 h 203396"/>
                    <a:gd name="connsiteX5" fmla="*/ 98374 w 369232"/>
                    <a:gd name="connsiteY5" fmla="*/ 10380 h 203396"/>
                    <a:gd name="connsiteX6" fmla="*/ 4102 w 369232"/>
                    <a:gd name="connsiteY6" fmla="*/ 0 h 203396"/>
                    <a:gd name="connsiteX0" fmla="*/ 4102 w 369232"/>
                    <a:gd name="connsiteY0" fmla="*/ 0 h 203396"/>
                    <a:gd name="connsiteX1" fmla="*/ 46965 w 369232"/>
                    <a:gd name="connsiteY1" fmla="*/ 183356 h 203396"/>
                    <a:gd name="connsiteX2" fmla="*/ 369232 w 369232"/>
                    <a:gd name="connsiteY2" fmla="*/ 149528 h 203396"/>
                    <a:gd name="connsiteX3" fmla="*/ 362942 w 369232"/>
                    <a:gd name="connsiteY3" fmla="*/ 63257 h 203396"/>
                    <a:gd name="connsiteX4" fmla="*/ 112661 w 369232"/>
                    <a:gd name="connsiteY4" fmla="*/ 107463 h 203396"/>
                    <a:gd name="connsiteX5" fmla="*/ 98374 w 369232"/>
                    <a:gd name="connsiteY5" fmla="*/ 10380 h 203396"/>
                    <a:gd name="connsiteX6" fmla="*/ 4102 w 369232"/>
                    <a:gd name="connsiteY6" fmla="*/ 0 h 2033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69232" h="203396">
                      <a:moveTo>
                        <a:pt x="4102" y="0"/>
                      </a:moveTo>
                      <a:cubicBezTo>
                        <a:pt x="133" y="67469"/>
                        <a:pt x="-13360" y="136282"/>
                        <a:pt x="46965" y="183356"/>
                      </a:cubicBezTo>
                      <a:cubicBezTo>
                        <a:pt x="126739" y="236046"/>
                        <a:pt x="287873" y="170562"/>
                        <a:pt x="369232" y="149528"/>
                      </a:cubicBezTo>
                      <a:lnTo>
                        <a:pt x="362942" y="63257"/>
                      </a:lnTo>
                      <a:cubicBezTo>
                        <a:pt x="245405" y="92075"/>
                        <a:pt x="164193" y="140250"/>
                        <a:pt x="112661" y="107463"/>
                      </a:cubicBezTo>
                      <a:cubicBezTo>
                        <a:pt x="92940" y="92626"/>
                        <a:pt x="100083" y="51902"/>
                        <a:pt x="98374" y="10380"/>
                      </a:cubicBezTo>
                      <a:lnTo>
                        <a:pt x="4102" y="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grpSp>
              <p:nvGrpSpPr>
                <p:cNvPr id="14" name="Group 13"/>
                <p:cNvGrpSpPr/>
                <p:nvPr/>
              </p:nvGrpSpPr>
              <p:grpSpPr>
                <a:xfrm flipV="1">
                  <a:off x="5052309" y="1769778"/>
                  <a:ext cx="152070" cy="122447"/>
                  <a:chOff x="4337524" y="2735743"/>
                  <a:chExt cx="206642" cy="166388"/>
                </a:xfrm>
              </p:grpSpPr>
              <p:sp>
                <p:nvSpPr>
                  <p:cNvPr id="15" name="Oval 14"/>
                  <p:cNvSpPr/>
                  <p:nvPr/>
                </p:nvSpPr>
                <p:spPr>
                  <a:xfrm>
                    <a:off x="4377779" y="2735743"/>
                    <a:ext cx="166387" cy="166388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6" name="Rectangle 15"/>
                  <p:cNvSpPr/>
                  <p:nvPr/>
                </p:nvSpPr>
                <p:spPr>
                  <a:xfrm rot="21043497">
                    <a:off x="4337524" y="2773479"/>
                    <a:ext cx="80511" cy="122967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</p:grpSp>
          <p:sp>
            <p:nvSpPr>
              <p:cNvPr id="17" name="Block Arc 16"/>
              <p:cNvSpPr/>
              <p:nvPr/>
            </p:nvSpPr>
            <p:spPr>
              <a:xfrm rot="10800000">
                <a:off x="4837164" y="2180996"/>
                <a:ext cx="875264" cy="875803"/>
              </a:xfrm>
              <a:prstGeom prst="blockArc">
                <a:avLst>
                  <a:gd name="adj1" fmla="val 10789375"/>
                  <a:gd name="adj2" fmla="val 95479"/>
                  <a:gd name="adj3" fmla="val 11098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 rot="10800000">
                <a:off x="5615502" y="2249685"/>
                <a:ext cx="96926" cy="370939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 rot="10800000">
                <a:off x="4837163" y="2249685"/>
                <a:ext cx="97300" cy="370939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 rot="10800000">
                <a:off x="5213070" y="3004934"/>
                <a:ext cx="97091" cy="45037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0" name="Donut 22"/>
            <p:cNvSpPr>
              <a:spLocks noChangeAspect="1"/>
            </p:cNvSpPr>
            <p:nvPr/>
          </p:nvSpPr>
          <p:spPr>
            <a:xfrm>
              <a:off x="3471734" y="2224780"/>
              <a:ext cx="1259757" cy="645248"/>
            </a:xfrm>
            <a:custGeom>
              <a:avLst/>
              <a:gdLst/>
              <a:ahLst/>
              <a:cxnLst/>
              <a:rect l="l" t="t" r="r" b="b"/>
              <a:pathLst>
                <a:path w="3372524" h="1727404">
                  <a:moveTo>
                    <a:pt x="1758003" y="666958"/>
                  </a:moveTo>
                  <a:cubicBezTo>
                    <a:pt x="1703684" y="666958"/>
                    <a:pt x="1659649" y="710993"/>
                    <a:pt x="1659649" y="765312"/>
                  </a:cubicBezTo>
                  <a:cubicBezTo>
                    <a:pt x="1659649" y="819631"/>
                    <a:pt x="1703684" y="863666"/>
                    <a:pt x="1758003" y="863666"/>
                  </a:cubicBezTo>
                  <a:cubicBezTo>
                    <a:pt x="1812322" y="863666"/>
                    <a:pt x="1856357" y="819631"/>
                    <a:pt x="1856357" y="765312"/>
                  </a:cubicBezTo>
                  <a:cubicBezTo>
                    <a:pt x="1856357" y="710993"/>
                    <a:pt x="1812322" y="666958"/>
                    <a:pt x="1758003" y="666958"/>
                  </a:cubicBezTo>
                  <a:close/>
                  <a:moveTo>
                    <a:pt x="1686261" y="586208"/>
                  </a:moveTo>
                  <a:cubicBezTo>
                    <a:pt x="1849880" y="586208"/>
                    <a:pt x="1982519" y="718847"/>
                    <a:pt x="1982519" y="882466"/>
                  </a:cubicBezTo>
                  <a:cubicBezTo>
                    <a:pt x="1982519" y="1046085"/>
                    <a:pt x="1849880" y="1178724"/>
                    <a:pt x="1686261" y="1178724"/>
                  </a:cubicBezTo>
                  <a:cubicBezTo>
                    <a:pt x="1522642" y="1178724"/>
                    <a:pt x="1390003" y="1046085"/>
                    <a:pt x="1390003" y="882466"/>
                  </a:cubicBezTo>
                  <a:cubicBezTo>
                    <a:pt x="1390003" y="718847"/>
                    <a:pt x="1522642" y="586208"/>
                    <a:pt x="1686261" y="586208"/>
                  </a:cubicBezTo>
                  <a:close/>
                  <a:moveTo>
                    <a:pt x="1686262" y="448985"/>
                  </a:moveTo>
                  <a:cubicBezTo>
                    <a:pt x="1446857" y="448985"/>
                    <a:pt x="1252780" y="643062"/>
                    <a:pt x="1252780" y="882467"/>
                  </a:cubicBezTo>
                  <a:cubicBezTo>
                    <a:pt x="1252780" y="1121872"/>
                    <a:pt x="1446857" y="1315949"/>
                    <a:pt x="1686262" y="1315949"/>
                  </a:cubicBezTo>
                  <a:cubicBezTo>
                    <a:pt x="1925667" y="1315949"/>
                    <a:pt x="2119744" y="1121872"/>
                    <a:pt x="2119744" y="882467"/>
                  </a:cubicBezTo>
                  <a:cubicBezTo>
                    <a:pt x="2119744" y="643062"/>
                    <a:pt x="1925667" y="448985"/>
                    <a:pt x="1686262" y="448985"/>
                  </a:cubicBezTo>
                  <a:close/>
                  <a:moveTo>
                    <a:pt x="1893261" y="271274"/>
                  </a:moveTo>
                  <a:cubicBezTo>
                    <a:pt x="2150128" y="355123"/>
                    <a:pt x="2334334" y="597283"/>
                    <a:pt x="2334334" y="882467"/>
                  </a:cubicBezTo>
                  <a:cubicBezTo>
                    <a:pt x="2334334" y="1103921"/>
                    <a:pt x="2223259" y="1299432"/>
                    <a:pt x="2053457" y="1415856"/>
                  </a:cubicBezTo>
                  <a:cubicBezTo>
                    <a:pt x="2494577" y="1286853"/>
                    <a:pt x="2931337" y="1005905"/>
                    <a:pt x="2940842" y="882353"/>
                  </a:cubicBezTo>
                  <a:lnTo>
                    <a:pt x="2946401" y="882364"/>
                  </a:lnTo>
                  <a:lnTo>
                    <a:pt x="2943679" y="877137"/>
                  </a:lnTo>
                  <a:lnTo>
                    <a:pt x="2946401" y="872130"/>
                  </a:lnTo>
                  <a:lnTo>
                    <a:pt x="2941077" y="872141"/>
                  </a:lnTo>
                  <a:cubicBezTo>
                    <a:pt x="2875996" y="732702"/>
                    <a:pt x="2369865" y="377972"/>
                    <a:pt x="1893261" y="271274"/>
                  </a:cubicBezTo>
                  <a:close/>
                  <a:moveTo>
                    <a:pt x="1525754" y="256843"/>
                  </a:moveTo>
                  <a:cubicBezTo>
                    <a:pt x="984953" y="339274"/>
                    <a:pt x="426123" y="752145"/>
                    <a:pt x="426123" y="877021"/>
                  </a:cubicBezTo>
                  <a:lnTo>
                    <a:pt x="426123" y="877247"/>
                  </a:lnTo>
                  <a:cubicBezTo>
                    <a:pt x="439083" y="984175"/>
                    <a:pt x="877625" y="1311577"/>
                    <a:pt x="1355183" y="1436828"/>
                  </a:cubicBezTo>
                  <a:cubicBezTo>
                    <a:pt x="1164798" y="1325758"/>
                    <a:pt x="1038190" y="1118898"/>
                    <a:pt x="1038190" y="882467"/>
                  </a:cubicBezTo>
                  <a:cubicBezTo>
                    <a:pt x="1038190" y="580157"/>
                    <a:pt x="1245184" y="326193"/>
                    <a:pt x="1525754" y="256843"/>
                  </a:cubicBezTo>
                  <a:close/>
                  <a:moveTo>
                    <a:pt x="1682713" y="0"/>
                  </a:moveTo>
                  <a:cubicBezTo>
                    <a:pt x="2385858" y="36225"/>
                    <a:pt x="3265322" y="653066"/>
                    <a:pt x="3365400" y="875412"/>
                  </a:cubicBezTo>
                  <a:lnTo>
                    <a:pt x="3372524" y="875397"/>
                  </a:lnTo>
                  <a:lnTo>
                    <a:pt x="3368881" y="882344"/>
                  </a:lnTo>
                  <a:lnTo>
                    <a:pt x="3372524" y="889597"/>
                  </a:lnTo>
                  <a:lnTo>
                    <a:pt x="3365086" y="889581"/>
                  </a:lnTo>
                  <a:cubicBezTo>
                    <a:pt x="3348713" y="1110249"/>
                    <a:pt x="2385134" y="1692746"/>
                    <a:pt x="1682713" y="1727404"/>
                  </a:cubicBezTo>
                  <a:cubicBezTo>
                    <a:pt x="901706" y="1708470"/>
                    <a:pt x="21301" y="1064732"/>
                    <a:pt x="0" y="882497"/>
                  </a:cubicBezTo>
                  <a:lnTo>
                    <a:pt x="0" y="882184"/>
                  </a:lnTo>
                  <a:cubicBezTo>
                    <a:pt x="0" y="691908"/>
                    <a:pt x="901706" y="19770"/>
                    <a:pt x="16827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 rot="10800000">
              <a:off x="4045065" y="2870028"/>
              <a:ext cx="97091" cy="4503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Block Arc 31"/>
            <p:cNvSpPr/>
            <p:nvPr/>
          </p:nvSpPr>
          <p:spPr>
            <a:xfrm rot="10800000">
              <a:off x="4050225" y="2309267"/>
              <a:ext cx="1515670" cy="2017357"/>
            </a:xfrm>
            <a:prstGeom prst="blockArc">
              <a:avLst>
                <a:gd name="adj1" fmla="val 10800000"/>
                <a:gd name="adj2" fmla="val 16580"/>
                <a:gd name="adj3" fmla="val 6566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4" name="Rectangle 33"/>
          <p:cNvSpPr/>
          <p:nvPr/>
        </p:nvSpPr>
        <p:spPr>
          <a:xfrm>
            <a:off x="3851920" y="1312774"/>
            <a:ext cx="47525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 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5574762" y="3848483"/>
            <a:ext cx="1337218" cy="871880"/>
            <a:chOff x="-475010" y="1114177"/>
            <a:chExt cx="4241713" cy="871880"/>
          </a:xfrm>
        </p:grpSpPr>
        <p:sp>
          <p:nvSpPr>
            <p:cNvPr id="36" name="TextBox 35"/>
            <p:cNvSpPr txBox="1"/>
            <p:nvPr/>
          </p:nvSpPr>
          <p:spPr>
            <a:xfrm>
              <a:off x="-475010" y="1114177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-475010" y="1339726"/>
              <a:ext cx="42262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</p:grpSp>
      <p:sp>
        <p:nvSpPr>
          <p:cNvPr id="38" name="Oval 37"/>
          <p:cNvSpPr/>
          <p:nvPr/>
        </p:nvSpPr>
        <p:spPr>
          <a:xfrm>
            <a:off x="5996563" y="3306584"/>
            <a:ext cx="493616" cy="49361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9" name="Group 38"/>
          <p:cNvGrpSpPr/>
          <p:nvPr/>
        </p:nvGrpSpPr>
        <p:grpSpPr>
          <a:xfrm>
            <a:off x="3851920" y="3857376"/>
            <a:ext cx="1337218" cy="871880"/>
            <a:chOff x="-475010" y="1114177"/>
            <a:chExt cx="4241713" cy="871880"/>
          </a:xfrm>
        </p:grpSpPr>
        <p:sp>
          <p:nvSpPr>
            <p:cNvPr id="40" name="TextBox 39"/>
            <p:cNvSpPr txBox="1"/>
            <p:nvPr/>
          </p:nvSpPr>
          <p:spPr>
            <a:xfrm>
              <a:off x="-475010" y="1114177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-475010" y="1339726"/>
              <a:ext cx="42262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</p:grpSp>
      <p:sp>
        <p:nvSpPr>
          <p:cNvPr id="42" name="Oval 41"/>
          <p:cNvSpPr/>
          <p:nvPr/>
        </p:nvSpPr>
        <p:spPr>
          <a:xfrm>
            <a:off x="4273721" y="3315477"/>
            <a:ext cx="493616" cy="4936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3" name="Group 42"/>
          <p:cNvGrpSpPr/>
          <p:nvPr/>
        </p:nvGrpSpPr>
        <p:grpSpPr>
          <a:xfrm>
            <a:off x="7297603" y="3846936"/>
            <a:ext cx="1337218" cy="871880"/>
            <a:chOff x="-475010" y="1114177"/>
            <a:chExt cx="4241713" cy="871880"/>
          </a:xfrm>
        </p:grpSpPr>
        <p:sp>
          <p:nvSpPr>
            <p:cNvPr id="44" name="TextBox 43"/>
            <p:cNvSpPr txBox="1"/>
            <p:nvPr/>
          </p:nvSpPr>
          <p:spPr>
            <a:xfrm>
              <a:off x="-475010" y="1114177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-475010" y="1339726"/>
              <a:ext cx="42262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</p:grpSp>
      <p:sp>
        <p:nvSpPr>
          <p:cNvPr id="46" name="Oval 45"/>
          <p:cNvSpPr/>
          <p:nvPr/>
        </p:nvSpPr>
        <p:spPr>
          <a:xfrm>
            <a:off x="7719404" y="3305037"/>
            <a:ext cx="493616" cy="4936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TextBox 46"/>
          <p:cNvSpPr txBox="1"/>
          <p:nvPr/>
        </p:nvSpPr>
        <p:spPr>
          <a:xfrm>
            <a:off x="3851920" y="1650162"/>
            <a:ext cx="4752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You can simply impress your audience and add a unique zing.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48" name="Freeform 47"/>
          <p:cNvSpPr>
            <a:spLocks noChangeAspect="1"/>
          </p:cNvSpPr>
          <p:nvPr/>
        </p:nvSpPr>
        <p:spPr>
          <a:xfrm>
            <a:off x="4379208" y="3384118"/>
            <a:ext cx="277780" cy="277611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Freeform 48"/>
          <p:cNvSpPr/>
          <p:nvPr/>
        </p:nvSpPr>
        <p:spPr>
          <a:xfrm>
            <a:off x="6102050" y="3446615"/>
            <a:ext cx="277779" cy="231339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0" name="Freeform 49"/>
          <p:cNvSpPr/>
          <p:nvPr/>
        </p:nvSpPr>
        <p:spPr>
          <a:xfrm>
            <a:off x="7824891" y="3390236"/>
            <a:ext cx="277780" cy="277780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115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Heading</a:t>
            </a:r>
            <a:endParaRPr lang="ko-KR" altLang="en-US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>
                <a:solidFill>
                  <a:schemeClr val="accent1"/>
                </a:solidFill>
              </a:rPr>
              <a:t>Insert the title of your subtitle Here</a:t>
            </a:r>
          </a:p>
        </p:txBody>
      </p:sp>
      <p:sp>
        <p:nvSpPr>
          <p:cNvPr id="5" name="Rectangle 4"/>
          <p:cNvSpPr/>
          <p:nvPr/>
        </p:nvSpPr>
        <p:spPr>
          <a:xfrm>
            <a:off x="5560699" y="1390916"/>
            <a:ext cx="2376264" cy="316835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Rounded Rectangle 5"/>
          <p:cNvSpPr/>
          <p:nvPr/>
        </p:nvSpPr>
        <p:spPr>
          <a:xfrm>
            <a:off x="5038641" y="3007996"/>
            <a:ext cx="3420380" cy="1074439"/>
          </a:xfrm>
          <a:custGeom>
            <a:avLst/>
            <a:gdLst>
              <a:gd name="connsiteX0" fmla="*/ 3451807 w 4571767"/>
              <a:gd name="connsiteY0" fmla="*/ 168171 h 1436123"/>
              <a:gd name="connsiteX1" fmla="*/ 2895923 w 4571767"/>
              <a:gd name="connsiteY1" fmla="*/ 221714 h 1436123"/>
              <a:gd name="connsiteX2" fmla="*/ 2669155 w 4571767"/>
              <a:gd name="connsiteY2" fmla="*/ 442234 h 1436123"/>
              <a:gd name="connsiteX3" fmla="*/ 2669155 w 4571767"/>
              <a:gd name="connsiteY3" fmla="*/ 1079532 h 1436123"/>
              <a:gd name="connsiteX4" fmla="*/ 2895923 w 4571767"/>
              <a:gd name="connsiteY4" fmla="*/ 1300052 h 1436123"/>
              <a:gd name="connsiteX5" fmla="*/ 4018179 w 4571767"/>
              <a:gd name="connsiteY5" fmla="*/ 1300052 h 1436123"/>
              <a:gd name="connsiteX6" fmla="*/ 4244947 w 4571767"/>
              <a:gd name="connsiteY6" fmla="*/ 1079532 h 1436123"/>
              <a:gd name="connsiteX7" fmla="*/ 4244947 w 4571767"/>
              <a:gd name="connsiteY7" fmla="*/ 442234 h 1436123"/>
              <a:gd name="connsiteX8" fmla="*/ 4018179 w 4571767"/>
              <a:gd name="connsiteY8" fmla="*/ 221714 h 1436123"/>
              <a:gd name="connsiteX9" fmla="*/ 3451807 w 4571767"/>
              <a:gd name="connsiteY9" fmla="*/ 168171 h 1436123"/>
              <a:gd name="connsiteX10" fmla="*/ 1119961 w 4571767"/>
              <a:gd name="connsiteY10" fmla="*/ 168171 h 1436123"/>
              <a:gd name="connsiteX11" fmla="*/ 553589 w 4571767"/>
              <a:gd name="connsiteY11" fmla="*/ 221714 h 1436123"/>
              <a:gd name="connsiteX12" fmla="*/ 326821 w 4571767"/>
              <a:gd name="connsiteY12" fmla="*/ 442234 h 1436123"/>
              <a:gd name="connsiteX13" fmla="*/ 326821 w 4571767"/>
              <a:gd name="connsiteY13" fmla="*/ 1079532 h 1436123"/>
              <a:gd name="connsiteX14" fmla="*/ 553589 w 4571767"/>
              <a:gd name="connsiteY14" fmla="*/ 1300052 h 1436123"/>
              <a:gd name="connsiteX15" fmla="*/ 1675845 w 4571767"/>
              <a:gd name="connsiteY15" fmla="*/ 1300052 h 1436123"/>
              <a:gd name="connsiteX16" fmla="*/ 1902613 w 4571767"/>
              <a:gd name="connsiteY16" fmla="*/ 1079532 h 1436123"/>
              <a:gd name="connsiteX17" fmla="*/ 1902613 w 4571767"/>
              <a:gd name="connsiteY17" fmla="*/ 442234 h 1436123"/>
              <a:gd name="connsiteX18" fmla="*/ 1675845 w 4571767"/>
              <a:gd name="connsiteY18" fmla="*/ 221714 h 1436123"/>
              <a:gd name="connsiteX19" fmla="*/ 1119961 w 4571767"/>
              <a:gd name="connsiteY19" fmla="*/ 168171 h 1436123"/>
              <a:gd name="connsiteX20" fmla="*/ 1121187 w 4571767"/>
              <a:gd name="connsiteY20" fmla="*/ 38 h 1436123"/>
              <a:gd name="connsiteX21" fmla="*/ 1807038 w 4571767"/>
              <a:gd name="connsiteY21" fmla="*/ 67971 h 1436123"/>
              <a:gd name="connsiteX22" fmla="*/ 2016287 w 4571767"/>
              <a:gd name="connsiteY22" fmla="*/ 163497 h 1436123"/>
              <a:gd name="connsiteX23" fmla="*/ 2548970 w 4571767"/>
              <a:gd name="connsiteY23" fmla="*/ 168752 h 1436123"/>
              <a:gd name="connsiteX24" fmla="*/ 2764730 w 4571767"/>
              <a:gd name="connsiteY24" fmla="*/ 67971 h 1436123"/>
              <a:gd name="connsiteX25" fmla="*/ 3450581 w 4571767"/>
              <a:gd name="connsiteY25" fmla="*/ 38 h 1436123"/>
              <a:gd name="connsiteX26" fmla="*/ 4149372 w 4571767"/>
              <a:gd name="connsiteY26" fmla="*/ 67971 h 1436123"/>
              <a:gd name="connsiteX27" fmla="*/ 4543824 w 4571767"/>
              <a:gd name="connsiteY27" fmla="*/ 199412 h 1436123"/>
              <a:gd name="connsiteX28" fmla="*/ 4571676 w 4571767"/>
              <a:gd name="connsiteY28" fmla="*/ 227264 h 1436123"/>
              <a:gd name="connsiteX29" fmla="*/ 4565326 w 4571767"/>
              <a:gd name="connsiteY29" fmla="*/ 549385 h 1436123"/>
              <a:gd name="connsiteX30" fmla="*/ 4429159 w 4571767"/>
              <a:gd name="connsiteY30" fmla="*/ 656612 h 1436123"/>
              <a:gd name="connsiteX31" fmla="*/ 4429159 w 4571767"/>
              <a:gd name="connsiteY31" fmla="*/ 1156336 h 1436123"/>
              <a:gd name="connsiteX32" fmla="*/ 4149372 w 4571767"/>
              <a:gd name="connsiteY32" fmla="*/ 1436123 h 1436123"/>
              <a:gd name="connsiteX33" fmla="*/ 2764730 w 4571767"/>
              <a:gd name="connsiteY33" fmla="*/ 1436123 h 1436123"/>
              <a:gd name="connsiteX34" fmla="*/ 2484943 w 4571767"/>
              <a:gd name="connsiteY34" fmla="*/ 1156336 h 1436123"/>
              <a:gd name="connsiteX35" fmla="*/ 2484943 w 4571767"/>
              <a:gd name="connsiteY35" fmla="*/ 398122 h 1436123"/>
              <a:gd name="connsiteX36" fmla="*/ 2086825 w 4571767"/>
              <a:gd name="connsiteY36" fmla="*/ 443779 h 1436123"/>
              <a:gd name="connsiteX37" fmla="*/ 2086825 w 4571767"/>
              <a:gd name="connsiteY37" fmla="*/ 1156336 h 1436123"/>
              <a:gd name="connsiteX38" fmla="*/ 1807038 w 4571767"/>
              <a:gd name="connsiteY38" fmla="*/ 1436123 h 1436123"/>
              <a:gd name="connsiteX39" fmla="*/ 422396 w 4571767"/>
              <a:gd name="connsiteY39" fmla="*/ 1436123 h 1436123"/>
              <a:gd name="connsiteX40" fmla="*/ 142609 w 4571767"/>
              <a:gd name="connsiteY40" fmla="*/ 1156336 h 1436123"/>
              <a:gd name="connsiteX41" fmla="*/ 142609 w 4571767"/>
              <a:gd name="connsiteY41" fmla="*/ 656612 h 1436123"/>
              <a:gd name="connsiteX42" fmla="*/ 6442 w 4571767"/>
              <a:gd name="connsiteY42" fmla="*/ 549385 h 1436123"/>
              <a:gd name="connsiteX43" fmla="*/ 92 w 4571767"/>
              <a:gd name="connsiteY43" fmla="*/ 227264 h 1436123"/>
              <a:gd name="connsiteX44" fmla="*/ 27944 w 4571767"/>
              <a:gd name="connsiteY44" fmla="*/ 199412 h 1436123"/>
              <a:gd name="connsiteX45" fmla="*/ 422396 w 4571767"/>
              <a:gd name="connsiteY45" fmla="*/ 67971 h 1436123"/>
              <a:gd name="connsiteX46" fmla="*/ 1121187 w 4571767"/>
              <a:gd name="connsiteY46" fmla="*/ 38 h 1436123"/>
              <a:gd name="connsiteX0" fmla="*/ 3451807 w 4571767"/>
              <a:gd name="connsiteY0" fmla="*/ 168171 h 1436123"/>
              <a:gd name="connsiteX1" fmla="*/ 2895923 w 4571767"/>
              <a:gd name="connsiteY1" fmla="*/ 221714 h 1436123"/>
              <a:gd name="connsiteX2" fmla="*/ 2669155 w 4571767"/>
              <a:gd name="connsiteY2" fmla="*/ 442234 h 1436123"/>
              <a:gd name="connsiteX3" fmla="*/ 2669155 w 4571767"/>
              <a:gd name="connsiteY3" fmla="*/ 1079532 h 1436123"/>
              <a:gd name="connsiteX4" fmla="*/ 2895923 w 4571767"/>
              <a:gd name="connsiteY4" fmla="*/ 1300052 h 1436123"/>
              <a:gd name="connsiteX5" fmla="*/ 4018179 w 4571767"/>
              <a:gd name="connsiteY5" fmla="*/ 1300052 h 1436123"/>
              <a:gd name="connsiteX6" fmla="*/ 4244947 w 4571767"/>
              <a:gd name="connsiteY6" fmla="*/ 1079532 h 1436123"/>
              <a:gd name="connsiteX7" fmla="*/ 4244947 w 4571767"/>
              <a:gd name="connsiteY7" fmla="*/ 442234 h 1436123"/>
              <a:gd name="connsiteX8" fmla="*/ 4018179 w 4571767"/>
              <a:gd name="connsiteY8" fmla="*/ 221714 h 1436123"/>
              <a:gd name="connsiteX9" fmla="*/ 3451807 w 4571767"/>
              <a:gd name="connsiteY9" fmla="*/ 168171 h 1436123"/>
              <a:gd name="connsiteX10" fmla="*/ 1119961 w 4571767"/>
              <a:gd name="connsiteY10" fmla="*/ 168171 h 1436123"/>
              <a:gd name="connsiteX11" fmla="*/ 553589 w 4571767"/>
              <a:gd name="connsiteY11" fmla="*/ 221714 h 1436123"/>
              <a:gd name="connsiteX12" fmla="*/ 326821 w 4571767"/>
              <a:gd name="connsiteY12" fmla="*/ 442234 h 1436123"/>
              <a:gd name="connsiteX13" fmla="*/ 326821 w 4571767"/>
              <a:gd name="connsiteY13" fmla="*/ 1079532 h 1436123"/>
              <a:gd name="connsiteX14" fmla="*/ 553589 w 4571767"/>
              <a:gd name="connsiteY14" fmla="*/ 1300052 h 1436123"/>
              <a:gd name="connsiteX15" fmla="*/ 1675845 w 4571767"/>
              <a:gd name="connsiteY15" fmla="*/ 1300052 h 1436123"/>
              <a:gd name="connsiteX16" fmla="*/ 1902613 w 4571767"/>
              <a:gd name="connsiteY16" fmla="*/ 1079532 h 1436123"/>
              <a:gd name="connsiteX17" fmla="*/ 1902613 w 4571767"/>
              <a:gd name="connsiteY17" fmla="*/ 442234 h 1436123"/>
              <a:gd name="connsiteX18" fmla="*/ 1675845 w 4571767"/>
              <a:gd name="connsiteY18" fmla="*/ 221714 h 1436123"/>
              <a:gd name="connsiteX19" fmla="*/ 1119961 w 4571767"/>
              <a:gd name="connsiteY19" fmla="*/ 168171 h 1436123"/>
              <a:gd name="connsiteX20" fmla="*/ 1121187 w 4571767"/>
              <a:gd name="connsiteY20" fmla="*/ 38 h 1436123"/>
              <a:gd name="connsiteX21" fmla="*/ 1807038 w 4571767"/>
              <a:gd name="connsiteY21" fmla="*/ 67971 h 1436123"/>
              <a:gd name="connsiteX22" fmla="*/ 2016287 w 4571767"/>
              <a:gd name="connsiteY22" fmla="*/ 163497 h 1436123"/>
              <a:gd name="connsiteX23" fmla="*/ 2548970 w 4571767"/>
              <a:gd name="connsiteY23" fmla="*/ 168752 h 1436123"/>
              <a:gd name="connsiteX24" fmla="*/ 2764730 w 4571767"/>
              <a:gd name="connsiteY24" fmla="*/ 67971 h 1436123"/>
              <a:gd name="connsiteX25" fmla="*/ 3450581 w 4571767"/>
              <a:gd name="connsiteY25" fmla="*/ 38 h 1436123"/>
              <a:gd name="connsiteX26" fmla="*/ 4149372 w 4571767"/>
              <a:gd name="connsiteY26" fmla="*/ 67971 h 1436123"/>
              <a:gd name="connsiteX27" fmla="*/ 4543824 w 4571767"/>
              <a:gd name="connsiteY27" fmla="*/ 199412 h 1436123"/>
              <a:gd name="connsiteX28" fmla="*/ 4571676 w 4571767"/>
              <a:gd name="connsiteY28" fmla="*/ 227264 h 1436123"/>
              <a:gd name="connsiteX29" fmla="*/ 4565326 w 4571767"/>
              <a:gd name="connsiteY29" fmla="*/ 549385 h 1436123"/>
              <a:gd name="connsiteX30" fmla="*/ 4429159 w 4571767"/>
              <a:gd name="connsiteY30" fmla="*/ 656612 h 1436123"/>
              <a:gd name="connsiteX31" fmla="*/ 4429159 w 4571767"/>
              <a:gd name="connsiteY31" fmla="*/ 1156336 h 1436123"/>
              <a:gd name="connsiteX32" fmla="*/ 4149372 w 4571767"/>
              <a:gd name="connsiteY32" fmla="*/ 1436123 h 1436123"/>
              <a:gd name="connsiteX33" fmla="*/ 2764730 w 4571767"/>
              <a:gd name="connsiteY33" fmla="*/ 1436123 h 1436123"/>
              <a:gd name="connsiteX34" fmla="*/ 2484943 w 4571767"/>
              <a:gd name="connsiteY34" fmla="*/ 1156336 h 1436123"/>
              <a:gd name="connsiteX35" fmla="*/ 2484943 w 4571767"/>
              <a:gd name="connsiteY35" fmla="*/ 398122 h 1436123"/>
              <a:gd name="connsiteX36" fmla="*/ 2086825 w 4571767"/>
              <a:gd name="connsiteY36" fmla="*/ 443779 h 1436123"/>
              <a:gd name="connsiteX37" fmla="*/ 2086825 w 4571767"/>
              <a:gd name="connsiteY37" fmla="*/ 1156336 h 1436123"/>
              <a:gd name="connsiteX38" fmla="*/ 1807038 w 4571767"/>
              <a:gd name="connsiteY38" fmla="*/ 1436123 h 1436123"/>
              <a:gd name="connsiteX39" fmla="*/ 422396 w 4571767"/>
              <a:gd name="connsiteY39" fmla="*/ 1436123 h 1436123"/>
              <a:gd name="connsiteX40" fmla="*/ 142609 w 4571767"/>
              <a:gd name="connsiteY40" fmla="*/ 1156336 h 1436123"/>
              <a:gd name="connsiteX41" fmla="*/ 142609 w 4571767"/>
              <a:gd name="connsiteY41" fmla="*/ 656612 h 1436123"/>
              <a:gd name="connsiteX42" fmla="*/ 6442 w 4571767"/>
              <a:gd name="connsiteY42" fmla="*/ 549385 h 1436123"/>
              <a:gd name="connsiteX43" fmla="*/ 92 w 4571767"/>
              <a:gd name="connsiteY43" fmla="*/ 227264 h 1436123"/>
              <a:gd name="connsiteX44" fmla="*/ 27944 w 4571767"/>
              <a:gd name="connsiteY44" fmla="*/ 199412 h 1436123"/>
              <a:gd name="connsiteX45" fmla="*/ 422396 w 4571767"/>
              <a:gd name="connsiteY45" fmla="*/ 67971 h 1436123"/>
              <a:gd name="connsiteX46" fmla="*/ 1121187 w 4571767"/>
              <a:gd name="connsiteY46" fmla="*/ 38 h 1436123"/>
              <a:gd name="connsiteX0" fmla="*/ 3451807 w 4571767"/>
              <a:gd name="connsiteY0" fmla="*/ 168171 h 1436123"/>
              <a:gd name="connsiteX1" fmla="*/ 2895923 w 4571767"/>
              <a:gd name="connsiteY1" fmla="*/ 221714 h 1436123"/>
              <a:gd name="connsiteX2" fmla="*/ 2669155 w 4571767"/>
              <a:gd name="connsiteY2" fmla="*/ 442234 h 1436123"/>
              <a:gd name="connsiteX3" fmla="*/ 2669155 w 4571767"/>
              <a:gd name="connsiteY3" fmla="*/ 1079532 h 1436123"/>
              <a:gd name="connsiteX4" fmla="*/ 2895923 w 4571767"/>
              <a:gd name="connsiteY4" fmla="*/ 1300052 h 1436123"/>
              <a:gd name="connsiteX5" fmla="*/ 4018179 w 4571767"/>
              <a:gd name="connsiteY5" fmla="*/ 1300052 h 1436123"/>
              <a:gd name="connsiteX6" fmla="*/ 4244947 w 4571767"/>
              <a:gd name="connsiteY6" fmla="*/ 1079532 h 1436123"/>
              <a:gd name="connsiteX7" fmla="*/ 4244947 w 4571767"/>
              <a:gd name="connsiteY7" fmla="*/ 442234 h 1436123"/>
              <a:gd name="connsiteX8" fmla="*/ 4018179 w 4571767"/>
              <a:gd name="connsiteY8" fmla="*/ 221714 h 1436123"/>
              <a:gd name="connsiteX9" fmla="*/ 3451807 w 4571767"/>
              <a:gd name="connsiteY9" fmla="*/ 168171 h 1436123"/>
              <a:gd name="connsiteX10" fmla="*/ 1119961 w 4571767"/>
              <a:gd name="connsiteY10" fmla="*/ 168171 h 1436123"/>
              <a:gd name="connsiteX11" fmla="*/ 553589 w 4571767"/>
              <a:gd name="connsiteY11" fmla="*/ 221714 h 1436123"/>
              <a:gd name="connsiteX12" fmla="*/ 326821 w 4571767"/>
              <a:gd name="connsiteY12" fmla="*/ 442234 h 1436123"/>
              <a:gd name="connsiteX13" fmla="*/ 326821 w 4571767"/>
              <a:gd name="connsiteY13" fmla="*/ 1079532 h 1436123"/>
              <a:gd name="connsiteX14" fmla="*/ 553589 w 4571767"/>
              <a:gd name="connsiteY14" fmla="*/ 1300052 h 1436123"/>
              <a:gd name="connsiteX15" fmla="*/ 1675845 w 4571767"/>
              <a:gd name="connsiteY15" fmla="*/ 1300052 h 1436123"/>
              <a:gd name="connsiteX16" fmla="*/ 1902613 w 4571767"/>
              <a:gd name="connsiteY16" fmla="*/ 1079532 h 1436123"/>
              <a:gd name="connsiteX17" fmla="*/ 1902613 w 4571767"/>
              <a:gd name="connsiteY17" fmla="*/ 442234 h 1436123"/>
              <a:gd name="connsiteX18" fmla="*/ 1675845 w 4571767"/>
              <a:gd name="connsiteY18" fmla="*/ 221714 h 1436123"/>
              <a:gd name="connsiteX19" fmla="*/ 1119961 w 4571767"/>
              <a:gd name="connsiteY19" fmla="*/ 168171 h 1436123"/>
              <a:gd name="connsiteX20" fmla="*/ 1121187 w 4571767"/>
              <a:gd name="connsiteY20" fmla="*/ 38 h 1436123"/>
              <a:gd name="connsiteX21" fmla="*/ 1807038 w 4571767"/>
              <a:gd name="connsiteY21" fmla="*/ 67971 h 1436123"/>
              <a:gd name="connsiteX22" fmla="*/ 2016287 w 4571767"/>
              <a:gd name="connsiteY22" fmla="*/ 163497 h 1436123"/>
              <a:gd name="connsiteX23" fmla="*/ 2548970 w 4571767"/>
              <a:gd name="connsiteY23" fmla="*/ 168752 h 1436123"/>
              <a:gd name="connsiteX24" fmla="*/ 2764730 w 4571767"/>
              <a:gd name="connsiteY24" fmla="*/ 67971 h 1436123"/>
              <a:gd name="connsiteX25" fmla="*/ 3450581 w 4571767"/>
              <a:gd name="connsiteY25" fmla="*/ 38 h 1436123"/>
              <a:gd name="connsiteX26" fmla="*/ 4149372 w 4571767"/>
              <a:gd name="connsiteY26" fmla="*/ 67971 h 1436123"/>
              <a:gd name="connsiteX27" fmla="*/ 4543824 w 4571767"/>
              <a:gd name="connsiteY27" fmla="*/ 199412 h 1436123"/>
              <a:gd name="connsiteX28" fmla="*/ 4571676 w 4571767"/>
              <a:gd name="connsiteY28" fmla="*/ 227264 h 1436123"/>
              <a:gd name="connsiteX29" fmla="*/ 4565326 w 4571767"/>
              <a:gd name="connsiteY29" fmla="*/ 549385 h 1436123"/>
              <a:gd name="connsiteX30" fmla="*/ 4429159 w 4571767"/>
              <a:gd name="connsiteY30" fmla="*/ 656612 h 1436123"/>
              <a:gd name="connsiteX31" fmla="*/ 4429159 w 4571767"/>
              <a:gd name="connsiteY31" fmla="*/ 1156336 h 1436123"/>
              <a:gd name="connsiteX32" fmla="*/ 4149372 w 4571767"/>
              <a:gd name="connsiteY32" fmla="*/ 1436123 h 1436123"/>
              <a:gd name="connsiteX33" fmla="*/ 2764730 w 4571767"/>
              <a:gd name="connsiteY33" fmla="*/ 1436123 h 1436123"/>
              <a:gd name="connsiteX34" fmla="*/ 2484943 w 4571767"/>
              <a:gd name="connsiteY34" fmla="*/ 1156336 h 1436123"/>
              <a:gd name="connsiteX35" fmla="*/ 2506208 w 4571767"/>
              <a:gd name="connsiteY35" fmla="*/ 461917 h 1436123"/>
              <a:gd name="connsiteX36" fmla="*/ 2086825 w 4571767"/>
              <a:gd name="connsiteY36" fmla="*/ 443779 h 1436123"/>
              <a:gd name="connsiteX37" fmla="*/ 2086825 w 4571767"/>
              <a:gd name="connsiteY37" fmla="*/ 1156336 h 1436123"/>
              <a:gd name="connsiteX38" fmla="*/ 1807038 w 4571767"/>
              <a:gd name="connsiteY38" fmla="*/ 1436123 h 1436123"/>
              <a:gd name="connsiteX39" fmla="*/ 422396 w 4571767"/>
              <a:gd name="connsiteY39" fmla="*/ 1436123 h 1436123"/>
              <a:gd name="connsiteX40" fmla="*/ 142609 w 4571767"/>
              <a:gd name="connsiteY40" fmla="*/ 1156336 h 1436123"/>
              <a:gd name="connsiteX41" fmla="*/ 142609 w 4571767"/>
              <a:gd name="connsiteY41" fmla="*/ 656612 h 1436123"/>
              <a:gd name="connsiteX42" fmla="*/ 6442 w 4571767"/>
              <a:gd name="connsiteY42" fmla="*/ 549385 h 1436123"/>
              <a:gd name="connsiteX43" fmla="*/ 92 w 4571767"/>
              <a:gd name="connsiteY43" fmla="*/ 227264 h 1436123"/>
              <a:gd name="connsiteX44" fmla="*/ 27944 w 4571767"/>
              <a:gd name="connsiteY44" fmla="*/ 199412 h 1436123"/>
              <a:gd name="connsiteX45" fmla="*/ 422396 w 4571767"/>
              <a:gd name="connsiteY45" fmla="*/ 67971 h 1436123"/>
              <a:gd name="connsiteX46" fmla="*/ 1121187 w 4571767"/>
              <a:gd name="connsiteY46" fmla="*/ 38 h 1436123"/>
              <a:gd name="connsiteX0" fmla="*/ 3451807 w 4571767"/>
              <a:gd name="connsiteY0" fmla="*/ 168171 h 1436123"/>
              <a:gd name="connsiteX1" fmla="*/ 2895923 w 4571767"/>
              <a:gd name="connsiteY1" fmla="*/ 221714 h 1436123"/>
              <a:gd name="connsiteX2" fmla="*/ 2669155 w 4571767"/>
              <a:gd name="connsiteY2" fmla="*/ 442234 h 1436123"/>
              <a:gd name="connsiteX3" fmla="*/ 2669155 w 4571767"/>
              <a:gd name="connsiteY3" fmla="*/ 1079532 h 1436123"/>
              <a:gd name="connsiteX4" fmla="*/ 2895923 w 4571767"/>
              <a:gd name="connsiteY4" fmla="*/ 1300052 h 1436123"/>
              <a:gd name="connsiteX5" fmla="*/ 4018179 w 4571767"/>
              <a:gd name="connsiteY5" fmla="*/ 1300052 h 1436123"/>
              <a:gd name="connsiteX6" fmla="*/ 4244947 w 4571767"/>
              <a:gd name="connsiteY6" fmla="*/ 1079532 h 1436123"/>
              <a:gd name="connsiteX7" fmla="*/ 4244947 w 4571767"/>
              <a:gd name="connsiteY7" fmla="*/ 442234 h 1436123"/>
              <a:gd name="connsiteX8" fmla="*/ 4018179 w 4571767"/>
              <a:gd name="connsiteY8" fmla="*/ 221714 h 1436123"/>
              <a:gd name="connsiteX9" fmla="*/ 3451807 w 4571767"/>
              <a:gd name="connsiteY9" fmla="*/ 168171 h 1436123"/>
              <a:gd name="connsiteX10" fmla="*/ 1119961 w 4571767"/>
              <a:gd name="connsiteY10" fmla="*/ 168171 h 1436123"/>
              <a:gd name="connsiteX11" fmla="*/ 553589 w 4571767"/>
              <a:gd name="connsiteY11" fmla="*/ 221714 h 1436123"/>
              <a:gd name="connsiteX12" fmla="*/ 326821 w 4571767"/>
              <a:gd name="connsiteY12" fmla="*/ 442234 h 1436123"/>
              <a:gd name="connsiteX13" fmla="*/ 326821 w 4571767"/>
              <a:gd name="connsiteY13" fmla="*/ 1079532 h 1436123"/>
              <a:gd name="connsiteX14" fmla="*/ 553589 w 4571767"/>
              <a:gd name="connsiteY14" fmla="*/ 1300052 h 1436123"/>
              <a:gd name="connsiteX15" fmla="*/ 1675845 w 4571767"/>
              <a:gd name="connsiteY15" fmla="*/ 1300052 h 1436123"/>
              <a:gd name="connsiteX16" fmla="*/ 1902613 w 4571767"/>
              <a:gd name="connsiteY16" fmla="*/ 1079532 h 1436123"/>
              <a:gd name="connsiteX17" fmla="*/ 1902613 w 4571767"/>
              <a:gd name="connsiteY17" fmla="*/ 442234 h 1436123"/>
              <a:gd name="connsiteX18" fmla="*/ 1675845 w 4571767"/>
              <a:gd name="connsiteY18" fmla="*/ 221714 h 1436123"/>
              <a:gd name="connsiteX19" fmla="*/ 1119961 w 4571767"/>
              <a:gd name="connsiteY19" fmla="*/ 168171 h 1436123"/>
              <a:gd name="connsiteX20" fmla="*/ 1121187 w 4571767"/>
              <a:gd name="connsiteY20" fmla="*/ 38 h 1436123"/>
              <a:gd name="connsiteX21" fmla="*/ 1807038 w 4571767"/>
              <a:gd name="connsiteY21" fmla="*/ 67971 h 1436123"/>
              <a:gd name="connsiteX22" fmla="*/ 2016287 w 4571767"/>
              <a:gd name="connsiteY22" fmla="*/ 163497 h 1436123"/>
              <a:gd name="connsiteX23" fmla="*/ 2548970 w 4571767"/>
              <a:gd name="connsiteY23" fmla="*/ 168752 h 1436123"/>
              <a:gd name="connsiteX24" fmla="*/ 2764730 w 4571767"/>
              <a:gd name="connsiteY24" fmla="*/ 67971 h 1436123"/>
              <a:gd name="connsiteX25" fmla="*/ 3450581 w 4571767"/>
              <a:gd name="connsiteY25" fmla="*/ 38 h 1436123"/>
              <a:gd name="connsiteX26" fmla="*/ 4149372 w 4571767"/>
              <a:gd name="connsiteY26" fmla="*/ 67971 h 1436123"/>
              <a:gd name="connsiteX27" fmla="*/ 4543824 w 4571767"/>
              <a:gd name="connsiteY27" fmla="*/ 199412 h 1436123"/>
              <a:gd name="connsiteX28" fmla="*/ 4571676 w 4571767"/>
              <a:gd name="connsiteY28" fmla="*/ 227264 h 1436123"/>
              <a:gd name="connsiteX29" fmla="*/ 4565326 w 4571767"/>
              <a:gd name="connsiteY29" fmla="*/ 549385 h 1436123"/>
              <a:gd name="connsiteX30" fmla="*/ 4429159 w 4571767"/>
              <a:gd name="connsiteY30" fmla="*/ 656612 h 1436123"/>
              <a:gd name="connsiteX31" fmla="*/ 4429159 w 4571767"/>
              <a:gd name="connsiteY31" fmla="*/ 1156336 h 1436123"/>
              <a:gd name="connsiteX32" fmla="*/ 4149372 w 4571767"/>
              <a:gd name="connsiteY32" fmla="*/ 1436123 h 1436123"/>
              <a:gd name="connsiteX33" fmla="*/ 2764730 w 4571767"/>
              <a:gd name="connsiteY33" fmla="*/ 1436123 h 1436123"/>
              <a:gd name="connsiteX34" fmla="*/ 2484943 w 4571767"/>
              <a:gd name="connsiteY34" fmla="*/ 1156336 h 1436123"/>
              <a:gd name="connsiteX35" fmla="*/ 2474310 w 4571767"/>
              <a:gd name="connsiteY35" fmla="*/ 440652 h 1436123"/>
              <a:gd name="connsiteX36" fmla="*/ 2086825 w 4571767"/>
              <a:gd name="connsiteY36" fmla="*/ 443779 h 1436123"/>
              <a:gd name="connsiteX37" fmla="*/ 2086825 w 4571767"/>
              <a:gd name="connsiteY37" fmla="*/ 1156336 h 1436123"/>
              <a:gd name="connsiteX38" fmla="*/ 1807038 w 4571767"/>
              <a:gd name="connsiteY38" fmla="*/ 1436123 h 1436123"/>
              <a:gd name="connsiteX39" fmla="*/ 422396 w 4571767"/>
              <a:gd name="connsiteY39" fmla="*/ 1436123 h 1436123"/>
              <a:gd name="connsiteX40" fmla="*/ 142609 w 4571767"/>
              <a:gd name="connsiteY40" fmla="*/ 1156336 h 1436123"/>
              <a:gd name="connsiteX41" fmla="*/ 142609 w 4571767"/>
              <a:gd name="connsiteY41" fmla="*/ 656612 h 1436123"/>
              <a:gd name="connsiteX42" fmla="*/ 6442 w 4571767"/>
              <a:gd name="connsiteY42" fmla="*/ 549385 h 1436123"/>
              <a:gd name="connsiteX43" fmla="*/ 92 w 4571767"/>
              <a:gd name="connsiteY43" fmla="*/ 227264 h 1436123"/>
              <a:gd name="connsiteX44" fmla="*/ 27944 w 4571767"/>
              <a:gd name="connsiteY44" fmla="*/ 199412 h 1436123"/>
              <a:gd name="connsiteX45" fmla="*/ 422396 w 4571767"/>
              <a:gd name="connsiteY45" fmla="*/ 67971 h 1436123"/>
              <a:gd name="connsiteX46" fmla="*/ 1121187 w 4571767"/>
              <a:gd name="connsiteY46" fmla="*/ 38 h 1436123"/>
              <a:gd name="connsiteX0" fmla="*/ 3451807 w 4571767"/>
              <a:gd name="connsiteY0" fmla="*/ 168171 h 1436123"/>
              <a:gd name="connsiteX1" fmla="*/ 2895923 w 4571767"/>
              <a:gd name="connsiteY1" fmla="*/ 221714 h 1436123"/>
              <a:gd name="connsiteX2" fmla="*/ 2669155 w 4571767"/>
              <a:gd name="connsiteY2" fmla="*/ 442234 h 1436123"/>
              <a:gd name="connsiteX3" fmla="*/ 2669155 w 4571767"/>
              <a:gd name="connsiteY3" fmla="*/ 1079532 h 1436123"/>
              <a:gd name="connsiteX4" fmla="*/ 2895923 w 4571767"/>
              <a:gd name="connsiteY4" fmla="*/ 1300052 h 1436123"/>
              <a:gd name="connsiteX5" fmla="*/ 4018179 w 4571767"/>
              <a:gd name="connsiteY5" fmla="*/ 1300052 h 1436123"/>
              <a:gd name="connsiteX6" fmla="*/ 4244947 w 4571767"/>
              <a:gd name="connsiteY6" fmla="*/ 1079532 h 1436123"/>
              <a:gd name="connsiteX7" fmla="*/ 4244947 w 4571767"/>
              <a:gd name="connsiteY7" fmla="*/ 442234 h 1436123"/>
              <a:gd name="connsiteX8" fmla="*/ 4018179 w 4571767"/>
              <a:gd name="connsiteY8" fmla="*/ 221714 h 1436123"/>
              <a:gd name="connsiteX9" fmla="*/ 3451807 w 4571767"/>
              <a:gd name="connsiteY9" fmla="*/ 168171 h 1436123"/>
              <a:gd name="connsiteX10" fmla="*/ 1119961 w 4571767"/>
              <a:gd name="connsiteY10" fmla="*/ 168171 h 1436123"/>
              <a:gd name="connsiteX11" fmla="*/ 553589 w 4571767"/>
              <a:gd name="connsiteY11" fmla="*/ 221714 h 1436123"/>
              <a:gd name="connsiteX12" fmla="*/ 326821 w 4571767"/>
              <a:gd name="connsiteY12" fmla="*/ 442234 h 1436123"/>
              <a:gd name="connsiteX13" fmla="*/ 326821 w 4571767"/>
              <a:gd name="connsiteY13" fmla="*/ 1079532 h 1436123"/>
              <a:gd name="connsiteX14" fmla="*/ 553589 w 4571767"/>
              <a:gd name="connsiteY14" fmla="*/ 1300052 h 1436123"/>
              <a:gd name="connsiteX15" fmla="*/ 1675845 w 4571767"/>
              <a:gd name="connsiteY15" fmla="*/ 1300052 h 1436123"/>
              <a:gd name="connsiteX16" fmla="*/ 1902613 w 4571767"/>
              <a:gd name="connsiteY16" fmla="*/ 1079532 h 1436123"/>
              <a:gd name="connsiteX17" fmla="*/ 1902613 w 4571767"/>
              <a:gd name="connsiteY17" fmla="*/ 442234 h 1436123"/>
              <a:gd name="connsiteX18" fmla="*/ 1675845 w 4571767"/>
              <a:gd name="connsiteY18" fmla="*/ 221714 h 1436123"/>
              <a:gd name="connsiteX19" fmla="*/ 1119961 w 4571767"/>
              <a:gd name="connsiteY19" fmla="*/ 168171 h 1436123"/>
              <a:gd name="connsiteX20" fmla="*/ 1121187 w 4571767"/>
              <a:gd name="connsiteY20" fmla="*/ 38 h 1436123"/>
              <a:gd name="connsiteX21" fmla="*/ 1807038 w 4571767"/>
              <a:gd name="connsiteY21" fmla="*/ 67971 h 1436123"/>
              <a:gd name="connsiteX22" fmla="*/ 2016287 w 4571767"/>
              <a:gd name="connsiteY22" fmla="*/ 163497 h 1436123"/>
              <a:gd name="connsiteX23" fmla="*/ 2548970 w 4571767"/>
              <a:gd name="connsiteY23" fmla="*/ 168752 h 1436123"/>
              <a:gd name="connsiteX24" fmla="*/ 2764730 w 4571767"/>
              <a:gd name="connsiteY24" fmla="*/ 67971 h 1436123"/>
              <a:gd name="connsiteX25" fmla="*/ 3450581 w 4571767"/>
              <a:gd name="connsiteY25" fmla="*/ 38 h 1436123"/>
              <a:gd name="connsiteX26" fmla="*/ 4149372 w 4571767"/>
              <a:gd name="connsiteY26" fmla="*/ 67971 h 1436123"/>
              <a:gd name="connsiteX27" fmla="*/ 4543824 w 4571767"/>
              <a:gd name="connsiteY27" fmla="*/ 199412 h 1436123"/>
              <a:gd name="connsiteX28" fmla="*/ 4571676 w 4571767"/>
              <a:gd name="connsiteY28" fmla="*/ 227264 h 1436123"/>
              <a:gd name="connsiteX29" fmla="*/ 4565326 w 4571767"/>
              <a:gd name="connsiteY29" fmla="*/ 549385 h 1436123"/>
              <a:gd name="connsiteX30" fmla="*/ 4429159 w 4571767"/>
              <a:gd name="connsiteY30" fmla="*/ 656612 h 1436123"/>
              <a:gd name="connsiteX31" fmla="*/ 4429159 w 4571767"/>
              <a:gd name="connsiteY31" fmla="*/ 1156336 h 1436123"/>
              <a:gd name="connsiteX32" fmla="*/ 4149372 w 4571767"/>
              <a:gd name="connsiteY32" fmla="*/ 1436123 h 1436123"/>
              <a:gd name="connsiteX33" fmla="*/ 2764730 w 4571767"/>
              <a:gd name="connsiteY33" fmla="*/ 1436123 h 1436123"/>
              <a:gd name="connsiteX34" fmla="*/ 2484943 w 4571767"/>
              <a:gd name="connsiteY34" fmla="*/ 1156336 h 1436123"/>
              <a:gd name="connsiteX35" fmla="*/ 2474310 w 4571767"/>
              <a:gd name="connsiteY35" fmla="*/ 440652 h 1436123"/>
              <a:gd name="connsiteX36" fmla="*/ 2086825 w 4571767"/>
              <a:gd name="connsiteY36" fmla="*/ 443779 h 1436123"/>
              <a:gd name="connsiteX37" fmla="*/ 2086825 w 4571767"/>
              <a:gd name="connsiteY37" fmla="*/ 1156336 h 1436123"/>
              <a:gd name="connsiteX38" fmla="*/ 1807038 w 4571767"/>
              <a:gd name="connsiteY38" fmla="*/ 1436123 h 1436123"/>
              <a:gd name="connsiteX39" fmla="*/ 422396 w 4571767"/>
              <a:gd name="connsiteY39" fmla="*/ 1436123 h 1436123"/>
              <a:gd name="connsiteX40" fmla="*/ 142609 w 4571767"/>
              <a:gd name="connsiteY40" fmla="*/ 1156336 h 1436123"/>
              <a:gd name="connsiteX41" fmla="*/ 142609 w 4571767"/>
              <a:gd name="connsiteY41" fmla="*/ 656612 h 1436123"/>
              <a:gd name="connsiteX42" fmla="*/ 6442 w 4571767"/>
              <a:gd name="connsiteY42" fmla="*/ 549385 h 1436123"/>
              <a:gd name="connsiteX43" fmla="*/ 92 w 4571767"/>
              <a:gd name="connsiteY43" fmla="*/ 227264 h 1436123"/>
              <a:gd name="connsiteX44" fmla="*/ 27944 w 4571767"/>
              <a:gd name="connsiteY44" fmla="*/ 199412 h 1436123"/>
              <a:gd name="connsiteX45" fmla="*/ 422396 w 4571767"/>
              <a:gd name="connsiteY45" fmla="*/ 67971 h 1436123"/>
              <a:gd name="connsiteX46" fmla="*/ 1121187 w 4571767"/>
              <a:gd name="connsiteY46" fmla="*/ 38 h 1436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571767" h="1436123">
                <a:moveTo>
                  <a:pt x="3451807" y="168171"/>
                </a:moveTo>
                <a:cubicBezTo>
                  <a:pt x="3271756" y="167321"/>
                  <a:pt x="3093453" y="184319"/>
                  <a:pt x="2895923" y="221714"/>
                </a:cubicBezTo>
                <a:cubicBezTo>
                  <a:pt x="2721740" y="269308"/>
                  <a:pt x="2669155" y="320444"/>
                  <a:pt x="2669155" y="442234"/>
                </a:cubicBezTo>
                <a:lnTo>
                  <a:pt x="2669155" y="1079532"/>
                </a:lnTo>
                <a:cubicBezTo>
                  <a:pt x="2669155" y="1201322"/>
                  <a:pt x="2770682" y="1300052"/>
                  <a:pt x="2895923" y="1300052"/>
                </a:cubicBezTo>
                <a:lnTo>
                  <a:pt x="4018179" y="1300052"/>
                </a:lnTo>
                <a:cubicBezTo>
                  <a:pt x="4143419" y="1300052"/>
                  <a:pt x="4244947" y="1201322"/>
                  <a:pt x="4244947" y="1079532"/>
                </a:cubicBezTo>
                <a:lnTo>
                  <a:pt x="4244947" y="442234"/>
                </a:lnTo>
                <a:cubicBezTo>
                  <a:pt x="4244947" y="320444"/>
                  <a:pt x="4185370" y="269308"/>
                  <a:pt x="4018179" y="221714"/>
                </a:cubicBezTo>
                <a:cubicBezTo>
                  <a:pt x="3813657" y="187719"/>
                  <a:pt x="3631858" y="169021"/>
                  <a:pt x="3451807" y="168171"/>
                </a:cubicBezTo>
                <a:close/>
                <a:moveTo>
                  <a:pt x="1119961" y="168171"/>
                </a:moveTo>
                <a:cubicBezTo>
                  <a:pt x="939910" y="169021"/>
                  <a:pt x="758111" y="187719"/>
                  <a:pt x="553589" y="221714"/>
                </a:cubicBezTo>
                <a:cubicBezTo>
                  <a:pt x="386398" y="269308"/>
                  <a:pt x="326821" y="320444"/>
                  <a:pt x="326821" y="442234"/>
                </a:cubicBezTo>
                <a:lnTo>
                  <a:pt x="326821" y="1079532"/>
                </a:lnTo>
                <a:cubicBezTo>
                  <a:pt x="326821" y="1201322"/>
                  <a:pt x="428349" y="1300052"/>
                  <a:pt x="553589" y="1300052"/>
                </a:cubicBezTo>
                <a:lnTo>
                  <a:pt x="1675845" y="1300052"/>
                </a:lnTo>
                <a:cubicBezTo>
                  <a:pt x="1801086" y="1300052"/>
                  <a:pt x="1902613" y="1201322"/>
                  <a:pt x="1902613" y="1079532"/>
                </a:cubicBezTo>
                <a:lnTo>
                  <a:pt x="1902613" y="442234"/>
                </a:lnTo>
                <a:cubicBezTo>
                  <a:pt x="1902613" y="320444"/>
                  <a:pt x="1850028" y="269308"/>
                  <a:pt x="1675845" y="221714"/>
                </a:cubicBezTo>
                <a:cubicBezTo>
                  <a:pt x="1478315" y="184319"/>
                  <a:pt x="1300012" y="167321"/>
                  <a:pt x="1119961" y="168171"/>
                </a:cubicBezTo>
                <a:close/>
                <a:moveTo>
                  <a:pt x="1121187" y="38"/>
                </a:moveTo>
                <a:cubicBezTo>
                  <a:pt x="1343334" y="-1041"/>
                  <a:pt x="1563325" y="20526"/>
                  <a:pt x="1807038" y="67971"/>
                </a:cubicBezTo>
                <a:cubicBezTo>
                  <a:pt x="1906130" y="95814"/>
                  <a:pt x="1973325" y="124613"/>
                  <a:pt x="2016287" y="163497"/>
                </a:cubicBezTo>
                <a:cubicBezTo>
                  <a:pt x="2192333" y="131034"/>
                  <a:pt x="2373065" y="132902"/>
                  <a:pt x="2548970" y="168752"/>
                </a:cubicBezTo>
                <a:cubicBezTo>
                  <a:pt x="2591975" y="127420"/>
                  <a:pt x="2660813" y="97170"/>
                  <a:pt x="2764730" y="67971"/>
                </a:cubicBezTo>
                <a:cubicBezTo>
                  <a:pt x="3008443" y="20526"/>
                  <a:pt x="3228434" y="-1041"/>
                  <a:pt x="3450581" y="38"/>
                </a:cubicBezTo>
                <a:cubicBezTo>
                  <a:pt x="3672728" y="1116"/>
                  <a:pt x="3897032" y="24839"/>
                  <a:pt x="4149372" y="67971"/>
                </a:cubicBezTo>
                <a:lnTo>
                  <a:pt x="4543824" y="199412"/>
                </a:lnTo>
                <a:cubicBezTo>
                  <a:pt x="4559206" y="199412"/>
                  <a:pt x="4571676" y="211882"/>
                  <a:pt x="4571676" y="227264"/>
                </a:cubicBezTo>
                <a:cubicBezTo>
                  <a:pt x="4572734" y="350513"/>
                  <a:pt x="4564268" y="426136"/>
                  <a:pt x="4565326" y="549385"/>
                </a:cubicBezTo>
                <a:cubicBezTo>
                  <a:pt x="4567562" y="597827"/>
                  <a:pt x="4477723" y="636745"/>
                  <a:pt x="4429159" y="656612"/>
                </a:cubicBezTo>
                <a:lnTo>
                  <a:pt x="4429159" y="1156336"/>
                </a:lnTo>
                <a:cubicBezTo>
                  <a:pt x="4429159" y="1310858"/>
                  <a:pt x="4303894" y="1436123"/>
                  <a:pt x="4149372" y="1436123"/>
                </a:cubicBezTo>
                <a:lnTo>
                  <a:pt x="2764730" y="1436123"/>
                </a:lnTo>
                <a:cubicBezTo>
                  <a:pt x="2610208" y="1436123"/>
                  <a:pt x="2484943" y="1310858"/>
                  <a:pt x="2484943" y="1156336"/>
                </a:cubicBezTo>
                <a:lnTo>
                  <a:pt x="2474310" y="440652"/>
                </a:lnTo>
                <a:cubicBezTo>
                  <a:pt x="2406606" y="372700"/>
                  <a:pt x="2176327" y="349391"/>
                  <a:pt x="2086825" y="443779"/>
                </a:cubicBezTo>
                <a:lnTo>
                  <a:pt x="2086825" y="1156336"/>
                </a:lnTo>
                <a:cubicBezTo>
                  <a:pt x="2086825" y="1310858"/>
                  <a:pt x="1961560" y="1436123"/>
                  <a:pt x="1807038" y="1436123"/>
                </a:cubicBezTo>
                <a:lnTo>
                  <a:pt x="422396" y="1436123"/>
                </a:lnTo>
                <a:cubicBezTo>
                  <a:pt x="267874" y="1436123"/>
                  <a:pt x="142609" y="1310858"/>
                  <a:pt x="142609" y="1156336"/>
                </a:cubicBezTo>
                <a:lnTo>
                  <a:pt x="142609" y="656612"/>
                </a:lnTo>
                <a:cubicBezTo>
                  <a:pt x="94045" y="636745"/>
                  <a:pt x="4206" y="597827"/>
                  <a:pt x="6442" y="549385"/>
                </a:cubicBezTo>
                <a:cubicBezTo>
                  <a:pt x="7500" y="426136"/>
                  <a:pt x="-966" y="350513"/>
                  <a:pt x="92" y="227264"/>
                </a:cubicBezTo>
                <a:cubicBezTo>
                  <a:pt x="92" y="211882"/>
                  <a:pt x="12562" y="199412"/>
                  <a:pt x="27944" y="199412"/>
                </a:cubicBezTo>
                <a:lnTo>
                  <a:pt x="422396" y="67971"/>
                </a:lnTo>
                <a:cubicBezTo>
                  <a:pt x="674736" y="24839"/>
                  <a:pt x="899040" y="1116"/>
                  <a:pt x="1121187" y="3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3" name="Group 12"/>
          <p:cNvGrpSpPr/>
          <p:nvPr/>
        </p:nvGrpSpPr>
        <p:grpSpPr>
          <a:xfrm>
            <a:off x="5992747" y="1686607"/>
            <a:ext cx="588570" cy="588570"/>
            <a:chOff x="7999070" y="-28992"/>
            <a:chExt cx="1799999" cy="1800000"/>
          </a:xfrm>
          <a:solidFill>
            <a:schemeClr val="accent2"/>
          </a:solidFill>
        </p:grpSpPr>
        <p:sp>
          <p:nvSpPr>
            <p:cNvPr id="14" name="Rectangle 13"/>
            <p:cNvSpPr/>
            <p:nvPr/>
          </p:nvSpPr>
          <p:spPr>
            <a:xfrm>
              <a:off x="7999070" y="-28992"/>
              <a:ext cx="216000" cy="180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5" name="Rectangle 14"/>
            <p:cNvSpPr/>
            <p:nvPr/>
          </p:nvSpPr>
          <p:spPr>
            <a:xfrm rot="5400000">
              <a:off x="8895414" y="866807"/>
              <a:ext cx="216000" cy="15913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6" name="Rectangle 15"/>
            <p:cNvSpPr/>
            <p:nvPr/>
          </p:nvSpPr>
          <p:spPr>
            <a:xfrm rot="5400000">
              <a:off x="8895414" y="-716646"/>
              <a:ext cx="216000" cy="15913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7" name="Rectangle 16"/>
            <p:cNvSpPr/>
            <p:nvPr/>
          </p:nvSpPr>
          <p:spPr>
            <a:xfrm rot="5400000">
              <a:off x="8895414" y="75080"/>
              <a:ext cx="216000" cy="15913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8" name="Rectangle 17"/>
            <p:cNvSpPr/>
            <p:nvPr/>
          </p:nvSpPr>
          <p:spPr>
            <a:xfrm rot="5400000">
              <a:off x="9041332" y="-174865"/>
              <a:ext cx="216000" cy="129947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9" name="Rectangle 18"/>
            <p:cNvSpPr/>
            <p:nvPr/>
          </p:nvSpPr>
          <p:spPr>
            <a:xfrm rot="5400000">
              <a:off x="9041331" y="616860"/>
              <a:ext cx="216000" cy="12994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20" name="Group 19"/>
          <p:cNvGrpSpPr/>
          <p:nvPr/>
        </p:nvGrpSpPr>
        <p:grpSpPr>
          <a:xfrm rot="16200000">
            <a:off x="6916345" y="1686607"/>
            <a:ext cx="588570" cy="588570"/>
            <a:chOff x="7999070" y="-28992"/>
            <a:chExt cx="1799999" cy="1800000"/>
          </a:xfrm>
          <a:solidFill>
            <a:schemeClr val="accent2"/>
          </a:solidFill>
        </p:grpSpPr>
        <p:sp>
          <p:nvSpPr>
            <p:cNvPr id="21" name="Rectangle 20"/>
            <p:cNvSpPr/>
            <p:nvPr/>
          </p:nvSpPr>
          <p:spPr>
            <a:xfrm>
              <a:off x="7999070" y="-28992"/>
              <a:ext cx="216000" cy="180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2" name="Rectangle 21"/>
            <p:cNvSpPr/>
            <p:nvPr/>
          </p:nvSpPr>
          <p:spPr>
            <a:xfrm rot="5400000">
              <a:off x="8895414" y="866807"/>
              <a:ext cx="216000" cy="15913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3" name="Rectangle 22"/>
            <p:cNvSpPr/>
            <p:nvPr/>
          </p:nvSpPr>
          <p:spPr>
            <a:xfrm rot="5400000">
              <a:off x="8895414" y="-716646"/>
              <a:ext cx="216000" cy="15913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4" name="Rectangle 23"/>
            <p:cNvSpPr/>
            <p:nvPr/>
          </p:nvSpPr>
          <p:spPr>
            <a:xfrm rot="5400000">
              <a:off x="8895414" y="75080"/>
              <a:ext cx="216000" cy="15913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5" name="Rectangle 24"/>
            <p:cNvSpPr/>
            <p:nvPr/>
          </p:nvSpPr>
          <p:spPr>
            <a:xfrm rot="5400000">
              <a:off x="9041332" y="-174865"/>
              <a:ext cx="216000" cy="129947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6" name="Rectangle 25"/>
            <p:cNvSpPr/>
            <p:nvPr/>
          </p:nvSpPr>
          <p:spPr>
            <a:xfrm rot="5400000">
              <a:off x="9041331" y="616860"/>
              <a:ext cx="216000" cy="12994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27" name="Group 26"/>
          <p:cNvGrpSpPr/>
          <p:nvPr/>
        </p:nvGrpSpPr>
        <p:grpSpPr>
          <a:xfrm rot="5400000">
            <a:off x="5856397" y="2526707"/>
            <a:ext cx="503916" cy="503916"/>
            <a:chOff x="7999070" y="-28992"/>
            <a:chExt cx="1799999" cy="1800000"/>
          </a:xfrm>
          <a:solidFill>
            <a:schemeClr val="accent2"/>
          </a:solidFill>
        </p:grpSpPr>
        <p:sp>
          <p:nvSpPr>
            <p:cNvPr id="28" name="Rectangle 27"/>
            <p:cNvSpPr/>
            <p:nvPr/>
          </p:nvSpPr>
          <p:spPr>
            <a:xfrm>
              <a:off x="7999070" y="-28992"/>
              <a:ext cx="216000" cy="180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9" name="Rectangle 28"/>
            <p:cNvSpPr/>
            <p:nvPr/>
          </p:nvSpPr>
          <p:spPr>
            <a:xfrm rot="5400000">
              <a:off x="8895414" y="866807"/>
              <a:ext cx="216000" cy="15913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0" name="Rectangle 29"/>
            <p:cNvSpPr/>
            <p:nvPr/>
          </p:nvSpPr>
          <p:spPr>
            <a:xfrm rot="5400000">
              <a:off x="8895414" y="-716646"/>
              <a:ext cx="216000" cy="15913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1" name="Rectangle 30"/>
            <p:cNvSpPr/>
            <p:nvPr/>
          </p:nvSpPr>
          <p:spPr>
            <a:xfrm rot="5400000">
              <a:off x="8895414" y="75080"/>
              <a:ext cx="216000" cy="15913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2" name="Rectangle 31"/>
            <p:cNvSpPr/>
            <p:nvPr/>
          </p:nvSpPr>
          <p:spPr>
            <a:xfrm rot="5400000">
              <a:off x="9041332" y="-174865"/>
              <a:ext cx="216000" cy="129947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3" name="Rectangle 32"/>
            <p:cNvSpPr/>
            <p:nvPr/>
          </p:nvSpPr>
          <p:spPr>
            <a:xfrm rot="5400000">
              <a:off x="9041331" y="616860"/>
              <a:ext cx="216000" cy="12994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34" name="Group 33"/>
          <p:cNvGrpSpPr/>
          <p:nvPr/>
        </p:nvGrpSpPr>
        <p:grpSpPr>
          <a:xfrm rot="10800000">
            <a:off x="6498857" y="2526707"/>
            <a:ext cx="503916" cy="503916"/>
            <a:chOff x="7999070" y="-28992"/>
            <a:chExt cx="1799999" cy="1800000"/>
          </a:xfrm>
          <a:solidFill>
            <a:schemeClr val="accent2"/>
          </a:solidFill>
        </p:grpSpPr>
        <p:sp>
          <p:nvSpPr>
            <p:cNvPr id="35" name="Rectangle 34"/>
            <p:cNvSpPr/>
            <p:nvPr/>
          </p:nvSpPr>
          <p:spPr>
            <a:xfrm>
              <a:off x="7999070" y="-28992"/>
              <a:ext cx="216000" cy="180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6" name="Rectangle 35"/>
            <p:cNvSpPr/>
            <p:nvPr/>
          </p:nvSpPr>
          <p:spPr>
            <a:xfrm rot="5400000">
              <a:off x="8895414" y="866807"/>
              <a:ext cx="216000" cy="15913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7" name="Rectangle 36"/>
            <p:cNvSpPr/>
            <p:nvPr/>
          </p:nvSpPr>
          <p:spPr>
            <a:xfrm rot="5400000">
              <a:off x="8895414" y="-716646"/>
              <a:ext cx="216000" cy="15913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8" name="Rectangle 37"/>
            <p:cNvSpPr/>
            <p:nvPr/>
          </p:nvSpPr>
          <p:spPr>
            <a:xfrm rot="5400000">
              <a:off x="8895414" y="75080"/>
              <a:ext cx="216000" cy="15913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9" name="Rectangle 38"/>
            <p:cNvSpPr/>
            <p:nvPr/>
          </p:nvSpPr>
          <p:spPr>
            <a:xfrm rot="5400000">
              <a:off x="9041332" y="-174865"/>
              <a:ext cx="216000" cy="129947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0" name="Rectangle 39"/>
            <p:cNvSpPr/>
            <p:nvPr/>
          </p:nvSpPr>
          <p:spPr>
            <a:xfrm rot="5400000">
              <a:off x="9041331" y="616860"/>
              <a:ext cx="216000" cy="12994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7141317" y="2526707"/>
            <a:ext cx="503916" cy="503916"/>
            <a:chOff x="7999070" y="-28992"/>
            <a:chExt cx="1799999" cy="1800000"/>
          </a:xfrm>
          <a:solidFill>
            <a:schemeClr val="accent2"/>
          </a:solidFill>
        </p:grpSpPr>
        <p:sp>
          <p:nvSpPr>
            <p:cNvPr id="42" name="Rectangle 41"/>
            <p:cNvSpPr/>
            <p:nvPr/>
          </p:nvSpPr>
          <p:spPr>
            <a:xfrm>
              <a:off x="7999070" y="-28992"/>
              <a:ext cx="216000" cy="180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3" name="Rectangle 42"/>
            <p:cNvSpPr/>
            <p:nvPr/>
          </p:nvSpPr>
          <p:spPr>
            <a:xfrm rot="5400000">
              <a:off x="8895414" y="866807"/>
              <a:ext cx="216000" cy="15913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4" name="Rectangle 43"/>
            <p:cNvSpPr/>
            <p:nvPr/>
          </p:nvSpPr>
          <p:spPr>
            <a:xfrm rot="5400000">
              <a:off x="8895414" y="-716646"/>
              <a:ext cx="216000" cy="15913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5" name="Rectangle 44"/>
            <p:cNvSpPr/>
            <p:nvPr/>
          </p:nvSpPr>
          <p:spPr>
            <a:xfrm rot="5400000">
              <a:off x="8895414" y="75080"/>
              <a:ext cx="216000" cy="15913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6" name="Rectangle 45"/>
            <p:cNvSpPr/>
            <p:nvPr/>
          </p:nvSpPr>
          <p:spPr>
            <a:xfrm rot="5400000">
              <a:off x="9041332" y="-174865"/>
              <a:ext cx="216000" cy="129947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7" name="Rectangle 46"/>
            <p:cNvSpPr/>
            <p:nvPr/>
          </p:nvSpPr>
          <p:spPr>
            <a:xfrm rot="5400000">
              <a:off x="9041331" y="616860"/>
              <a:ext cx="216000" cy="12994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cxnSp>
        <p:nvCxnSpPr>
          <p:cNvPr id="49" name="Straight Connector 48"/>
          <p:cNvCxnSpPr/>
          <p:nvPr/>
        </p:nvCxnSpPr>
        <p:spPr>
          <a:xfrm>
            <a:off x="5899473" y="4271726"/>
            <a:ext cx="1788685" cy="0"/>
          </a:xfrm>
          <a:prstGeom prst="line">
            <a:avLst/>
          </a:prstGeom>
          <a:ln w="1270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5579046" y="3301536"/>
            <a:ext cx="395354" cy="292224"/>
          </a:xfrm>
          <a:prstGeom prst="line">
            <a:avLst/>
          </a:prstGeom>
          <a:ln w="1143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5673154" y="3447648"/>
            <a:ext cx="489902" cy="351656"/>
          </a:xfrm>
          <a:prstGeom prst="line">
            <a:avLst/>
          </a:prstGeom>
          <a:ln w="1143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7360575" y="3313238"/>
            <a:ext cx="395354" cy="292224"/>
          </a:xfrm>
          <a:prstGeom prst="line">
            <a:avLst/>
          </a:prstGeom>
          <a:ln w="1143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7454683" y="3459350"/>
            <a:ext cx="489902" cy="351656"/>
          </a:xfrm>
          <a:prstGeom prst="line">
            <a:avLst/>
          </a:prstGeom>
          <a:ln w="1143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496118" y="1314561"/>
            <a:ext cx="3793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9" name="Content Placeholder 4"/>
          <p:cNvSpPr txBox="1">
            <a:spLocks/>
          </p:cNvSpPr>
          <p:nvPr/>
        </p:nvSpPr>
        <p:spPr>
          <a:xfrm>
            <a:off x="508428" y="2067694"/>
            <a:ext cx="3775539" cy="108012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    </a:t>
            </a:r>
          </a:p>
        </p:txBody>
      </p:sp>
      <p:sp>
        <p:nvSpPr>
          <p:cNvPr id="70" name="Rounded Rectangle 7"/>
          <p:cNvSpPr/>
          <p:nvPr/>
        </p:nvSpPr>
        <p:spPr>
          <a:xfrm>
            <a:off x="1283148" y="3231067"/>
            <a:ext cx="263823" cy="456566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FFCE29"/>
              </a:solidFill>
            </a:endParaRPr>
          </a:p>
        </p:txBody>
      </p:sp>
      <p:sp>
        <p:nvSpPr>
          <p:cNvPr id="71" name="Trapezoid 13"/>
          <p:cNvSpPr/>
          <p:nvPr/>
        </p:nvSpPr>
        <p:spPr>
          <a:xfrm>
            <a:off x="3259463" y="3301536"/>
            <a:ext cx="473043" cy="399986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FFCE29"/>
              </a:solidFill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2451868" y="3889682"/>
            <a:ext cx="2088233" cy="863358"/>
            <a:chOff x="803640" y="3362835"/>
            <a:chExt cx="2059657" cy="863358"/>
          </a:xfrm>
        </p:grpSpPr>
        <p:sp>
          <p:nvSpPr>
            <p:cNvPr id="73" name="TextBox 72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370943" y="3889682"/>
            <a:ext cx="2088233" cy="863358"/>
            <a:chOff x="803640" y="3362835"/>
            <a:chExt cx="2059657" cy="863358"/>
          </a:xfrm>
        </p:grpSpPr>
        <p:sp>
          <p:nvSpPr>
            <p:cNvPr id="76" name="TextBox 75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6993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Chart 4">
            <a:extLst>
              <a:ext uri="{FF2B5EF4-FFF2-40B4-BE49-F238E27FC236}">
                <a16:creationId xmlns:a16="http://schemas.microsoft.com/office/drawing/2014/main" id="{6FED6E15-E020-405F-99A2-98C35774B4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3040852"/>
              </p:ext>
            </p:extLst>
          </p:nvPr>
        </p:nvGraphicFramePr>
        <p:xfrm>
          <a:off x="479056" y="1465344"/>
          <a:ext cx="2771939" cy="2504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5" name="Chart 4">
            <a:extLst>
              <a:ext uri="{FF2B5EF4-FFF2-40B4-BE49-F238E27FC236}">
                <a16:creationId xmlns:a16="http://schemas.microsoft.com/office/drawing/2014/main" id="{F5ADF02B-3E0B-4FEA-A3BD-CF73125009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191822"/>
              </p:ext>
            </p:extLst>
          </p:nvPr>
        </p:nvGraphicFramePr>
        <p:xfrm>
          <a:off x="3200695" y="1465344"/>
          <a:ext cx="2771939" cy="2504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6" name="Chart 4">
            <a:extLst>
              <a:ext uri="{FF2B5EF4-FFF2-40B4-BE49-F238E27FC236}">
                <a16:creationId xmlns:a16="http://schemas.microsoft.com/office/drawing/2014/main" id="{A70D0677-1103-461B-9B32-EC344FFE2E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9825040"/>
              </p:ext>
            </p:extLst>
          </p:nvPr>
        </p:nvGraphicFramePr>
        <p:xfrm>
          <a:off x="5922334" y="1465344"/>
          <a:ext cx="2771939" cy="2504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Chart Style</a:t>
            </a:r>
            <a:endParaRPr lang="ko-KR" altLang="en-US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>
                <a:solidFill>
                  <a:schemeClr val="accent1"/>
                </a:solidFill>
              </a:rPr>
              <a:t>Insert the title of your subtitle Here</a:t>
            </a:r>
          </a:p>
        </p:txBody>
      </p:sp>
      <p:sp>
        <p:nvSpPr>
          <p:cNvPr id="7" name="Trapezoid 13"/>
          <p:cNvSpPr/>
          <p:nvPr/>
        </p:nvSpPr>
        <p:spPr>
          <a:xfrm>
            <a:off x="3864194" y="1375763"/>
            <a:ext cx="509988" cy="431226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Rounded Rectangle 7"/>
          <p:cNvSpPr/>
          <p:nvPr/>
        </p:nvSpPr>
        <p:spPr>
          <a:xfrm>
            <a:off x="1331640" y="1315772"/>
            <a:ext cx="318511" cy="551209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0" name="Group 9"/>
          <p:cNvGrpSpPr/>
          <p:nvPr/>
        </p:nvGrpSpPr>
        <p:grpSpPr>
          <a:xfrm>
            <a:off x="981243" y="2071210"/>
            <a:ext cx="1767568" cy="1292662"/>
            <a:chOff x="2113657" y="4283314"/>
            <a:chExt cx="2120136" cy="1292662"/>
          </a:xfrm>
        </p:grpSpPr>
        <p:sp>
          <p:nvSpPr>
            <p:cNvPr id="11" name="TextBox 10"/>
            <p:cNvSpPr txBox="1"/>
            <p:nvPr/>
          </p:nvSpPr>
          <p:spPr>
            <a:xfrm>
              <a:off x="2113657" y="4560313"/>
              <a:ext cx="212013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113659" y="4283314"/>
              <a:ext cx="21201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688216" y="2071210"/>
            <a:ext cx="1767568" cy="1292662"/>
            <a:chOff x="2113657" y="4283314"/>
            <a:chExt cx="2120136" cy="1292662"/>
          </a:xfrm>
        </p:grpSpPr>
        <p:sp>
          <p:nvSpPr>
            <p:cNvPr id="14" name="TextBox 13"/>
            <p:cNvSpPr txBox="1"/>
            <p:nvPr/>
          </p:nvSpPr>
          <p:spPr>
            <a:xfrm>
              <a:off x="2113657" y="4560313"/>
              <a:ext cx="212013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113659" y="4283314"/>
              <a:ext cx="21201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395189" y="2071210"/>
            <a:ext cx="1767568" cy="1292662"/>
            <a:chOff x="2113657" y="4283314"/>
            <a:chExt cx="2120136" cy="1292662"/>
          </a:xfrm>
        </p:grpSpPr>
        <p:sp>
          <p:nvSpPr>
            <p:cNvPr id="17" name="TextBox 16"/>
            <p:cNvSpPr txBox="1"/>
            <p:nvPr/>
          </p:nvSpPr>
          <p:spPr>
            <a:xfrm>
              <a:off x="2113657" y="4560313"/>
              <a:ext cx="212013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113659" y="4283314"/>
              <a:ext cx="21201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340687" y="4085659"/>
            <a:ext cx="104868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80</a:t>
            </a:r>
            <a:r>
              <a:rPr lang="en-US" altLang="ko-KR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%</a:t>
            </a:r>
            <a:endParaRPr lang="ko-KR" altLang="en-US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47659" y="4085659"/>
            <a:ext cx="104868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60</a:t>
            </a:r>
            <a:r>
              <a:rPr lang="en-US" altLang="ko-KR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%</a:t>
            </a:r>
            <a:endParaRPr lang="ko-KR" altLang="en-US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54631" y="4085659"/>
            <a:ext cx="104868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40</a:t>
            </a:r>
            <a:r>
              <a:rPr lang="en-US" altLang="ko-KR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%</a:t>
            </a:r>
            <a:endParaRPr lang="ko-KR" altLang="en-US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9"/>
          <p:cNvSpPr/>
          <p:nvPr/>
        </p:nvSpPr>
        <p:spPr>
          <a:xfrm>
            <a:off x="6588224" y="1323971"/>
            <a:ext cx="515998" cy="483018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2335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8" name="그룹 287">
            <a:extLst>
              <a:ext uri="{FF2B5EF4-FFF2-40B4-BE49-F238E27FC236}">
                <a16:creationId xmlns:a16="http://schemas.microsoft.com/office/drawing/2014/main" id="{C6235D60-2C9F-40BF-8926-B2B09F5C470C}"/>
              </a:ext>
            </a:extLst>
          </p:cNvPr>
          <p:cNvGrpSpPr/>
          <p:nvPr/>
        </p:nvGrpSpPr>
        <p:grpSpPr>
          <a:xfrm>
            <a:off x="2652513" y="2096301"/>
            <a:ext cx="3535034" cy="2079806"/>
            <a:chOff x="635000" y="1382713"/>
            <a:chExt cx="7869238" cy="4572000"/>
          </a:xfrm>
          <a:solidFill>
            <a:schemeClr val="accent1"/>
          </a:solidFill>
        </p:grpSpPr>
        <p:sp>
          <p:nvSpPr>
            <p:cNvPr id="289" name="Freeform 8">
              <a:extLst>
                <a:ext uri="{FF2B5EF4-FFF2-40B4-BE49-F238E27FC236}">
                  <a16:creationId xmlns:a16="http://schemas.microsoft.com/office/drawing/2014/main" id="{7A52F172-8726-49FC-8E42-B2F5FA68CB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0" name="Freeform 9">
              <a:extLst>
                <a:ext uri="{FF2B5EF4-FFF2-40B4-BE49-F238E27FC236}">
                  <a16:creationId xmlns:a16="http://schemas.microsoft.com/office/drawing/2014/main" id="{A4CBE50E-B41F-47D5-BB90-C2AF349C40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1" name="Freeform 10">
              <a:extLst>
                <a:ext uri="{FF2B5EF4-FFF2-40B4-BE49-F238E27FC236}">
                  <a16:creationId xmlns:a16="http://schemas.microsoft.com/office/drawing/2014/main" id="{31EDE840-839E-4658-B0C9-5963867A0F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2" name="Freeform 11">
              <a:extLst>
                <a:ext uri="{FF2B5EF4-FFF2-40B4-BE49-F238E27FC236}">
                  <a16:creationId xmlns:a16="http://schemas.microsoft.com/office/drawing/2014/main" id="{00A38187-A0F7-4390-B3F4-61918F09EB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err="1">
                <a:solidFill>
                  <a:schemeClr val="accent1"/>
                </a:solidFill>
              </a:rPr>
              <a:t>Worldmap</a:t>
            </a:r>
            <a:endParaRPr lang="ko-KR" altLang="en-US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>
                <a:solidFill>
                  <a:schemeClr val="accent1"/>
                </a:solidFill>
              </a:rPr>
              <a:t>Insert the title of your subtitle Here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14237" y="4120493"/>
            <a:ext cx="5735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45007" y="1360972"/>
            <a:ext cx="283298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1,256,000</a:t>
            </a:r>
            <a:endParaRPr lang="ko-KR" altLang="en-US" sz="36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92957" y="1360972"/>
            <a:ext cx="2539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1560" y="1360972"/>
            <a:ext cx="2539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4216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Chart Style</a:t>
            </a:r>
            <a:endParaRPr lang="ko-KR" altLang="en-US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>
                <a:solidFill>
                  <a:schemeClr val="accent1"/>
                </a:solidFill>
              </a:rPr>
              <a:t>Insert the title of your subtitle Here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18660816"/>
              </p:ext>
            </p:extLst>
          </p:nvPr>
        </p:nvGraphicFramePr>
        <p:xfrm>
          <a:off x="683568" y="1203598"/>
          <a:ext cx="4200128" cy="3376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932039" y="1347614"/>
            <a:ext cx="3672409" cy="279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 Designed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32040" y="1715088"/>
            <a:ext cx="36724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</p:txBody>
      </p:sp>
      <p:sp>
        <p:nvSpPr>
          <p:cNvPr id="7" name="Rectangle 9"/>
          <p:cNvSpPr/>
          <p:nvPr/>
        </p:nvSpPr>
        <p:spPr>
          <a:xfrm>
            <a:off x="7944748" y="3084564"/>
            <a:ext cx="387977" cy="36318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Oval 7"/>
          <p:cNvSpPr/>
          <p:nvPr/>
        </p:nvSpPr>
        <p:spPr>
          <a:xfrm>
            <a:off x="5372221" y="3060032"/>
            <a:ext cx="412245" cy="41224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Oval 21"/>
          <p:cNvSpPr>
            <a:spLocks noChangeAspect="1"/>
          </p:cNvSpPr>
          <p:nvPr/>
        </p:nvSpPr>
        <p:spPr>
          <a:xfrm>
            <a:off x="6628980" y="3035697"/>
            <a:ext cx="457096" cy="46091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0" name="Group 9"/>
          <p:cNvGrpSpPr/>
          <p:nvPr/>
        </p:nvGrpSpPr>
        <p:grpSpPr>
          <a:xfrm>
            <a:off x="6177818" y="3764322"/>
            <a:ext cx="1363470" cy="823652"/>
            <a:chOff x="2079598" y="4324401"/>
            <a:chExt cx="3303211" cy="823652"/>
          </a:xfrm>
        </p:grpSpPr>
        <p:sp>
          <p:nvSpPr>
            <p:cNvPr id="11" name="TextBox 10"/>
            <p:cNvSpPr txBox="1"/>
            <p:nvPr/>
          </p:nvSpPr>
          <p:spPr>
            <a:xfrm>
              <a:off x="2098435" y="4501722"/>
              <a:ext cx="32557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898634" y="3764322"/>
            <a:ext cx="1363470" cy="823652"/>
            <a:chOff x="2079598" y="4324401"/>
            <a:chExt cx="3303211" cy="823652"/>
          </a:xfrm>
        </p:grpSpPr>
        <p:sp>
          <p:nvSpPr>
            <p:cNvPr id="14" name="TextBox 13"/>
            <p:cNvSpPr txBox="1"/>
            <p:nvPr/>
          </p:nvSpPr>
          <p:spPr>
            <a:xfrm>
              <a:off x="2098435" y="4501722"/>
              <a:ext cx="32557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457002" y="3764322"/>
            <a:ext cx="1363470" cy="823652"/>
            <a:chOff x="2079598" y="4324401"/>
            <a:chExt cx="3303211" cy="823652"/>
          </a:xfrm>
        </p:grpSpPr>
        <p:sp>
          <p:nvSpPr>
            <p:cNvPr id="17" name="TextBox 16"/>
            <p:cNvSpPr txBox="1"/>
            <p:nvPr/>
          </p:nvSpPr>
          <p:spPr>
            <a:xfrm>
              <a:off x="2098435" y="4501722"/>
              <a:ext cx="32557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5606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Table Style</a:t>
            </a:r>
            <a:endParaRPr lang="ko-KR" altLang="en-US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>
                <a:solidFill>
                  <a:schemeClr val="accent1"/>
                </a:solidFill>
              </a:rPr>
              <a:t>Insert the title of your subtitle Here</a:t>
            </a:r>
          </a:p>
        </p:txBody>
      </p:sp>
      <p:graphicFrame>
        <p:nvGraphicFramePr>
          <p:cNvPr id="4" name="Table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7617929"/>
              </p:ext>
            </p:extLst>
          </p:nvPr>
        </p:nvGraphicFramePr>
        <p:xfrm>
          <a:off x="573492" y="1624465"/>
          <a:ext cx="7958948" cy="2322597"/>
        </p:xfrm>
        <a:graphic>
          <a:graphicData uri="http://schemas.openxmlformats.org/drawingml/2006/table">
            <a:tbl>
              <a:tblPr firstRow="1" lastCol="1" bandRow="1" bandCol="1">
                <a:tableStyleId>{5C22544A-7EE6-4342-B048-85BDC9FD1C3A}</a:tableStyleId>
              </a:tblPr>
              <a:tblGrid>
                <a:gridCol w="12633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85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5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54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54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54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54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6716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 TITLE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 TITLE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 TITLE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D TITLE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E TITLE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F TITLE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1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1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1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1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1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151">
                <a:tc gridSpan="7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Replaced with your own text. </a:t>
                      </a: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D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D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D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82220" y="1274738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u"/>
            </a:pP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9255" y="4213421"/>
            <a:ext cx="7380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text can be replaced with your own text. You can simply impress your audience and add a unique zing and appeal to your Reports and Presentations with our Templates. </a:t>
            </a:r>
          </a:p>
        </p:txBody>
      </p:sp>
      <p:sp>
        <p:nvSpPr>
          <p:cNvPr id="7" name="자유형 8"/>
          <p:cNvSpPr/>
          <p:nvPr/>
        </p:nvSpPr>
        <p:spPr>
          <a:xfrm flipV="1">
            <a:off x="792199" y="4105775"/>
            <a:ext cx="7596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자유형 9"/>
          <p:cNvSpPr/>
          <p:nvPr/>
        </p:nvSpPr>
        <p:spPr>
          <a:xfrm>
            <a:off x="792199" y="4737013"/>
            <a:ext cx="7596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92526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Heading</a:t>
            </a:r>
            <a:endParaRPr lang="ko-KR" altLang="en-US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Insert the title of your subtitle Here</a:t>
            </a:r>
          </a:p>
        </p:txBody>
      </p:sp>
      <p:sp>
        <p:nvSpPr>
          <p:cNvPr id="4" name="Frame 3"/>
          <p:cNvSpPr/>
          <p:nvPr/>
        </p:nvSpPr>
        <p:spPr>
          <a:xfrm>
            <a:off x="2645086" y="1262784"/>
            <a:ext cx="6156336" cy="3435965"/>
          </a:xfrm>
          <a:prstGeom prst="frame">
            <a:avLst>
              <a:gd name="adj1" fmla="val 185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78938" y="1504602"/>
            <a:ext cx="5688632" cy="29523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" name="Group 5"/>
          <p:cNvGrpSpPr/>
          <p:nvPr/>
        </p:nvGrpSpPr>
        <p:grpSpPr>
          <a:xfrm>
            <a:off x="3116336" y="1672376"/>
            <a:ext cx="5274840" cy="2635295"/>
            <a:chOff x="2753544" y="1635646"/>
            <a:chExt cx="5274840" cy="2635295"/>
          </a:xfrm>
        </p:grpSpPr>
        <p:sp>
          <p:nvSpPr>
            <p:cNvPr id="7" name="TextBox 6"/>
            <p:cNvSpPr txBox="1"/>
            <p:nvPr/>
          </p:nvSpPr>
          <p:spPr>
            <a:xfrm>
              <a:off x="2753544" y="1962617"/>
              <a:ext cx="527484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I hope and I believe that this Template will your Time, Money and Reputation. Easy to change colors, photos and Text. Easy to change colors, photos and Text.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753544" y="1635646"/>
              <a:ext cx="52748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32362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2649649" y="1275606"/>
            <a:ext cx="2952408" cy="3435965"/>
          </a:xfrm>
          <a:prstGeom prst="frame">
            <a:avLst>
              <a:gd name="adj1" fmla="val 185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Heading</a:t>
            </a:r>
            <a:endParaRPr lang="ko-KR" altLang="en-US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Insert the title of your subtitle Here</a:t>
            </a:r>
          </a:p>
        </p:txBody>
      </p:sp>
      <p:sp>
        <p:nvSpPr>
          <p:cNvPr id="5" name="Rectangle 4"/>
          <p:cNvSpPr/>
          <p:nvPr/>
        </p:nvSpPr>
        <p:spPr>
          <a:xfrm>
            <a:off x="2883501" y="1517424"/>
            <a:ext cx="2459657" cy="29523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Frame 5"/>
          <p:cNvSpPr/>
          <p:nvPr/>
        </p:nvSpPr>
        <p:spPr>
          <a:xfrm>
            <a:off x="5868064" y="1275606"/>
            <a:ext cx="2952408" cy="3435965"/>
          </a:xfrm>
          <a:prstGeom prst="frame">
            <a:avLst>
              <a:gd name="adj1" fmla="val 185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14440" y="1517424"/>
            <a:ext cx="2459657" cy="29523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" name="Group 7"/>
          <p:cNvGrpSpPr/>
          <p:nvPr/>
        </p:nvGrpSpPr>
        <p:grpSpPr>
          <a:xfrm>
            <a:off x="2995919" y="1588545"/>
            <a:ext cx="2259868" cy="2810087"/>
            <a:chOff x="1950834" y="1235851"/>
            <a:chExt cx="2880320" cy="2810087"/>
          </a:xfrm>
        </p:grpSpPr>
        <p:sp>
          <p:nvSpPr>
            <p:cNvPr id="9" name="TextBox 8"/>
            <p:cNvSpPr txBox="1"/>
            <p:nvPr/>
          </p:nvSpPr>
          <p:spPr>
            <a:xfrm>
              <a:off x="1950834" y="1552948"/>
              <a:ext cx="2880320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950834" y="1235851"/>
              <a:ext cx="2880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A 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214334" y="1588545"/>
            <a:ext cx="2259868" cy="2810087"/>
            <a:chOff x="1950834" y="1235851"/>
            <a:chExt cx="2880320" cy="2810087"/>
          </a:xfrm>
        </p:grpSpPr>
        <p:sp>
          <p:nvSpPr>
            <p:cNvPr id="12" name="TextBox 11"/>
            <p:cNvSpPr txBox="1"/>
            <p:nvPr/>
          </p:nvSpPr>
          <p:spPr>
            <a:xfrm>
              <a:off x="1950834" y="1552948"/>
              <a:ext cx="2880320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950834" y="1235851"/>
              <a:ext cx="2880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B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30936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sosceles Triangle 5"/>
          <p:cNvSpPr/>
          <p:nvPr/>
        </p:nvSpPr>
        <p:spPr>
          <a:xfrm>
            <a:off x="0" y="0"/>
            <a:ext cx="9144000" cy="5143500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Thank you</a:t>
            </a:r>
            <a:endParaRPr lang="ko-KR" altLang="en-US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>
                <a:solidFill>
                  <a:schemeClr val="accent1"/>
                </a:solidFill>
              </a:rPr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61455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4067944" y="267494"/>
            <a:ext cx="5076056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accent2"/>
                </a:solidFill>
                <a:cs typeface="Arial" pitchFamily="34" charset="0"/>
              </a:rPr>
              <a:t>Table of content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158881" y="1260550"/>
            <a:ext cx="3589583" cy="576262"/>
            <a:chOff x="5014865" y="1008782"/>
            <a:chExt cx="5697537" cy="576262"/>
          </a:xfrm>
        </p:grpSpPr>
        <p:sp>
          <p:nvSpPr>
            <p:cNvPr id="13" name="AutoShape 92"/>
            <p:cNvSpPr>
              <a:spLocks noChangeArrowheads="1"/>
            </p:cNvSpPr>
            <p:nvPr/>
          </p:nvSpPr>
          <p:spPr bwMode="auto">
            <a:xfrm flipH="1">
              <a:off x="5014865" y="1008782"/>
              <a:ext cx="5697537" cy="57626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headEnd/>
              <a:tailEnd/>
            </a:ln>
            <a:effectLst>
              <a:outerShdw blurRad="76200" dist="2032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AutoShape 92"/>
            <p:cNvSpPr>
              <a:spLocks noChangeArrowheads="1"/>
            </p:cNvSpPr>
            <p:nvPr/>
          </p:nvSpPr>
          <p:spPr bwMode="auto">
            <a:xfrm flipH="1">
              <a:off x="5162502" y="1059582"/>
              <a:ext cx="5397500" cy="47466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" name="직사각형 55"/>
          <p:cNvSpPr/>
          <p:nvPr/>
        </p:nvSpPr>
        <p:spPr>
          <a:xfrm>
            <a:off x="5482731" y="1410182"/>
            <a:ext cx="2862707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</a:t>
            </a:r>
            <a:endParaRPr kumimoji="0"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타원 64"/>
          <p:cNvSpPr/>
          <p:nvPr/>
        </p:nvSpPr>
        <p:spPr>
          <a:xfrm>
            <a:off x="4460207" y="1231975"/>
            <a:ext cx="601821" cy="604837"/>
          </a:xfrm>
          <a:prstGeom prst="ellipse">
            <a:avLst/>
          </a:prstGeom>
          <a:solidFill>
            <a:schemeClr val="accent2"/>
          </a:solidFill>
          <a:ln/>
          <a:effectLst>
            <a:outerShdw blurRad="762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000" b="1" dirty="0"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56815" y="1303561"/>
            <a:ext cx="40860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1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158881" y="2196654"/>
            <a:ext cx="3589583" cy="576262"/>
            <a:chOff x="5014865" y="1008782"/>
            <a:chExt cx="5697537" cy="576262"/>
          </a:xfrm>
        </p:grpSpPr>
        <p:sp>
          <p:nvSpPr>
            <p:cNvPr id="19" name="AutoShape 92"/>
            <p:cNvSpPr>
              <a:spLocks noChangeArrowheads="1"/>
            </p:cNvSpPr>
            <p:nvPr/>
          </p:nvSpPr>
          <p:spPr bwMode="auto">
            <a:xfrm flipH="1">
              <a:off x="5014865" y="1008782"/>
              <a:ext cx="5697537" cy="576262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headEnd/>
              <a:tailEnd/>
            </a:ln>
            <a:effectLst>
              <a:outerShdw blurRad="76200" dist="2032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AutoShape 92"/>
            <p:cNvSpPr>
              <a:spLocks noChangeArrowheads="1"/>
            </p:cNvSpPr>
            <p:nvPr/>
          </p:nvSpPr>
          <p:spPr bwMode="auto">
            <a:xfrm flipH="1">
              <a:off x="5162502" y="1059582"/>
              <a:ext cx="5397500" cy="47466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1" name="직사각형 55"/>
          <p:cNvSpPr/>
          <p:nvPr/>
        </p:nvSpPr>
        <p:spPr>
          <a:xfrm>
            <a:off x="5512798" y="2346286"/>
            <a:ext cx="2862707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</a:t>
            </a:r>
            <a:endParaRPr kumimoji="0"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타원 64"/>
          <p:cNvSpPr/>
          <p:nvPr/>
        </p:nvSpPr>
        <p:spPr>
          <a:xfrm>
            <a:off x="4460207" y="2168079"/>
            <a:ext cx="601821" cy="604837"/>
          </a:xfrm>
          <a:prstGeom prst="ellipse">
            <a:avLst/>
          </a:prstGeom>
          <a:solidFill>
            <a:schemeClr val="accent4"/>
          </a:solidFill>
          <a:ln/>
          <a:effectLst>
            <a:outerShdw blurRad="762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000" b="1" dirty="0"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56815" y="2239665"/>
            <a:ext cx="40860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5158881" y="3132758"/>
            <a:ext cx="3589583" cy="576262"/>
            <a:chOff x="5014865" y="1008782"/>
            <a:chExt cx="5697537" cy="576262"/>
          </a:xfrm>
        </p:grpSpPr>
        <p:sp>
          <p:nvSpPr>
            <p:cNvPr id="25" name="AutoShape 92"/>
            <p:cNvSpPr>
              <a:spLocks noChangeArrowheads="1"/>
            </p:cNvSpPr>
            <p:nvPr/>
          </p:nvSpPr>
          <p:spPr bwMode="auto">
            <a:xfrm flipH="1">
              <a:off x="5014865" y="1008782"/>
              <a:ext cx="5697537" cy="57626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headEnd/>
              <a:tailEnd/>
            </a:ln>
            <a:effectLst>
              <a:outerShdw blurRad="76200" dist="2032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AutoShape 92"/>
            <p:cNvSpPr>
              <a:spLocks noChangeArrowheads="1"/>
            </p:cNvSpPr>
            <p:nvPr/>
          </p:nvSpPr>
          <p:spPr bwMode="auto">
            <a:xfrm flipH="1">
              <a:off x="5162502" y="1059582"/>
              <a:ext cx="5397500" cy="47466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직사각형 55"/>
          <p:cNvSpPr/>
          <p:nvPr/>
        </p:nvSpPr>
        <p:spPr>
          <a:xfrm>
            <a:off x="5542865" y="3282390"/>
            <a:ext cx="2862707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</a:t>
            </a:r>
            <a:endParaRPr kumimoji="0"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타원 64"/>
          <p:cNvSpPr/>
          <p:nvPr/>
        </p:nvSpPr>
        <p:spPr>
          <a:xfrm>
            <a:off x="4460207" y="3104183"/>
            <a:ext cx="601821" cy="604837"/>
          </a:xfrm>
          <a:prstGeom prst="ellipse">
            <a:avLst/>
          </a:prstGeom>
          <a:solidFill>
            <a:schemeClr val="accent2"/>
          </a:solidFill>
          <a:ln/>
          <a:effectLst>
            <a:outerShdw blurRad="762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000" b="1" dirty="0"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56815" y="3175769"/>
            <a:ext cx="40860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3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5158881" y="4068862"/>
            <a:ext cx="3589583" cy="576262"/>
            <a:chOff x="5014865" y="1008782"/>
            <a:chExt cx="5697537" cy="576262"/>
          </a:xfrm>
        </p:grpSpPr>
        <p:sp>
          <p:nvSpPr>
            <p:cNvPr id="31" name="AutoShape 92"/>
            <p:cNvSpPr>
              <a:spLocks noChangeArrowheads="1"/>
            </p:cNvSpPr>
            <p:nvPr/>
          </p:nvSpPr>
          <p:spPr bwMode="auto">
            <a:xfrm flipH="1">
              <a:off x="5014865" y="1008782"/>
              <a:ext cx="5697537" cy="576262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headEnd/>
              <a:tailEnd/>
            </a:ln>
            <a:effectLst>
              <a:outerShdw blurRad="76200" dist="2032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6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AutoShape 92"/>
            <p:cNvSpPr>
              <a:spLocks noChangeArrowheads="1"/>
            </p:cNvSpPr>
            <p:nvPr/>
          </p:nvSpPr>
          <p:spPr bwMode="auto">
            <a:xfrm flipH="1">
              <a:off x="5162502" y="1059582"/>
              <a:ext cx="5397500" cy="47466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3" name="직사각형 55"/>
          <p:cNvSpPr/>
          <p:nvPr/>
        </p:nvSpPr>
        <p:spPr>
          <a:xfrm>
            <a:off x="5572932" y="4218494"/>
            <a:ext cx="2862707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</a:t>
            </a:r>
            <a:endParaRPr kumimoji="0"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4" name="타원 64"/>
          <p:cNvSpPr/>
          <p:nvPr/>
        </p:nvSpPr>
        <p:spPr>
          <a:xfrm>
            <a:off x="4460207" y="4040287"/>
            <a:ext cx="601821" cy="604837"/>
          </a:xfrm>
          <a:prstGeom prst="ellipse">
            <a:avLst/>
          </a:prstGeom>
          <a:solidFill>
            <a:schemeClr val="accent4"/>
          </a:solidFill>
          <a:ln/>
          <a:effectLst>
            <a:outerShdw blurRad="762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000" b="1" dirty="0"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556815" y="4111873"/>
            <a:ext cx="40860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4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055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b="1" dirty="0">
                <a:solidFill>
                  <a:schemeClr val="accent2"/>
                </a:solidFill>
              </a:rPr>
              <a:t>Welcome!!</a:t>
            </a:r>
            <a:endParaRPr lang="ko-KR" altLang="en-US" b="1" dirty="0">
              <a:solidFill>
                <a:schemeClr val="accent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b="1" dirty="0">
                <a:solidFill>
                  <a:schemeClr val="accent2"/>
                </a:solidFill>
              </a:rPr>
              <a:t>Insert the title of your subtitle Here</a:t>
            </a:r>
          </a:p>
        </p:txBody>
      </p:sp>
      <p:sp>
        <p:nvSpPr>
          <p:cNvPr id="17" name="Cross 16"/>
          <p:cNvSpPr/>
          <p:nvPr/>
        </p:nvSpPr>
        <p:spPr>
          <a:xfrm>
            <a:off x="1763688" y="1381522"/>
            <a:ext cx="914400" cy="914400"/>
          </a:xfrm>
          <a:prstGeom prst="plus">
            <a:avLst>
              <a:gd name="adj" fmla="val 3229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1523281" y="2662808"/>
            <a:ext cx="6156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 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97467" y="2067694"/>
            <a:ext cx="4482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</a:t>
            </a:r>
            <a:r>
              <a:rPr lang="en-US" altLang="ko-KR" b="1" dirty="0">
                <a:solidFill>
                  <a:schemeClr val="accent2"/>
                </a:solidFill>
                <a:cs typeface="Arial" pitchFamily="34" charset="0"/>
              </a:rPr>
              <a:t>PowerPoint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Presentation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741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Our Services</a:t>
            </a:r>
            <a:endParaRPr lang="ko-KR" altLang="en-US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>
                <a:solidFill>
                  <a:schemeClr val="accent1"/>
                </a:solidFill>
              </a:rPr>
              <a:t>Insert the title of your subtitle Here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007033" y="1447083"/>
            <a:ext cx="1182045" cy="1323439"/>
            <a:chOff x="1619672" y="1166760"/>
            <a:chExt cx="1182045" cy="1323439"/>
          </a:xfrm>
        </p:grpSpPr>
        <p:sp>
          <p:nvSpPr>
            <p:cNvPr id="5" name="Rectangle 4"/>
            <p:cNvSpPr/>
            <p:nvPr/>
          </p:nvSpPr>
          <p:spPr>
            <a:xfrm>
              <a:off x="1619672" y="1491630"/>
              <a:ext cx="936104" cy="72008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82091" y="1166760"/>
              <a:ext cx="719626" cy="132343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8000" b="1" dirty="0">
                  <a:solidFill>
                    <a:schemeClr val="bg1"/>
                  </a:solidFill>
                  <a:cs typeface="Arial" pitchFamily="34" charset="0"/>
                </a:rPr>
                <a:t>1</a:t>
              </a:r>
              <a:endParaRPr lang="ko-KR" altLang="en-US" sz="8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908231" y="1455709"/>
            <a:ext cx="1162333" cy="1323439"/>
            <a:chOff x="3371720" y="1465190"/>
            <a:chExt cx="1162333" cy="1323439"/>
          </a:xfrm>
        </p:grpSpPr>
        <p:sp>
          <p:nvSpPr>
            <p:cNvPr id="8" name="Rectangle 7"/>
            <p:cNvSpPr/>
            <p:nvPr/>
          </p:nvSpPr>
          <p:spPr>
            <a:xfrm>
              <a:off x="3371720" y="1792540"/>
              <a:ext cx="936625" cy="720080"/>
            </a:xfrm>
            <a:custGeom>
              <a:avLst/>
              <a:gdLst>
                <a:gd name="connsiteX0" fmla="*/ 0 w 936000"/>
                <a:gd name="connsiteY0" fmla="*/ 0 h 720080"/>
                <a:gd name="connsiteX1" fmla="*/ 936000 w 936000"/>
                <a:gd name="connsiteY1" fmla="*/ 0 h 720080"/>
                <a:gd name="connsiteX2" fmla="*/ 936000 w 936000"/>
                <a:gd name="connsiteY2" fmla="*/ 720080 h 720080"/>
                <a:gd name="connsiteX3" fmla="*/ 0 w 936000"/>
                <a:gd name="connsiteY3" fmla="*/ 720080 h 720080"/>
                <a:gd name="connsiteX4" fmla="*/ 0 w 936000"/>
                <a:gd name="connsiteY4" fmla="*/ 0 h 720080"/>
                <a:gd name="connsiteX0" fmla="*/ 0 w 936000"/>
                <a:gd name="connsiteY0" fmla="*/ 0 h 720080"/>
                <a:gd name="connsiteX1" fmla="*/ 936000 w 936000"/>
                <a:gd name="connsiteY1" fmla="*/ 0 h 720080"/>
                <a:gd name="connsiteX2" fmla="*/ 880094 w 936000"/>
                <a:gd name="connsiteY2" fmla="*/ 339039 h 720080"/>
                <a:gd name="connsiteX3" fmla="*/ 936000 w 936000"/>
                <a:gd name="connsiteY3" fmla="*/ 720080 h 720080"/>
                <a:gd name="connsiteX4" fmla="*/ 0 w 936000"/>
                <a:gd name="connsiteY4" fmla="*/ 720080 h 720080"/>
                <a:gd name="connsiteX5" fmla="*/ 0 w 936000"/>
                <a:gd name="connsiteY5" fmla="*/ 0 h 720080"/>
                <a:gd name="connsiteX0" fmla="*/ 0 w 936000"/>
                <a:gd name="connsiteY0" fmla="*/ 0 h 720080"/>
                <a:gd name="connsiteX1" fmla="*/ 936000 w 936000"/>
                <a:gd name="connsiteY1" fmla="*/ 0 h 720080"/>
                <a:gd name="connsiteX2" fmla="*/ 880094 w 936000"/>
                <a:gd name="connsiteY2" fmla="*/ 339039 h 720080"/>
                <a:gd name="connsiteX3" fmla="*/ 742071 w 936000"/>
                <a:gd name="connsiteY3" fmla="*/ 589205 h 720080"/>
                <a:gd name="connsiteX4" fmla="*/ 936000 w 936000"/>
                <a:gd name="connsiteY4" fmla="*/ 720080 h 720080"/>
                <a:gd name="connsiteX5" fmla="*/ 0 w 936000"/>
                <a:gd name="connsiteY5" fmla="*/ 720080 h 720080"/>
                <a:gd name="connsiteX6" fmla="*/ 0 w 936000"/>
                <a:gd name="connsiteY6" fmla="*/ 0 h 720080"/>
                <a:gd name="connsiteX0" fmla="*/ 0 w 936625"/>
                <a:gd name="connsiteY0" fmla="*/ 0 h 720080"/>
                <a:gd name="connsiteX1" fmla="*/ 936000 w 936625"/>
                <a:gd name="connsiteY1" fmla="*/ 0 h 720080"/>
                <a:gd name="connsiteX2" fmla="*/ 880094 w 936625"/>
                <a:gd name="connsiteY2" fmla="*/ 339039 h 720080"/>
                <a:gd name="connsiteX3" fmla="*/ 742071 w 936625"/>
                <a:gd name="connsiteY3" fmla="*/ 589205 h 720080"/>
                <a:gd name="connsiteX4" fmla="*/ 936000 w 936625"/>
                <a:gd name="connsiteY4" fmla="*/ 720080 h 720080"/>
                <a:gd name="connsiteX5" fmla="*/ 0 w 936625"/>
                <a:gd name="connsiteY5" fmla="*/ 720080 h 720080"/>
                <a:gd name="connsiteX6" fmla="*/ 0 w 936625"/>
                <a:gd name="connsiteY6" fmla="*/ 0 h 720080"/>
                <a:gd name="connsiteX0" fmla="*/ 0 w 936625"/>
                <a:gd name="connsiteY0" fmla="*/ 0 h 720080"/>
                <a:gd name="connsiteX1" fmla="*/ 936000 w 936625"/>
                <a:gd name="connsiteY1" fmla="*/ 0 h 720080"/>
                <a:gd name="connsiteX2" fmla="*/ 880094 w 936625"/>
                <a:gd name="connsiteY2" fmla="*/ 339039 h 720080"/>
                <a:gd name="connsiteX3" fmla="*/ 742071 w 936625"/>
                <a:gd name="connsiteY3" fmla="*/ 589205 h 720080"/>
                <a:gd name="connsiteX4" fmla="*/ 936000 w 936625"/>
                <a:gd name="connsiteY4" fmla="*/ 720080 h 720080"/>
                <a:gd name="connsiteX5" fmla="*/ 0 w 936625"/>
                <a:gd name="connsiteY5" fmla="*/ 720080 h 720080"/>
                <a:gd name="connsiteX6" fmla="*/ 0 w 936625"/>
                <a:gd name="connsiteY6" fmla="*/ 0 h 72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6625" h="720080">
                  <a:moveTo>
                    <a:pt x="0" y="0"/>
                  </a:moveTo>
                  <a:lnTo>
                    <a:pt x="936000" y="0"/>
                  </a:lnTo>
                  <a:cubicBezTo>
                    <a:pt x="934617" y="113013"/>
                    <a:pt x="950489" y="243279"/>
                    <a:pt x="880094" y="339039"/>
                  </a:cubicBezTo>
                  <a:cubicBezTo>
                    <a:pt x="839837" y="422428"/>
                    <a:pt x="730569" y="523069"/>
                    <a:pt x="742071" y="589205"/>
                  </a:cubicBezTo>
                  <a:lnTo>
                    <a:pt x="936000" y="720080"/>
                  </a:lnTo>
                  <a:lnTo>
                    <a:pt x="0" y="7200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814427" y="1465190"/>
              <a:ext cx="719626" cy="132343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8000" b="1" dirty="0">
                  <a:solidFill>
                    <a:schemeClr val="bg1"/>
                  </a:solidFill>
                  <a:cs typeface="Arial" pitchFamily="34" charset="0"/>
                </a:rPr>
                <a:t>2</a:t>
              </a:r>
              <a:endParaRPr lang="ko-KR" altLang="en-US" sz="8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014348" y="3003798"/>
            <a:ext cx="1211054" cy="1323439"/>
            <a:chOff x="5148064" y="1776119"/>
            <a:chExt cx="1211054" cy="1323439"/>
          </a:xfrm>
        </p:grpSpPr>
        <p:sp>
          <p:nvSpPr>
            <p:cNvPr id="11" name="Rectangle 10"/>
            <p:cNvSpPr/>
            <p:nvPr/>
          </p:nvSpPr>
          <p:spPr>
            <a:xfrm>
              <a:off x="5148064" y="2093450"/>
              <a:ext cx="994153" cy="720080"/>
            </a:xfrm>
            <a:custGeom>
              <a:avLst/>
              <a:gdLst>
                <a:gd name="connsiteX0" fmla="*/ 0 w 936000"/>
                <a:gd name="connsiteY0" fmla="*/ 0 h 720080"/>
                <a:gd name="connsiteX1" fmla="*/ 936000 w 936000"/>
                <a:gd name="connsiteY1" fmla="*/ 0 h 720080"/>
                <a:gd name="connsiteX2" fmla="*/ 936000 w 936000"/>
                <a:gd name="connsiteY2" fmla="*/ 720080 h 720080"/>
                <a:gd name="connsiteX3" fmla="*/ 0 w 936000"/>
                <a:gd name="connsiteY3" fmla="*/ 720080 h 720080"/>
                <a:gd name="connsiteX4" fmla="*/ 0 w 936000"/>
                <a:gd name="connsiteY4" fmla="*/ 0 h 720080"/>
                <a:gd name="connsiteX0" fmla="*/ 0 w 936000"/>
                <a:gd name="connsiteY0" fmla="*/ 0 h 720080"/>
                <a:gd name="connsiteX1" fmla="*/ 936000 w 936000"/>
                <a:gd name="connsiteY1" fmla="*/ 0 h 720080"/>
                <a:gd name="connsiteX2" fmla="*/ 883463 w 936000"/>
                <a:gd name="connsiteY2" fmla="*/ 336471 h 720080"/>
                <a:gd name="connsiteX3" fmla="*/ 936000 w 936000"/>
                <a:gd name="connsiteY3" fmla="*/ 720080 h 720080"/>
                <a:gd name="connsiteX4" fmla="*/ 0 w 936000"/>
                <a:gd name="connsiteY4" fmla="*/ 720080 h 720080"/>
                <a:gd name="connsiteX5" fmla="*/ 0 w 936000"/>
                <a:gd name="connsiteY5" fmla="*/ 0 h 720080"/>
                <a:gd name="connsiteX0" fmla="*/ 0 w 994153"/>
                <a:gd name="connsiteY0" fmla="*/ 0 h 720080"/>
                <a:gd name="connsiteX1" fmla="*/ 936000 w 994153"/>
                <a:gd name="connsiteY1" fmla="*/ 0 h 720080"/>
                <a:gd name="connsiteX2" fmla="*/ 883463 w 994153"/>
                <a:gd name="connsiteY2" fmla="*/ 336471 h 720080"/>
                <a:gd name="connsiteX3" fmla="*/ 936000 w 994153"/>
                <a:gd name="connsiteY3" fmla="*/ 720080 h 720080"/>
                <a:gd name="connsiteX4" fmla="*/ 0 w 994153"/>
                <a:gd name="connsiteY4" fmla="*/ 720080 h 720080"/>
                <a:gd name="connsiteX5" fmla="*/ 0 w 994153"/>
                <a:gd name="connsiteY5" fmla="*/ 0 h 720080"/>
                <a:gd name="connsiteX0" fmla="*/ 0 w 994153"/>
                <a:gd name="connsiteY0" fmla="*/ 0 h 720080"/>
                <a:gd name="connsiteX1" fmla="*/ 936000 w 994153"/>
                <a:gd name="connsiteY1" fmla="*/ 0 h 720080"/>
                <a:gd name="connsiteX2" fmla="*/ 883463 w 994153"/>
                <a:gd name="connsiteY2" fmla="*/ 336471 h 720080"/>
                <a:gd name="connsiteX3" fmla="*/ 936000 w 994153"/>
                <a:gd name="connsiteY3" fmla="*/ 720080 h 720080"/>
                <a:gd name="connsiteX4" fmla="*/ 0 w 994153"/>
                <a:gd name="connsiteY4" fmla="*/ 720080 h 720080"/>
                <a:gd name="connsiteX5" fmla="*/ 0 w 994153"/>
                <a:gd name="connsiteY5" fmla="*/ 0 h 72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4153" h="720080">
                  <a:moveTo>
                    <a:pt x="0" y="0"/>
                  </a:moveTo>
                  <a:lnTo>
                    <a:pt x="936000" y="0"/>
                  </a:lnTo>
                  <a:cubicBezTo>
                    <a:pt x="935741" y="120783"/>
                    <a:pt x="1021744" y="267446"/>
                    <a:pt x="883463" y="336471"/>
                  </a:cubicBezTo>
                  <a:cubicBezTo>
                    <a:pt x="1108009" y="490220"/>
                    <a:pt x="918488" y="592210"/>
                    <a:pt x="936000" y="720080"/>
                  </a:cubicBezTo>
                  <a:lnTo>
                    <a:pt x="0" y="7200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639492" y="1776119"/>
              <a:ext cx="719626" cy="132343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8000" b="1" dirty="0">
                  <a:solidFill>
                    <a:schemeClr val="bg1"/>
                  </a:solidFill>
                  <a:cs typeface="Arial" pitchFamily="34" charset="0"/>
                </a:rPr>
                <a:t>3</a:t>
              </a:r>
              <a:endParaRPr lang="ko-KR" altLang="en-US" sz="8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915546" y="3003798"/>
            <a:ext cx="1151674" cy="1323439"/>
            <a:chOff x="6876256" y="2079570"/>
            <a:chExt cx="1151674" cy="1323439"/>
          </a:xfrm>
        </p:grpSpPr>
        <p:sp>
          <p:nvSpPr>
            <p:cNvPr id="14" name="Rectangle 13"/>
            <p:cNvSpPr/>
            <p:nvPr/>
          </p:nvSpPr>
          <p:spPr>
            <a:xfrm>
              <a:off x="6876256" y="2394360"/>
              <a:ext cx="936000" cy="72008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308304" y="2079570"/>
              <a:ext cx="719626" cy="132343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8000" b="1" dirty="0">
                  <a:solidFill>
                    <a:schemeClr val="bg1"/>
                  </a:solidFill>
                  <a:cs typeface="Arial" pitchFamily="34" charset="0"/>
                </a:rPr>
                <a:t>4</a:t>
              </a:r>
              <a:endParaRPr lang="ko-KR" altLang="en-US" sz="8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393379" y="1602042"/>
            <a:ext cx="1929159" cy="1048024"/>
            <a:chOff x="803640" y="3362835"/>
            <a:chExt cx="2059657" cy="1048024"/>
          </a:xfrm>
        </p:grpSpPr>
        <p:sp>
          <p:nvSpPr>
            <p:cNvPr id="21" name="TextBox 20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400694" y="3141505"/>
            <a:ext cx="1929159" cy="1048024"/>
            <a:chOff x="803640" y="3362835"/>
            <a:chExt cx="2059657" cy="1048024"/>
          </a:xfrm>
        </p:grpSpPr>
        <p:sp>
          <p:nvSpPr>
            <p:cNvPr id="24" name="TextBox 23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235926" y="1602042"/>
            <a:ext cx="1929159" cy="1048024"/>
            <a:chOff x="803640" y="3362835"/>
            <a:chExt cx="2059657" cy="1048024"/>
          </a:xfrm>
        </p:grpSpPr>
        <p:sp>
          <p:nvSpPr>
            <p:cNvPr id="27" name="TextBox 26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243241" y="3141505"/>
            <a:ext cx="1929159" cy="1048024"/>
            <a:chOff x="803640" y="3362835"/>
            <a:chExt cx="2059657" cy="1048024"/>
          </a:xfrm>
        </p:grpSpPr>
        <p:sp>
          <p:nvSpPr>
            <p:cNvPr id="30" name="TextBox 29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2" name="Rounded Rectangle 25"/>
          <p:cNvSpPr/>
          <p:nvPr/>
        </p:nvSpPr>
        <p:spPr>
          <a:xfrm>
            <a:off x="1122466" y="2005692"/>
            <a:ext cx="326074" cy="27481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Chord 32"/>
          <p:cNvSpPr/>
          <p:nvPr/>
        </p:nvSpPr>
        <p:spPr>
          <a:xfrm>
            <a:off x="4970897" y="1964090"/>
            <a:ext cx="405334" cy="401778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Block Arc 20"/>
          <p:cNvSpPr/>
          <p:nvPr/>
        </p:nvSpPr>
        <p:spPr>
          <a:xfrm rot="10800000">
            <a:off x="1122467" y="3485520"/>
            <a:ext cx="360873" cy="391297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5" name="Donut 22"/>
          <p:cNvSpPr>
            <a:spLocks noChangeAspect="1"/>
          </p:cNvSpPr>
          <p:nvPr/>
        </p:nvSpPr>
        <p:spPr>
          <a:xfrm>
            <a:off x="5006836" y="3604498"/>
            <a:ext cx="368181" cy="188582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287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Timeline Style</a:t>
            </a:r>
            <a:endParaRPr lang="ko-KR" altLang="en-US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>
                <a:solidFill>
                  <a:schemeClr val="accent1"/>
                </a:solidFill>
              </a:rPr>
              <a:t>Insert the title of your subtitle Here</a:t>
            </a:r>
          </a:p>
        </p:txBody>
      </p:sp>
      <p:cxnSp>
        <p:nvCxnSpPr>
          <p:cNvPr id="10" name="Straight Connector 9"/>
          <p:cNvCxnSpPr>
            <a:stCxn id="16" idx="6"/>
          </p:cNvCxnSpPr>
          <p:nvPr/>
        </p:nvCxnSpPr>
        <p:spPr>
          <a:xfrm>
            <a:off x="1670688" y="3006407"/>
            <a:ext cx="5984077" cy="8296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7092278" y="2517710"/>
            <a:ext cx="971680" cy="971680"/>
            <a:chOff x="7092280" y="2517710"/>
            <a:chExt cx="971680" cy="971680"/>
          </a:xfrm>
        </p:grpSpPr>
        <p:sp>
          <p:nvSpPr>
            <p:cNvPr id="12" name="Oval 11"/>
            <p:cNvSpPr/>
            <p:nvPr/>
          </p:nvSpPr>
          <p:spPr>
            <a:xfrm>
              <a:off x="7092280" y="2517710"/>
              <a:ext cx="971680" cy="971680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7201684" y="2627114"/>
              <a:ext cx="752872" cy="75287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454664" y="2862391"/>
            <a:ext cx="288032" cy="288032"/>
            <a:chOff x="611560" y="2851238"/>
            <a:chExt cx="288032" cy="288032"/>
          </a:xfrm>
        </p:grpSpPr>
        <p:sp>
          <p:nvSpPr>
            <p:cNvPr id="15" name="Oval 14"/>
            <p:cNvSpPr/>
            <p:nvPr/>
          </p:nvSpPr>
          <p:spPr>
            <a:xfrm>
              <a:off x="611560" y="2851238"/>
              <a:ext cx="288032" cy="288032"/>
            </a:xfrm>
            <a:prstGeom prst="ellipse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683568" y="2923246"/>
              <a:ext cx="144016" cy="14401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864067" y="2851238"/>
            <a:ext cx="288032" cy="288032"/>
            <a:chOff x="611560" y="2851238"/>
            <a:chExt cx="288032" cy="288032"/>
          </a:xfrm>
        </p:grpSpPr>
        <p:sp>
          <p:nvSpPr>
            <p:cNvPr id="18" name="Oval 17"/>
            <p:cNvSpPr/>
            <p:nvPr/>
          </p:nvSpPr>
          <p:spPr>
            <a:xfrm>
              <a:off x="611560" y="2851238"/>
              <a:ext cx="288032" cy="288032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683568" y="2923246"/>
              <a:ext cx="144016" cy="14401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273470" y="2851238"/>
            <a:ext cx="288032" cy="288032"/>
            <a:chOff x="611560" y="2851238"/>
            <a:chExt cx="288032" cy="288032"/>
          </a:xfrm>
        </p:grpSpPr>
        <p:sp>
          <p:nvSpPr>
            <p:cNvPr id="21" name="Oval 20"/>
            <p:cNvSpPr/>
            <p:nvPr/>
          </p:nvSpPr>
          <p:spPr>
            <a:xfrm>
              <a:off x="611560" y="2851238"/>
              <a:ext cx="288032" cy="288032"/>
            </a:xfrm>
            <a:prstGeom prst="ellipse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683568" y="2923246"/>
              <a:ext cx="144016" cy="14401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682873" y="2851238"/>
            <a:ext cx="288032" cy="288032"/>
            <a:chOff x="611560" y="2851238"/>
            <a:chExt cx="288032" cy="288032"/>
          </a:xfrm>
        </p:grpSpPr>
        <p:sp>
          <p:nvSpPr>
            <p:cNvPr id="24" name="Oval 23"/>
            <p:cNvSpPr/>
            <p:nvPr/>
          </p:nvSpPr>
          <p:spPr>
            <a:xfrm>
              <a:off x="611560" y="2851238"/>
              <a:ext cx="288032" cy="288032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683568" y="2923246"/>
              <a:ext cx="144016" cy="14401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6" name="Text Placeholder 17"/>
          <p:cNvSpPr txBox="1">
            <a:spLocks/>
          </p:cNvSpPr>
          <p:nvPr/>
        </p:nvSpPr>
        <p:spPr>
          <a:xfrm>
            <a:off x="5304622" y="2281436"/>
            <a:ext cx="1024939" cy="360040"/>
          </a:xfrm>
          <a:prstGeom prst="rect">
            <a:avLst/>
          </a:prstGeom>
          <a:ln w="25400">
            <a:solidFill>
              <a:schemeClr val="accent1"/>
            </a:solidFill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2018</a:t>
            </a:r>
          </a:p>
        </p:txBody>
      </p:sp>
      <p:sp>
        <p:nvSpPr>
          <p:cNvPr id="27" name="Text Placeholder 17"/>
          <p:cNvSpPr txBox="1">
            <a:spLocks/>
          </p:cNvSpPr>
          <p:nvPr/>
        </p:nvSpPr>
        <p:spPr>
          <a:xfrm>
            <a:off x="3898485" y="3301074"/>
            <a:ext cx="1024939" cy="360040"/>
          </a:xfrm>
          <a:prstGeom prst="rect">
            <a:avLst/>
          </a:prstGeom>
          <a:ln w="25400">
            <a:solidFill>
              <a:schemeClr val="accent2"/>
            </a:solidFill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2017</a:t>
            </a:r>
          </a:p>
        </p:txBody>
      </p:sp>
      <p:sp>
        <p:nvSpPr>
          <p:cNvPr id="28" name="Text Placeholder 17"/>
          <p:cNvSpPr txBox="1">
            <a:spLocks/>
          </p:cNvSpPr>
          <p:nvPr/>
        </p:nvSpPr>
        <p:spPr>
          <a:xfrm>
            <a:off x="2492348" y="2283718"/>
            <a:ext cx="1024939" cy="360040"/>
          </a:xfrm>
          <a:prstGeom prst="rect">
            <a:avLst/>
          </a:prstGeom>
          <a:ln w="25400">
            <a:solidFill>
              <a:schemeClr val="accent1"/>
            </a:solidFill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2016</a:t>
            </a:r>
          </a:p>
        </p:txBody>
      </p:sp>
      <p:sp>
        <p:nvSpPr>
          <p:cNvPr id="29" name="Text Placeholder 17"/>
          <p:cNvSpPr txBox="1">
            <a:spLocks/>
          </p:cNvSpPr>
          <p:nvPr/>
        </p:nvSpPr>
        <p:spPr>
          <a:xfrm>
            <a:off x="1086211" y="3301034"/>
            <a:ext cx="1024939" cy="360040"/>
          </a:xfrm>
          <a:prstGeom prst="rect">
            <a:avLst/>
          </a:prstGeom>
          <a:ln w="25400">
            <a:solidFill>
              <a:schemeClr val="accent2"/>
            </a:solidFill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68852" y="3775284"/>
            <a:ext cx="2059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381126" y="3775324"/>
            <a:ext cx="2059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787262" y="1345332"/>
            <a:ext cx="2059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974989" y="1347614"/>
            <a:ext cx="2059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4" name="Text Placeholder 17"/>
          <p:cNvSpPr txBox="1">
            <a:spLocks/>
          </p:cNvSpPr>
          <p:nvPr/>
        </p:nvSpPr>
        <p:spPr>
          <a:xfrm>
            <a:off x="7065649" y="2019205"/>
            <a:ext cx="1024939" cy="360040"/>
          </a:xfrm>
          <a:prstGeom prst="rect">
            <a:avLst/>
          </a:prstGeom>
          <a:ln w="25400">
            <a:solidFill>
              <a:schemeClr val="accent2"/>
            </a:solidFill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2019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548290" y="3579862"/>
            <a:ext cx="2059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6" name="Donut 22"/>
          <p:cNvSpPr>
            <a:spLocks noChangeAspect="1"/>
          </p:cNvSpPr>
          <p:nvPr/>
        </p:nvSpPr>
        <p:spPr>
          <a:xfrm>
            <a:off x="7281413" y="2862731"/>
            <a:ext cx="593410" cy="303944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549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Heading</a:t>
            </a:r>
            <a:endParaRPr lang="ko-KR" altLang="en-US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>
                <a:solidFill>
                  <a:schemeClr val="accent1"/>
                </a:solidFill>
              </a:rPr>
              <a:t>Insert the title of your subtitle Here</a:t>
            </a:r>
          </a:p>
        </p:txBody>
      </p:sp>
      <p:grpSp>
        <p:nvGrpSpPr>
          <p:cNvPr id="4" name="Group 3"/>
          <p:cNvGrpSpPr/>
          <p:nvPr/>
        </p:nvGrpSpPr>
        <p:grpSpPr>
          <a:xfrm rot="2700000">
            <a:off x="1016015" y="2609976"/>
            <a:ext cx="1531598" cy="935803"/>
            <a:chOff x="2411760" y="2572519"/>
            <a:chExt cx="2035245" cy="1008112"/>
          </a:xfrm>
        </p:grpSpPr>
        <p:sp>
          <p:nvSpPr>
            <p:cNvPr id="5" name="Pentagon 1"/>
            <p:cNvSpPr/>
            <p:nvPr/>
          </p:nvSpPr>
          <p:spPr>
            <a:xfrm>
              <a:off x="2411760" y="3076575"/>
              <a:ext cx="2035245" cy="504056"/>
            </a:xfrm>
            <a:custGeom>
              <a:avLst/>
              <a:gdLst/>
              <a:ahLst/>
              <a:cxnLst/>
              <a:rect l="l" t="t" r="r" b="b"/>
              <a:pathLst>
                <a:path w="2035245" h="504056">
                  <a:moveTo>
                    <a:pt x="0" y="0"/>
                  </a:moveTo>
                  <a:lnTo>
                    <a:pt x="2035245" y="0"/>
                  </a:lnTo>
                  <a:lnTo>
                    <a:pt x="1634702" y="504056"/>
                  </a:lnTo>
                  <a:lnTo>
                    <a:pt x="0" y="50405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" name="Pentagon 1"/>
            <p:cNvSpPr/>
            <p:nvPr/>
          </p:nvSpPr>
          <p:spPr>
            <a:xfrm flipV="1">
              <a:off x="2411760" y="2572519"/>
              <a:ext cx="2035245" cy="504056"/>
            </a:xfrm>
            <a:custGeom>
              <a:avLst/>
              <a:gdLst/>
              <a:ahLst/>
              <a:cxnLst/>
              <a:rect l="l" t="t" r="r" b="b"/>
              <a:pathLst>
                <a:path w="2035245" h="504056">
                  <a:moveTo>
                    <a:pt x="0" y="0"/>
                  </a:moveTo>
                  <a:lnTo>
                    <a:pt x="2035245" y="0"/>
                  </a:lnTo>
                  <a:lnTo>
                    <a:pt x="1634702" y="504056"/>
                  </a:lnTo>
                  <a:lnTo>
                    <a:pt x="0" y="504056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" name="Group 6"/>
          <p:cNvGrpSpPr/>
          <p:nvPr/>
        </p:nvGrpSpPr>
        <p:grpSpPr>
          <a:xfrm rot="2700000">
            <a:off x="2847494" y="2609976"/>
            <a:ext cx="1531598" cy="935803"/>
            <a:chOff x="2411760" y="2572519"/>
            <a:chExt cx="2035245" cy="1008112"/>
          </a:xfrm>
        </p:grpSpPr>
        <p:sp>
          <p:nvSpPr>
            <p:cNvPr id="8" name="Pentagon 1"/>
            <p:cNvSpPr/>
            <p:nvPr/>
          </p:nvSpPr>
          <p:spPr>
            <a:xfrm>
              <a:off x="2411760" y="3076575"/>
              <a:ext cx="2035245" cy="504056"/>
            </a:xfrm>
            <a:custGeom>
              <a:avLst/>
              <a:gdLst/>
              <a:ahLst/>
              <a:cxnLst/>
              <a:rect l="l" t="t" r="r" b="b"/>
              <a:pathLst>
                <a:path w="2035245" h="504056">
                  <a:moveTo>
                    <a:pt x="0" y="0"/>
                  </a:moveTo>
                  <a:lnTo>
                    <a:pt x="2035245" y="0"/>
                  </a:lnTo>
                  <a:lnTo>
                    <a:pt x="1634702" y="504056"/>
                  </a:lnTo>
                  <a:lnTo>
                    <a:pt x="0" y="5040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Pentagon 1"/>
            <p:cNvSpPr/>
            <p:nvPr/>
          </p:nvSpPr>
          <p:spPr>
            <a:xfrm flipV="1">
              <a:off x="2411760" y="2572519"/>
              <a:ext cx="2035245" cy="504056"/>
            </a:xfrm>
            <a:custGeom>
              <a:avLst/>
              <a:gdLst/>
              <a:ahLst/>
              <a:cxnLst/>
              <a:rect l="l" t="t" r="r" b="b"/>
              <a:pathLst>
                <a:path w="2035245" h="504056">
                  <a:moveTo>
                    <a:pt x="0" y="0"/>
                  </a:moveTo>
                  <a:lnTo>
                    <a:pt x="2035245" y="0"/>
                  </a:lnTo>
                  <a:lnTo>
                    <a:pt x="1634702" y="504056"/>
                  </a:lnTo>
                  <a:lnTo>
                    <a:pt x="0" y="504056"/>
                  </a:lnTo>
                  <a:close/>
                </a:path>
              </a:pathLst>
            </a:custGeom>
            <a:solidFill>
              <a:schemeClr val="accent3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0" name="Group 9"/>
          <p:cNvGrpSpPr/>
          <p:nvPr/>
        </p:nvGrpSpPr>
        <p:grpSpPr>
          <a:xfrm rot="2700000">
            <a:off x="4678973" y="2609976"/>
            <a:ext cx="1531598" cy="935803"/>
            <a:chOff x="2411760" y="2572519"/>
            <a:chExt cx="2035245" cy="1008112"/>
          </a:xfrm>
        </p:grpSpPr>
        <p:sp>
          <p:nvSpPr>
            <p:cNvPr id="11" name="Pentagon 1"/>
            <p:cNvSpPr/>
            <p:nvPr/>
          </p:nvSpPr>
          <p:spPr>
            <a:xfrm>
              <a:off x="2411760" y="3076575"/>
              <a:ext cx="2035245" cy="504056"/>
            </a:xfrm>
            <a:custGeom>
              <a:avLst/>
              <a:gdLst/>
              <a:ahLst/>
              <a:cxnLst/>
              <a:rect l="l" t="t" r="r" b="b"/>
              <a:pathLst>
                <a:path w="2035245" h="504056">
                  <a:moveTo>
                    <a:pt x="0" y="0"/>
                  </a:moveTo>
                  <a:lnTo>
                    <a:pt x="2035245" y="0"/>
                  </a:lnTo>
                  <a:lnTo>
                    <a:pt x="1634702" y="504056"/>
                  </a:lnTo>
                  <a:lnTo>
                    <a:pt x="0" y="50405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" name="Pentagon 1"/>
            <p:cNvSpPr/>
            <p:nvPr/>
          </p:nvSpPr>
          <p:spPr>
            <a:xfrm flipV="1">
              <a:off x="2411760" y="2572519"/>
              <a:ext cx="2035245" cy="504056"/>
            </a:xfrm>
            <a:custGeom>
              <a:avLst/>
              <a:gdLst/>
              <a:ahLst/>
              <a:cxnLst/>
              <a:rect l="l" t="t" r="r" b="b"/>
              <a:pathLst>
                <a:path w="2035245" h="504056">
                  <a:moveTo>
                    <a:pt x="0" y="0"/>
                  </a:moveTo>
                  <a:lnTo>
                    <a:pt x="2035245" y="0"/>
                  </a:lnTo>
                  <a:lnTo>
                    <a:pt x="1634702" y="504056"/>
                  </a:lnTo>
                  <a:lnTo>
                    <a:pt x="0" y="504056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3" name="Group 12"/>
          <p:cNvGrpSpPr/>
          <p:nvPr/>
        </p:nvGrpSpPr>
        <p:grpSpPr>
          <a:xfrm rot="2700000">
            <a:off x="6510452" y="2609976"/>
            <a:ext cx="1531598" cy="935803"/>
            <a:chOff x="2411760" y="2572519"/>
            <a:chExt cx="2035245" cy="1008112"/>
          </a:xfrm>
        </p:grpSpPr>
        <p:sp>
          <p:nvSpPr>
            <p:cNvPr id="14" name="Pentagon 1"/>
            <p:cNvSpPr/>
            <p:nvPr/>
          </p:nvSpPr>
          <p:spPr>
            <a:xfrm>
              <a:off x="2411760" y="3076575"/>
              <a:ext cx="2035245" cy="504056"/>
            </a:xfrm>
            <a:custGeom>
              <a:avLst/>
              <a:gdLst/>
              <a:ahLst/>
              <a:cxnLst/>
              <a:rect l="l" t="t" r="r" b="b"/>
              <a:pathLst>
                <a:path w="2035245" h="504056">
                  <a:moveTo>
                    <a:pt x="0" y="0"/>
                  </a:moveTo>
                  <a:lnTo>
                    <a:pt x="2035245" y="0"/>
                  </a:lnTo>
                  <a:lnTo>
                    <a:pt x="1634702" y="504056"/>
                  </a:lnTo>
                  <a:lnTo>
                    <a:pt x="0" y="5040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5" name="Pentagon 1"/>
            <p:cNvSpPr/>
            <p:nvPr/>
          </p:nvSpPr>
          <p:spPr>
            <a:xfrm flipV="1">
              <a:off x="2411760" y="2572519"/>
              <a:ext cx="2035245" cy="504056"/>
            </a:xfrm>
            <a:custGeom>
              <a:avLst/>
              <a:gdLst/>
              <a:ahLst/>
              <a:cxnLst/>
              <a:rect l="l" t="t" r="r" b="b"/>
              <a:pathLst>
                <a:path w="2035245" h="504056">
                  <a:moveTo>
                    <a:pt x="0" y="0"/>
                  </a:moveTo>
                  <a:lnTo>
                    <a:pt x="2035245" y="0"/>
                  </a:lnTo>
                  <a:lnTo>
                    <a:pt x="1634702" y="504056"/>
                  </a:lnTo>
                  <a:lnTo>
                    <a:pt x="0" y="504056"/>
                  </a:lnTo>
                  <a:close/>
                </a:path>
              </a:pathLst>
            </a:custGeom>
            <a:solidFill>
              <a:schemeClr val="accent3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92380" y="3897510"/>
            <a:ext cx="2909723" cy="906488"/>
            <a:chOff x="952701" y="3409575"/>
            <a:chExt cx="1324654" cy="906488"/>
          </a:xfrm>
        </p:grpSpPr>
        <p:sp>
          <p:nvSpPr>
            <p:cNvPr id="17" name="TextBox 16"/>
            <p:cNvSpPr txBox="1"/>
            <p:nvPr/>
          </p:nvSpPr>
          <p:spPr>
            <a:xfrm>
              <a:off x="952701" y="3669732"/>
              <a:ext cx="13246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52701" y="3409575"/>
              <a:ext cx="13246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008616" y="3888984"/>
            <a:ext cx="2909723" cy="906488"/>
            <a:chOff x="952701" y="3409575"/>
            <a:chExt cx="1324654" cy="906488"/>
          </a:xfrm>
        </p:grpSpPr>
        <p:sp>
          <p:nvSpPr>
            <p:cNvPr id="20" name="TextBox 19"/>
            <p:cNvSpPr txBox="1"/>
            <p:nvPr/>
          </p:nvSpPr>
          <p:spPr>
            <a:xfrm>
              <a:off x="952701" y="3669732"/>
              <a:ext cx="13246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52701" y="3409575"/>
              <a:ext cx="13246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250498" y="1208636"/>
            <a:ext cx="2909723" cy="906488"/>
            <a:chOff x="952701" y="3409575"/>
            <a:chExt cx="1324654" cy="906488"/>
          </a:xfrm>
        </p:grpSpPr>
        <p:sp>
          <p:nvSpPr>
            <p:cNvPr id="23" name="TextBox 22"/>
            <p:cNvSpPr txBox="1"/>
            <p:nvPr/>
          </p:nvSpPr>
          <p:spPr>
            <a:xfrm>
              <a:off x="952701" y="3669732"/>
              <a:ext cx="13246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52701" y="3409575"/>
              <a:ext cx="13246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766733" y="1206805"/>
            <a:ext cx="2909723" cy="906488"/>
            <a:chOff x="952701" y="3409575"/>
            <a:chExt cx="1324654" cy="906488"/>
          </a:xfrm>
        </p:grpSpPr>
        <p:sp>
          <p:nvSpPr>
            <p:cNvPr id="26" name="TextBox 25"/>
            <p:cNvSpPr txBox="1"/>
            <p:nvPr/>
          </p:nvSpPr>
          <p:spPr>
            <a:xfrm>
              <a:off x="952701" y="3669732"/>
              <a:ext cx="13246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952701" y="3409575"/>
              <a:ext cx="13246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Rectangle 30"/>
          <p:cNvSpPr>
            <a:spLocks noChangeAspect="1"/>
          </p:cNvSpPr>
          <p:nvPr/>
        </p:nvSpPr>
        <p:spPr>
          <a:xfrm>
            <a:off x="1601530" y="2982294"/>
            <a:ext cx="279951" cy="279133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9" name="Oval 7"/>
          <p:cNvSpPr>
            <a:spLocks noChangeAspect="1"/>
          </p:cNvSpPr>
          <p:nvPr/>
        </p:nvSpPr>
        <p:spPr>
          <a:xfrm>
            <a:off x="7159330" y="2961611"/>
            <a:ext cx="320500" cy="32049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0" name="Oval 21"/>
          <p:cNvSpPr>
            <a:spLocks noChangeAspect="1"/>
          </p:cNvSpPr>
          <p:nvPr/>
        </p:nvSpPr>
        <p:spPr>
          <a:xfrm>
            <a:off x="5294454" y="2958409"/>
            <a:ext cx="324195" cy="32690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1" name="Rounded Rectangle 27"/>
          <p:cNvSpPr>
            <a:spLocks noChangeAspect="1"/>
          </p:cNvSpPr>
          <p:nvPr/>
        </p:nvSpPr>
        <p:spPr>
          <a:xfrm>
            <a:off x="3447865" y="3000415"/>
            <a:ext cx="316210" cy="24289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4655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619672" y="699542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solidFill>
                  <a:schemeClr val="accent3"/>
                </a:solidFill>
                <a:cs typeface="Arial" pitchFamily="34" charset="0"/>
              </a:rPr>
              <a:t>01</a:t>
            </a:r>
            <a:endParaRPr lang="ko-KR" altLang="en-US" sz="28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57489" y="2643758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28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28184" y="699542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48264" y="2643758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04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392121" y="3213864"/>
            <a:ext cx="2110320" cy="1048024"/>
            <a:chOff x="803640" y="3362835"/>
            <a:chExt cx="2059657" cy="1048024"/>
          </a:xfrm>
        </p:grpSpPr>
        <p:sp>
          <p:nvSpPr>
            <p:cNvPr id="16" name="TextBox 15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948264" y="3213864"/>
            <a:ext cx="2110320" cy="1048024"/>
            <a:chOff x="803640" y="3362835"/>
            <a:chExt cx="2059657" cy="1048024"/>
          </a:xfrm>
        </p:grpSpPr>
        <p:sp>
          <p:nvSpPr>
            <p:cNvPr id="19" name="TextBox 18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679557" y="1275606"/>
            <a:ext cx="2110320" cy="1048024"/>
            <a:chOff x="803640" y="3362835"/>
            <a:chExt cx="2059657" cy="1048024"/>
          </a:xfrm>
        </p:grpSpPr>
        <p:sp>
          <p:nvSpPr>
            <p:cNvPr id="22" name="TextBox 21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94769" y="1384119"/>
            <a:ext cx="2110320" cy="1048024"/>
            <a:chOff x="803640" y="3362835"/>
            <a:chExt cx="2059657" cy="1048024"/>
          </a:xfrm>
        </p:grpSpPr>
        <p:sp>
          <p:nvSpPr>
            <p:cNvPr id="25" name="TextBox 24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9FD042C7-DBE4-43A1-8128-E08DAE4C2B15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33D806B5-0788-47D8-9BE9-55A5040B394E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3F7EBB59-ECD1-4027-852B-89FF141BC092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10" name="그림 개체 틀 9">
            <a:extLst>
              <a:ext uri="{FF2B5EF4-FFF2-40B4-BE49-F238E27FC236}">
                <a16:creationId xmlns:a16="http://schemas.microsoft.com/office/drawing/2014/main" id="{9BB87ED7-CEDB-4CE4-BC79-4734DBE25A2D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</p:spTree>
    <p:extLst>
      <p:ext uri="{BB962C8B-B14F-4D97-AF65-F5344CB8AC3E}">
        <p14:creationId xmlns:p14="http://schemas.microsoft.com/office/powerpoint/2010/main" val="856836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Infographic Style</a:t>
            </a:r>
            <a:endParaRPr lang="ko-KR" altLang="en-US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>
                <a:solidFill>
                  <a:schemeClr val="accent1"/>
                </a:solidFill>
              </a:rPr>
              <a:t>Insert the title of your subtitle Here</a:t>
            </a:r>
          </a:p>
        </p:txBody>
      </p:sp>
      <p:sp>
        <p:nvSpPr>
          <p:cNvPr id="4" name="Round Same Side Corner Rectangle 8"/>
          <p:cNvSpPr/>
          <p:nvPr/>
        </p:nvSpPr>
        <p:spPr>
          <a:xfrm>
            <a:off x="4286796" y="3037731"/>
            <a:ext cx="586311" cy="1544200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47A3DE"/>
              </a:solidFill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2267744" y="1901733"/>
            <a:ext cx="1584176" cy="860102"/>
          </a:xfrm>
          <a:prstGeom prst="leftArrow">
            <a:avLst>
              <a:gd name="adj1" fmla="val 59244"/>
              <a:gd name="adj2" fmla="val 8874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Left Arrow 5"/>
          <p:cNvSpPr/>
          <p:nvPr/>
        </p:nvSpPr>
        <p:spPr>
          <a:xfrm flipH="1">
            <a:off x="5292080" y="1901733"/>
            <a:ext cx="1584176" cy="860102"/>
          </a:xfrm>
          <a:prstGeom prst="leftArrow">
            <a:avLst>
              <a:gd name="adj1" fmla="val 59244"/>
              <a:gd name="adj2" fmla="val 8874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4095811" y="1684095"/>
            <a:ext cx="93647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6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?</a:t>
            </a:r>
            <a:endParaRPr lang="ko-KR" altLang="en-US" sz="9600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644169" y="2848417"/>
            <a:ext cx="2952328" cy="896034"/>
            <a:chOff x="3017859" y="4310610"/>
            <a:chExt cx="1870812" cy="896034"/>
          </a:xfrm>
        </p:grpSpPr>
        <p:sp>
          <p:nvSpPr>
            <p:cNvPr id="9" name="TextBox 8"/>
            <p:cNvSpPr txBox="1"/>
            <p:nvPr/>
          </p:nvSpPr>
          <p:spPr>
            <a:xfrm>
              <a:off x="3021856" y="4560313"/>
              <a:ext cx="18668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017859" y="4310610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644169" y="3886019"/>
            <a:ext cx="2952328" cy="896034"/>
            <a:chOff x="3017859" y="4310610"/>
            <a:chExt cx="1870812" cy="896034"/>
          </a:xfrm>
        </p:grpSpPr>
        <p:sp>
          <p:nvSpPr>
            <p:cNvPr id="12" name="TextBox 11"/>
            <p:cNvSpPr txBox="1"/>
            <p:nvPr/>
          </p:nvSpPr>
          <p:spPr>
            <a:xfrm>
              <a:off x="3021856" y="4560313"/>
              <a:ext cx="18668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017859" y="4310610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78954" y="2837837"/>
            <a:ext cx="2952328" cy="896034"/>
            <a:chOff x="3017859" y="4310610"/>
            <a:chExt cx="1870812" cy="896034"/>
          </a:xfrm>
        </p:grpSpPr>
        <p:sp>
          <p:nvSpPr>
            <p:cNvPr id="15" name="TextBox 14"/>
            <p:cNvSpPr txBox="1"/>
            <p:nvPr/>
          </p:nvSpPr>
          <p:spPr>
            <a:xfrm>
              <a:off x="3021856" y="4560313"/>
              <a:ext cx="18668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017859" y="4310610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78954" y="3886019"/>
            <a:ext cx="2952328" cy="896034"/>
            <a:chOff x="3017859" y="4310610"/>
            <a:chExt cx="1870812" cy="896034"/>
          </a:xfrm>
        </p:grpSpPr>
        <p:sp>
          <p:nvSpPr>
            <p:cNvPr id="18" name="TextBox 17"/>
            <p:cNvSpPr txBox="1"/>
            <p:nvPr/>
          </p:nvSpPr>
          <p:spPr>
            <a:xfrm>
              <a:off x="3021856" y="4560313"/>
              <a:ext cx="18668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017859" y="4310610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563405" y="1255402"/>
            <a:ext cx="8033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</a:t>
            </a:r>
          </a:p>
        </p:txBody>
      </p:sp>
    </p:spTree>
    <p:extLst>
      <p:ext uri="{BB962C8B-B14F-4D97-AF65-F5344CB8AC3E}">
        <p14:creationId xmlns:p14="http://schemas.microsoft.com/office/powerpoint/2010/main" val="1681572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Heading</a:t>
            </a:r>
            <a:endParaRPr lang="ko-KR" altLang="en-US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>
                <a:solidFill>
                  <a:schemeClr val="accent1"/>
                </a:solidFill>
              </a:rPr>
              <a:t>Insert the title of your subtitle Here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944662" y="1453640"/>
            <a:ext cx="2949331" cy="3240360"/>
            <a:chOff x="3011677" y="1500367"/>
            <a:chExt cx="2875838" cy="3159615"/>
          </a:xfrm>
        </p:grpSpPr>
        <p:grpSp>
          <p:nvGrpSpPr>
            <p:cNvPr id="5" name="Group 4"/>
            <p:cNvGrpSpPr/>
            <p:nvPr/>
          </p:nvGrpSpPr>
          <p:grpSpPr>
            <a:xfrm>
              <a:off x="3011677" y="1500367"/>
              <a:ext cx="2875838" cy="1397133"/>
              <a:chOff x="2956749" y="1385331"/>
              <a:chExt cx="2875838" cy="1397133"/>
            </a:xfrm>
          </p:grpSpPr>
          <p:sp>
            <p:nvSpPr>
              <p:cNvPr id="9" name="Round Same Side Corner Rectangle 1"/>
              <p:cNvSpPr/>
              <p:nvPr/>
            </p:nvSpPr>
            <p:spPr>
              <a:xfrm rot="18900000">
                <a:off x="2956749" y="1634819"/>
                <a:ext cx="1397133" cy="898157"/>
              </a:xfrm>
              <a:custGeom>
                <a:avLst/>
                <a:gdLst/>
                <a:ahLst/>
                <a:cxnLst/>
                <a:rect l="l" t="t" r="r" b="b"/>
                <a:pathLst>
                  <a:path w="2016224" h="1296144">
                    <a:moveTo>
                      <a:pt x="133192" y="0"/>
                    </a:moveTo>
                    <a:lnTo>
                      <a:pt x="1883032" y="0"/>
                    </a:lnTo>
                    <a:cubicBezTo>
                      <a:pt x="1956592" y="0"/>
                      <a:pt x="2016224" y="59632"/>
                      <a:pt x="2016224" y="133192"/>
                    </a:cubicBezTo>
                    <a:lnTo>
                      <a:pt x="2016224" y="1296144"/>
                    </a:lnTo>
                    <a:lnTo>
                      <a:pt x="1785678" y="1296144"/>
                    </a:lnTo>
                    <a:lnTo>
                      <a:pt x="1785678" y="430490"/>
                    </a:lnTo>
                    <a:cubicBezTo>
                      <a:pt x="1785678" y="356443"/>
                      <a:pt x="1725651" y="296416"/>
                      <a:pt x="1651604" y="296416"/>
                    </a:cubicBezTo>
                    <a:lnTo>
                      <a:pt x="364620" y="296416"/>
                    </a:lnTo>
                    <a:cubicBezTo>
                      <a:pt x="290573" y="296416"/>
                      <a:pt x="230546" y="356443"/>
                      <a:pt x="230546" y="430490"/>
                    </a:cubicBezTo>
                    <a:lnTo>
                      <a:pt x="230546" y="1296144"/>
                    </a:lnTo>
                    <a:lnTo>
                      <a:pt x="0" y="1296144"/>
                    </a:lnTo>
                    <a:lnTo>
                      <a:pt x="0" y="133192"/>
                    </a:lnTo>
                    <a:cubicBezTo>
                      <a:pt x="0" y="59632"/>
                      <a:pt x="59632" y="0"/>
                      <a:pt x="13319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" name="Round Same Side Corner Rectangle 1"/>
              <p:cNvSpPr/>
              <p:nvPr/>
            </p:nvSpPr>
            <p:spPr>
              <a:xfrm rot="2700000">
                <a:off x="4684942" y="1634819"/>
                <a:ext cx="1397133" cy="898157"/>
              </a:xfrm>
              <a:custGeom>
                <a:avLst/>
                <a:gdLst/>
                <a:ahLst/>
                <a:cxnLst/>
                <a:rect l="l" t="t" r="r" b="b"/>
                <a:pathLst>
                  <a:path w="2016224" h="1296144">
                    <a:moveTo>
                      <a:pt x="133192" y="0"/>
                    </a:moveTo>
                    <a:lnTo>
                      <a:pt x="1883032" y="0"/>
                    </a:lnTo>
                    <a:cubicBezTo>
                      <a:pt x="1956592" y="0"/>
                      <a:pt x="2016224" y="59632"/>
                      <a:pt x="2016224" y="133192"/>
                    </a:cubicBezTo>
                    <a:lnTo>
                      <a:pt x="2016224" y="1296144"/>
                    </a:lnTo>
                    <a:lnTo>
                      <a:pt x="1785678" y="1296144"/>
                    </a:lnTo>
                    <a:lnTo>
                      <a:pt x="1785678" y="430490"/>
                    </a:lnTo>
                    <a:cubicBezTo>
                      <a:pt x="1785678" y="356443"/>
                      <a:pt x="1725651" y="296416"/>
                      <a:pt x="1651604" y="296416"/>
                    </a:cubicBezTo>
                    <a:lnTo>
                      <a:pt x="364620" y="296416"/>
                    </a:lnTo>
                    <a:cubicBezTo>
                      <a:pt x="290573" y="296416"/>
                      <a:pt x="230546" y="356443"/>
                      <a:pt x="230546" y="430490"/>
                    </a:cubicBezTo>
                    <a:lnTo>
                      <a:pt x="230546" y="1296144"/>
                    </a:lnTo>
                    <a:lnTo>
                      <a:pt x="0" y="1296144"/>
                    </a:lnTo>
                    <a:lnTo>
                      <a:pt x="0" y="133192"/>
                    </a:lnTo>
                    <a:cubicBezTo>
                      <a:pt x="0" y="59632"/>
                      <a:pt x="59632" y="0"/>
                      <a:pt x="1331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 flipV="1">
              <a:off x="3011677" y="3262849"/>
              <a:ext cx="2875838" cy="1397133"/>
              <a:chOff x="2956749" y="1385331"/>
              <a:chExt cx="2875838" cy="1397133"/>
            </a:xfrm>
          </p:grpSpPr>
          <p:sp>
            <p:nvSpPr>
              <p:cNvPr id="7" name="Round Same Side Corner Rectangle 1"/>
              <p:cNvSpPr/>
              <p:nvPr/>
            </p:nvSpPr>
            <p:spPr>
              <a:xfrm rot="18900000">
                <a:off x="2956749" y="1634819"/>
                <a:ext cx="1397133" cy="898157"/>
              </a:xfrm>
              <a:custGeom>
                <a:avLst/>
                <a:gdLst/>
                <a:ahLst/>
                <a:cxnLst/>
                <a:rect l="l" t="t" r="r" b="b"/>
                <a:pathLst>
                  <a:path w="2016224" h="1296144">
                    <a:moveTo>
                      <a:pt x="133192" y="0"/>
                    </a:moveTo>
                    <a:lnTo>
                      <a:pt x="1883032" y="0"/>
                    </a:lnTo>
                    <a:cubicBezTo>
                      <a:pt x="1956592" y="0"/>
                      <a:pt x="2016224" y="59632"/>
                      <a:pt x="2016224" y="133192"/>
                    </a:cubicBezTo>
                    <a:lnTo>
                      <a:pt x="2016224" y="1296144"/>
                    </a:lnTo>
                    <a:lnTo>
                      <a:pt x="1785678" y="1296144"/>
                    </a:lnTo>
                    <a:lnTo>
                      <a:pt x="1785678" y="430490"/>
                    </a:lnTo>
                    <a:cubicBezTo>
                      <a:pt x="1785678" y="356443"/>
                      <a:pt x="1725651" y="296416"/>
                      <a:pt x="1651604" y="296416"/>
                    </a:cubicBezTo>
                    <a:lnTo>
                      <a:pt x="364620" y="296416"/>
                    </a:lnTo>
                    <a:cubicBezTo>
                      <a:pt x="290573" y="296416"/>
                      <a:pt x="230546" y="356443"/>
                      <a:pt x="230546" y="430490"/>
                    </a:cubicBezTo>
                    <a:lnTo>
                      <a:pt x="230546" y="1296144"/>
                    </a:lnTo>
                    <a:lnTo>
                      <a:pt x="0" y="1296144"/>
                    </a:lnTo>
                    <a:lnTo>
                      <a:pt x="0" y="133192"/>
                    </a:lnTo>
                    <a:cubicBezTo>
                      <a:pt x="0" y="59632"/>
                      <a:pt x="59632" y="0"/>
                      <a:pt x="1331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" name="Round Same Side Corner Rectangle 1"/>
              <p:cNvSpPr/>
              <p:nvPr/>
            </p:nvSpPr>
            <p:spPr>
              <a:xfrm rot="2700000">
                <a:off x="4684942" y="1634819"/>
                <a:ext cx="1397133" cy="898157"/>
              </a:xfrm>
              <a:custGeom>
                <a:avLst/>
                <a:gdLst/>
                <a:ahLst/>
                <a:cxnLst/>
                <a:rect l="l" t="t" r="r" b="b"/>
                <a:pathLst>
                  <a:path w="2016224" h="1296144">
                    <a:moveTo>
                      <a:pt x="133192" y="0"/>
                    </a:moveTo>
                    <a:lnTo>
                      <a:pt x="1883032" y="0"/>
                    </a:lnTo>
                    <a:cubicBezTo>
                      <a:pt x="1956592" y="0"/>
                      <a:pt x="2016224" y="59632"/>
                      <a:pt x="2016224" y="133192"/>
                    </a:cubicBezTo>
                    <a:lnTo>
                      <a:pt x="2016224" y="1296144"/>
                    </a:lnTo>
                    <a:lnTo>
                      <a:pt x="1785678" y="1296144"/>
                    </a:lnTo>
                    <a:lnTo>
                      <a:pt x="1785678" y="430490"/>
                    </a:lnTo>
                    <a:cubicBezTo>
                      <a:pt x="1785678" y="356443"/>
                      <a:pt x="1725651" y="296416"/>
                      <a:pt x="1651604" y="296416"/>
                    </a:cubicBezTo>
                    <a:lnTo>
                      <a:pt x="364620" y="296416"/>
                    </a:lnTo>
                    <a:cubicBezTo>
                      <a:pt x="290573" y="296416"/>
                      <a:pt x="230546" y="356443"/>
                      <a:pt x="230546" y="430490"/>
                    </a:cubicBezTo>
                    <a:lnTo>
                      <a:pt x="230546" y="1296144"/>
                    </a:lnTo>
                    <a:lnTo>
                      <a:pt x="0" y="1296144"/>
                    </a:lnTo>
                    <a:lnTo>
                      <a:pt x="0" y="133192"/>
                    </a:lnTo>
                    <a:cubicBezTo>
                      <a:pt x="0" y="59632"/>
                      <a:pt x="59632" y="0"/>
                      <a:pt x="13319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11" name="Oval 10"/>
          <p:cNvSpPr/>
          <p:nvPr/>
        </p:nvSpPr>
        <p:spPr>
          <a:xfrm>
            <a:off x="3115938" y="2622751"/>
            <a:ext cx="485628" cy="48562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Oval 11"/>
          <p:cNvSpPr/>
          <p:nvPr/>
        </p:nvSpPr>
        <p:spPr>
          <a:xfrm>
            <a:off x="4105949" y="4025277"/>
            <a:ext cx="485628" cy="4856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Oval 12"/>
          <p:cNvSpPr/>
          <p:nvPr/>
        </p:nvSpPr>
        <p:spPr>
          <a:xfrm>
            <a:off x="5318630" y="3041390"/>
            <a:ext cx="485628" cy="48562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Oval 13"/>
          <p:cNvSpPr/>
          <p:nvPr/>
        </p:nvSpPr>
        <p:spPr>
          <a:xfrm>
            <a:off x="4544475" y="1732310"/>
            <a:ext cx="485628" cy="4856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Oval 14"/>
          <p:cNvSpPr/>
          <p:nvPr/>
        </p:nvSpPr>
        <p:spPr>
          <a:xfrm>
            <a:off x="3917108" y="2464507"/>
            <a:ext cx="1224136" cy="122413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3034716" y="2659578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63253" y="1775069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37408" y="3084540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24727" y="4068036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889448" y="2601928"/>
            <a:ext cx="1261832" cy="949293"/>
            <a:chOff x="4540737" y="2141435"/>
            <a:chExt cx="1261832" cy="949293"/>
          </a:xfrm>
        </p:grpSpPr>
        <p:sp>
          <p:nvSpPr>
            <p:cNvPr id="21" name="TextBox 20"/>
            <p:cNvSpPr txBox="1"/>
            <p:nvPr/>
          </p:nvSpPr>
          <p:spPr>
            <a:xfrm>
              <a:off x="4540737" y="2444397"/>
              <a:ext cx="12618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540737" y="2141435"/>
              <a:ext cx="12618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300192" y="1803384"/>
            <a:ext cx="2664296" cy="1080700"/>
            <a:chOff x="3017859" y="4310610"/>
            <a:chExt cx="1870812" cy="1080700"/>
          </a:xfrm>
        </p:grpSpPr>
        <p:sp>
          <p:nvSpPr>
            <p:cNvPr id="28" name="TextBox 27"/>
            <p:cNvSpPr txBox="1"/>
            <p:nvPr/>
          </p:nvSpPr>
          <p:spPr>
            <a:xfrm>
              <a:off x="3021856" y="4560313"/>
              <a:ext cx="186681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017859" y="4310610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300192" y="3275479"/>
            <a:ext cx="2664296" cy="1080700"/>
            <a:chOff x="3017859" y="4310610"/>
            <a:chExt cx="1870812" cy="1080700"/>
          </a:xfrm>
        </p:grpSpPr>
        <p:sp>
          <p:nvSpPr>
            <p:cNvPr id="31" name="TextBox 30"/>
            <p:cNvSpPr txBox="1"/>
            <p:nvPr/>
          </p:nvSpPr>
          <p:spPr>
            <a:xfrm>
              <a:off x="3021856" y="4560313"/>
              <a:ext cx="186681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017859" y="4310610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31357" y="1803384"/>
            <a:ext cx="2664296" cy="1080700"/>
            <a:chOff x="3017859" y="4310610"/>
            <a:chExt cx="1870812" cy="1080700"/>
          </a:xfrm>
        </p:grpSpPr>
        <p:sp>
          <p:nvSpPr>
            <p:cNvPr id="34" name="TextBox 33"/>
            <p:cNvSpPr txBox="1"/>
            <p:nvPr/>
          </p:nvSpPr>
          <p:spPr>
            <a:xfrm>
              <a:off x="3021856" y="4560313"/>
              <a:ext cx="186681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017859" y="4310610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31357" y="3275479"/>
            <a:ext cx="2664296" cy="1080700"/>
            <a:chOff x="3017859" y="4310610"/>
            <a:chExt cx="1870812" cy="1080700"/>
          </a:xfrm>
        </p:grpSpPr>
        <p:sp>
          <p:nvSpPr>
            <p:cNvPr id="37" name="TextBox 36"/>
            <p:cNvSpPr txBox="1"/>
            <p:nvPr/>
          </p:nvSpPr>
          <p:spPr>
            <a:xfrm>
              <a:off x="3021856" y="4560313"/>
              <a:ext cx="186681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017859" y="4310610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9" name="Rounded Rectangle 25"/>
          <p:cNvSpPr/>
          <p:nvPr/>
        </p:nvSpPr>
        <p:spPr>
          <a:xfrm>
            <a:off x="3661080" y="2146989"/>
            <a:ext cx="376745" cy="317518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Chord 32"/>
          <p:cNvSpPr/>
          <p:nvPr/>
        </p:nvSpPr>
        <p:spPr>
          <a:xfrm>
            <a:off x="5111325" y="3700178"/>
            <a:ext cx="376744" cy="373440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Rounded Rectangle 40"/>
          <p:cNvSpPr/>
          <p:nvPr/>
        </p:nvSpPr>
        <p:spPr>
          <a:xfrm rot="2942052">
            <a:off x="5191683" y="2182128"/>
            <a:ext cx="350199" cy="372559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Rounded Rectangle 17"/>
          <p:cNvSpPr/>
          <p:nvPr/>
        </p:nvSpPr>
        <p:spPr>
          <a:xfrm>
            <a:off x="3625861" y="3648649"/>
            <a:ext cx="263587" cy="419387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204982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2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7A3DE"/>
      </a:accent1>
      <a:accent2>
        <a:srgbClr val="477DC7"/>
      </a:accent2>
      <a:accent3>
        <a:srgbClr val="47A3DE"/>
      </a:accent3>
      <a:accent4>
        <a:srgbClr val="477DC7"/>
      </a:accent4>
      <a:accent5>
        <a:srgbClr val="47A3DE"/>
      </a:accent5>
      <a:accent6>
        <a:srgbClr val="477DC7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2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7A3DE"/>
      </a:accent1>
      <a:accent2>
        <a:srgbClr val="477DC7"/>
      </a:accent2>
      <a:accent3>
        <a:srgbClr val="47A3DE"/>
      </a:accent3>
      <a:accent4>
        <a:srgbClr val="477DC7"/>
      </a:accent4>
      <a:accent5>
        <a:srgbClr val="47A3DE"/>
      </a:accent5>
      <a:accent6>
        <a:srgbClr val="477DC7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77DC7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2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7A3DE"/>
      </a:accent1>
      <a:accent2>
        <a:srgbClr val="477DC7"/>
      </a:accent2>
      <a:accent3>
        <a:srgbClr val="47A3DE"/>
      </a:accent3>
      <a:accent4>
        <a:srgbClr val="477DC7"/>
      </a:accent4>
      <a:accent5>
        <a:srgbClr val="47A3DE"/>
      </a:accent5>
      <a:accent6>
        <a:srgbClr val="477DC7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1754</Words>
  <Application>Microsoft Office PowerPoint</Application>
  <PresentationFormat>On-screen Show (16:9)</PresentationFormat>
  <Paragraphs>221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 Unicode MS</vt:lpstr>
      <vt:lpstr>Malgun Gothic</vt:lpstr>
      <vt:lpstr>Arial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2019-06-04T11:15:07Z</dcterms:created>
  <dcterms:modified xsi:type="dcterms:W3CDTF">2019-06-04T11:16:09Z</dcterms:modified>
</cp:coreProperties>
</file>