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1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693"/>
    <a:srgbClr val="77C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2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5285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351148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9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071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763000 w 12192000"/>
              <a:gd name="connsiteY1" fmla="*/ 0 h 6858000"/>
              <a:gd name="connsiteX2" fmla="*/ 12192000 w 12192000"/>
              <a:gd name="connsiteY2" fmla="*/ 342900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763000" y="0"/>
                </a:lnTo>
                <a:lnTo>
                  <a:pt x="12192000" y="34290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1093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44928" y="0"/>
            <a:ext cx="6047072" cy="6858000"/>
          </a:xfrm>
          <a:custGeom>
            <a:avLst/>
            <a:gdLst>
              <a:gd name="connsiteX0" fmla="*/ 6047072 w 6047072"/>
              <a:gd name="connsiteY0" fmla="*/ 3577272 h 6858000"/>
              <a:gd name="connsiteX1" fmla="*/ 6047072 w 6047072"/>
              <a:gd name="connsiteY1" fmla="*/ 6858000 h 6858000"/>
              <a:gd name="connsiteX2" fmla="*/ 3547705 w 6047072"/>
              <a:gd name="connsiteY2" fmla="*/ 6858000 h 6858000"/>
              <a:gd name="connsiteX3" fmla="*/ 3085382 w 6047072"/>
              <a:gd name="connsiteY3" fmla="*/ 6415024 h 6858000"/>
              <a:gd name="connsiteX4" fmla="*/ 2983892 w 6047072"/>
              <a:gd name="connsiteY4" fmla="*/ 569976 h 6858000"/>
              <a:gd name="connsiteX5" fmla="*/ 5967784 w 6047072"/>
              <a:gd name="connsiteY5" fmla="*/ 3429000 h 6858000"/>
              <a:gd name="connsiteX6" fmla="*/ 2983892 w 6047072"/>
              <a:gd name="connsiteY6" fmla="*/ 6288024 h 6858000"/>
              <a:gd name="connsiteX7" fmla="*/ 0 w 6047072"/>
              <a:gd name="connsiteY7" fmla="*/ 3429000 h 6858000"/>
              <a:gd name="connsiteX8" fmla="*/ 3547705 w 6047072"/>
              <a:gd name="connsiteY8" fmla="*/ 0 h 6858000"/>
              <a:gd name="connsiteX9" fmla="*/ 6047072 w 6047072"/>
              <a:gd name="connsiteY9" fmla="*/ 0 h 6858000"/>
              <a:gd name="connsiteX10" fmla="*/ 6047072 w 6047072"/>
              <a:gd name="connsiteY10" fmla="*/ 3280727 h 6858000"/>
              <a:gd name="connsiteX11" fmla="*/ 3085382 w 6047072"/>
              <a:gd name="connsiteY11" fmla="*/ 4429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47072" h="6858000">
                <a:moveTo>
                  <a:pt x="6047072" y="3577272"/>
                </a:moveTo>
                <a:lnTo>
                  <a:pt x="6047072" y="6858000"/>
                </a:lnTo>
                <a:lnTo>
                  <a:pt x="3547705" y="6858000"/>
                </a:lnTo>
                <a:lnTo>
                  <a:pt x="3085382" y="6415024"/>
                </a:lnTo>
                <a:close/>
                <a:moveTo>
                  <a:pt x="2983892" y="569976"/>
                </a:moveTo>
                <a:lnTo>
                  <a:pt x="5967784" y="3429000"/>
                </a:lnTo>
                <a:lnTo>
                  <a:pt x="2983892" y="6288024"/>
                </a:lnTo>
                <a:lnTo>
                  <a:pt x="0" y="3429000"/>
                </a:lnTo>
                <a:close/>
                <a:moveTo>
                  <a:pt x="3547705" y="0"/>
                </a:moveTo>
                <a:lnTo>
                  <a:pt x="6047072" y="0"/>
                </a:lnTo>
                <a:lnTo>
                  <a:pt x="6047072" y="3280727"/>
                </a:lnTo>
                <a:lnTo>
                  <a:pt x="3085382" y="4429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59680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982530 w 12192000"/>
              <a:gd name="connsiteY0" fmla="*/ 1 h 6858000"/>
              <a:gd name="connsiteX1" fmla="*/ 3982530 w 12192000"/>
              <a:gd name="connsiteY1" fmla="*/ 5251763 h 6858000"/>
              <a:gd name="connsiteX2" fmla="*/ 6096002 w 12192000"/>
              <a:gd name="connsiteY2" fmla="*/ 6564703 h 6858000"/>
              <a:gd name="connsiteX3" fmla="*/ 8209473 w 12192000"/>
              <a:gd name="connsiteY3" fmla="*/ 5251763 h 6858000"/>
              <a:gd name="connsiteX4" fmla="*/ 8209473 w 12192000"/>
              <a:gd name="connsiteY4" fmla="*/ 1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982530" y="1"/>
                </a:moveTo>
                <a:lnTo>
                  <a:pt x="3982530" y="5251763"/>
                </a:lnTo>
                <a:lnTo>
                  <a:pt x="6096002" y="6564703"/>
                </a:lnTo>
                <a:lnTo>
                  <a:pt x="8209473" y="5251763"/>
                </a:lnTo>
                <a:lnTo>
                  <a:pt x="8209473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751161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700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62115" y="280269"/>
            <a:ext cx="3589420" cy="6585770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05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3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0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2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9ECD-95F5-4975-A4E5-966F11B0B59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F848-CA91-4C11-9CDE-E8916A6E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8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95149" y="2916820"/>
            <a:ext cx="327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CB693"/>
                </a:solidFill>
                <a:latin typeface="Arial Black" panose="020B0A04020102020204" pitchFamily="34" charset="0"/>
              </a:rPr>
              <a:t>LOGO HERE</a:t>
            </a:r>
            <a:endParaRPr lang="en-US" sz="3600" dirty="0">
              <a:solidFill>
                <a:srgbClr val="4CB69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6901" y="3563151"/>
            <a:ext cx="788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dirty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</a:p>
        </p:txBody>
      </p:sp>
    </p:spTree>
    <p:extLst>
      <p:ext uri="{BB962C8B-B14F-4D97-AF65-F5344CB8AC3E}">
        <p14:creationId xmlns:p14="http://schemas.microsoft.com/office/powerpoint/2010/main" val="1667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7" name="Shape 23487"/>
          <p:cNvSpPr/>
          <p:nvPr/>
        </p:nvSpPr>
        <p:spPr>
          <a:xfrm>
            <a:off x="2999978" y="-2977"/>
            <a:ext cx="618569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53" y="0"/>
                </a:moveTo>
                <a:lnTo>
                  <a:pt x="0" y="21600"/>
                </a:lnTo>
                <a:lnTo>
                  <a:pt x="5447" y="21600"/>
                </a:lnTo>
                <a:lnTo>
                  <a:pt x="21600" y="0"/>
                </a:lnTo>
                <a:lnTo>
                  <a:pt x="16153" y="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23492" name="Group 23492"/>
          <p:cNvGrpSpPr/>
          <p:nvPr/>
        </p:nvGrpSpPr>
        <p:grpSpPr>
          <a:xfrm>
            <a:off x="3158639" y="721869"/>
            <a:ext cx="5939191" cy="5287262"/>
            <a:chOff x="0" y="0"/>
            <a:chExt cx="11878381" cy="10574522"/>
          </a:xfrm>
        </p:grpSpPr>
        <p:sp>
          <p:nvSpPr>
            <p:cNvPr id="23488" name="Shape 23488"/>
            <p:cNvSpPr/>
            <p:nvPr/>
          </p:nvSpPr>
          <p:spPr>
            <a:xfrm>
              <a:off x="-1" y="0"/>
              <a:ext cx="11878383" cy="1057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21014" extrusionOk="0">
                  <a:moveTo>
                    <a:pt x="230" y="10787"/>
                  </a:moveTo>
                  <a:cubicBezTo>
                    <a:pt x="529" y="14649"/>
                    <a:pt x="1997" y="19730"/>
                    <a:pt x="6276" y="20936"/>
                  </a:cubicBezTo>
                  <a:cubicBezTo>
                    <a:pt x="8336" y="21217"/>
                    <a:pt x="11986" y="20824"/>
                    <a:pt x="15108" y="18338"/>
                  </a:cubicBezTo>
                  <a:cubicBezTo>
                    <a:pt x="18230" y="15852"/>
                    <a:pt x="21289" y="9569"/>
                    <a:pt x="16087" y="4919"/>
                  </a:cubicBezTo>
                  <a:cubicBezTo>
                    <a:pt x="11386" y="1858"/>
                    <a:pt x="8033" y="-383"/>
                    <a:pt x="4622" y="54"/>
                  </a:cubicBezTo>
                  <a:cubicBezTo>
                    <a:pt x="638" y="103"/>
                    <a:pt x="-311" y="5835"/>
                    <a:pt x="82" y="9462"/>
                  </a:cubicBezTo>
                  <a:cubicBezTo>
                    <a:pt x="114" y="9566"/>
                    <a:pt x="96" y="9702"/>
                    <a:pt x="109" y="9845"/>
                  </a:cubicBezTo>
                  <a:cubicBezTo>
                    <a:pt x="122" y="9989"/>
                    <a:pt x="167" y="10141"/>
                    <a:pt x="177" y="10281"/>
                  </a:cubicBezTo>
                  <a:cubicBezTo>
                    <a:pt x="198" y="10560"/>
                    <a:pt x="230" y="10787"/>
                    <a:pt x="230" y="10787"/>
                  </a:cubicBezTo>
                  <a:close/>
                </a:path>
              </a:pathLst>
            </a:custGeom>
            <a:solidFill>
              <a:srgbClr val="4CB693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grpSp>
          <p:nvGrpSpPr>
            <p:cNvPr id="23491" name="Group 23491"/>
            <p:cNvGrpSpPr/>
            <p:nvPr/>
          </p:nvGrpSpPr>
          <p:grpSpPr>
            <a:xfrm>
              <a:off x="2154601" y="1806050"/>
              <a:ext cx="7736025" cy="6842768"/>
              <a:chOff x="0" y="-34186"/>
              <a:chExt cx="7736024" cy="6842766"/>
            </a:xfrm>
          </p:grpSpPr>
          <p:sp>
            <p:nvSpPr>
              <p:cNvPr id="23489" name="Shape 23489"/>
              <p:cNvSpPr/>
              <p:nvPr/>
            </p:nvSpPr>
            <p:spPr>
              <a:xfrm>
                <a:off x="-1" y="85467"/>
                <a:ext cx="7552086" cy="6723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90" h="21014" extrusionOk="0">
                    <a:moveTo>
                      <a:pt x="230" y="10787"/>
                    </a:moveTo>
                    <a:cubicBezTo>
                      <a:pt x="529" y="14649"/>
                      <a:pt x="1997" y="19730"/>
                      <a:pt x="6276" y="20936"/>
                    </a:cubicBezTo>
                    <a:cubicBezTo>
                      <a:pt x="8336" y="21217"/>
                      <a:pt x="11986" y="20824"/>
                      <a:pt x="15108" y="18338"/>
                    </a:cubicBezTo>
                    <a:cubicBezTo>
                      <a:pt x="18230" y="15852"/>
                      <a:pt x="21289" y="9569"/>
                      <a:pt x="16087" y="4919"/>
                    </a:cubicBezTo>
                    <a:cubicBezTo>
                      <a:pt x="11386" y="1858"/>
                      <a:pt x="8033" y="-383"/>
                      <a:pt x="4622" y="54"/>
                    </a:cubicBezTo>
                    <a:cubicBezTo>
                      <a:pt x="638" y="103"/>
                      <a:pt x="-311" y="5835"/>
                      <a:pt x="82" y="9462"/>
                    </a:cubicBezTo>
                    <a:cubicBezTo>
                      <a:pt x="114" y="9566"/>
                      <a:pt x="96" y="9702"/>
                      <a:pt x="109" y="9845"/>
                    </a:cubicBezTo>
                    <a:cubicBezTo>
                      <a:pt x="122" y="9989"/>
                      <a:pt x="167" y="10141"/>
                      <a:pt x="177" y="10281"/>
                    </a:cubicBezTo>
                    <a:cubicBezTo>
                      <a:pt x="198" y="10560"/>
                      <a:pt x="230" y="10787"/>
                      <a:pt x="230" y="1078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23490" name="Shape 23490"/>
              <p:cNvSpPr/>
              <p:nvPr/>
            </p:nvSpPr>
            <p:spPr>
              <a:xfrm>
                <a:off x="183939" y="-34187"/>
                <a:ext cx="7552086" cy="6723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90" h="21014" extrusionOk="0">
                    <a:moveTo>
                      <a:pt x="230" y="10787"/>
                    </a:moveTo>
                    <a:cubicBezTo>
                      <a:pt x="529" y="14649"/>
                      <a:pt x="1997" y="19730"/>
                      <a:pt x="6276" y="20936"/>
                    </a:cubicBezTo>
                    <a:cubicBezTo>
                      <a:pt x="8336" y="21217"/>
                      <a:pt x="11986" y="20824"/>
                      <a:pt x="15108" y="18338"/>
                    </a:cubicBezTo>
                    <a:cubicBezTo>
                      <a:pt x="18230" y="15852"/>
                      <a:pt x="21289" y="9569"/>
                      <a:pt x="16087" y="4919"/>
                    </a:cubicBezTo>
                    <a:cubicBezTo>
                      <a:pt x="11386" y="1858"/>
                      <a:pt x="8033" y="-383"/>
                      <a:pt x="4622" y="54"/>
                    </a:cubicBezTo>
                    <a:cubicBezTo>
                      <a:pt x="638" y="103"/>
                      <a:pt x="-311" y="5835"/>
                      <a:pt x="82" y="9462"/>
                    </a:cubicBezTo>
                    <a:cubicBezTo>
                      <a:pt x="114" y="9566"/>
                      <a:pt x="96" y="9702"/>
                      <a:pt x="109" y="9845"/>
                    </a:cubicBezTo>
                    <a:cubicBezTo>
                      <a:pt x="122" y="9989"/>
                      <a:pt x="167" y="10141"/>
                      <a:pt x="177" y="10281"/>
                    </a:cubicBezTo>
                    <a:cubicBezTo>
                      <a:pt x="198" y="10560"/>
                      <a:pt x="230" y="10787"/>
                      <a:pt x="230" y="10787"/>
                    </a:cubicBezTo>
                    <a:close/>
                  </a:path>
                </a:pathLst>
              </a:custGeom>
              <a:noFill/>
              <a:ln w="63500" cap="flat">
                <a:solidFill>
                  <a:schemeClr val="bg1"/>
                </a:solidFill>
                <a:prstDash val="sysDot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</p:grpSp>
      </p:grpSp>
      <p:sp>
        <p:nvSpPr>
          <p:cNvPr id="23500" name="Shape 23500"/>
          <p:cNvSpPr/>
          <p:nvPr/>
        </p:nvSpPr>
        <p:spPr>
          <a:xfrm>
            <a:off x="3966349" y="3219909"/>
            <a:ext cx="4259301" cy="897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52705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3600" cap="all" dirty="0">
                <a:latin typeface="Arial Black" panose="020B0A04020102020204" pitchFamily="34" charset="0"/>
                <a:ea typeface="BebasNeueRegular"/>
                <a:cs typeface="BebasNeueRegular"/>
                <a:sym typeface="BebasNeueRegular"/>
              </a:rPr>
              <a:t>Thanks</a:t>
            </a:r>
            <a:r>
              <a:rPr sz="3600" b="1" cap="all" dirty="0">
                <a:latin typeface="Arial Black" panose="020B0A04020102020204" pitchFamily="34" charset="0"/>
                <a:ea typeface="BebasNeueBold"/>
                <a:cs typeface="BebasNeueBold"/>
                <a:sym typeface="BebasNeueBold"/>
              </a:rPr>
              <a:t> </a:t>
            </a:r>
            <a:br>
              <a:rPr sz="3600" b="1" cap="all" dirty="0">
                <a:latin typeface="Arial Black" panose="020B0A04020102020204" pitchFamily="34" charset="0"/>
                <a:ea typeface="BebasNeueBold"/>
                <a:cs typeface="BebasNeueBold"/>
                <a:sym typeface="BebasNeueBold"/>
              </a:rPr>
            </a:br>
            <a:endParaRPr sz="3600" cap="all" dirty="0">
              <a:latin typeface="Arial Black" panose="020B0A04020102020204" pitchFamily="34" charset="0"/>
              <a:ea typeface="BebasNeueLight"/>
              <a:cs typeface="BebasNeueLight"/>
              <a:sym typeface="BebasNeueLight"/>
            </a:endParaRPr>
          </a:p>
        </p:txBody>
      </p:sp>
    </p:spTree>
    <p:extLst>
      <p:ext uri="{BB962C8B-B14F-4D97-AF65-F5344CB8AC3E}">
        <p14:creationId xmlns:p14="http://schemas.microsoft.com/office/powerpoint/2010/main" val="20459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xmlns:p14="http://schemas.microsoft.com/office/powerpoint/2010/main" spd="slow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500"/>
                                        <p:tgtEl>
                                          <p:spTgt spid="2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16" dur="500"/>
                                        <p:tgtEl>
                                          <p:spTgt spid="2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87" grpId="0" animBg="1" advAuto="0"/>
      <p:bldP spid="23492" grpId="0" animBg="1" advAuto="0"/>
      <p:bldP spid="2350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0"/>
            <a:ext cx="12191999" cy="4114800"/>
          </a:xfrm>
          <a:prstGeom prst="rect">
            <a:avLst/>
          </a:prstGeom>
          <a:solidFill>
            <a:schemeClr val="tx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211747" y="4483733"/>
            <a:ext cx="5761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fr-CA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098508" y="5022343"/>
            <a:ext cx="44259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3600" spc="400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US</a:t>
            </a:r>
            <a:endParaRPr lang="fr-CA" sz="3600" spc="400" dirty="0">
              <a:solidFill>
                <a:srgbClr val="4CB69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reeform: Shape 18"/>
          <p:cNvSpPr/>
          <p:nvPr/>
        </p:nvSpPr>
        <p:spPr bwMode="auto">
          <a:xfrm rot="16200000">
            <a:off x="-155783" y="5249435"/>
            <a:ext cx="1492303" cy="49992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77C3AF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0904" r="-190" b="38510"/>
          <a:stretch/>
        </p:blipFill>
        <p:spPr>
          <a:xfrm>
            <a:off x="0" y="0"/>
            <a:ext cx="12201525" cy="4114800"/>
          </a:xfrm>
        </p:spPr>
      </p:pic>
    </p:spTree>
    <p:extLst>
      <p:ext uri="{BB962C8B-B14F-4D97-AF65-F5344CB8AC3E}">
        <p14:creationId xmlns:p14="http://schemas.microsoft.com/office/powerpoint/2010/main" val="6926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3250226" y="1069616"/>
            <a:ext cx="59195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</a:t>
            </a:r>
            <a:r>
              <a:rPr lang="en-CA" sz="3600" dirty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endParaRPr lang="fr-CA" sz="3600" dirty="0">
              <a:solidFill>
                <a:srgbClr val="4CB69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9074" y="1715947"/>
            <a:ext cx="6247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fr-CA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224" y="3984585"/>
            <a:ext cx="6247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fr-CA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7" r="31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248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768772" y="743856"/>
            <a:ext cx="3715658" cy="5382941"/>
          </a:xfrm>
          <a:prstGeom prst="rect">
            <a:avLst/>
          </a:prstGeom>
          <a:solidFill>
            <a:srgbClr val="77C3AF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5" name="Freeform: Shape 34"/>
          <p:cNvSpPr/>
          <p:nvPr/>
        </p:nvSpPr>
        <p:spPr bwMode="auto">
          <a:xfrm flipH="1">
            <a:off x="8485983" y="1"/>
            <a:ext cx="3706017" cy="5057625"/>
          </a:xfrm>
          <a:custGeom>
            <a:avLst/>
            <a:gdLst>
              <a:gd name="connsiteX0" fmla="*/ 3706017 w 3706017"/>
              <a:gd name="connsiteY0" fmla="*/ 0 h 5057625"/>
              <a:gd name="connsiteX1" fmla="*/ 3539356 w 3706017"/>
              <a:gd name="connsiteY1" fmla="*/ 0 h 5057625"/>
              <a:gd name="connsiteX2" fmla="*/ 0 w 3706017"/>
              <a:gd name="connsiteY2" fmla="*/ 4830182 h 5057625"/>
              <a:gd name="connsiteX3" fmla="*/ 0 w 3706017"/>
              <a:gd name="connsiteY3" fmla="*/ 5057625 h 505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6017" h="5057625">
                <a:moveTo>
                  <a:pt x="3706017" y="0"/>
                </a:moveTo>
                <a:lnTo>
                  <a:pt x="3539356" y="0"/>
                </a:lnTo>
                <a:lnTo>
                  <a:pt x="0" y="4830182"/>
                </a:lnTo>
                <a:lnTo>
                  <a:pt x="0" y="5057625"/>
                </a:lnTo>
                <a:close/>
              </a:path>
            </a:pathLst>
          </a:custGeom>
          <a:solidFill>
            <a:srgbClr val="4CB693">
              <a:alpha val="52000"/>
            </a:srgb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943589" y="4087619"/>
            <a:ext cx="273562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simply dummy text of the printing and typesetting industry. Lorem Ipsum has been the industry's standard dummy text ever since the 1500s, when an unknown printer took a galley of type and scrambled it to make a type specimen book</a:t>
            </a:r>
            <a:endParaRPr lang="fr-CA" sz="1100" spc="1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584201" y="2873598"/>
            <a:ext cx="34544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CA" sz="3600" spc="400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HEADING</a:t>
            </a:r>
            <a:endParaRPr lang="fr-CA" sz="3600" spc="400" dirty="0">
              <a:solidFill>
                <a:srgbClr val="4CB69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189" y="3581484"/>
            <a:ext cx="340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simply</a:t>
            </a:r>
            <a:endParaRPr lang="fr-CA" sz="1200" b="1" spc="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8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810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4367729" y="844495"/>
            <a:ext cx="345654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CA" sz="4400" spc="400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HEADING</a:t>
            </a:r>
            <a:endParaRPr lang="fr-CA" sz="4400" spc="400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3580" y="1521338"/>
            <a:ext cx="40048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sheets containing Lorem Ipsum passages, and more recently with desktop publishing software like Aldus PageMaker including versions of Lorem Ipsum.</a:t>
            </a:r>
            <a:endParaRPr lang="fr-CA" sz="14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5083921" y="5246749"/>
            <a:ext cx="2024157" cy="1028074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4CB693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97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/>
          </p:cNvSpPr>
          <p:nvPr/>
        </p:nvSpPr>
        <p:spPr>
          <a:xfrm>
            <a:off x="-564620" y="687928"/>
            <a:ext cx="51031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</a:t>
            </a:r>
            <a:r>
              <a:rPr lang="en-CA" sz="3600" dirty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endParaRPr lang="fr-CA" sz="3600" dirty="0">
              <a:solidFill>
                <a:srgbClr val="4CB69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6900" y="1334259"/>
            <a:ext cx="5103191" cy="209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sheets containing Lorem Ipsum passages, and more recently with desktop publishing software like Aldus PageMaker including versions of Lorem Ipsum</a:t>
            </a:r>
            <a:endParaRPr lang="fr-CA" sz="1100" spc="100" dirty="0">
              <a:latin typeface="Raleway" panose="020B0503030101060003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8434019" y="2468351"/>
            <a:ext cx="1439863" cy="1949450"/>
          </a:xfrm>
          <a:custGeom>
            <a:avLst/>
            <a:gdLst>
              <a:gd name="T0" fmla="*/ 178 w 178"/>
              <a:gd name="T1" fmla="*/ 25 h 242"/>
              <a:gd name="T2" fmla="*/ 171 w 178"/>
              <a:gd name="T3" fmla="*/ 27 h 242"/>
              <a:gd name="T4" fmla="*/ 164 w 178"/>
              <a:gd name="T5" fmla="*/ 30 h 242"/>
              <a:gd name="T6" fmla="*/ 157 w 178"/>
              <a:gd name="T7" fmla="*/ 32 h 242"/>
              <a:gd name="T8" fmla="*/ 142 w 178"/>
              <a:gd name="T9" fmla="*/ 37 h 242"/>
              <a:gd name="T10" fmla="*/ 114 w 178"/>
              <a:gd name="T11" fmla="*/ 47 h 242"/>
              <a:gd name="T12" fmla="*/ 95 w 178"/>
              <a:gd name="T13" fmla="*/ 53 h 242"/>
              <a:gd name="T14" fmla="*/ 84 w 178"/>
              <a:gd name="T15" fmla="*/ 21 h 242"/>
              <a:gd name="T16" fmla="*/ 83 w 178"/>
              <a:gd name="T17" fmla="*/ 20 h 242"/>
              <a:gd name="T18" fmla="*/ 81 w 178"/>
              <a:gd name="T19" fmla="*/ 19 h 242"/>
              <a:gd name="T20" fmla="*/ 0 w 178"/>
              <a:gd name="T21" fmla="*/ 0 h 242"/>
              <a:gd name="T22" fmla="*/ 0 w 178"/>
              <a:gd name="T23" fmla="*/ 0 h 242"/>
              <a:gd name="T24" fmla="*/ 77 w 178"/>
              <a:gd name="T25" fmla="*/ 26 h 242"/>
              <a:gd name="T26" fmla="*/ 90 w 178"/>
              <a:gd name="T27" fmla="*/ 54 h 242"/>
              <a:gd name="T28" fmla="*/ 56 w 178"/>
              <a:gd name="T29" fmla="*/ 66 h 242"/>
              <a:gd name="T30" fmla="*/ 91 w 178"/>
              <a:gd name="T31" fmla="*/ 57 h 242"/>
              <a:gd name="T32" fmla="*/ 119 w 178"/>
              <a:gd name="T33" fmla="*/ 117 h 242"/>
              <a:gd name="T34" fmla="*/ 119 w 178"/>
              <a:gd name="T35" fmla="*/ 117 h 242"/>
              <a:gd name="T36" fmla="*/ 119 w 178"/>
              <a:gd name="T37" fmla="*/ 117 h 242"/>
              <a:gd name="T38" fmla="*/ 96 w 178"/>
              <a:gd name="T39" fmla="*/ 55 h 242"/>
              <a:gd name="T40" fmla="*/ 115 w 178"/>
              <a:gd name="T41" fmla="*/ 51 h 242"/>
              <a:gd name="T42" fmla="*/ 144 w 178"/>
              <a:gd name="T43" fmla="*/ 43 h 242"/>
              <a:gd name="T44" fmla="*/ 159 w 178"/>
              <a:gd name="T45" fmla="*/ 39 h 242"/>
              <a:gd name="T46" fmla="*/ 166 w 178"/>
              <a:gd name="T47" fmla="*/ 37 h 242"/>
              <a:gd name="T48" fmla="*/ 166 w 178"/>
              <a:gd name="T49" fmla="*/ 37 h 242"/>
              <a:gd name="T50" fmla="*/ 134 w 178"/>
              <a:gd name="T51" fmla="*/ 148 h 242"/>
              <a:gd name="T52" fmla="*/ 134 w 178"/>
              <a:gd name="T53" fmla="*/ 149 h 242"/>
              <a:gd name="T54" fmla="*/ 134 w 178"/>
              <a:gd name="T55" fmla="*/ 150 h 242"/>
              <a:gd name="T56" fmla="*/ 166 w 178"/>
              <a:gd name="T57" fmla="*/ 242 h 242"/>
              <a:gd name="T58" fmla="*/ 59 w 178"/>
              <a:gd name="T59" fmla="*/ 148 h 242"/>
              <a:gd name="T60" fmla="*/ 57 w 178"/>
              <a:gd name="T61" fmla="*/ 102 h 242"/>
              <a:gd name="T62" fmla="*/ 119 w 178"/>
              <a:gd name="T63" fmla="*/ 117 h 242"/>
              <a:gd name="T64" fmla="*/ 57 w 178"/>
              <a:gd name="T65" fmla="*/ 96 h 242"/>
              <a:gd name="T66" fmla="*/ 56 w 178"/>
              <a:gd name="T67" fmla="*/ 66 h 242"/>
              <a:gd name="T68" fmla="*/ 54 w 178"/>
              <a:gd name="T69" fmla="*/ 95 h 242"/>
              <a:gd name="T70" fmla="*/ 30 w 178"/>
              <a:gd name="T71" fmla="*/ 87 h 242"/>
              <a:gd name="T72" fmla="*/ 0 w 178"/>
              <a:gd name="T73" fmla="*/ 0 h 242"/>
              <a:gd name="T74" fmla="*/ 24 w 178"/>
              <a:gd name="T75" fmla="*/ 93 h 242"/>
              <a:gd name="T76" fmla="*/ 54 w 178"/>
              <a:gd name="T77" fmla="*/ 101 h 242"/>
              <a:gd name="T78" fmla="*/ 51 w 178"/>
              <a:gd name="T79" fmla="*/ 150 h 242"/>
              <a:gd name="T80" fmla="*/ 51 w 178"/>
              <a:gd name="T81" fmla="*/ 151 h 242"/>
              <a:gd name="T82" fmla="*/ 52 w 178"/>
              <a:gd name="T83" fmla="*/ 153 h 242"/>
              <a:gd name="T84" fmla="*/ 166 w 178"/>
              <a:gd name="T85" fmla="*/ 242 h 242"/>
              <a:gd name="T86" fmla="*/ 166 w 178"/>
              <a:gd name="T87" fmla="*/ 242 h 242"/>
              <a:gd name="T88" fmla="*/ 142 w 178"/>
              <a:gd name="T89" fmla="*/ 149 h 242"/>
              <a:gd name="T90" fmla="*/ 176 w 178"/>
              <a:gd name="T91" fmla="*/ 32 h 242"/>
              <a:gd name="T92" fmla="*/ 178 w 178"/>
              <a:gd name="T93" fmla="*/ 25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8" h="242">
                <a:moveTo>
                  <a:pt x="178" y="25"/>
                </a:moveTo>
                <a:cubicBezTo>
                  <a:pt x="171" y="27"/>
                  <a:pt x="171" y="27"/>
                  <a:pt x="171" y="27"/>
                </a:cubicBezTo>
                <a:cubicBezTo>
                  <a:pt x="169" y="28"/>
                  <a:pt x="166" y="29"/>
                  <a:pt x="164" y="30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14" y="47"/>
                  <a:pt x="114" y="47"/>
                  <a:pt x="114" y="47"/>
                </a:cubicBezTo>
                <a:cubicBezTo>
                  <a:pt x="95" y="53"/>
                  <a:pt x="95" y="53"/>
                  <a:pt x="95" y="53"/>
                </a:cubicBezTo>
                <a:cubicBezTo>
                  <a:pt x="84" y="21"/>
                  <a:pt x="84" y="21"/>
                  <a:pt x="84" y="21"/>
                </a:cubicBezTo>
                <a:cubicBezTo>
                  <a:pt x="83" y="20"/>
                  <a:pt x="83" y="20"/>
                  <a:pt x="83" y="20"/>
                </a:cubicBezTo>
                <a:cubicBezTo>
                  <a:pt x="81" y="19"/>
                  <a:pt x="81" y="19"/>
                  <a:pt x="81" y="19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77" y="26"/>
                  <a:pt x="77" y="26"/>
                  <a:pt x="77" y="26"/>
                </a:cubicBezTo>
                <a:cubicBezTo>
                  <a:pt x="90" y="54"/>
                  <a:pt x="90" y="54"/>
                  <a:pt x="90" y="54"/>
                </a:cubicBezTo>
                <a:cubicBezTo>
                  <a:pt x="56" y="66"/>
                  <a:pt x="56" y="66"/>
                  <a:pt x="56" y="66"/>
                </a:cubicBezTo>
                <a:cubicBezTo>
                  <a:pt x="91" y="57"/>
                  <a:pt x="91" y="57"/>
                  <a:pt x="91" y="5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96" y="55"/>
                  <a:pt x="96" y="55"/>
                  <a:pt x="96" y="55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34" y="148"/>
                  <a:pt x="134" y="148"/>
                  <a:pt x="134" y="148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66" y="242"/>
                  <a:pt x="166" y="242"/>
                  <a:pt x="166" y="242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57" y="96"/>
                  <a:pt x="57" y="96"/>
                  <a:pt x="57" y="96"/>
                </a:cubicBezTo>
                <a:cubicBezTo>
                  <a:pt x="56" y="66"/>
                  <a:pt x="56" y="66"/>
                  <a:pt x="56" y="66"/>
                </a:cubicBezTo>
                <a:cubicBezTo>
                  <a:pt x="54" y="95"/>
                  <a:pt x="54" y="95"/>
                  <a:pt x="54" y="95"/>
                </a:cubicBezTo>
                <a:cubicBezTo>
                  <a:pt x="30" y="87"/>
                  <a:pt x="30" y="87"/>
                  <a:pt x="30" y="87"/>
                </a:cubicBezTo>
                <a:cubicBezTo>
                  <a:pt x="0" y="0"/>
                  <a:pt x="0" y="0"/>
                  <a:pt x="0" y="0"/>
                </a:cubicBezTo>
                <a:cubicBezTo>
                  <a:pt x="24" y="93"/>
                  <a:pt x="24" y="93"/>
                  <a:pt x="24" y="93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1" y="151"/>
                  <a:pt x="51" y="151"/>
                  <a:pt x="51" y="151"/>
                </a:cubicBezTo>
                <a:cubicBezTo>
                  <a:pt x="52" y="153"/>
                  <a:pt x="52" y="153"/>
                  <a:pt x="52" y="153"/>
                </a:cubicBezTo>
                <a:cubicBezTo>
                  <a:pt x="166" y="242"/>
                  <a:pt x="166" y="242"/>
                  <a:pt x="166" y="242"/>
                </a:cubicBezTo>
                <a:cubicBezTo>
                  <a:pt x="166" y="242"/>
                  <a:pt x="166" y="242"/>
                  <a:pt x="166" y="242"/>
                </a:cubicBezTo>
                <a:cubicBezTo>
                  <a:pt x="142" y="149"/>
                  <a:pt x="142" y="149"/>
                  <a:pt x="142" y="149"/>
                </a:cubicBezTo>
                <a:cubicBezTo>
                  <a:pt x="176" y="32"/>
                  <a:pt x="176" y="32"/>
                  <a:pt x="176" y="32"/>
                </a:cubicBezTo>
                <a:lnTo>
                  <a:pt x="178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96901" y="3761282"/>
            <a:ext cx="5103191" cy="209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sheets containing Lorem Ipsum passages, and more recently with desktop publishing software like Aldus PageMaker including versions of Lorem Ipsum</a:t>
            </a:r>
            <a:endParaRPr lang="fr-CA" sz="1100" spc="100" dirty="0">
              <a:latin typeface="Raleway" panose="020B0503030101060003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181" r="26460" b="-1181"/>
          <a:stretch/>
        </p:blipFill>
        <p:spPr/>
      </p:pic>
    </p:spTree>
    <p:extLst>
      <p:ext uri="{BB962C8B-B14F-4D97-AF65-F5344CB8AC3E}">
        <p14:creationId xmlns:p14="http://schemas.microsoft.com/office/powerpoint/2010/main" val="3635416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92F398-58FC-499A-A039-9BB2DF2D379F}"/>
              </a:ext>
            </a:extLst>
          </p:cNvPr>
          <p:cNvSpPr/>
          <p:nvPr/>
        </p:nvSpPr>
        <p:spPr>
          <a:xfrm>
            <a:off x="5477522" y="4580237"/>
            <a:ext cx="1240236" cy="13930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4F9BB-B857-4194-B2AF-A5B139E2B132}"/>
              </a:ext>
            </a:extLst>
          </p:cNvPr>
          <p:cNvSpPr/>
          <p:nvPr/>
        </p:nvSpPr>
        <p:spPr>
          <a:xfrm>
            <a:off x="5477522" y="2618880"/>
            <a:ext cx="1240236" cy="952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296295-9597-420E-91F6-7338A66DB3AB}"/>
              </a:ext>
            </a:extLst>
          </p:cNvPr>
          <p:cNvSpPr/>
          <p:nvPr/>
        </p:nvSpPr>
        <p:spPr>
          <a:xfrm>
            <a:off x="5477522" y="3599559"/>
            <a:ext cx="1240236" cy="952708"/>
          </a:xfrm>
          <a:prstGeom prst="rect">
            <a:avLst/>
          </a:prstGeom>
          <a:solidFill>
            <a:srgbClr val="77C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39FC3F-C7D4-4439-9CFF-4D964842A7EB}"/>
              </a:ext>
            </a:extLst>
          </p:cNvPr>
          <p:cNvSpPr/>
          <p:nvPr/>
        </p:nvSpPr>
        <p:spPr>
          <a:xfrm>
            <a:off x="5477522" y="1638201"/>
            <a:ext cx="1240236" cy="952708"/>
          </a:xfrm>
          <a:prstGeom prst="rect">
            <a:avLst/>
          </a:prstGeom>
          <a:solidFill>
            <a:srgbClr val="77C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397065E-5237-497B-9DF5-3F03EEBBE5EE}"/>
              </a:ext>
            </a:extLst>
          </p:cNvPr>
          <p:cNvSpPr>
            <a:spLocks noEditPoints="1"/>
          </p:cNvSpPr>
          <p:nvPr/>
        </p:nvSpPr>
        <p:spPr bwMode="auto">
          <a:xfrm>
            <a:off x="5450846" y="1534079"/>
            <a:ext cx="1289790" cy="4509450"/>
          </a:xfrm>
          <a:custGeom>
            <a:avLst/>
            <a:gdLst>
              <a:gd name="T0" fmla="*/ 0 w 394"/>
              <a:gd name="T1" fmla="*/ 1384 h 1384"/>
              <a:gd name="T2" fmla="*/ 394 w 394"/>
              <a:gd name="T3" fmla="*/ 0 h 1384"/>
              <a:gd name="T4" fmla="*/ 378 w 394"/>
              <a:gd name="T5" fmla="*/ 692 h 1384"/>
              <a:gd name="T6" fmla="*/ 349 w 394"/>
              <a:gd name="T7" fmla="*/ 817 h 1384"/>
              <a:gd name="T8" fmla="*/ 334 w 394"/>
              <a:gd name="T9" fmla="*/ 814 h 1384"/>
              <a:gd name="T10" fmla="*/ 344 w 394"/>
              <a:gd name="T11" fmla="*/ 793 h 1384"/>
              <a:gd name="T12" fmla="*/ 360 w 394"/>
              <a:gd name="T13" fmla="*/ 765 h 1384"/>
              <a:gd name="T14" fmla="*/ 351 w 394"/>
              <a:gd name="T15" fmla="*/ 752 h 1384"/>
              <a:gd name="T16" fmla="*/ 334 w 394"/>
              <a:gd name="T17" fmla="*/ 748 h 1384"/>
              <a:gd name="T18" fmla="*/ 343 w 394"/>
              <a:gd name="T19" fmla="*/ 696 h 1384"/>
              <a:gd name="T20" fmla="*/ 323 w 394"/>
              <a:gd name="T21" fmla="*/ 509 h 1384"/>
              <a:gd name="T22" fmla="*/ 302 w 394"/>
              <a:gd name="T23" fmla="*/ 404 h 1384"/>
              <a:gd name="T24" fmla="*/ 296 w 394"/>
              <a:gd name="T25" fmla="*/ 558 h 1384"/>
              <a:gd name="T26" fmla="*/ 310 w 394"/>
              <a:gd name="T27" fmla="*/ 941 h 1384"/>
              <a:gd name="T28" fmla="*/ 303 w 394"/>
              <a:gd name="T29" fmla="*/ 1147 h 1384"/>
              <a:gd name="T30" fmla="*/ 291 w 394"/>
              <a:gd name="T31" fmla="*/ 1267 h 1384"/>
              <a:gd name="T32" fmla="*/ 308 w 394"/>
              <a:gd name="T33" fmla="*/ 1342 h 1384"/>
              <a:gd name="T34" fmla="*/ 245 w 394"/>
              <a:gd name="T35" fmla="*/ 1352 h 1384"/>
              <a:gd name="T36" fmla="*/ 235 w 394"/>
              <a:gd name="T37" fmla="*/ 1251 h 1384"/>
              <a:gd name="T38" fmla="*/ 242 w 394"/>
              <a:gd name="T39" fmla="*/ 1121 h 1384"/>
              <a:gd name="T40" fmla="*/ 231 w 394"/>
              <a:gd name="T41" fmla="*/ 957 h 1384"/>
              <a:gd name="T42" fmla="*/ 205 w 394"/>
              <a:gd name="T43" fmla="*/ 774 h 1384"/>
              <a:gd name="T44" fmla="*/ 197 w 394"/>
              <a:gd name="T45" fmla="*/ 732 h 1384"/>
              <a:gd name="T46" fmla="*/ 190 w 394"/>
              <a:gd name="T47" fmla="*/ 774 h 1384"/>
              <a:gd name="T48" fmla="*/ 163 w 394"/>
              <a:gd name="T49" fmla="*/ 957 h 1384"/>
              <a:gd name="T50" fmla="*/ 152 w 394"/>
              <a:gd name="T51" fmla="*/ 1121 h 1384"/>
              <a:gd name="T52" fmla="*/ 159 w 394"/>
              <a:gd name="T53" fmla="*/ 1251 h 1384"/>
              <a:gd name="T54" fmla="*/ 149 w 394"/>
              <a:gd name="T55" fmla="*/ 1352 h 1384"/>
              <a:gd name="T56" fmla="*/ 86 w 394"/>
              <a:gd name="T57" fmla="*/ 1342 h 1384"/>
              <a:gd name="T58" fmla="*/ 103 w 394"/>
              <a:gd name="T59" fmla="*/ 1267 h 1384"/>
              <a:gd name="T60" fmla="*/ 92 w 394"/>
              <a:gd name="T61" fmla="*/ 1147 h 1384"/>
              <a:gd name="T62" fmla="*/ 85 w 394"/>
              <a:gd name="T63" fmla="*/ 941 h 1384"/>
              <a:gd name="T64" fmla="*/ 99 w 394"/>
              <a:gd name="T65" fmla="*/ 558 h 1384"/>
              <a:gd name="T66" fmla="*/ 92 w 394"/>
              <a:gd name="T67" fmla="*/ 404 h 1384"/>
              <a:gd name="T68" fmla="*/ 71 w 394"/>
              <a:gd name="T69" fmla="*/ 509 h 1384"/>
              <a:gd name="T70" fmla="*/ 51 w 394"/>
              <a:gd name="T71" fmla="*/ 696 h 1384"/>
              <a:gd name="T72" fmla="*/ 60 w 394"/>
              <a:gd name="T73" fmla="*/ 748 h 1384"/>
              <a:gd name="T74" fmla="*/ 44 w 394"/>
              <a:gd name="T75" fmla="*/ 752 h 1384"/>
              <a:gd name="T76" fmla="*/ 34 w 394"/>
              <a:gd name="T77" fmla="*/ 765 h 1384"/>
              <a:gd name="T78" fmla="*/ 50 w 394"/>
              <a:gd name="T79" fmla="*/ 793 h 1384"/>
              <a:gd name="T80" fmla="*/ 61 w 394"/>
              <a:gd name="T81" fmla="*/ 814 h 1384"/>
              <a:gd name="T82" fmla="*/ 45 w 394"/>
              <a:gd name="T83" fmla="*/ 817 h 1384"/>
              <a:gd name="T84" fmla="*/ 16 w 394"/>
              <a:gd name="T85" fmla="*/ 692 h 1384"/>
              <a:gd name="T86" fmla="*/ 15 w 394"/>
              <a:gd name="T87" fmla="*/ 476 h 1384"/>
              <a:gd name="T88" fmla="*/ 36 w 394"/>
              <a:gd name="T89" fmla="*/ 290 h 1384"/>
              <a:gd name="T90" fmla="*/ 153 w 394"/>
              <a:gd name="T91" fmla="*/ 235 h 1384"/>
              <a:gd name="T92" fmla="*/ 143 w 394"/>
              <a:gd name="T93" fmla="*/ 153 h 1384"/>
              <a:gd name="T94" fmla="*/ 132 w 394"/>
              <a:gd name="T95" fmla="*/ 118 h 1384"/>
              <a:gd name="T96" fmla="*/ 144 w 394"/>
              <a:gd name="T97" fmla="*/ 55 h 1384"/>
              <a:gd name="T98" fmla="*/ 251 w 394"/>
              <a:gd name="T99" fmla="*/ 55 h 1384"/>
              <a:gd name="T100" fmla="*/ 262 w 394"/>
              <a:gd name="T101" fmla="*/ 118 h 1384"/>
              <a:gd name="T102" fmla="*/ 252 w 394"/>
              <a:gd name="T103" fmla="*/ 153 h 1384"/>
              <a:gd name="T104" fmla="*/ 242 w 394"/>
              <a:gd name="T105" fmla="*/ 235 h 1384"/>
              <a:gd name="T106" fmla="*/ 358 w 394"/>
              <a:gd name="T107" fmla="*/ 290 h 1384"/>
              <a:gd name="T108" fmla="*/ 380 w 394"/>
              <a:gd name="T109" fmla="*/ 476 h 1384"/>
              <a:gd name="T110" fmla="*/ 378 w 394"/>
              <a:gd name="T111" fmla="*/ 692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4" h="1384">
                <a:moveTo>
                  <a:pt x="0" y="0"/>
                </a:moveTo>
                <a:cubicBezTo>
                  <a:pt x="0" y="1384"/>
                  <a:pt x="0" y="1384"/>
                  <a:pt x="0" y="1384"/>
                </a:cubicBezTo>
                <a:cubicBezTo>
                  <a:pt x="394" y="1384"/>
                  <a:pt x="394" y="1384"/>
                  <a:pt x="394" y="1384"/>
                </a:cubicBezTo>
                <a:cubicBezTo>
                  <a:pt x="394" y="0"/>
                  <a:pt x="394" y="0"/>
                  <a:pt x="394" y="0"/>
                </a:cubicBezTo>
                <a:lnTo>
                  <a:pt x="0" y="0"/>
                </a:lnTo>
                <a:close/>
                <a:moveTo>
                  <a:pt x="378" y="692"/>
                </a:moveTo>
                <a:cubicBezTo>
                  <a:pt x="380" y="711"/>
                  <a:pt x="387" y="765"/>
                  <a:pt x="384" y="769"/>
                </a:cubicBezTo>
                <a:cubicBezTo>
                  <a:pt x="382" y="774"/>
                  <a:pt x="366" y="814"/>
                  <a:pt x="349" y="817"/>
                </a:cubicBezTo>
                <a:cubicBezTo>
                  <a:pt x="349" y="817"/>
                  <a:pt x="337" y="826"/>
                  <a:pt x="333" y="823"/>
                </a:cubicBezTo>
                <a:cubicBezTo>
                  <a:pt x="328" y="820"/>
                  <a:pt x="334" y="814"/>
                  <a:pt x="334" y="814"/>
                </a:cubicBezTo>
                <a:cubicBezTo>
                  <a:pt x="334" y="814"/>
                  <a:pt x="330" y="815"/>
                  <a:pt x="328" y="813"/>
                </a:cubicBezTo>
                <a:cubicBezTo>
                  <a:pt x="326" y="810"/>
                  <a:pt x="344" y="793"/>
                  <a:pt x="344" y="793"/>
                </a:cubicBezTo>
                <a:cubicBezTo>
                  <a:pt x="344" y="793"/>
                  <a:pt x="335" y="797"/>
                  <a:pt x="332" y="793"/>
                </a:cubicBezTo>
                <a:cubicBezTo>
                  <a:pt x="329" y="789"/>
                  <a:pt x="355" y="775"/>
                  <a:pt x="360" y="765"/>
                </a:cubicBezTo>
                <a:cubicBezTo>
                  <a:pt x="365" y="755"/>
                  <a:pt x="358" y="748"/>
                  <a:pt x="358" y="748"/>
                </a:cubicBezTo>
                <a:cubicBezTo>
                  <a:pt x="351" y="752"/>
                  <a:pt x="351" y="752"/>
                  <a:pt x="351" y="752"/>
                </a:cubicBezTo>
                <a:cubicBezTo>
                  <a:pt x="351" y="752"/>
                  <a:pt x="344" y="776"/>
                  <a:pt x="338" y="776"/>
                </a:cubicBezTo>
                <a:cubicBezTo>
                  <a:pt x="333" y="776"/>
                  <a:pt x="330" y="776"/>
                  <a:pt x="334" y="748"/>
                </a:cubicBezTo>
                <a:cubicBezTo>
                  <a:pt x="334" y="748"/>
                  <a:pt x="328" y="727"/>
                  <a:pt x="333" y="718"/>
                </a:cubicBezTo>
                <a:cubicBezTo>
                  <a:pt x="338" y="708"/>
                  <a:pt x="343" y="706"/>
                  <a:pt x="343" y="696"/>
                </a:cubicBezTo>
                <a:cubicBezTo>
                  <a:pt x="343" y="686"/>
                  <a:pt x="328" y="634"/>
                  <a:pt x="324" y="605"/>
                </a:cubicBezTo>
                <a:cubicBezTo>
                  <a:pt x="319" y="576"/>
                  <a:pt x="328" y="520"/>
                  <a:pt x="323" y="509"/>
                </a:cubicBezTo>
                <a:cubicBezTo>
                  <a:pt x="318" y="498"/>
                  <a:pt x="312" y="472"/>
                  <a:pt x="312" y="454"/>
                </a:cubicBezTo>
                <a:cubicBezTo>
                  <a:pt x="312" y="435"/>
                  <a:pt x="307" y="410"/>
                  <a:pt x="302" y="404"/>
                </a:cubicBezTo>
                <a:cubicBezTo>
                  <a:pt x="298" y="398"/>
                  <a:pt x="304" y="440"/>
                  <a:pt x="294" y="466"/>
                </a:cubicBezTo>
                <a:cubicBezTo>
                  <a:pt x="284" y="492"/>
                  <a:pt x="291" y="538"/>
                  <a:pt x="296" y="558"/>
                </a:cubicBezTo>
                <a:cubicBezTo>
                  <a:pt x="301" y="578"/>
                  <a:pt x="317" y="689"/>
                  <a:pt x="318" y="729"/>
                </a:cubicBezTo>
                <a:cubicBezTo>
                  <a:pt x="320" y="769"/>
                  <a:pt x="308" y="919"/>
                  <a:pt x="310" y="941"/>
                </a:cubicBezTo>
                <a:cubicBezTo>
                  <a:pt x="311" y="962"/>
                  <a:pt x="322" y="993"/>
                  <a:pt x="322" y="1055"/>
                </a:cubicBezTo>
                <a:cubicBezTo>
                  <a:pt x="322" y="1117"/>
                  <a:pt x="311" y="1122"/>
                  <a:pt x="303" y="1147"/>
                </a:cubicBezTo>
                <a:cubicBezTo>
                  <a:pt x="294" y="1173"/>
                  <a:pt x="285" y="1240"/>
                  <a:pt x="286" y="1253"/>
                </a:cubicBezTo>
                <a:cubicBezTo>
                  <a:pt x="286" y="1253"/>
                  <a:pt x="291" y="1262"/>
                  <a:pt x="291" y="1267"/>
                </a:cubicBezTo>
                <a:cubicBezTo>
                  <a:pt x="292" y="1272"/>
                  <a:pt x="291" y="1278"/>
                  <a:pt x="293" y="1285"/>
                </a:cubicBezTo>
                <a:cubicBezTo>
                  <a:pt x="295" y="1291"/>
                  <a:pt x="314" y="1336"/>
                  <a:pt x="308" y="1342"/>
                </a:cubicBezTo>
                <a:cubicBezTo>
                  <a:pt x="303" y="1349"/>
                  <a:pt x="270" y="1349"/>
                  <a:pt x="259" y="1349"/>
                </a:cubicBezTo>
                <a:cubicBezTo>
                  <a:pt x="259" y="1349"/>
                  <a:pt x="256" y="1354"/>
                  <a:pt x="245" y="1352"/>
                </a:cubicBezTo>
                <a:cubicBezTo>
                  <a:pt x="234" y="1350"/>
                  <a:pt x="235" y="1311"/>
                  <a:pt x="239" y="1290"/>
                </a:cubicBezTo>
                <a:cubicBezTo>
                  <a:pt x="242" y="1269"/>
                  <a:pt x="232" y="1264"/>
                  <a:pt x="235" y="1251"/>
                </a:cubicBezTo>
                <a:cubicBezTo>
                  <a:pt x="238" y="1238"/>
                  <a:pt x="244" y="1232"/>
                  <a:pt x="245" y="1226"/>
                </a:cubicBezTo>
                <a:cubicBezTo>
                  <a:pt x="245" y="1221"/>
                  <a:pt x="250" y="1154"/>
                  <a:pt x="242" y="1121"/>
                </a:cubicBezTo>
                <a:cubicBezTo>
                  <a:pt x="234" y="1089"/>
                  <a:pt x="235" y="1039"/>
                  <a:pt x="243" y="1017"/>
                </a:cubicBezTo>
                <a:cubicBezTo>
                  <a:pt x="251" y="995"/>
                  <a:pt x="239" y="983"/>
                  <a:pt x="231" y="957"/>
                </a:cubicBezTo>
                <a:cubicBezTo>
                  <a:pt x="223" y="930"/>
                  <a:pt x="219" y="866"/>
                  <a:pt x="219" y="838"/>
                </a:cubicBezTo>
                <a:cubicBezTo>
                  <a:pt x="219" y="810"/>
                  <a:pt x="209" y="790"/>
                  <a:pt x="205" y="774"/>
                </a:cubicBezTo>
                <a:cubicBezTo>
                  <a:pt x="200" y="757"/>
                  <a:pt x="201" y="734"/>
                  <a:pt x="201" y="734"/>
                </a:cubicBezTo>
                <a:cubicBezTo>
                  <a:pt x="197" y="732"/>
                  <a:pt x="197" y="732"/>
                  <a:pt x="197" y="732"/>
                </a:cubicBezTo>
                <a:cubicBezTo>
                  <a:pt x="194" y="734"/>
                  <a:pt x="194" y="734"/>
                  <a:pt x="194" y="734"/>
                </a:cubicBezTo>
                <a:cubicBezTo>
                  <a:pt x="194" y="734"/>
                  <a:pt x="194" y="757"/>
                  <a:pt x="190" y="774"/>
                </a:cubicBezTo>
                <a:cubicBezTo>
                  <a:pt x="185" y="790"/>
                  <a:pt x="176" y="810"/>
                  <a:pt x="176" y="838"/>
                </a:cubicBezTo>
                <a:cubicBezTo>
                  <a:pt x="176" y="866"/>
                  <a:pt x="171" y="930"/>
                  <a:pt x="163" y="957"/>
                </a:cubicBezTo>
                <a:cubicBezTo>
                  <a:pt x="155" y="983"/>
                  <a:pt x="144" y="995"/>
                  <a:pt x="151" y="1017"/>
                </a:cubicBezTo>
                <a:cubicBezTo>
                  <a:pt x="159" y="1039"/>
                  <a:pt x="160" y="1089"/>
                  <a:pt x="152" y="1121"/>
                </a:cubicBezTo>
                <a:cubicBezTo>
                  <a:pt x="144" y="1154"/>
                  <a:pt x="149" y="1221"/>
                  <a:pt x="150" y="1226"/>
                </a:cubicBezTo>
                <a:cubicBezTo>
                  <a:pt x="150" y="1232"/>
                  <a:pt x="156" y="1238"/>
                  <a:pt x="159" y="1251"/>
                </a:cubicBezTo>
                <a:cubicBezTo>
                  <a:pt x="162" y="1264"/>
                  <a:pt x="152" y="1269"/>
                  <a:pt x="156" y="1290"/>
                </a:cubicBezTo>
                <a:cubicBezTo>
                  <a:pt x="159" y="1311"/>
                  <a:pt x="160" y="1350"/>
                  <a:pt x="149" y="1352"/>
                </a:cubicBezTo>
                <a:cubicBezTo>
                  <a:pt x="138" y="1354"/>
                  <a:pt x="135" y="1349"/>
                  <a:pt x="135" y="1349"/>
                </a:cubicBezTo>
                <a:cubicBezTo>
                  <a:pt x="124" y="1349"/>
                  <a:pt x="92" y="1349"/>
                  <a:pt x="86" y="1342"/>
                </a:cubicBezTo>
                <a:cubicBezTo>
                  <a:pt x="81" y="1336"/>
                  <a:pt x="99" y="1291"/>
                  <a:pt x="101" y="1285"/>
                </a:cubicBezTo>
                <a:cubicBezTo>
                  <a:pt x="103" y="1278"/>
                  <a:pt x="103" y="1272"/>
                  <a:pt x="103" y="1267"/>
                </a:cubicBezTo>
                <a:cubicBezTo>
                  <a:pt x="103" y="1262"/>
                  <a:pt x="109" y="1253"/>
                  <a:pt x="109" y="1253"/>
                </a:cubicBezTo>
                <a:cubicBezTo>
                  <a:pt x="109" y="1240"/>
                  <a:pt x="101" y="1173"/>
                  <a:pt x="92" y="1147"/>
                </a:cubicBezTo>
                <a:cubicBezTo>
                  <a:pt x="83" y="1122"/>
                  <a:pt x="73" y="1117"/>
                  <a:pt x="73" y="1055"/>
                </a:cubicBezTo>
                <a:cubicBezTo>
                  <a:pt x="73" y="993"/>
                  <a:pt x="83" y="962"/>
                  <a:pt x="85" y="941"/>
                </a:cubicBezTo>
                <a:cubicBezTo>
                  <a:pt x="86" y="919"/>
                  <a:pt x="75" y="769"/>
                  <a:pt x="76" y="729"/>
                </a:cubicBezTo>
                <a:cubicBezTo>
                  <a:pt x="78" y="689"/>
                  <a:pt x="94" y="578"/>
                  <a:pt x="99" y="558"/>
                </a:cubicBezTo>
                <a:cubicBezTo>
                  <a:pt x="103" y="538"/>
                  <a:pt x="110" y="492"/>
                  <a:pt x="100" y="466"/>
                </a:cubicBezTo>
                <a:cubicBezTo>
                  <a:pt x="90" y="440"/>
                  <a:pt x="97" y="398"/>
                  <a:pt x="92" y="404"/>
                </a:cubicBezTo>
                <a:cubicBezTo>
                  <a:pt x="88" y="410"/>
                  <a:pt x="83" y="435"/>
                  <a:pt x="82" y="454"/>
                </a:cubicBezTo>
                <a:cubicBezTo>
                  <a:pt x="82" y="472"/>
                  <a:pt x="76" y="498"/>
                  <a:pt x="71" y="509"/>
                </a:cubicBezTo>
                <a:cubicBezTo>
                  <a:pt x="67" y="520"/>
                  <a:pt x="76" y="576"/>
                  <a:pt x="71" y="605"/>
                </a:cubicBezTo>
                <a:cubicBezTo>
                  <a:pt x="66" y="634"/>
                  <a:pt x="51" y="686"/>
                  <a:pt x="51" y="696"/>
                </a:cubicBezTo>
                <a:cubicBezTo>
                  <a:pt x="51" y="706"/>
                  <a:pt x="57" y="708"/>
                  <a:pt x="61" y="718"/>
                </a:cubicBezTo>
                <a:cubicBezTo>
                  <a:pt x="66" y="727"/>
                  <a:pt x="60" y="748"/>
                  <a:pt x="60" y="748"/>
                </a:cubicBezTo>
                <a:cubicBezTo>
                  <a:pt x="64" y="776"/>
                  <a:pt x="61" y="776"/>
                  <a:pt x="56" y="776"/>
                </a:cubicBezTo>
                <a:cubicBezTo>
                  <a:pt x="51" y="776"/>
                  <a:pt x="44" y="752"/>
                  <a:pt x="44" y="752"/>
                </a:cubicBezTo>
                <a:cubicBezTo>
                  <a:pt x="36" y="748"/>
                  <a:pt x="36" y="748"/>
                  <a:pt x="36" y="748"/>
                </a:cubicBezTo>
                <a:cubicBezTo>
                  <a:pt x="36" y="748"/>
                  <a:pt x="30" y="755"/>
                  <a:pt x="34" y="765"/>
                </a:cubicBezTo>
                <a:cubicBezTo>
                  <a:pt x="39" y="775"/>
                  <a:pt x="65" y="789"/>
                  <a:pt x="62" y="793"/>
                </a:cubicBezTo>
                <a:cubicBezTo>
                  <a:pt x="59" y="797"/>
                  <a:pt x="50" y="793"/>
                  <a:pt x="50" y="793"/>
                </a:cubicBezTo>
                <a:cubicBezTo>
                  <a:pt x="50" y="793"/>
                  <a:pt x="68" y="810"/>
                  <a:pt x="66" y="813"/>
                </a:cubicBezTo>
                <a:cubicBezTo>
                  <a:pt x="64" y="815"/>
                  <a:pt x="61" y="814"/>
                  <a:pt x="61" y="814"/>
                </a:cubicBezTo>
                <a:cubicBezTo>
                  <a:pt x="61" y="814"/>
                  <a:pt x="66" y="820"/>
                  <a:pt x="62" y="823"/>
                </a:cubicBezTo>
                <a:cubicBezTo>
                  <a:pt x="58" y="826"/>
                  <a:pt x="45" y="817"/>
                  <a:pt x="45" y="817"/>
                </a:cubicBezTo>
                <a:cubicBezTo>
                  <a:pt x="29" y="814"/>
                  <a:pt x="13" y="774"/>
                  <a:pt x="10" y="769"/>
                </a:cubicBezTo>
                <a:cubicBezTo>
                  <a:pt x="8" y="765"/>
                  <a:pt x="14" y="711"/>
                  <a:pt x="16" y="692"/>
                </a:cubicBezTo>
                <a:cubicBezTo>
                  <a:pt x="18" y="672"/>
                  <a:pt x="6" y="528"/>
                  <a:pt x="10" y="519"/>
                </a:cubicBezTo>
                <a:cubicBezTo>
                  <a:pt x="13" y="510"/>
                  <a:pt x="17" y="489"/>
                  <a:pt x="15" y="476"/>
                </a:cubicBezTo>
                <a:cubicBezTo>
                  <a:pt x="12" y="462"/>
                  <a:pt x="10" y="393"/>
                  <a:pt x="17" y="375"/>
                </a:cubicBezTo>
                <a:cubicBezTo>
                  <a:pt x="25" y="356"/>
                  <a:pt x="16" y="323"/>
                  <a:pt x="36" y="290"/>
                </a:cubicBezTo>
                <a:cubicBezTo>
                  <a:pt x="56" y="256"/>
                  <a:pt x="103" y="258"/>
                  <a:pt x="103" y="258"/>
                </a:cubicBezTo>
                <a:cubicBezTo>
                  <a:pt x="103" y="258"/>
                  <a:pt x="146" y="243"/>
                  <a:pt x="153" y="235"/>
                </a:cubicBezTo>
                <a:cubicBezTo>
                  <a:pt x="159" y="226"/>
                  <a:pt x="156" y="188"/>
                  <a:pt x="156" y="188"/>
                </a:cubicBezTo>
                <a:cubicBezTo>
                  <a:pt x="144" y="179"/>
                  <a:pt x="143" y="153"/>
                  <a:pt x="143" y="153"/>
                </a:cubicBezTo>
                <a:cubicBezTo>
                  <a:pt x="143" y="153"/>
                  <a:pt x="142" y="157"/>
                  <a:pt x="137" y="154"/>
                </a:cubicBezTo>
                <a:cubicBezTo>
                  <a:pt x="133" y="151"/>
                  <a:pt x="131" y="121"/>
                  <a:pt x="132" y="118"/>
                </a:cubicBezTo>
                <a:cubicBezTo>
                  <a:pt x="133" y="115"/>
                  <a:pt x="139" y="116"/>
                  <a:pt x="139" y="116"/>
                </a:cubicBezTo>
                <a:cubicBezTo>
                  <a:pt x="139" y="116"/>
                  <a:pt x="131" y="76"/>
                  <a:pt x="144" y="55"/>
                </a:cubicBezTo>
                <a:cubicBezTo>
                  <a:pt x="156" y="35"/>
                  <a:pt x="186" y="32"/>
                  <a:pt x="197" y="32"/>
                </a:cubicBezTo>
                <a:cubicBezTo>
                  <a:pt x="209" y="32"/>
                  <a:pt x="238" y="35"/>
                  <a:pt x="251" y="55"/>
                </a:cubicBezTo>
                <a:cubicBezTo>
                  <a:pt x="263" y="76"/>
                  <a:pt x="256" y="116"/>
                  <a:pt x="256" y="116"/>
                </a:cubicBezTo>
                <a:cubicBezTo>
                  <a:pt x="256" y="116"/>
                  <a:pt x="261" y="115"/>
                  <a:pt x="262" y="118"/>
                </a:cubicBezTo>
                <a:cubicBezTo>
                  <a:pt x="263" y="121"/>
                  <a:pt x="262" y="151"/>
                  <a:pt x="257" y="154"/>
                </a:cubicBezTo>
                <a:cubicBezTo>
                  <a:pt x="253" y="157"/>
                  <a:pt x="252" y="153"/>
                  <a:pt x="252" y="153"/>
                </a:cubicBezTo>
                <a:cubicBezTo>
                  <a:pt x="252" y="153"/>
                  <a:pt x="251" y="179"/>
                  <a:pt x="239" y="188"/>
                </a:cubicBezTo>
                <a:cubicBezTo>
                  <a:pt x="239" y="188"/>
                  <a:pt x="236" y="226"/>
                  <a:pt x="242" y="235"/>
                </a:cubicBezTo>
                <a:cubicBezTo>
                  <a:pt x="248" y="243"/>
                  <a:pt x="292" y="258"/>
                  <a:pt x="292" y="258"/>
                </a:cubicBezTo>
                <a:cubicBezTo>
                  <a:pt x="292" y="258"/>
                  <a:pt x="338" y="256"/>
                  <a:pt x="358" y="290"/>
                </a:cubicBezTo>
                <a:cubicBezTo>
                  <a:pt x="379" y="323"/>
                  <a:pt x="370" y="356"/>
                  <a:pt x="377" y="375"/>
                </a:cubicBezTo>
                <a:cubicBezTo>
                  <a:pt x="385" y="393"/>
                  <a:pt x="382" y="462"/>
                  <a:pt x="380" y="476"/>
                </a:cubicBezTo>
                <a:cubicBezTo>
                  <a:pt x="377" y="489"/>
                  <a:pt x="381" y="510"/>
                  <a:pt x="385" y="519"/>
                </a:cubicBezTo>
                <a:cubicBezTo>
                  <a:pt x="389" y="528"/>
                  <a:pt x="377" y="672"/>
                  <a:pt x="378" y="6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98FAE2-F2B1-4B74-9F5B-FD0556C6BA6C}"/>
              </a:ext>
            </a:extLst>
          </p:cNvPr>
          <p:cNvSpPr txBox="1">
            <a:spLocks/>
          </p:cNvSpPr>
          <p:nvPr/>
        </p:nvSpPr>
        <p:spPr>
          <a:xfrm>
            <a:off x="2818330" y="635905"/>
            <a:ext cx="6902580" cy="686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400" dirty="0" smtClean="0">
                <a:solidFill>
                  <a:srgbClr val="77C3A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HEADING</a:t>
            </a:r>
            <a:endParaRPr lang="fr-CA" sz="3600" spc="400" dirty="0" smtClean="0">
              <a:solidFill>
                <a:srgbClr val="77C3AF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Lorem </a:t>
            </a:r>
            <a:r>
              <a:rPr lang="en-US" sz="1400" b="1" dirty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400" dirty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</a:p>
          <a:p>
            <a:pPr algn="ctr"/>
            <a:endParaRPr lang="en-US" sz="3199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020827-CDA6-425E-9D85-FD925217AD19}"/>
              </a:ext>
            </a:extLst>
          </p:cNvPr>
          <p:cNvCxnSpPr>
            <a:cxnSpLocks/>
          </p:cNvCxnSpPr>
          <p:nvPr/>
        </p:nvCxnSpPr>
        <p:spPr>
          <a:xfrm>
            <a:off x="5276164" y="2218694"/>
            <a:ext cx="746481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F83EEC-C05C-4C5C-A92C-1A3655D3EB41}"/>
              </a:ext>
            </a:extLst>
          </p:cNvPr>
          <p:cNvCxnSpPr>
            <a:cxnSpLocks/>
          </p:cNvCxnSpPr>
          <p:nvPr/>
        </p:nvCxnSpPr>
        <p:spPr>
          <a:xfrm>
            <a:off x="4281158" y="4336402"/>
            <a:ext cx="1482728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D5EFB5-8499-4FEE-B910-4293FE017566}"/>
              </a:ext>
            </a:extLst>
          </p:cNvPr>
          <p:cNvCxnSpPr>
            <a:cxnSpLocks/>
          </p:cNvCxnSpPr>
          <p:nvPr/>
        </p:nvCxnSpPr>
        <p:spPr>
          <a:xfrm flipH="1">
            <a:off x="6624226" y="2964313"/>
            <a:ext cx="1794778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A41525-26EF-4B69-B90E-5D59FB297487}"/>
              </a:ext>
            </a:extLst>
          </p:cNvPr>
          <p:cNvCxnSpPr>
            <a:cxnSpLocks/>
          </p:cNvCxnSpPr>
          <p:nvPr/>
        </p:nvCxnSpPr>
        <p:spPr>
          <a:xfrm flipH="1">
            <a:off x="6417219" y="4971030"/>
            <a:ext cx="439889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901605D-90C7-47B8-A3BD-0C70D880F4DE}"/>
              </a:ext>
            </a:extLst>
          </p:cNvPr>
          <p:cNvSpPr/>
          <p:nvPr/>
        </p:nvSpPr>
        <p:spPr>
          <a:xfrm>
            <a:off x="4655755" y="1959007"/>
            <a:ext cx="522380" cy="522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dt-medical-01" panose="02000609000000000000" pitchFamily="49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632C05-2309-4DF1-A96B-E6F7785B3691}"/>
              </a:ext>
            </a:extLst>
          </p:cNvPr>
          <p:cNvSpPr/>
          <p:nvPr/>
        </p:nvSpPr>
        <p:spPr>
          <a:xfrm>
            <a:off x="8494456" y="2730016"/>
            <a:ext cx="522380" cy="522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dt-medical-01" panose="02000609000000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3875F78-C64F-46A6-89EF-2613CB2688A3}"/>
              </a:ext>
            </a:extLst>
          </p:cNvPr>
          <p:cNvSpPr/>
          <p:nvPr/>
        </p:nvSpPr>
        <p:spPr>
          <a:xfrm>
            <a:off x="3680915" y="4075212"/>
            <a:ext cx="522380" cy="522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dt-medical-01" panose="02000609000000000000" pitchFamily="49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15E648-4045-4CD8-AB14-C530F7786E87}"/>
              </a:ext>
            </a:extLst>
          </p:cNvPr>
          <p:cNvSpPr/>
          <p:nvPr/>
        </p:nvSpPr>
        <p:spPr>
          <a:xfrm>
            <a:off x="6994011" y="4709840"/>
            <a:ext cx="522380" cy="522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dt-medical-01" panose="02000609000000000000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300B70-6882-493C-B445-01FF2945D2DE}"/>
              </a:ext>
            </a:extLst>
          </p:cNvPr>
          <p:cNvSpPr txBox="1"/>
          <p:nvPr/>
        </p:nvSpPr>
        <p:spPr>
          <a:xfrm>
            <a:off x="9092288" y="2730016"/>
            <a:ext cx="256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6836" y="2465946"/>
            <a:ext cx="163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00B70-6882-493C-B445-01FF2945D2DE}"/>
              </a:ext>
            </a:extLst>
          </p:cNvPr>
          <p:cNvSpPr txBox="1"/>
          <p:nvPr/>
        </p:nvSpPr>
        <p:spPr>
          <a:xfrm>
            <a:off x="7598004" y="4844307"/>
            <a:ext cx="256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34127" y="4580237"/>
            <a:ext cx="163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300B70-6882-493C-B445-01FF2945D2DE}"/>
              </a:ext>
            </a:extLst>
          </p:cNvPr>
          <p:cNvSpPr txBox="1"/>
          <p:nvPr/>
        </p:nvSpPr>
        <p:spPr>
          <a:xfrm>
            <a:off x="1099455" y="4154616"/>
            <a:ext cx="256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5578" y="3890546"/>
            <a:ext cx="163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5107" y="1864234"/>
            <a:ext cx="163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300B70-6882-493C-B445-01FF2945D2DE}"/>
              </a:ext>
            </a:extLst>
          </p:cNvPr>
          <p:cNvSpPr txBox="1"/>
          <p:nvPr/>
        </p:nvSpPr>
        <p:spPr>
          <a:xfrm>
            <a:off x="2068940" y="2142780"/>
            <a:ext cx="256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4241"/>
          <p:cNvSpPr/>
          <p:nvPr/>
        </p:nvSpPr>
        <p:spPr>
          <a:xfrm>
            <a:off x="4771477" y="2142780"/>
            <a:ext cx="251312" cy="190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552" extrusionOk="0">
                <a:moveTo>
                  <a:pt x="4747" y="0"/>
                </a:moveTo>
                <a:cubicBezTo>
                  <a:pt x="2168" y="-48"/>
                  <a:pt x="40" y="2683"/>
                  <a:pt x="1" y="6100"/>
                </a:cubicBezTo>
                <a:cubicBezTo>
                  <a:pt x="-39" y="9522"/>
                  <a:pt x="2027" y="12326"/>
                  <a:pt x="4606" y="12377"/>
                </a:cubicBezTo>
                <a:cubicBezTo>
                  <a:pt x="7190" y="12430"/>
                  <a:pt x="9313" y="9699"/>
                  <a:pt x="9353" y="6277"/>
                </a:cubicBezTo>
                <a:cubicBezTo>
                  <a:pt x="9392" y="2859"/>
                  <a:pt x="7331" y="53"/>
                  <a:pt x="4747" y="0"/>
                </a:cubicBezTo>
                <a:close/>
                <a:moveTo>
                  <a:pt x="16851" y="315"/>
                </a:moveTo>
                <a:cubicBezTo>
                  <a:pt x="15334" y="315"/>
                  <a:pt x="13925" y="1304"/>
                  <a:pt x="13076" y="2967"/>
                </a:cubicBezTo>
                <a:lnTo>
                  <a:pt x="8396" y="12132"/>
                </a:lnTo>
                <a:cubicBezTo>
                  <a:pt x="7715" y="13470"/>
                  <a:pt x="7468" y="15076"/>
                  <a:pt x="7699" y="16660"/>
                </a:cubicBezTo>
                <a:cubicBezTo>
                  <a:pt x="7931" y="18244"/>
                  <a:pt x="8612" y="19610"/>
                  <a:pt x="9620" y="20511"/>
                </a:cubicBezTo>
                <a:cubicBezTo>
                  <a:pt x="10376" y="21190"/>
                  <a:pt x="11259" y="21552"/>
                  <a:pt x="12171" y="21552"/>
                </a:cubicBezTo>
                <a:cubicBezTo>
                  <a:pt x="13687" y="21552"/>
                  <a:pt x="15100" y="20562"/>
                  <a:pt x="15946" y="18900"/>
                </a:cubicBezTo>
                <a:lnTo>
                  <a:pt x="20626" y="9725"/>
                </a:lnTo>
                <a:cubicBezTo>
                  <a:pt x="21310" y="8386"/>
                  <a:pt x="21561" y="6786"/>
                  <a:pt x="21330" y="5206"/>
                </a:cubicBezTo>
                <a:cubicBezTo>
                  <a:pt x="21098" y="3622"/>
                  <a:pt x="20410" y="2248"/>
                  <a:pt x="19402" y="1346"/>
                </a:cubicBezTo>
                <a:cubicBezTo>
                  <a:pt x="18646" y="664"/>
                  <a:pt x="17762" y="315"/>
                  <a:pt x="16851" y="315"/>
                </a:cubicBezTo>
                <a:close/>
                <a:moveTo>
                  <a:pt x="17488" y="1935"/>
                </a:moveTo>
                <a:cubicBezTo>
                  <a:pt x="17713" y="1962"/>
                  <a:pt x="17860" y="2015"/>
                  <a:pt x="17881" y="2024"/>
                </a:cubicBezTo>
                <a:cubicBezTo>
                  <a:pt x="18288" y="2173"/>
                  <a:pt x="18521" y="2723"/>
                  <a:pt x="18408" y="3261"/>
                </a:cubicBezTo>
                <a:cubicBezTo>
                  <a:pt x="18296" y="3791"/>
                  <a:pt x="17880" y="4094"/>
                  <a:pt x="17481" y="3959"/>
                </a:cubicBezTo>
                <a:cubicBezTo>
                  <a:pt x="17362" y="3924"/>
                  <a:pt x="16386" y="3681"/>
                  <a:pt x="15560" y="5295"/>
                </a:cubicBezTo>
                <a:lnTo>
                  <a:pt x="14314" y="7721"/>
                </a:lnTo>
                <a:cubicBezTo>
                  <a:pt x="14169" y="8010"/>
                  <a:pt x="13933" y="8163"/>
                  <a:pt x="13691" y="8163"/>
                </a:cubicBezTo>
                <a:cubicBezTo>
                  <a:pt x="13543" y="8163"/>
                  <a:pt x="13390" y="8114"/>
                  <a:pt x="13261" y="7996"/>
                </a:cubicBezTo>
                <a:cubicBezTo>
                  <a:pt x="12914" y="7685"/>
                  <a:pt x="12819" y="7055"/>
                  <a:pt x="13053" y="6591"/>
                </a:cubicBezTo>
                <a:lnTo>
                  <a:pt x="14299" y="4165"/>
                </a:lnTo>
                <a:cubicBezTo>
                  <a:pt x="15404" y="2002"/>
                  <a:pt x="16815" y="1856"/>
                  <a:pt x="17488" y="1935"/>
                </a:cubicBezTo>
                <a:close/>
                <a:moveTo>
                  <a:pt x="2077" y="5098"/>
                </a:moveTo>
                <a:lnTo>
                  <a:pt x="7313" y="5275"/>
                </a:lnTo>
                <a:cubicBezTo>
                  <a:pt x="7733" y="5287"/>
                  <a:pt x="8064" y="5751"/>
                  <a:pt x="8055" y="6307"/>
                </a:cubicBezTo>
                <a:cubicBezTo>
                  <a:pt x="8045" y="6853"/>
                  <a:pt x="7704" y="7289"/>
                  <a:pt x="7291" y="7289"/>
                </a:cubicBezTo>
                <a:lnTo>
                  <a:pt x="7269" y="7289"/>
                </a:lnTo>
                <a:lnTo>
                  <a:pt x="2040" y="7112"/>
                </a:lnTo>
                <a:cubicBezTo>
                  <a:pt x="1621" y="7095"/>
                  <a:pt x="1288" y="6631"/>
                  <a:pt x="1299" y="6071"/>
                </a:cubicBezTo>
                <a:cubicBezTo>
                  <a:pt x="1312" y="5519"/>
                  <a:pt x="1641" y="5089"/>
                  <a:pt x="2077" y="5098"/>
                </a:cubicBezTo>
                <a:close/>
                <a:moveTo>
                  <a:pt x="12097" y="9096"/>
                </a:moveTo>
                <a:cubicBezTo>
                  <a:pt x="12322" y="9038"/>
                  <a:pt x="12559" y="9099"/>
                  <a:pt x="12764" y="9283"/>
                </a:cubicBezTo>
                <a:lnTo>
                  <a:pt x="16317" y="12456"/>
                </a:lnTo>
                <a:cubicBezTo>
                  <a:pt x="16515" y="12631"/>
                  <a:pt x="16644" y="12901"/>
                  <a:pt x="16687" y="13212"/>
                </a:cubicBezTo>
                <a:cubicBezTo>
                  <a:pt x="16734" y="13522"/>
                  <a:pt x="16686" y="13843"/>
                  <a:pt x="16554" y="14106"/>
                </a:cubicBezTo>
                <a:cubicBezTo>
                  <a:pt x="16554" y="14106"/>
                  <a:pt x="14692" y="17770"/>
                  <a:pt x="14692" y="17770"/>
                </a:cubicBezTo>
                <a:cubicBezTo>
                  <a:pt x="14124" y="18881"/>
                  <a:pt x="13182" y="19538"/>
                  <a:pt x="12171" y="19538"/>
                </a:cubicBezTo>
                <a:cubicBezTo>
                  <a:pt x="11564" y="19538"/>
                  <a:pt x="10970" y="19301"/>
                  <a:pt x="10465" y="18851"/>
                </a:cubicBezTo>
                <a:cubicBezTo>
                  <a:pt x="9795" y="18247"/>
                  <a:pt x="9342" y="17336"/>
                  <a:pt x="9190" y="16277"/>
                </a:cubicBezTo>
                <a:cubicBezTo>
                  <a:pt x="9034" y="15223"/>
                  <a:pt x="9201" y="14150"/>
                  <a:pt x="9657" y="13261"/>
                </a:cubicBezTo>
                <a:lnTo>
                  <a:pt x="11518" y="9597"/>
                </a:lnTo>
                <a:cubicBezTo>
                  <a:pt x="11657" y="9326"/>
                  <a:pt x="11871" y="9154"/>
                  <a:pt x="12097" y="909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2" name="Shape 4244"/>
          <p:cNvSpPr/>
          <p:nvPr/>
        </p:nvSpPr>
        <p:spPr>
          <a:xfrm>
            <a:off x="3806866" y="4259878"/>
            <a:ext cx="270477" cy="176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0" extrusionOk="0">
                <a:moveTo>
                  <a:pt x="8932" y="0"/>
                </a:moveTo>
                <a:cubicBezTo>
                  <a:pt x="4088" y="0"/>
                  <a:pt x="317" y="7878"/>
                  <a:pt x="159" y="8208"/>
                </a:cubicBezTo>
                <a:cubicBezTo>
                  <a:pt x="-53" y="8660"/>
                  <a:pt x="-53" y="9254"/>
                  <a:pt x="159" y="9701"/>
                </a:cubicBezTo>
                <a:cubicBezTo>
                  <a:pt x="317" y="10035"/>
                  <a:pt x="4088" y="17920"/>
                  <a:pt x="8932" y="17920"/>
                </a:cubicBezTo>
                <a:cubicBezTo>
                  <a:pt x="9655" y="17920"/>
                  <a:pt x="10357" y="17741"/>
                  <a:pt x="11025" y="17442"/>
                </a:cubicBezTo>
                <a:cubicBezTo>
                  <a:pt x="10863" y="17248"/>
                  <a:pt x="10705" y="17044"/>
                  <a:pt x="10557" y="16815"/>
                </a:cubicBezTo>
                <a:cubicBezTo>
                  <a:pt x="10318" y="16449"/>
                  <a:pt x="10107" y="16046"/>
                  <a:pt x="9919" y="15629"/>
                </a:cubicBezTo>
                <a:cubicBezTo>
                  <a:pt x="9307" y="14259"/>
                  <a:pt x="8976" y="12633"/>
                  <a:pt x="8976" y="10932"/>
                </a:cubicBezTo>
                <a:cubicBezTo>
                  <a:pt x="8976" y="8713"/>
                  <a:pt x="9486" y="6555"/>
                  <a:pt x="10557" y="5062"/>
                </a:cubicBezTo>
                <a:cubicBezTo>
                  <a:pt x="11595" y="3615"/>
                  <a:pt x="13171" y="2752"/>
                  <a:pt x="13942" y="2656"/>
                </a:cubicBezTo>
                <a:cubicBezTo>
                  <a:pt x="12533" y="1183"/>
                  <a:pt x="10812" y="0"/>
                  <a:pt x="8932" y="0"/>
                </a:cubicBezTo>
                <a:close/>
                <a:moveTo>
                  <a:pt x="6519" y="3363"/>
                </a:moveTo>
                <a:cubicBezTo>
                  <a:pt x="5279" y="4556"/>
                  <a:pt x="4456" y="6674"/>
                  <a:pt x="4456" y="9086"/>
                </a:cubicBezTo>
                <a:cubicBezTo>
                  <a:pt x="4456" y="11086"/>
                  <a:pt x="5019" y="12879"/>
                  <a:pt x="5918" y="14113"/>
                </a:cubicBezTo>
                <a:cubicBezTo>
                  <a:pt x="4050" y="12626"/>
                  <a:pt x="2567" y="10185"/>
                  <a:pt x="1895" y="8960"/>
                </a:cubicBezTo>
                <a:cubicBezTo>
                  <a:pt x="2639" y="7604"/>
                  <a:pt x="4377" y="4764"/>
                  <a:pt x="6519" y="3363"/>
                </a:cubicBezTo>
                <a:close/>
                <a:moveTo>
                  <a:pt x="8509" y="3694"/>
                </a:moveTo>
                <a:cubicBezTo>
                  <a:pt x="8968" y="3694"/>
                  <a:pt x="9343" y="4276"/>
                  <a:pt x="9340" y="4982"/>
                </a:cubicBezTo>
                <a:cubicBezTo>
                  <a:pt x="9340" y="5677"/>
                  <a:pt x="8970" y="6242"/>
                  <a:pt x="8516" y="6247"/>
                </a:cubicBezTo>
                <a:cubicBezTo>
                  <a:pt x="8371" y="6278"/>
                  <a:pt x="7871" y="6572"/>
                  <a:pt x="7544" y="7273"/>
                </a:cubicBezTo>
                <a:cubicBezTo>
                  <a:pt x="7243" y="7928"/>
                  <a:pt x="7174" y="8786"/>
                  <a:pt x="7336" y="9815"/>
                </a:cubicBezTo>
                <a:cubicBezTo>
                  <a:pt x="7445" y="10496"/>
                  <a:pt x="7167" y="11187"/>
                  <a:pt x="6720" y="11354"/>
                </a:cubicBezTo>
                <a:cubicBezTo>
                  <a:pt x="6654" y="11380"/>
                  <a:pt x="6590" y="11400"/>
                  <a:pt x="6527" y="11400"/>
                </a:cubicBezTo>
                <a:cubicBezTo>
                  <a:pt x="6150" y="11400"/>
                  <a:pt x="5810" y="11004"/>
                  <a:pt x="5718" y="10419"/>
                </a:cubicBezTo>
                <a:cubicBezTo>
                  <a:pt x="5347" y="8074"/>
                  <a:pt x="5819" y="6502"/>
                  <a:pt x="6282" y="5597"/>
                </a:cubicBezTo>
                <a:cubicBezTo>
                  <a:pt x="6917" y="4364"/>
                  <a:pt x="7903" y="3694"/>
                  <a:pt x="8509" y="3694"/>
                </a:cubicBezTo>
                <a:close/>
                <a:moveTo>
                  <a:pt x="14469" y="3899"/>
                </a:moveTo>
                <a:cubicBezTo>
                  <a:pt x="13282" y="3899"/>
                  <a:pt x="12161" y="4604"/>
                  <a:pt x="11322" y="5894"/>
                </a:cubicBezTo>
                <a:cubicBezTo>
                  <a:pt x="10482" y="7188"/>
                  <a:pt x="10023" y="8905"/>
                  <a:pt x="10023" y="10727"/>
                </a:cubicBezTo>
                <a:cubicBezTo>
                  <a:pt x="10019" y="12555"/>
                  <a:pt x="10482" y="14271"/>
                  <a:pt x="11322" y="15561"/>
                </a:cubicBezTo>
                <a:cubicBezTo>
                  <a:pt x="12161" y="16850"/>
                  <a:pt x="13282" y="17556"/>
                  <a:pt x="14469" y="17556"/>
                </a:cubicBezTo>
                <a:cubicBezTo>
                  <a:pt x="15424" y="17556"/>
                  <a:pt x="16331" y="17098"/>
                  <a:pt x="17089" y="16245"/>
                </a:cubicBezTo>
                <a:lnTo>
                  <a:pt x="17564" y="16974"/>
                </a:lnTo>
                <a:cubicBezTo>
                  <a:pt x="17296" y="17386"/>
                  <a:pt x="17296" y="18056"/>
                  <a:pt x="17564" y="18468"/>
                </a:cubicBezTo>
                <a:lnTo>
                  <a:pt x="19308" y="21158"/>
                </a:lnTo>
                <a:cubicBezTo>
                  <a:pt x="19596" y="21600"/>
                  <a:pt x="20059" y="21600"/>
                  <a:pt x="20347" y="21158"/>
                </a:cubicBezTo>
                <a:lnTo>
                  <a:pt x="21260" y="19756"/>
                </a:lnTo>
                <a:cubicBezTo>
                  <a:pt x="21547" y="19319"/>
                  <a:pt x="21547" y="18608"/>
                  <a:pt x="21260" y="18171"/>
                </a:cubicBezTo>
                <a:lnTo>
                  <a:pt x="19508" y="15481"/>
                </a:lnTo>
                <a:cubicBezTo>
                  <a:pt x="19238" y="15070"/>
                  <a:pt x="18807" y="15070"/>
                  <a:pt x="18536" y="15481"/>
                </a:cubicBezTo>
                <a:lnTo>
                  <a:pt x="18061" y="14751"/>
                </a:lnTo>
                <a:cubicBezTo>
                  <a:pt x="19331" y="12080"/>
                  <a:pt x="19175" y="8305"/>
                  <a:pt x="17608" y="5894"/>
                </a:cubicBezTo>
                <a:cubicBezTo>
                  <a:pt x="16769" y="4604"/>
                  <a:pt x="15655" y="3899"/>
                  <a:pt x="14469" y="3899"/>
                </a:cubicBezTo>
                <a:close/>
                <a:moveTo>
                  <a:pt x="14469" y="6019"/>
                </a:moveTo>
                <a:cubicBezTo>
                  <a:pt x="15289" y="6019"/>
                  <a:pt x="16058" y="6511"/>
                  <a:pt x="16636" y="7398"/>
                </a:cubicBezTo>
                <a:cubicBezTo>
                  <a:pt x="16752" y="7577"/>
                  <a:pt x="16859" y="7771"/>
                  <a:pt x="16955" y="7968"/>
                </a:cubicBezTo>
                <a:cubicBezTo>
                  <a:pt x="17821" y="9812"/>
                  <a:pt x="17718" y="12407"/>
                  <a:pt x="16636" y="14067"/>
                </a:cubicBezTo>
                <a:cubicBezTo>
                  <a:pt x="16058" y="14962"/>
                  <a:pt x="15289" y="15447"/>
                  <a:pt x="14469" y="15447"/>
                </a:cubicBezTo>
                <a:cubicBezTo>
                  <a:pt x="13649" y="15447"/>
                  <a:pt x="12880" y="14957"/>
                  <a:pt x="12301" y="14067"/>
                </a:cubicBezTo>
                <a:cubicBezTo>
                  <a:pt x="11722" y="13179"/>
                  <a:pt x="11396" y="11992"/>
                  <a:pt x="11396" y="10727"/>
                </a:cubicBezTo>
                <a:cubicBezTo>
                  <a:pt x="11396" y="9930"/>
                  <a:pt x="11525" y="9163"/>
                  <a:pt x="11767" y="8481"/>
                </a:cubicBezTo>
                <a:cubicBezTo>
                  <a:pt x="11906" y="8086"/>
                  <a:pt x="12090" y="7723"/>
                  <a:pt x="12301" y="7398"/>
                </a:cubicBezTo>
                <a:cubicBezTo>
                  <a:pt x="12331" y="7348"/>
                  <a:pt x="12361" y="7296"/>
                  <a:pt x="12390" y="7250"/>
                </a:cubicBezTo>
                <a:cubicBezTo>
                  <a:pt x="12959" y="6453"/>
                  <a:pt x="13692" y="6019"/>
                  <a:pt x="14469" y="6019"/>
                </a:cubicBezTo>
                <a:close/>
                <a:moveTo>
                  <a:pt x="13726" y="7638"/>
                </a:moveTo>
                <a:cubicBezTo>
                  <a:pt x="13479" y="7638"/>
                  <a:pt x="13274" y="7952"/>
                  <a:pt x="13274" y="8333"/>
                </a:cubicBezTo>
                <a:cubicBezTo>
                  <a:pt x="13274" y="8719"/>
                  <a:pt x="13478" y="9017"/>
                  <a:pt x="13726" y="9017"/>
                </a:cubicBezTo>
                <a:cubicBezTo>
                  <a:pt x="13974" y="9017"/>
                  <a:pt x="14172" y="8719"/>
                  <a:pt x="14172" y="8333"/>
                </a:cubicBezTo>
                <a:cubicBezTo>
                  <a:pt x="14172" y="7952"/>
                  <a:pt x="13974" y="7638"/>
                  <a:pt x="13726" y="7638"/>
                </a:cubicBezTo>
                <a:close/>
                <a:moveTo>
                  <a:pt x="12309" y="10260"/>
                </a:moveTo>
                <a:cubicBezTo>
                  <a:pt x="12064" y="10346"/>
                  <a:pt x="11908" y="10728"/>
                  <a:pt x="11967" y="11103"/>
                </a:cubicBezTo>
                <a:cubicBezTo>
                  <a:pt x="11984" y="11215"/>
                  <a:pt x="12402" y="13843"/>
                  <a:pt x="14194" y="14341"/>
                </a:cubicBezTo>
                <a:cubicBezTo>
                  <a:pt x="14220" y="14351"/>
                  <a:pt x="14249" y="14352"/>
                  <a:pt x="14276" y="14352"/>
                </a:cubicBezTo>
                <a:cubicBezTo>
                  <a:pt x="14494" y="14352"/>
                  <a:pt x="14689" y="14115"/>
                  <a:pt x="14728" y="13771"/>
                </a:cubicBezTo>
                <a:cubicBezTo>
                  <a:pt x="14775" y="13395"/>
                  <a:pt x="14608" y="13028"/>
                  <a:pt x="14357" y="12962"/>
                </a:cubicBezTo>
                <a:cubicBezTo>
                  <a:pt x="13170" y="12626"/>
                  <a:pt x="12868" y="10865"/>
                  <a:pt x="12858" y="10784"/>
                </a:cubicBezTo>
                <a:cubicBezTo>
                  <a:pt x="12799" y="10409"/>
                  <a:pt x="12557" y="10173"/>
                  <a:pt x="12309" y="1026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3" name="Shape 4250"/>
          <p:cNvSpPr/>
          <p:nvPr/>
        </p:nvSpPr>
        <p:spPr>
          <a:xfrm>
            <a:off x="7166158" y="4811883"/>
            <a:ext cx="214834" cy="318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20268" y="0"/>
                </a:moveTo>
                <a:cubicBezTo>
                  <a:pt x="20211" y="-3"/>
                  <a:pt x="16189" y="45"/>
                  <a:pt x="16189" y="45"/>
                </a:cubicBezTo>
                <a:cubicBezTo>
                  <a:pt x="15472" y="51"/>
                  <a:pt x="14892" y="740"/>
                  <a:pt x="14903" y="1442"/>
                </a:cubicBezTo>
                <a:cubicBezTo>
                  <a:pt x="14913" y="2141"/>
                  <a:pt x="15491" y="2808"/>
                  <a:pt x="16196" y="2808"/>
                </a:cubicBezTo>
                <a:lnTo>
                  <a:pt x="16219" y="2808"/>
                </a:lnTo>
                <a:lnTo>
                  <a:pt x="16969" y="2688"/>
                </a:lnTo>
                <a:lnTo>
                  <a:pt x="15607" y="3971"/>
                </a:lnTo>
                <a:cubicBezTo>
                  <a:pt x="14491" y="3213"/>
                  <a:pt x="13176" y="2770"/>
                  <a:pt x="11795" y="2770"/>
                </a:cubicBezTo>
                <a:cubicBezTo>
                  <a:pt x="10009" y="2770"/>
                  <a:pt x="8322" y="3443"/>
                  <a:pt x="7057" y="4685"/>
                </a:cubicBezTo>
                <a:cubicBezTo>
                  <a:pt x="5038" y="6664"/>
                  <a:pt x="4583" y="9597"/>
                  <a:pt x="5687" y="12011"/>
                </a:cubicBezTo>
                <a:cubicBezTo>
                  <a:pt x="5759" y="12034"/>
                  <a:pt x="5834" y="12051"/>
                  <a:pt x="5909" y="12071"/>
                </a:cubicBezTo>
                <a:cubicBezTo>
                  <a:pt x="6152" y="12135"/>
                  <a:pt x="6399" y="12178"/>
                  <a:pt x="6651" y="12184"/>
                </a:cubicBezTo>
                <a:cubicBezTo>
                  <a:pt x="6685" y="12187"/>
                  <a:pt x="6729" y="12184"/>
                  <a:pt x="6766" y="12184"/>
                </a:cubicBezTo>
                <a:cubicBezTo>
                  <a:pt x="7383" y="12184"/>
                  <a:pt x="7982" y="12021"/>
                  <a:pt x="8504" y="11703"/>
                </a:cubicBezTo>
                <a:cubicBezTo>
                  <a:pt x="7318" y="10132"/>
                  <a:pt x="7442" y="7891"/>
                  <a:pt x="8894" y="6464"/>
                </a:cubicBezTo>
                <a:cubicBezTo>
                  <a:pt x="9665" y="5704"/>
                  <a:pt x="10700" y="5293"/>
                  <a:pt x="11795" y="5293"/>
                </a:cubicBezTo>
                <a:cubicBezTo>
                  <a:pt x="12890" y="5293"/>
                  <a:pt x="13914" y="5704"/>
                  <a:pt x="14688" y="6464"/>
                </a:cubicBezTo>
                <a:cubicBezTo>
                  <a:pt x="16287" y="8032"/>
                  <a:pt x="16287" y="10581"/>
                  <a:pt x="14688" y="12146"/>
                </a:cubicBezTo>
                <a:cubicBezTo>
                  <a:pt x="14098" y="12725"/>
                  <a:pt x="13354" y="13110"/>
                  <a:pt x="12553" y="13257"/>
                </a:cubicBezTo>
                <a:cubicBezTo>
                  <a:pt x="12495" y="13327"/>
                  <a:pt x="12442" y="13400"/>
                  <a:pt x="12384" y="13467"/>
                </a:cubicBezTo>
                <a:cubicBezTo>
                  <a:pt x="11631" y="14367"/>
                  <a:pt x="10671" y="15068"/>
                  <a:pt x="9591" y="15517"/>
                </a:cubicBezTo>
                <a:cubicBezTo>
                  <a:pt x="10290" y="15754"/>
                  <a:pt x="11031" y="15877"/>
                  <a:pt x="11795" y="15877"/>
                </a:cubicBezTo>
                <a:cubicBezTo>
                  <a:pt x="13582" y="15877"/>
                  <a:pt x="15261" y="15188"/>
                  <a:pt x="16525" y="13948"/>
                </a:cubicBezTo>
                <a:cubicBezTo>
                  <a:pt x="18793" y="11724"/>
                  <a:pt x="19167" y="8291"/>
                  <a:pt x="17490" y="5750"/>
                </a:cubicBezTo>
                <a:lnTo>
                  <a:pt x="19036" y="4317"/>
                </a:lnTo>
                <a:lnTo>
                  <a:pt x="19036" y="5202"/>
                </a:lnTo>
                <a:cubicBezTo>
                  <a:pt x="19036" y="5904"/>
                  <a:pt x="19598" y="6479"/>
                  <a:pt x="20314" y="6479"/>
                </a:cubicBezTo>
                <a:cubicBezTo>
                  <a:pt x="21030" y="6479"/>
                  <a:pt x="21600" y="5904"/>
                  <a:pt x="21600" y="5202"/>
                </a:cubicBezTo>
                <a:lnTo>
                  <a:pt x="21600" y="1262"/>
                </a:lnTo>
                <a:cubicBezTo>
                  <a:pt x="21600" y="921"/>
                  <a:pt x="21543" y="77"/>
                  <a:pt x="20268" y="0"/>
                </a:cubicBezTo>
                <a:close/>
                <a:moveTo>
                  <a:pt x="6598" y="2568"/>
                </a:moveTo>
                <a:cubicBezTo>
                  <a:pt x="2966" y="2568"/>
                  <a:pt x="0" y="5461"/>
                  <a:pt x="0" y="9023"/>
                </a:cubicBezTo>
                <a:cubicBezTo>
                  <a:pt x="0" y="12123"/>
                  <a:pt x="2244" y="14714"/>
                  <a:pt x="5197" y="15336"/>
                </a:cubicBezTo>
                <a:lnTo>
                  <a:pt x="5197" y="16823"/>
                </a:lnTo>
                <a:lnTo>
                  <a:pt x="3751" y="16823"/>
                </a:lnTo>
                <a:cubicBezTo>
                  <a:pt x="3041" y="16823"/>
                  <a:pt x="2472" y="17384"/>
                  <a:pt x="2472" y="18076"/>
                </a:cubicBezTo>
                <a:cubicBezTo>
                  <a:pt x="2472" y="18768"/>
                  <a:pt x="3041" y="19338"/>
                  <a:pt x="3751" y="19338"/>
                </a:cubicBezTo>
                <a:lnTo>
                  <a:pt x="5197" y="19338"/>
                </a:lnTo>
                <a:lnTo>
                  <a:pt x="5197" y="20336"/>
                </a:lnTo>
                <a:cubicBezTo>
                  <a:pt x="5197" y="21028"/>
                  <a:pt x="5777" y="21597"/>
                  <a:pt x="6483" y="21597"/>
                </a:cubicBezTo>
                <a:cubicBezTo>
                  <a:pt x="7188" y="21597"/>
                  <a:pt x="7761" y="21028"/>
                  <a:pt x="7761" y="20336"/>
                </a:cubicBezTo>
                <a:lnTo>
                  <a:pt x="7761" y="19338"/>
                </a:lnTo>
                <a:lnTo>
                  <a:pt x="9315" y="19338"/>
                </a:lnTo>
                <a:cubicBezTo>
                  <a:pt x="10020" y="19338"/>
                  <a:pt x="10593" y="18768"/>
                  <a:pt x="10593" y="18076"/>
                </a:cubicBezTo>
                <a:cubicBezTo>
                  <a:pt x="10593" y="17384"/>
                  <a:pt x="10018" y="16815"/>
                  <a:pt x="9315" y="16815"/>
                </a:cubicBezTo>
                <a:lnTo>
                  <a:pt x="7761" y="16815"/>
                </a:lnTo>
                <a:lnTo>
                  <a:pt x="7761" y="15382"/>
                </a:lnTo>
                <a:cubicBezTo>
                  <a:pt x="10843" y="14837"/>
                  <a:pt x="13180" y="12193"/>
                  <a:pt x="13180" y="9023"/>
                </a:cubicBezTo>
                <a:cubicBezTo>
                  <a:pt x="13180" y="8167"/>
                  <a:pt x="13012" y="7352"/>
                  <a:pt x="12698" y="6606"/>
                </a:cubicBezTo>
                <a:cubicBezTo>
                  <a:pt x="12360" y="6479"/>
                  <a:pt x="12002" y="6411"/>
                  <a:pt x="11627" y="6411"/>
                </a:cubicBezTo>
                <a:cubicBezTo>
                  <a:pt x="11034" y="6411"/>
                  <a:pt x="10468" y="6576"/>
                  <a:pt x="9981" y="6884"/>
                </a:cubicBezTo>
                <a:cubicBezTo>
                  <a:pt x="10389" y="7502"/>
                  <a:pt x="10632" y="8234"/>
                  <a:pt x="10632" y="9023"/>
                </a:cubicBezTo>
                <a:cubicBezTo>
                  <a:pt x="10632" y="11204"/>
                  <a:pt x="8821" y="12979"/>
                  <a:pt x="6598" y="12979"/>
                </a:cubicBezTo>
                <a:cubicBezTo>
                  <a:pt x="4375" y="12979"/>
                  <a:pt x="2572" y="11204"/>
                  <a:pt x="2572" y="9023"/>
                </a:cubicBezTo>
                <a:cubicBezTo>
                  <a:pt x="2572" y="7364"/>
                  <a:pt x="3618" y="5946"/>
                  <a:pt x="5098" y="5360"/>
                </a:cubicBezTo>
                <a:cubicBezTo>
                  <a:pt x="5401" y="4895"/>
                  <a:pt x="5756" y="4460"/>
                  <a:pt x="6162" y="4061"/>
                </a:cubicBezTo>
                <a:cubicBezTo>
                  <a:pt x="6718" y="3516"/>
                  <a:pt x="7335" y="3066"/>
                  <a:pt x="8014" y="2718"/>
                </a:cubicBezTo>
                <a:cubicBezTo>
                  <a:pt x="7557" y="2621"/>
                  <a:pt x="7081" y="2568"/>
                  <a:pt x="6598" y="256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4" name="Shape 4247"/>
          <p:cNvSpPr/>
          <p:nvPr/>
        </p:nvSpPr>
        <p:spPr>
          <a:xfrm>
            <a:off x="8639012" y="2800001"/>
            <a:ext cx="233268" cy="328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13" y="0"/>
                </a:moveTo>
                <a:cubicBezTo>
                  <a:pt x="9715" y="0"/>
                  <a:pt x="8569" y="817"/>
                  <a:pt x="8569" y="1813"/>
                </a:cubicBezTo>
                <a:cubicBezTo>
                  <a:pt x="8569" y="2106"/>
                  <a:pt x="8673" y="2369"/>
                  <a:pt x="8851" y="2620"/>
                </a:cubicBezTo>
                <a:lnTo>
                  <a:pt x="6390" y="2620"/>
                </a:lnTo>
                <a:cubicBezTo>
                  <a:pt x="5703" y="2620"/>
                  <a:pt x="5150" y="3020"/>
                  <a:pt x="5150" y="3507"/>
                </a:cubicBezTo>
                <a:lnTo>
                  <a:pt x="5150" y="4085"/>
                </a:lnTo>
                <a:lnTo>
                  <a:pt x="2022" y="4085"/>
                </a:lnTo>
                <a:cubicBezTo>
                  <a:pt x="909" y="4085"/>
                  <a:pt x="0" y="4722"/>
                  <a:pt x="0" y="5513"/>
                </a:cubicBezTo>
                <a:lnTo>
                  <a:pt x="0" y="20172"/>
                </a:lnTo>
                <a:cubicBezTo>
                  <a:pt x="0" y="20960"/>
                  <a:pt x="909" y="21600"/>
                  <a:pt x="2022" y="21600"/>
                </a:cubicBezTo>
                <a:lnTo>
                  <a:pt x="19588" y="21600"/>
                </a:lnTo>
                <a:cubicBezTo>
                  <a:pt x="20697" y="21600"/>
                  <a:pt x="21600" y="20960"/>
                  <a:pt x="21600" y="20172"/>
                </a:cubicBezTo>
                <a:lnTo>
                  <a:pt x="21600" y="5513"/>
                </a:lnTo>
                <a:cubicBezTo>
                  <a:pt x="21600" y="4722"/>
                  <a:pt x="20697" y="4085"/>
                  <a:pt x="19588" y="4085"/>
                </a:cubicBezTo>
                <a:cubicBezTo>
                  <a:pt x="19588" y="4085"/>
                  <a:pt x="16461" y="4085"/>
                  <a:pt x="16461" y="4085"/>
                </a:cubicBezTo>
                <a:lnTo>
                  <a:pt x="16461" y="3500"/>
                </a:lnTo>
                <a:cubicBezTo>
                  <a:pt x="16461" y="3012"/>
                  <a:pt x="15902" y="2620"/>
                  <a:pt x="15220" y="2620"/>
                </a:cubicBezTo>
                <a:lnTo>
                  <a:pt x="13385" y="2620"/>
                </a:lnTo>
                <a:cubicBezTo>
                  <a:pt x="13557" y="2366"/>
                  <a:pt x="13656" y="2098"/>
                  <a:pt x="13656" y="1806"/>
                </a:cubicBezTo>
                <a:cubicBezTo>
                  <a:pt x="13656" y="813"/>
                  <a:pt x="12514" y="0"/>
                  <a:pt x="11113" y="0"/>
                </a:cubicBezTo>
                <a:close/>
                <a:moveTo>
                  <a:pt x="11113" y="725"/>
                </a:moveTo>
                <a:cubicBezTo>
                  <a:pt x="11948" y="725"/>
                  <a:pt x="12624" y="1219"/>
                  <a:pt x="12624" y="1813"/>
                </a:cubicBezTo>
                <a:cubicBezTo>
                  <a:pt x="12624" y="2135"/>
                  <a:pt x="12423" y="2422"/>
                  <a:pt x="12103" y="2620"/>
                </a:cubicBezTo>
                <a:lnTo>
                  <a:pt x="10122" y="2620"/>
                </a:lnTo>
                <a:cubicBezTo>
                  <a:pt x="9806" y="2422"/>
                  <a:pt x="9601" y="2135"/>
                  <a:pt x="9601" y="1813"/>
                </a:cubicBezTo>
                <a:cubicBezTo>
                  <a:pt x="9601" y="1219"/>
                  <a:pt x="10282" y="725"/>
                  <a:pt x="11113" y="725"/>
                </a:cubicBezTo>
                <a:close/>
                <a:moveTo>
                  <a:pt x="3107" y="5542"/>
                </a:moveTo>
                <a:lnTo>
                  <a:pt x="5150" y="5542"/>
                </a:lnTo>
                <a:cubicBezTo>
                  <a:pt x="5150" y="5945"/>
                  <a:pt x="5601" y="6275"/>
                  <a:pt x="6171" y="6275"/>
                </a:cubicBezTo>
                <a:lnTo>
                  <a:pt x="15429" y="6275"/>
                </a:lnTo>
                <a:cubicBezTo>
                  <a:pt x="15994" y="6275"/>
                  <a:pt x="16461" y="5945"/>
                  <a:pt x="16461" y="5542"/>
                </a:cubicBezTo>
                <a:lnTo>
                  <a:pt x="18504" y="5542"/>
                </a:lnTo>
                <a:cubicBezTo>
                  <a:pt x="19079" y="5542"/>
                  <a:pt x="19546" y="5871"/>
                  <a:pt x="19546" y="6282"/>
                </a:cubicBezTo>
                <a:cubicBezTo>
                  <a:pt x="19546" y="6282"/>
                  <a:pt x="19546" y="19402"/>
                  <a:pt x="19546" y="19402"/>
                </a:cubicBezTo>
                <a:cubicBezTo>
                  <a:pt x="19546" y="19812"/>
                  <a:pt x="19079" y="20142"/>
                  <a:pt x="18504" y="20142"/>
                </a:cubicBezTo>
                <a:lnTo>
                  <a:pt x="3107" y="20142"/>
                </a:lnTo>
                <a:cubicBezTo>
                  <a:pt x="2531" y="20142"/>
                  <a:pt x="2064" y="19812"/>
                  <a:pt x="2064" y="19402"/>
                </a:cubicBezTo>
                <a:lnTo>
                  <a:pt x="2064" y="6282"/>
                </a:lnTo>
                <a:cubicBezTo>
                  <a:pt x="2064" y="5874"/>
                  <a:pt x="2531" y="5542"/>
                  <a:pt x="3107" y="5542"/>
                </a:cubicBezTo>
                <a:close/>
                <a:moveTo>
                  <a:pt x="10894" y="7592"/>
                </a:moveTo>
                <a:cubicBezTo>
                  <a:pt x="6752" y="7592"/>
                  <a:pt x="3378" y="9991"/>
                  <a:pt x="3378" y="12935"/>
                </a:cubicBezTo>
                <a:cubicBezTo>
                  <a:pt x="3378" y="15878"/>
                  <a:pt x="6752" y="18270"/>
                  <a:pt x="10894" y="18270"/>
                </a:cubicBezTo>
                <a:cubicBezTo>
                  <a:pt x="15036" y="18270"/>
                  <a:pt x="18400" y="15878"/>
                  <a:pt x="18400" y="12935"/>
                </a:cubicBezTo>
                <a:cubicBezTo>
                  <a:pt x="18400" y="9991"/>
                  <a:pt x="15036" y="7592"/>
                  <a:pt x="10894" y="7592"/>
                </a:cubicBezTo>
                <a:close/>
                <a:moveTo>
                  <a:pt x="10894" y="9057"/>
                </a:moveTo>
                <a:cubicBezTo>
                  <a:pt x="13903" y="9057"/>
                  <a:pt x="16356" y="10792"/>
                  <a:pt x="16356" y="12935"/>
                </a:cubicBezTo>
                <a:cubicBezTo>
                  <a:pt x="16356" y="15074"/>
                  <a:pt x="13903" y="16812"/>
                  <a:pt x="10894" y="16812"/>
                </a:cubicBezTo>
                <a:cubicBezTo>
                  <a:pt x="7885" y="16812"/>
                  <a:pt x="5431" y="15074"/>
                  <a:pt x="5431" y="12935"/>
                </a:cubicBezTo>
                <a:cubicBezTo>
                  <a:pt x="5431" y="10792"/>
                  <a:pt x="7885" y="9057"/>
                  <a:pt x="10894" y="9057"/>
                </a:cubicBezTo>
                <a:close/>
                <a:moveTo>
                  <a:pt x="13834" y="10966"/>
                </a:moveTo>
                <a:cubicBezTo>
                  <a:pt x="13634" y="10973"/>
                  <a:pt x="13441" y="11035"/>
                  <a:pt x="13302" y="11137"/>
                </a:cubicBezTo>
                <a:cubicBezTo>
                  <a:pt x="13302" y="11137"/>
                  <a:pt x="10393" y="13320"/>
                  <a:pt x="10393" y="13320"/>
                </a:cubicBezTo>
                <a:lnTo>
                  <a:pt x="9142" y="12432"/>
                </a:lnTo>
                <a:cubicBezTo>
                  <a:pt x="9003" y="12329"/>
                  <a:pt x="8811" y="12276"/>
                  <a:pt x="8611" y="12276"/>
                </a:cubicBezTo>
                <a:cubicBezTo>
                  <a:pt x="8411" y="12276"/>
                  <a:pt x="8218" y="12329"/>
                  <a:pt x="8079" y="12432"/>
                </a:cubicBezTo>
                <a:lnTo>
                  <a:pt x="7693" y="12713"/>
                </a:lnTo>
                <a:cubicBezTo>
                  <a:pt x="7401" y="12920"/>
                  <a:pt x="7401" y="13260"/>
                  <a:pt x="7693" y="13468"/>
                </a:cubicBezTo>
                <a:lnTo>
                  <a:pt x="9893" y="15029"/>
                </a:lnTo>
                <a:cubicBezTo>
                  <a:pt x="10037" y="15131"/>
                  <a:pt x="10231" y="15188"/>
                  <a:pt x="10435" y="15184"/>
                </a:cubicBezTo>
                <a:cubicBezTo>
                  <a:pt x="10640" y="15181"/>
                  <a:pt x="10838" y="15120"/>
                  <a:pt x="10977" y="15014"/>
                </a:cubicBezTo>
                <a:lnTo>
                  <a:pt x="14793" y="12143"/>
                </a:lnTo>
                <a:cubicBezTo>
                  <a:pt x="15080" y="11929"/>
                  <a:pt x="15074" y="11583"/>
                  <a:pt x="14772" y="11381"/>
                </a:cubicBezTo>
                <a:lnTo>
                  <a:pt x="14365" y="11114"/>
                </a:lnTo>
                <a:cubicBezTo>
                  <a:pt x="14217" y="11016"/>
                  <a:pt x="14033" y="10963"/>
                  <a:pt x="13834" y="1096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3" grpId="0" animBg="1"/>
      <p:bldP spid="26" grpId="0" animBg="1"/>
      <p:bldP spid="27" grpId="0" animBg="1"/>
      <p:bldP spid="30" grpId="0" animBg="1"/>
      <p:bldP spid="32" grpId="0" animBg="1"/>
      <p:bldP spid="28" grpId="0"/>
      <p:bldP spid="29" grpId="0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" name="Shape 5079"/>
          <p:cNvSpPr>
            <a:spLocks noGrp="1"/>
          </p:cNvSpPr>
          <p:nvPr>
            <p:ph type="sldNum" sz="quarter" idx="4294967295"/>
          </p:nvPr>
        </p:nvSpPr>
        <p:spPr>
          <a:xfrm>
            <a:off x="11755141" y="176698"/>
            <a:ext cx="339415" cy="138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080" name="Shape 5080"/>
          <p:cNvSpPr>
            <a:spLocks noGrp="1"/>
          </p:cNvSpPr>
          <p:nvPr>
            <p:ph type="title" idx="4294967295"/>
          </p:nvPr>
        </p:nvSpPr>
        <p:spPr>
          <a:xfrm>
            <a:off x="388020" y="395895"/>
            <a:ext cx="11451151" cy="779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defTabSz="874902">
              <a:lnSpc>
                <a:spcPct val="100000"/>
              </a:lnSpc>
              <a:spcBef>
                <a:spcPts val="400"/>
              </a:spcBef>
              <a:defRPr sz="8300" spc="0" baseline="7228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CA" sz="3600" spc="400" dirty="0">
                <a:solidFill>
                  <a:srgbClr val="77C3A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HEADING</a:t>
            </a:r>
            <a:endParaRPr lang="fr-CA" sz="3600" spc="400" dirty="0">
              <a:solidFill>
                <a:srgbClr val="77C3AF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81" name="Shape 5081"/>
          <p:cNvSpPr/>
          <p:nvPr/>
        </p:nvSpPr>
        <p:spPr>
          <a:xfrm>
            <a:off x="3044971" y="887078"/>
            <a:ext cx="5961568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600"/>
              </a:spcBef>
              <a:defRPr sz="30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sz="1400" b="1" dirty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400" dirty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  <a:endParaRPr lang="en-US" sz="1400" dirty="0">
              <a:solidFill>
                <a:srgbClr val="4CB6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2" name="Shape 5082"/>
          <p:cNvSpPr/>
          <p:nvPr/>
        </p:nvSpPr>
        <p:spPr>
          <a:xfrm>
            <a:off x="2165413" y="4962364"/>
            <a:ext cx="2071720" cy="654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3" name="Shape 5083"/>
          <p:cNvSpPr/>
          <p:nvPr/>
        </p:nvSpPr>
        <p:spPr>
          <a:xfrm>
            <a:off x="2046539" y="4694604"/>
            <a:ext cx="1541692" cy="278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80000"/>
              </a:lnSpc>
              <a:spcBef>
                <a:spcPts val="600"/>
              </a:spcBef>
              <a:defRPr spc="0">
                <a:solidFill>
                  <a:srgbClr val="E32125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r"/>
            <a:r>
              <a:rPr lang="en-CA" dirty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5084" name="Shape 5084"/>
          <p:cNvSpPr/>
          <p:nvPr/>
        </p:nvSpPr>
        <p:spPr>
          <a:xfrm>
            <a:off x="774233" y="4317066"/>
            <a:ext cx="944645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15000" spc="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500" dirty="0"/>
              <a:t>A</a:t>
            </a:r>
          </a:p>
        </p:txBody>
      </p:sp>
      <p:sp>
        <p:nvSpPr>
          <p:cNvPr id="5085" name="Shape 5085"/>
          <p:cNvSpPr/>
          <p:nvPr/>
        </p:nvSpPr>
        <p:spPr>
          <a:xfrm flipV="1">
            <a:off x="1873402" y="4540893"/>
            <a:ext cx="1" cy="988633"/>
          </a:xfrm>
          <a:prstGeom prst="line">
            <a:avLst/>
          </a:prstGeom>
          <a:noFill/>
          <a:ln w="254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1600"/>
          </a:p>
        </p:txBody>
      </p:sp>
      <p:sp>
        <p:nvSpPr>
          <p:cNvPr id="5089" name="Shape 5089"/>
          <p:cNvSpPr/>
          <p:nvPr/>
        </p:nvSpPr>
        <p:spPr>
          <a:xfrm>
            <a:off x="4408711" y="4317066"/>
            <a:ext cx="937354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15000" spc="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500"/>
              <a:t>B</a:t>
            </a:r>
          </a:p>
        </p:txBody>
      </p:sp>
      <p:sp>
        <p:nvSpPr>
          <p:cNvPr id="5090" name="Shape 5090"/>
          <p:cNvSpPr/>
          <p:nvPr/>
        </p:nvSpPr>
        <p:spPr>
          <a:xfrm flipV="1">
            <a:off x="5500589" y="4540894"/>
            <a:ext cx="1" cy="988633"/>
          </a:xfrm>
          <a:prstGeom prst="line">
            <a:avLst/>
          </a:prstGeom>
          <a:noFill/>
          <a:ln w="254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1600"/>
          </a:p>
        </p:txBody>
      </p:sp>
      <p:sp>
        <p:nvSpPr>
          <p:cNvPr id="5094" name="Shape 5094"/>
          <p:cNvSpPr/>
          <p:nvPr/>
        </p:nvSpPr>
        <p:spPr>
          <a:xfrm>
            <a:off x="8035899" y="4317066"/>
            <a:ext cx="937354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15000" spc="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500"/>
              <a:t>C</a:t>
            </a:r>
          </a:p>
        </p:txBody>
      </p:sp>
      <p:sp>
        <p:nvSpPr>
          <p:cNvPr id="5095" name="Shape 5095"/>
          <p:cNvSpPr/>
          <p:nvPr/>
        </p:nvSpPr>
        <p:spPr>
          <a:xfrm flipV="1">
            <a:off x="9127777" y="4540894"/>
            <a:ext cx="1" cy="988633"/>
          </a:xfrm>
          <a:prstGeom prst="line">
            <a:avLst/>
          </a:prstGeom>
          <a:noFill/>
          <a:ln w="254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1600"/>
          </a:p>
        </p:txBody>
      </p:sp>
      <p:grpSp>
        <p:nvGrpSpPr>
          <p:cNvPr id="5134" name="Group 5134"/>
          <p:cNvGrpSpPr/>
          <p:nvPr/>
        </p:nvGrpSpPr>
        <p:grpSpPr>
          <a:xfrm>
            <a:off x="1696287" y="1729666"/>
            <a:ext cx="1605805" cy="2387914"/>
            <a:chOff x="-1" y="-1"/>
            <a:chExt cx="3211609" cy="4775825"/>
          </a:xfrm>
        </p:grpSpPr>
        <p:grpSp>
          <p:nvGrpSpPr>
            <p:cNvPr id="5132" name="Group 5132"/>
            <p:cNvGrpSpPr/>
            <p:nvPr/>
          </p:nvGrpSpPr>
          <p:grpSpPr>
            <a:xfrm>
              <a:off x="-1" y="-1"/>
              <a:ext cx="3091641" cy="4775825"/>
              <a:chOff x="0" y="0"/>
              <a:chExt cx="3091639" cy="4775823"/>
            </a:xfrm>
          </p:grpSpPr>
          <p:sp>
            <p:nvSpPr>
              <p:cNvPr id="5097" name="Shape 5097"/>
              <p:cNvSpPr/>
              <p:nvPr/>
            </p:nvSpPr>
            <p:spPr>
              <a:xfrm>
                <a:off x="1533266" y="1943271"/>
                <a:ext cx="1450341" cy="1"/>
              </a:xfrm>
              <a:prstGeom prst="line">
                <a:avLst/>
              </a:prstGeom>
              <a:noFill/>
              <a:ln w="127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  <p:grpSp>
            <p:nvGrpSpPr>
              <p:cNvPr id="5130" name="Group 5130"/>
              <p:cNvGrpSpPr/>
              <p:nvPr/>
            </p:nvGrpSpPr>
            <p:grpSpPr>
              <a:xfrm>
                <a:off x="-1" y="-1"/>
                <a:ext cx="3091641" cy="4775825"/>
                <a:chOff x="0" y="0"/>
                <a:chExt cx="3091639" cy="4775823"/>
              </a:xfrm>
            </p:grpSpPr>
            <p:sp>
              <p:nvSpPr>
                <p:cNvPr id="5098" name="Shape 5098"/>
                <p:cNvSpPr/>
                <p:nvPr/>
              </p:nvSpPr>
              <p:spPr>
                <a:xfrm rot="876647">
                  <a:off x="211139" y="485867"/>
                  <a:ext cx="222950" cy="316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2" h="21600" extrusionOk="0">
                      <a:moveTo>
                        <a:pt x="9856" y="0"/>
                      </a:moveTo>
                      <a:cubicBezTo>
                        <a:pt x="8395" y="4375"/>
                        <a:pt x="-1667" y="10241"/>
                        <a:pt x="239" y="15606"/>
                      </a:cubicBezTo>
                      <a:cubicBezTo>
                        <a:pt x="2145" y="20971"/>
                        <a:pt x="10407" y="21600"/>
                        <a:pt x="10407" y="21600"/>
                      </a:cubicBezTo>
                      <a:cubicBezTo>
                        <a:pt x="18506" y="21103"/>
                        <a:pt x="19667" y="14331"/>
                        <a:pt x="19667" y="14331"/>
                      </a:cubicBezTo>
                      <a:cubicBezTo>
                        <a:pt x="19933" y="9141"/>
                        <a:pt x="9856" y="0"/>
                        <a:pt x="9856" y="0"/>
                      </a:cubicBezTo>
                      <a:close/>
                    </a:path>
                  </a:pathLst>
                </a:custGeom>
                <a:solidFill>
                  <a:srgbClr val="77C3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1600"/>
                </a:p>
              </p:txBody>
            </p:sp>
            <p:grpSp>
              <p:nvGrpSpPr>
                <p:cNvPr id="5128" name="Group 5128"/>
                <p:cNvGrpSpPr/>
                <p:nvPr/>
              </p:nvGrpSpPr>
              <p:grpSpPr>
                <a:xfrm rot="9100050">
                  <a:off x="1132068" y="-101898"/>
                  <a:ext cx="827503" cy="4979620"/>
                  <a:chOff x="0" y="0"/>
                  <a:chExt cx="827502" cy="4979618"/>
                </a:xfrm>
              </p:grpSpPr>
              <p:sp>
                <p:nvSpPr>
                  <p:cNvPr id="5099" name="Shape 5099"/>
                  <p:cNvSpPr/>
                  <p:nvPr/>
                </p:nvSpPr>
                <p:spPr>
                  <a:xfrm>
                    <a:off x="264047" y="3480348"/>
                    <a:ext cx="299408" cy="188877"/>
                  </a:xfrm>
                  <a:prstGeom prst="roundRect">
                    <a:avLst>
                      <a:gd name="adj" fmla="val 37178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00" name="Shape 5100"/>
                  <p:cNvSpPr/>
                  <p:nvPr/>
                </p:nvSpPr>
                <p:spPr>
                  <a:xfrm>
                    <a:off x="390995" y="3951510"/>
                    <a:ext cx="45409" cy="10281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863" y="0"/>
                          <a:pt x="0" y="215"/>
                          <a:pt x="0" y="477"/>
                        </a:cubicBezTo>
                        <a:lnTo>
                          <a:pt x="0" y="19713"/>
                        </a:lnTo>
                        <a:lnTo>
                          <a:pt x="21600" y="21600"/>
                        </a:lnTo>
                        <a:lnTo>
                          <a:pt x="21600" y="477"/>
                        </a:lnTo>
                        <a:cubicBezTo>
                          <a:pt x="21600" y="215"/>
                          <a:pt x="16737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53585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01" name="Shape 5101"/>
                  <p:cNvSpPr/>
                  <p:nvPr/>
                </p:nvSpPr>
                <p:spPr>
                  <a:xfrm>
                    <a:off x="320521" y="3564322"/>
                    <a:ext cx="186460" cy="436511"/>
                  </a:xfrm>
                  <a:prstGeom prst="roundRect">
                    <a:avLst>
                      <a:gd name="adj" fmla="val 3766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02" name="Shape 5102"/>
                  <p:cNvSpPr/>
                  <p:nvPr/>
                </p:nvSpPr>
                <p:spPr>
                  <a:xfrm>
                    <a:off x="135992" y="0"/>
                    <a:ext cx="555518" cy="12679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1293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03" name="Shape 5103"/>
                  <p:cNvSpPr/>
                  <p:nvPr/>
                </p:nvSpPr>
                <p:spPr>
                  <a:xfrm>
                    <a:off x="294738" y="116568"/>
                    <a:ext cx="238026" cy="822026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21293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04" name="Shape 5104"/>
                  <p:cNvSpPr/>
                  <p:nvPr/>
                </p:nvSpPr>
                <p:spPr>
                  <a:xfrm>
                    <a:off x="0" y="928041"/>
                    <a:ext cx="827503" cy="18887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CDE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05" name="Shape 5105"/>
                  <p:cNvSpPr/>
                  <p:nvPr/>
                </p:nvSpPr>
                <p:spPr>
                  <a:xfrm>
                    <a:off x="123938" y="1038064"/>
                    <a:ext cx="579626" cy="2495841"/>
                  </a:xfrm>
                  <a:prstGeom prst="roundRect">
                    <a:avLst>
                      <a:gd name="adj" fmla="val 16293"/>
                    </a:avLst>
                  </a:prstGeom>
                  <a:solidFill>
                    <a:srgbClr val="DCDE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06" name="Shape 5106"/>
                  <p:cNvSpPr/>
                  <p:nvPr/>
                </p:nvSpPr>
                <p:spPr>
                  <a:xfrm>
                    <a:off x="123938" y="2822929"/>
                    <a:ext cx="579626" cy="710976"/>
                  </a:xfrm>
                  <a:prstGeom prst="roundRect">
                    <a:avLst>
                      <a:gd name="adj" fmla="val 16293"/>
                    </a:avLst>
                  </a:prstGeom>
                  <a:solidFill>
                    <a:srgbClr val="4CB6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grpSp>
                <p:nvGrpSpPr>
                  <p:cNvPr id="5127" name="Group 5127"/>
                  <p:cNvGrpSpPr/>
                  <p:nvPr/>
                </p:nvGrpSpPr>
                <p:grpSpPr>
                  <a:xfrm>
                    <a:off x="125999" y="1402749"/>
                    <a:ext cx="170117" cy="1719340"/>
                    <a:chOff x="0" y="0"/>
                    <a:chExt cx="170115" cy="1719338"/>
                  </a:xfrm>
                </p:grpSpPr>
                <p:sp>
                  <p:nvSpPr>
                    <p:cNvPr id="5107" name="Shape 5107"/>
                    <p:cNvSpPr/>
                    <p:nvPr/>
                  </p:nvSpPr>
                  <p:spPr>
                    <a:xfrm>
                      <a:off x="0" y="123377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08" name="Shape 5108"/>
                    <p:cNvSpPr/>
                    <p:nvPr/>
                  </p:nvSpPr>
                  <p:spPr>
                    <a:xfrm>
                      <a:off x="0" y="1321899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09" name="Shape 5109"/>
                    <p:cNvSpPr/>
                    <p:nvPr/>
                  </p:nvSpPr>
                  <p:spPr>
                    <a:xfrm>
                      <a:off x="0" y="141002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0" name="Shape 5110"/>
                    <p:cNvSpPr/>
                    <p:nvPr/>
                  </p:nvSpPr>
                  <p:spPr>
                    <a:xfrm>
                      <a:off x="0" y="149815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1" name="Shape 5111"/>
                    <p:cNvSpPr/>
                    <p:nvPr/>
                  </p:nvSpPr>
                  <p:spPr>
                    <a:xfrm>
                      <a:off x="0" y="881266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2" name="Shape 5112"/>
                    <p:cNvSpPr/>
                    <p:nvPr/>
                  </p:nvSpPr>
                  <p:spPr>
                    <a:xfrm>
                      <a:off x="0" y="96939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3" name="Shape 5113"/>
                    <p:cNvSpPr/>
                    <p:nvPr/>
                  </p:nvSpPr>
                  <p:spPr>
                    <a:xfrm>
                      <a:off x="0" y="105751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4" name="Shape 5114"/>
                    <p:cNvSpPr/>
                    <p:nvPr/>
                  </p:nvSpPr>
                  <p:spPr>
                    <a:xfrm>
                      <a:off x="0" y="114564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5" name="Shape 5115"/>
                    <p:cNvSpPr/>
                    <p:nvPr/>
                  </p:nvSpPr>
                  <p:spPr>
                    <a:xfrm>
                      <a:off x="0" y="1586279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6" name="Shape 5116"/>
                    <p:cNvSpPr/>
                    <p:nvPr/>
                  </p:nvSpPr>
                  <p:spPr>
                    <a:xfrm>
                      <a:off x="0" y="167440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7" name="Shape 5117"/>
                    <p:cNvSpPr/>
                    <p:nvPr/>
                  </p:nvSpPr>
                  <p:spPr>
                    <a:xfrm>
                      <a:off x="0" y="35250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8" name="Shape 5118"/>
                    <p:cNvSpPr/>
                    <p:nvPr/>
                  </p:nvSpPr>
                  <p:spPr>
                    <a:xfrm>
                      <a:off x="0" y="440633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19" name="Shape 5119"/>
                    <p:cNvSpPr/>
                    <p:nvPr/>
                  </p:nvSpPr>
                  <p:spPr>
                    <a:xfrm>
                      <a:off x="0" y="52875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20" name="Shape 5120"/>
                    <p:cNvSpPr/>
                    <p:nvPr/>
                  </p:nvSpPr>
                  <p:spPr>
                    <a:xfrm>
                      <a:off x="0" y="61688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21" name="Shape 5121"/>
                    <p:cNvSpPr/>
                    <p:nvPr/>
                  </p:nvSpPr>
                  <p:spPr>
                    <a:xfrm>
                      <a:off x="0" y="0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22" name="Shape 5122"/>
                    <p:cNvSpPr/>
                    <p:nvPr/>
                  </p:nvSpPr>
                  <p:spPr>
                    <a:xfrm>
                      <a:off x="0" y="8812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23" name="Shape 5123"/>
                    <p:cNvSpPr/>
                    <p:nvPr/>
                  </p:nvSpPr>
                  <p:spPr>
                    <a:xfrm>
                      <a:off x="0" y="176253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24" name="Shape 5124"/>
                    <p:cNvSpPr/>
                    <p:nvPr/>
                  </p:nvSpPr>
                  <p:spPr>
                    <a:xfrm>
                      <a:off x="0" y="26437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25" name="Shape 5125"/>
                    <p:cNvSpPr/>
                    <p:nvPr/>
                  </p:nvSpPr>
                  <p:spPr>
                    <a:xfrm>
                      <a:off x="0" y="70501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26" name="Shape 5126"/>
                    <p:cNvSpPr/>
                    <p:nvPr/>
                  </p:nvSpPr>
                  <p:spPr>
                    <a:xfrm>
                      <a:off x="0" y="79313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</p:grpSp>
            </p:grpSp>
            <p:sp>
              <p:nvSpPr>
                <p:cNvPr id="5129" name="Shape 5129"/>
                <p:cNvSpPr/>
                <p:nvPr/>
              </p:nvSpPr>
              <p:spPr>
                <a:xfrm rot="876647">
                  <a:off x="238343" y="233324"/>
                  <a:ext cx="159511" cy="226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2" h="21600" extrusionOk="0">
                      <a:moveTo>
                        <a:pt x="9856" y="0"/>
                      </a:moveTo>
                      <a:cubicBezTo>
                        <a:pt x="8395" y="4375"/>
                        <a:pt x="-1667" y="10241"/>
                        <a:pt x="239" y="15606"/>
                      </a:cubicBezTo>
                      <a:cubicBezTo>
                        <a:pt x="2145" y="20971"/>
                        <a:pt x="10407" y="21600"/>
                        <a:pt x="10407" y="21600"/>
                      </a:cubicBezTo>
                      <a:cubicBezTo>
                        <a:pt x="18506" y="21103"/>
                        <a:pt x="19667" y="14331"/>
                        <a:pt x="19667" y="14331"/>
                      </a:cubicBezTo>
                      <a:cubicBezTo>
                        <a:pt x="19933" y="9141"/>
                        <a:pt x="9856" y="0"/>
                        <a:pt x="9856" y="0"/>
                      </a:cubicBezTo>
                      <a:close/>
                    </a:path>
                  </a:pathLst>
                </a:custGeom>
                <a:solidFill>
                  <a:srgbClr val="77C3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1600"/>
                </a:p>
              </p:txBody>
            </p:sp>
          </p:grpSp>
          <p:sp>
            <p:nvSpPr>
              <p:cNvPr id="5131" name="Shape 5131"/>
              <p:cNvSpPr/>
              <p:nvPr/>
            </p:nvSpPr>
            <p:spPr>
              <a:xfrm>
                <a:off x="1752519" y="981680"/>
                <a:ext cx="1334993" cy="939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numCol="1" anchor="ctr">
                <a:noAutofit/>
              </a:bodyPr>
              <a:lstStyle>
                <a:lvl1pPr algn="l">
                  <a:lnSpc>
                    <a:spcPct val="80000"/>
                  </a:lnSpc>
                  <a:spcBef>
                    <a:spcPts val="600"/>
                  </a:spcBef>
                  <a:defRPr spc="0">
                    <a:solidFill>
                      <a:srgbClr val="53585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pPr lvl="0">
                  <a:defRPr sz="1800" spc="0">
                    <a:solidFill>
                      <a:srgbClr val="000000"/>
                    </a:solidFill>
                  </a:defRPr>
                </a:pPr>
                <a:r>
                  <a:rPr sz="2500" dirty="0">
                    <a:solidFill>
                      <a:srgbClr val="4CB693"/>
                    </a:solidFill>
                  </a:rPr>
                  <a:t>25%</a:t>
                </a:r>
              </a:p>
            </p:txBody>
          </p:sp>
        </p:grpSp>
        <p:sp>
          <p:nvSpPr>
            <p:cNvPr id="5133" name="Shape 5133"/>
            <p:cNvSpPr/>
            <p:nvPr/>
          </p:nvSpPr>
          <p:spPr>
            <a:xfrm>
              <a:off x="2449820" y="1964250"/>
              <a:ext cx="761788" cy="1360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r">
                <a:lnSpc>
                  <a:spcPct val="120000"/>
                </a:lnSpc>
                <a:spcBef>
                  <a:spcPts val="600"/>
                </a:spcBef>
                <a:defRPr sz="7500" spc="0">
                  <a:solidFill>
                    <a:srgbClr val="DCDEE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3750" dirty="0">
                  <a:solidFill>
                    <a:srgbClr val="4CB693"/>
                  </a:solidFill>
                </a:rPr>
                <a:t>A</a:t>
              </a:r>
            </a:p>
          </p:txBody>
        </p:sp>
      </p:grpSp>
      <p:grpSp>
        <p:nvGrpSpPr>
          <p:cNvPr id="5172" name="Group 5172"/>
          <p:cNvGrpSpPr/>
          <p:nvPr/>
        </p:nvGrpSpPr>
        <p:grpSpPr>
          <a:xfrm>
            <a:off x="5271655" y="1729665"/>
            <a:ext cx="1636102" cy="2387915"/>
            <a:chOff x="-2" y="-2"/>
            <a:chExt cx="3272201" cy="4775827"/>
          </a:xfrm>
        </p:grpSpPr>
        <p:grpSp>
          <p:nvGrpSpPr>
            <p:cNvPr id="5170" name="Group 5170"/>
            <p:cNvGrpSpPr/>
            <p:nvPr/>
          </p:nvGrpSpPr>
          <p:grpSpPr>
            <a:xfrm>
              <a:off x="-2" y="-2"/>
              <a:ext cx="3240175" cy="4775827"/>
              <a:chOff x="-1" y="-1"/>
              <a:chExt cx="3240173" cy="4775825"/>
            </a:xfrm>
          </p:grpSpPr>
          <p:sp>
            <p:nvSpPr>
              <p:cNvPr id="5135" name="Shape 5135"/>
              <p:cNvSpPr/>
              <p:nvPr/>
            </p:nvSpPr>
            <p:spPr>
              <a:xfrm>
                <a:off x="1685926" y="2306747"/>
                <a:ext cx="1450341" cy="1"/>
              </a:xfrm>
              <a:prstGeom prst="line">
                <a:avLst/>
              </a:prstGeom>
              <a:noFill/>
              <a:ln w="127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  <p:grpSp>
            <p:nvGrpSpPr>
              <p:cNvPr id="5168" name="Group 5168"/>
              <p:cNvGrpSpPr/>
              <p:nvPr/>
            </p:nvGrpSpPr>
            <p:grpSpPr>
              <a:xfrm>
                <a:off x="-1" y="-1"/>
                <a:ext cx="3091641" cy="4775825"/>
                <a:chOff x="0" y="0"/>
                <a:chExt cx="3091639" cy="4775823"/>
              </a:xfrm>
            </p:grpSpPr>
            <p:sp>
              <p:nvSpPr>
                <p:cNvPr id="5136" name="Shape 5136"/>
                <p:cNvSpPr/>
                <p:nvPr/>
              </p:nvSpPr>
              <p:spPr>
                <a:xfrm rot="876647">
                  <a:off x="211139" y="485867"/>
                  <a:ext cx="222950" cy="316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2" h="21600" extrusionOk="0">
                      <a:moveTo>
                        <a:pt x="9856" y="0"/>
                      </a:moveTo>
                      <a:cubicBezTo>
                        <a:pt x="8395" y="4375"/>
                        <a:pt x="-1667" y="10241"/>
                        <a:pt x="239" y="15606"/>
                      </a:cubicBezTo>
                      <a:cubicBezTo>
                        <a:pt x="2145" y="20971"/>
                        <a:pt x="10407" y="21600"/>
                        <a:pt x="10407" y="21600"/>
                      </a:cubicBezTo>
                      <a:cubicBezTo>
                        <a:pt x="18506" y="21103"/>
                        <a:pt x="19667" y="14331"/>
                        <a:pt x="19667" y="14331"/>
                      </a:cubicBezTo>
                      <a:cubicBezTo>
                        <a:pt x="19933" y="9141"/>
                        <a:pt x="9856" y="0"/>
                        <a:pt x="985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1600"/>
                </a:p>
              </p:txBody>
            </p:sp>
            <p:grpSp>
              <p:nvGrpSpPr>
                <p:cNvPr id="5166" name="Group 5166"/>
                <p:cNvGrpSpPr/>
                <p:nvPr/>
              </p:nvGrpSpPr>
              <p:grpSpPr>
                <a:xfrm rot="9100050">
                  <a:off x="1132068" y="-101898"/>
                  <a:ext cx="827503" cy="4979620"/>
                  <a:chOff x="0" y="0"/>
                  <a:chExt cx="827502" cy="4979618"/>
                </a:xfrm>
              </p:grpSpPr>
              <p:sp>
                <p:nvSpPr>
                  <p:cNvPr id="5137" name="Shape 5137"/>
                  <p:cNvSpPr/>
                  <p:nvPr/>
                </p:nvSpPr>
                <p:spPr>
                  <a:xfrm>
                    <a:off x="264047" y="3480348"/>
                    <a:ext cx="299408" cy="188877"/>
                  </a:xfrm>
                  <a:prstGeom prst="roundRect">
                    <a:avLst>
                      <a:gd name="adj" fmla="val 37178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38" name="Shape 5138"/>
                  <p:cNvSpPr/>
                  <p:nvPr/>
                </p:nvSpPr>
                <p:spPr>
                  <a:xfrm>
                    <a:off x="390995" y="3951510"/>
                    <a:ext cx="45409" cy="10281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863" y="0"/>
                          <a:pt x="0" y="215"/>
                          <a:pt x="0" y="477"/>
                        </a:cubicBezTo>
                        <a:lnTo>
                          <a:pt x="0" y="19713"/>
                        </a:lnTo>
                        <a:lnTo>
                          <a:pt x="21600" y="21600"/>
                        </a:lnTo>
                        <a:lnTo>
                          <a:pt x="21600" y="477"/>
                        </a:lnTo>
                        <a:cubicBezTo>
                          <a:pt x="21600" y="215"/>
                          <a:pt x="16737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53585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39" name="Shape 5139"/>
                  <p:cNvSpPr/>
                  <p:nvPr/>
                </p:nvSpPr>
                <p:spPr>
                  <a:xfrm>
                    <a:off x="320521" y="3564322"/>
                    <a:ext cx="186460" cy="436511"/>
                  </a:xfrm>
                  <a:prstGeom prst="roundRect">
                    <a:avLst>
                      <a:gd name="adj" fmla="val 3766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40" name="Shape 5140"/>
                  <p:cNvSpPr/>
                  <p:nvPr/>
                </p:nvSpPr>
                <p:spPr>
                  <a:xfrm>
                    <a:off x="135992" y="0"/>
                    <a:ext cx="555518" cy="12679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1293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41" name="Shape 5141"/>
                  <p:cNvSpPr/>
                  <p:nvPr/>
                </p:nvSpPr>
                <p:spPr>
                  <a:xfrm>
                    <a:off x="294738" y="116568"/>
                    <a:ext cx="238026" cy="822026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21293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42" name="Shape 5142"/>
                  <p:cNvSpPr/>
                  <p:nvPr/>
                </p:nvSpPr>
                <p:spPr>
                  <a:xfrm>
                    <a:off x="0" y="928041"/>
                    <a:ext cx="827503" cy="18887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CDE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43" name="Shape 5143"/>
                  <p:cNvSpPr/>
                  <p:nvPr/>
                </p:nvSpPr>
                <p:spPr>
                  <a:xfrm>
                    <a:off x="123938" y="1038064"/>
                    <a:ext cx="579626" cy="2495841"/>
                  </a:xfrm>
                  <a:prstGeom prst="roundRect">
                    <a:avLst>
                      <a:gd name="adj" fmla="val 16293"/>
                    </a:avLst>
                  </a:prstGeom>
                  <a:solidFill>
                    <a:srgbClr val="DCDE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44" name="Shape 5144"/>
                  <p:cNvSpPr/>
                  <p:nvPr/>
                </p:nvSpPr>
                <p:spPr>
                  <a:xfrm>
                    <a:off x="123938" y="2397576"/>
                    <a:ext cx="579626" cy="1136329"/>
                  </a:xfrm>
                  <a:prstGeom prst="roundRect">
                    <a:avLst>
                      <a:gd name="adj" fmla="val 16293"/>
                    </a:avLst>
                  </a:prstGeom>
                  <a:solidFill>
                    <a:schemeClr val="tx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grpSp>
                <p:nvGrpSpPr>
                  <p:cNvPr id="5165" name="Group 5165"/>
                  <p:cNvGrpSpPr/>
                  <p:nvPr/>
                </p:nvGrpSpPr>
                <p:grpSpPr>
                  <a:xfrm>
                    <a:off x="125999" y="1402749"/>
                    <a:ext cx="170117" cy="1719340"/>
                    <a:chOff x="0" y="0"/>
                    <a:chExt cx="170115" cy="1719338"/>
                  </a:xfrm>
                </p:grpSpPr>
                <p:sp>
                  <p:nvSpPr>
                    <p:cNvPr id="5145" name="Shape 5145"/>
                    <p:cNvSpPr/>
                    <p:nvPr/>
                  </p:nvSpPr>
                  <p:spPr>
                    <a:xfrm>
                      <a:off x="0" y="123377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46" name="Shape 5146"/>
                    <p:cNvSpPr/>
                    <p:nvPr/>
                  </p:nvSpPr>
                  <p:spPr>
                    <a:xfrm>
                      <a:off x="0" y="1321899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47" name="Shape 5147"/>
                    <p:cNvSpPr/>
                    <p:nvPr/>
                  </p:nvSpPr>
                  <p:spPr>
                    <a:xfrm>
                      <a:off x="0" y="141002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48" name="Shape 5148"/>
                    <p:cNvSpPr/>
                    <p:nvPr/>
                  </p:nvSpPr>
                  <p:spPr>
                    <a:xfrm>
                      <a:off x="0" y="149815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49" name="Shape 5149"/>
                    <p:cNvSpPr/>
                    <p:nvPr/>
                  </p:nvSpPr>
                  <p:spPr>
                    <a:xfrm>
                      <a:off x="0" y="881266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0" name="Shape 5150"/>
                    <p:cNvSpPr/>
                    <p:nvPr/>
                  </p:nvSpPr>
                  <p:spPr>
                    <a:xfrm>
                      <a:off x="0" y="96939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1" name="Shape 5151"/>
                    <p:cNvSpPr/>
                    <p:nvPr/>
                  </p:nvSpPr>
                  <p:spPr>
                    <a:xfrm>
                      <a:off x="0" y="105751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2" name="Shape 5152"/>
                    <p:cNvSpPr/>
                    <p:nvPr/>
                  </p:nvSpPr>
                  <p:spPr>
                    <a:xfrm>
                      <a:off x="0" y="114564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3" name="Shape 5153"/>
                    <p:cNvSpPr/>
                    <p:nvPr/>
                  </p:nvSpPr>
                  <p:spPr>
                    <a:xfrm>
                      <a:off x="0" y="1586279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4" name="Shape 5154"/>
                    <p:cNvSpPr/>
                    <p:nvPr/>
                  </p:nvSpPr>
                  <p:spPr>
                    <a:xfrm>
                      <a:off x="0" y="167440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5" name="Shape 5155"/>
                    <p:cNvSpPr/>
                    <p:nvPr/>
                  </p:nvSpPr>
                  <p:spPr>
                    <a:xfrm>
                      <a:off x="0" y="35250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6" name="Shape 5156"/>
                    <p:cNvSpPr/>
                    <p:nvPr/>
                  </p:nvSpPr>
                  <p:spPr>
                    <a:xfrm>
                      <a:off x="0" y="440633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7" name="Shape 5157"/>
                    <p:cNvSpPr/>
                    <p:nvPr/>
                  </p:nvSpPr>
                  <p:spPr>
                    <a:xfrm>
                      <a:off x="0" y="52875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8" name="Shape 5158"/>
                    <p:cNvSpPr/>
                    <p:nvPr/>
                  </p:nvSpPr>
                  <p:spPr>
                    <a:xfrm>
                      <a:off x="0" y="61688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59" name="Shape 5159"/>
                    <p:cNvSpPr/>
                    <p:nvPr/>
                  </p:nvSpPr>
                  <p:spPr>
                    <a:xfrm>
                      <a:off x="0" y="0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60" name="Shape 5160"/>
                    <p:cNvSpPr/>
                    <p:nvPr/>
                  </p:nvSpPr>
                  <p:spPr>
                    <a:xfrm>
                      <a:off x="0" y="8812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61" name="Shape 5161"/>
                    <p:cNvSpPr/>
                    <p:nvPr/>
                  </p:nvSpPr>
                  <p:spPr>
                    <a:xfrm>
                      <a:off x="0" y="176253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62" name="Shape 5162"/>
                    <p:cNvSpPr/>
                    <p:nvPr/>
                  </p:nvSpPr>
                  <p:spPr>
                    <a:xfrm>
                      <a:off x="0" y="26437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63" name="Shape 5163"/>
                    <p:cNvSpPr/>
                    <p:nvPr/>
                  </p:nvSpPr>
                  <p:spPr>
                    <a:xfrm>
                      <a:off x="0" y="70501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64" name="Shape 5164"/>
                    <p:cNvSpPr/>
                    <p:nvPr/>
                  </p:nvSpPr>
                  <p:spPr>
                    <a:xfrm>
                      <a:off x="0" y="79313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</p:grpSp>
            </p:grpSp>
            <p:sp>
              <p:nvSpPr>
                <p:cNvPr id="5167" name="Shape 5167"/>
                <p:cNvSpPr/>
                <p:nvPr/>
              </p:nvSpPr>
              <p:spPr>
                <a:xfrm rot="876647">
                  <a:off x="238343" y="233324"/>
                  <a:ext cx="159511" cy="226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2" h="21600" extrusionOk="0">
                      <a:moveTo>
                        <a:pt x="9856" y="0"/>
                      </a:moveTo>
                      <a:cubicBezTo>
                        <a:pt x="8395" y="4375"/>
                        <a:pt x="-1667" y="10241"/>
                        <a:pt x="239" y="15606"/>
                      </a:cubicBezTo>
                      <a:cubicBezTo>
                        <a:pt x="2145" y="20971"/>
                        <a:pt x="10407" y="21600"/>
                        <a:pt x="10407" y="21600"/>
                      </a:cubicBezTo>
                      <a:cubicBezTo>
                        <a:pt x="18506" y="21103"/>
                        <a:pt x="19667" y="14331"/>
                        <a:pt x="19667" y="14331"/>
                      </a:cubicBezTo>
                      <a:cubicBezTo>
                        <a:pt x="19933" y="9141"/>
                        <a:pt x="9856" y="0"/>
                        <a:pt x="9856" y="0"/>
                      </a:cubicBezTo>
                      <a:close/>
                    </a:path>
                  </a:pathLst>
                </a:custGeom>
                <a:solidFill>
                  <a:srgbClr val="77C3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1600"/>
                </a:p>
              </p:txBody>
            </p:sp>
          </p:grpSp>
          <p:sp>
            <p:nvSpPr>
              <p:cNvPr id="5169" name="Shape 5169"/>
              <p:cNvSpPr/>
              <p:nvPr/>
            </p:nvSpPr>
            <p:spPr>
              <a:xfrm>
                <a:off x="1905178" y="1148208"/>
                <a:ext cx="1334994" cy="13336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600"/>
                  </a:spcBef>
                  <a:defRPr spc="0">
                    <a:solidFill>
                      <a:srgbClr val="53585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pPr lvl="0">
                  <a:defRPr sz="1800" spc="0">
                    <a:solidFill>
                      <a:srgbClr val="000000"/>
                    </a:solidFill>
                  </a:defRPr>
                </a:pPr>
                <a:r>
                  <a:rPr sz="2500"/>
                  <a:t>37%</a:t>
                </a:r>
              </a:p>
            </p:txBody>
          </p:sp>
        </p:grpSp>
        <p:sp>
          <p:nvSpPr>
            <p:cNvPr id="5171" name="Shape 5171"/>
            <p:cNvSpPr/>
            <p:nvPr/>
          </p:nvSpPr>
          <p:spPr>
            <a:xfrm>
              <a:off x="2510412" y="2228279"/>
              <a:ext cx="761787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r">
                <a:lnSpc>
                  <a:spcPct val="120000"/>
                </a:lnSpc>
                <a:spcBef>
                  <a:spcPts val="600"/>
                </a:spcBef>
                <a:defRPr sz="7500" spc="0">
                  <a:solidFill>
                    <a:srgbClr val="DCDEE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3750" dirty="0"/>
                <a:t>B</a:t>
              </a:r>
            </a:p>
          </p:txBody>
        </p:sp>
      </p:grpSp>
      <p:grpSp>
        <p:nvGrpSpPr>
          <p:cNvPr id="5210" name="Group 5210"/>
          <p:cNvGrpSpPr/>
          <p:nvPr/>
        </p:nvGrpSpPr>
        <p:grpSpPr>
          <a:xfrm>
            <a:off x="8861306" y="1729665"/>
            <a:ext cx="1718448" cy="2387915"/>
            <a:chOff x="-2" y="-2"/>
            <a:chExt cx="3436895" cy="4775827"/>
          </a:xfrm>
        </p:grpSpPr>
        <p:grpSp>
          <p:nvGrpSpPr>
            <p:cNvPr id="5208" name="Group 5208"/>
            <p:cNvGrpSpPr/>
            <p:nvPr/>
          </p:nvGrpSpPr>
          <p:grpSpPr>
            <a:xfrm>
              <a:off x="-2" y="-2"/>
              <a:ext cx="3417975" cy="4775827"/>
              <a:chOff x="-1" y="-1"/>
              <a:chExt cx="3417973" cy="4775825"/>
            </a:xfrm>
          </p:grpSpPr>
          <p:sp>
            <p:nvSpPr>
              <p:cNvPr id="5173" name="Shape 5173"/>
              <p:cNvSpPr/>
              <p:nvPr/>
            </p:nvSpPr>
            <p:spPr>
              <a:xfrm>
                <a:off x="1863726" y="2763947"/>
                <a:ext cx="1450341" cy="1"/>
              </a:xfrm>
              <a:prstGeom prst="line">
                <a:avLst/>
              </a:prstGeom>
              <a:noFill/>
              <a:ln w="127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  <p:grpSp>
            <p:nvGrpSpPr>
              <p:cNvPr id="5206" name="Group 5206"/>
              <p:cNvGrpSpPr/>
              <p:nvPr/>
            </p:nvGrpSpPr>
            <p:grpSpPr>
              <a:xfrm>
                <a:off x="-1" y="-1"/>
                <a:ext cx="3091641" cy="4775825"/>
                <a:chOff x="0" y="0"/>
                <a:chExt cx="3091639" cy="4775823"/>
              </a:xfrm>
            </p:grpSpPr>
            <p:sp>
              <p:nvSpPr>
                <p:cNvPr id="5174" name="Shape 5174"/>
                <p:cNvSpPr/>
                <p:nvPr/>
              </p:nvSpPr>
              <p:spPr>
                <a:xfrm rot="876647">
                  <a:off x="211139" y="485867"/>
                  <a:ext cx="222950" cy="316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2" h="21600" extrusionOk="0">
                      <a:moveTo>
                        <a:pt x="9856" y="0"/>
                      </a:moveTo>
                      <a:cubicBezTo>
                        <a:pt x="8395" y="4375"/>
                        <a:pt x="-1667" y="10241"/>
                        <a:pt x="239" y="15606"/>
                      </a:cubicBezTo>
                      <a:cubicBezTo>
                        <a:pt x="2145" y="20971"/>
                        <a:pt x="10407" y="21600"/>
                        <a:pt x="10407" y="21600"/>
                      </a:cubicBezTo>
                      <a:cubicBezTo>
                        <a:pt x="18506" y="21103"/>
                        <a:pt x="19667" y="14331"/>
                        <a:pt x="19667" y="14331"/>
                      </a:cubicBezTo>
                      <a:cubicBezTo>
                        <a:pt x="19933" y="9141"/>
                        <a:pt x="9856" y="0"/>
                        <a:pt x="9856" y="0"/>
                      </a:cubicBezTo>
                      <a:close/>
                    </a:path>
                  </a:pathLst>
                </a:custGeom>
                <a:solidFill>
                  <a:srgbClr val="77C3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1600"/>
                </a:p>
              </p:txBody>
            </p:sp>
            <p:grpSp>
              <p:nvGrpSpPr>
                <p:cNvPr id="5204" name="Group 5204"/>
                <p:cNvGrpSpPr/>
                <p:nvPr/>
              </p:nvGrpSpPr>
              <p:grpSpPr>
                <a:xfrm rot="9100050">
                  <a:off x="1132068" y="-101898"/>
                  <a:ext cx="827503" cy="4979620"/>
                  <a:chOff x="0" y="0"/>
                  <a:chExt cx="827502" cy="4979618"/>
                </a:xfrm>
              </p:grpSpPr>
              <p:sp>
                <p:nvSpPr>
                  <p:cNvPr id="5175" name="Shape 5175"/>
                  <p:cNvSpPr/>
                  <p:nvPr/>
                </p:nvSpPr>
                <p:spPr>
                  <a:xfrm>
                    <a:off x="264047" y="3480348"/>
                    <a:ext cx="299408" cy="188877"/>
                  </a:xfrm>
                  <a:prstGeom prst="roundRect">
                    <a:avLst>
                      <a:gd name="adj" fmla="val 37178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76" name="Shape 5176"/>
                  <p:cNvSpPr/>
                  <p:nvPr/>
                </p:nvSpPr>
                <p:spPr>
                  <a:xfrm>
                    <a:off x="390995" y="3951510"/>
                    <a:ext cx="45409" cy="10281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863" y="0"/>
                          <a:pt x="0" y="215"/>
                          <a:pt x="0" y="477"/>
                        </a:cubicBezTo>
                        <a:lnTo>
                          <a:pt x="0" y="19713"/>
                        </a:lnTo>
                        <a:lnTo>
                          <a:pt x="21600" y="21600"/>
                        </a:lnTo>
                        <a:lnTo>
                          <a:pt x="21600" y="477"/>
                        </a:lnTo>
                        <a:cubicBezTo>
                          <a:pt x="21600" y="215"/>
                          <a:pt x="16737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53585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77" name="Shape 5177"/>
                  <p:cNvSpPr/>
                  <p:nvPr/>
                </p:nvSpPr>
                <p:spPr>
                  <a:xfrm>
                    <a:off x="320521" y="3564322"/>
                    <a:ext cx="186460" cy="436511"/>
                  </a:xfrm>
                  <a:prstGeom prst="roundRect">
                    <a:avLst>
                      <a:gd name="adj" fmla="val 3766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78" name="Shape 5178"/>
                  <p:cNvSpPr/>
                  <p:nvPr/>
                </p:nvSpPr>
                <p:spPr>
                  <a:xfrm>
                    <a:off x="135992" y="0"/>
                    <a:ext cx="555518" cy="12679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1293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79" name="Shape 5179"/>
                  <p:cNvSpPr/>
                  <p:nvPr/>
                </p:nvSpPr>
                <p:spPr>
                  <a:xfrm>
                    <a:off x="294738" y="116568"/>
                    <a:ext cx="238026" cy="822026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21293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80" name="Shape 5180"/>
                  <p:cNvSpPr/>
                  <p:nvPr/>
                </p:nvSpPr>
                <p:spPr>
                  <a:xfrm>
                    <a:off x="0" y="928041"/>
                    <a:ext cx="827503" cy="18887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CDE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81" name="Shape 5181"/>
                  <p:cNvSpPr/>
                  <p:nvPr/>
                </p:nvSpPr>
                <p:spPr>
                  <a:xfrm>
                    <a:off x="123938" y="1038064"/>
                    <a:ext cx="579626" cy="2495841"/>
                  </a:xfrm>
                  <a:prstGeom prst="roundRect">
                    <a:avLst>
                      <a:gd name="adj" fmla="val 16293"/>
                    </a:avLst>
                  </a:prstGeom>
                  <a:solidFill>
                    <a:srgbClr val="DCDE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5182" name="Shape 5182"/>
                  <p:cNvSpPr/>
                  <p:nvPr/>
                </p:nvSpPr>
                <p:spPr>
                  <a:xfrm>
                    <a:off x="123938" y="1843558"/>
                    <a:ext cx="579626" cy="1690347"/>
                  </a:xfrm>
                  <a:prstGeom prst="roundRect">
                    <a:avLst>
                      <a:gd name="adj" fmla="val 16293"/>
                    </a:avLst>
                  </a:prstGeom>
                  <a:solidFill>
                    <a:srgbClr val="77C3A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grpSp>
                <p:nvGrpSpPr>
                  <p:cNvPr id="5203" name="Group 5203"/>
                  <p:cNvGrpSpPr/>
                  <p:nvPr/>
                </p:nvGrpSpPr>
                <p:grpSpPr>
                  <a:xfrm>
                    <a:off x="125999" y="1402749"/>
                    <a:ext cx="170117" cy="1719340"/>
                    <a:chOff x="0" y="0"/>
                    <a:chExt cx="170115" cy="1719338"/>
                  </a:xfrm>
                </p:grpSpPr>
                <p:sp>
                  <p:nvSpPr>
                    <p:cNvPr id="5183" name="Shape 5183"/>
                    <p:cNvSpPr/>
                    <p:nvPr/>
                  </p:nvSpPr>
                  <p:spPr>
                    <a:xfrm>
                      <a:off x="0" y="123377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84" name="Shape 5184"/>
                    <p:cNvSpPr/>
                    <p:nvPr/>
                  </p:nvSpPr>
                  <p:spPr>
                    <a:xfrm>
                      <a:off x="0" y="1321899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85" name="Shape 5185"/>
                    <p:cNvSpPr/>
                    <p:nvPr/>
                  </p:nvSpPr>
                  <p:spPr>
                    <a:xfrm>
                      <a:off x="0" y="141002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86" name="Shape 5186"/>
                    <p:cNvSpPr/>
                    <p:nvPr/>
                  </p:nvSpPr>
                  <p:spPr>
                    <a:xfrm>
                      <a:off x="0" y="149815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87" name="Shape 5187"/>
                    <p:cNvSpPr/>
                    <p:nvPr/>
                  </p:nvSpPr>
                  <p:spPr>
                    <a:xfrm>
                      <a:off x="0" y="881266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88" name="Shape 5188"/>
                    <p:cNvSpPr/>
                    <p:nvPr/>
                  </p:nvSpPr>
                  <p:spPr>
                    <a:xfrm>
                      <a:off x="0" y="96939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89" name="Shape 5189"/>
                    <p:cNvSpPr/>
                    <p:nvPr/>
                  </p:nvSpPr>
                  <p:spPr>
                    <a:xfrm>
                      <a:off x="0" y="105751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0" name="Shape 5190"/>
                    <p:cNvSpPr/>
                    <p:nvPr/>
                  </p:nvSpPr>
                  <p:spPr>
                    <a:xfrm>
                      <a:off x="0" y="114564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1" name="Shape 5191"/>
                    <p:cNvSpPr/>
                    <p:nvPr/>
                  </p:nvSpPr>
                  <p:spPr>
                    <a:xfrm>
                      <a:off x="0" y="1586279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2" name="Shape 5192"/>
                    <p:cNvSpPr/>
                    <p:nvPr/>
                  </p:nvSpPr>
                  <p:spPr>
                    <a:xfrm>
                      <a:off x="0" y="1674405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3" name="Shape 5193"/>
                    <p:cNvSpPr/>
                    <p:nvPr/>
                  </p:nvSpPr>
                  <p:spPr>
                    <a:xfrm>
                      <a:off x="0" y="35250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4" name="Shape 5194"/>
                    <p:cNvSpPr/>
                    <p:nvPr/>
                  </p:nvSpPr>
                  <p:spPr>
                    <a:xfrm>
                      <a:off x="0" y="440633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5" name="Shape 5195"/>
                    <p:cNvSpPr/>
                    <p:nvPr/>
                  </p:nvSpPr>
                  <p:spPr>
                    <a:xfrm>
                      <a:off x="0" y="52875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6" name="Shape 5196"/>
                    <p:cNvSpPr/>
                    <p:nvPr/>
                  </p:nvSpPr>
                  <p:spPr>
                    <a:xfrm>
                      <a:off x="0" y="61688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7" name="Shape 5197"/>
                    <p:cNvSpPr/>
                    <p:nvPr/>
                  </p:nvSpPr>
                  <p:spPr>
                    <a:xfrm>
                      <a:off x="0" y="0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8" name="Shape 5198"/>
                    <p:cNvSpPr/>
                    <p:nvPr/>
                  </p:nvSpPr>
                  <p:spPr>
                    <a:xfrm>
                      <a:off x="0" y="88126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199" name="Shape 5199"/>
                    <p:cNvSpPr/>
                    <p:nvPr/>
                  </p:nvSpPr>
                  <p:spPr>
                    <a:xfrm>
                      <a:off x="0" y="176253"/>
                      <a:ext cx="170116" cy="44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200" name="Shape 5200"/>
                    <p:cNvSpPr/>
                    <p:nvPr/>
                  </p:nvSpPr>
                  <p:spPr>
                    <a:xfrm>
                      <a:off x="0" y="26437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201" name="Shape 5201"/>
                    <p:cNvSpPr/>
                    <p:nvPr/>
                  </p:nvSpPr>
                  <p:spPr>
                    <a:xfrm>
                      <a:off x="0" y="705012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5202" name="Shape 5202"/>
                    <p:cNvSpPr/>
                    <p:nvPr/>
                  </p:nvSpPr>
                  <p:spPr>
                    <a:xfrm>
                      <a:off x="0" y="793139"/>
                      <a:ext cx="170116" cy="449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8759" y="21600"/>
                          </a:lnTo>
                          <a:cubicBezTo>
                            <a:pt x="20334" y="21600"/>
                            <a:pt x="21600" y="16717"/>
                            <a:pt x="21600" y="10756"/>
                          </a:cubicBezTo>
                          <a:cubicBezTo>
                            <a:pt x="21600" y="4794"/>
                            <a:pt x="20334" y="0"/>
                            <a:pt x="18759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</p:grpSp>
            </p:grpSp>
            <p:sp>
              <p:nvSpPr>
                <p:cNvPr id="5205" name="Shape 5205"/>
                <p:cNvSpPr/>
                <p:nvPr/>
              </p:nvSpPr>
              <p:spPr>
                <a:xfrm rot="876647">
                  <a:off x="238343" y="233324"/>
                  <a:ext cx="159511" cy="226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2" h="21600" extrusionOk="0">
                      <a:moveTo>
                        <a:pt x="9856" y="0"/>
                      </a:moveTo>
                      <a:cubicBezTo>
                        <a:pt x="8395" y="4375"/>
                        <a:pt x="-1667" y="10241"/>
                        <a:pt x="239" y="15606"/>
                      </a:cubicBezTo>
                      <a:cubicBezTo>
                        <a:pt x="2145" y="20971"/>
                        <a:pt x="10407" y="21600"/>
                        <a:pt x="10407" y="21600"/>
                      </a:cubicBezTo>
                      <a:cubicBezTo>
                        <a:pt x="18506" y="21103"/>
                        <a:pt x="19667" y="14331"/>
                        <a:pt x="19667" y="14331"/>
                      </a:cubicBezTo>
                      <a:cubicBezTo>
                        <a:pt x="19933" y="9141"/>
                        <a:pt x="9856" y="0"/>
                        <a:pt x="9856" y="0"/>
                      </a:cubicBezTo>
                      <a:close/>
                    </a:path>
                  </a:pathLst>
                </a:custGeom>
                <a:solidFill>
                  <a:srgbClr val="77C3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1600"/>
                </a:p>
              </p:txBody>
            </p:sp>
          </p:grpSp>
          <p:sp>
            <p:nvSpPr>
              <p:cNvPr id="5207" name="Shape 5207"/>
              <p:cNvSpPr/>
              <p:nvPr/>
            </p:nvSpPr>
            <p:spPr>
              <a:xfrm>
                <a:off x="2082979" y="1605409"/>
                <a:ext cx="1334993" cy="13336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600"/>
                  </a:spcBef>
                  <a:defRPr spc="0">
                    <a:solidFill>
                      <a:srgbClr val="53585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pPr lvl="0">
                  <a:defRPr sz="1800" spc="0">
                    <a:solidFill>
                      <a:srgbClr val="000000"/>
                    </a:solidFill>
                  </a:defRPr>
                </a:pPr>
                <a:r>
                  <a:rPr sz="2500" dirty="0">
                    <a:solidFill>
                      <a:srgbClr val="4CB693"/>
                    </a:solidFill>
                  </a:rPr>
                  <a:t>48%</a:t>
                </a:r>
              </a:p>
            </p:txBody>
          </p:sp>
        </p:grpSp>
        <p:sp>
          <p:nvSpPr>
            <p:cNvPr id="5209" name="Shape 5209"/>
            <p:cNvSpPr/>
            <p:nvPr/>
          </p:nvSpPr>
          <p:spPr>
            <a:xfrm>
              <a:off x="2675103" y="2743944"/>
              <a:ext cx="761790" cy="1360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r">
                <a:lnSpc>
                  <a:spcPct val="120000"/>
                </a:lnSpc>
                <a:spcBef>
                  <a:spcPts val="600"/>
                </a:spcBef>
                <a:defRPr sz="7500" spc="0">
                  <a:solidFill>
                    <a:srgbClr val="DCDEE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 spc="0">
                  <a:solidFill>
                    <a:srgbClr val="000000"/>
                  </a:solidFill>
                </a:defRPr>
              </a:pPr>
              <a:r>
                <a:rPr sz="3750" dirty="0">
                  <a:solidFill>
                    <a:srgbClr val="4CB693"/>
                  </a:solidFill>
                </a:rPr>
                <a:t>C</a:t>
              </a:r>
            </a:p>
          </p:txBody>
        </p:sp>
      </p:grpSp>
      <p:sp>
        <p:nvSpPr>
          <p:cNvPr id="134" name="Shape 5082"/>
          <p:cNvSpPr/>
          <p:nvPr/>
        </p:nvSpPr>
        <p:spPr>
          <a:xfrm>
            <a:off x="5754029" y="4959477"/>
            <a:ext cx="2071720" cy="654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Shape 5083"/>
          <p:cNvSpPr/>
          <p:nvPr/>
        </p:nvSpPr>
        <p:spPr>
          <a:xfrm>
            <a:off x="5635760" y="4694604"/>
            <a:ext cx="1541692" cy="278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80000"/>
              </a:lnSpc>
              <a:spcBef>
                <a:spcPts val="600"/>
              </a:spcBef>
              <a:defRPr spc="0">
                <a:solidFill>
                  <a:srgbClr val="E32125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r"/>
            <a:r>
              <a:rPr lang="en-CA" dirty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Shape 5082"/>
          <p:cNvSpPr/>
          <p:nvPr/>
        </p:nvSpPr>
        <p:spPr>
          <a:xfrm>
            <a:off x="9465054" y="4959477"/>
            <a:ext cx="2071720" cy="654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Shape 5083"/>
          <p:cNvSpPr/>
          <p:nvPr/>
        </p:nvSpPr>
        <p:spPr>
          <a:xfrm>
            <a:off x="9335411" y="4694604"/>
            <a:ext cx="1541692" cy="278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80000"/>
              </a:lnSpc>
              <a:spcBef>
                <a:spcPts val="600"/>
              </a:spcBef>
              <a:defRPr spc="0">
                <a:solidFill>
                  <a:srgbClr val="E32125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r"/>
            <a:r>
              <a:rPr lang="en-CA" dirty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4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down)">
                                      <p:cBhvr>
                                        <p:cTn id="7" dur="500"/>
                                        <p:tgtEl>
                                          <p:spTgt spid="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down)">
                                      <p:cBhvr>
                                        <p:cTn id="11" dur="500"/>
                                        <p:tgtEl>
                                          <p:spTgt spid="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0" grpId="0" animBg="1" advAuto="0"/>
      <p:bldP spid="5081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r="34670"/>
          <a:stretch>
            <a:fillRect/>
          </a:stretch>
        </p:blipFill>
        <p:spPr/>
      </p:pic>
      <p:grpSp>
        <p:nvGrpSpPr>
          <p:cNvPr id="4300" name="Group 4300"/>
          <p:cNvGrpSpPr/>
          <p:nvPr/>
        </p:nvGrpSpPr>
        <p:grpSpPr>
          <a:xfrm>
            <a:off x="8747691" y="1896743"/>
            <a:ext cx="612952" cy="612952"/>
            <a:chOff x="0" y="0"/>
            <a:chExt cx="1225901" cy="1225901"/>
          </a:xfrm>
        </p:grpSpPr>
        <p:sp>
          <p:nvSpPr>
            <p:cNvPr id="4298" name="Shape 4298"/>
            <p:cNvSpPr/>
            <p:nvPr/>
          </p:nvSpPr>
          <p:spPr>
            <a:xfrm>
              <a:off x="0" y="0"/>
              <a:ext cx="1225902" cy="122590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4299" name="Shape 4299"/>
            <p:cNvSpPr/>
            <p:nvPr/>
          </p:nvSpPr>
          <p:spPr>
            <a:xfrm>
              <a:off x="201704" y="300449"/>
              <a:ext cx="822494" cy="62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52" extrusionOk="0">
                  <a:moveTo>
                    <a:pt x="4747" y="0"/>
                  </a:moveTo>
                  <a:cubicBezTo>
                    <a:pt x="2168" y="-48"/>
                    <a:pt x="40" y="2683"/>
                    <a:pt x="1" y="6100"/>
                  </a:cubicBezTo>
                  <a:cubicBezTo>
                    <a:pt x="-39" y="9522"/>
                    <a:pt x="2027" y="12326"/>
                    <a:pt x="4606" y="12377"/>
                  </a:cubicBezTo>
                  <a:cubicBezTo>
                    <a:pt x="7190" y="12430"/>
                    <a:pt x="9313" y="9699"/>
                    <a:pt x="9353" y="6277"/>
                  </a:cubicBezTo>
                  <a:cubicBezTo>
                    <a:pt x="9392" y="2859"/>
                    <a:pt x="7331" y="53"/>
                    <a:pt x="4747" y="0"/>
                  </a:cubicBezTo>
                  <a:close/>
                  <a:moveTo>
                    <a:pt x="16851" y="315"/>
                  </a:moveTo>
                  <a:cubicBezTo>
                    <a:pt x="15334" y="315"/>
                    <a:pt x="13925" y="1304"/>
                    <a:pt x="13076" y="2967"/>
                  </a:cubicBezTo>
                  <a:lnTo>
                    <a:pt x="8396" y="12132"/>
                  </a:lnTo>
                  <a:cubicBezTo>
                    <a:pt x="7715" y="13470"/>
                    <a:pt x="7468" y="15076"/>
                    <a:pt x="7699" y="16660"/>
                  </a:cubicBezTo>
                  <a:cubicBezTo>
                    <a:pt x="7931" y="18244"/>
                    <a:pt x="8612" y="19610"/>
                    <a:pt x="9620" y="20511"/>
                  </a:cubicBezTo>
                  <a:cubicBezTo>
                    <a:pt x="10376" y="21190"/>
                    <a:pt x="11259" y="21552"/>
                    <a:pt x="12171" y="21552"/>
                  </a:cubicBezTo>
                  <a:cubicBezTo>
                    <a:pt x="13687" y="21552"/>
                    <a:pt x="15100" y="20562"/>
                    <a:pt x="15946" y="18900"/>
                  </a:cubicBezTo>
                  <a:lnTo>
                    <a:pt x="20626" y="9725"/>
                  </a:lnTo>
                  <a:cubicBezTo>
                    <a:pt x="21310" y="8386"/>
                    <a:pt x="21561" y="6786"/>
                    <a:pt x="21330" y="5206"/>
                  </a:cubicBezTo>
                  <a:cubicBezTo>
                    <a:pt x="21098" y="3622"/>
                    <a:pt x="20410" y="2248"/>
                    <a:pt x="19402" y="1346"/>
                  </a:cubicBezTo>
                  <a:cubicBezTo>
                    <a:pt x="18646" y="664"/>
                    <a:pt x="17762" y="315"/>
                    <a:pt x="16851" y="315"/>
                  </a:cubicBezTo>
                  <a:close/>
                  <a:moveTo>
                    <a:pt x="17488" y="1935"/>
                  </a:moveTo>
                  <a:cubicBezTo>
                    <a:pt x="17713" y="1962"/>
                    <a:pt x="17860" y="2015"/>
                    <a:pt x="17881" y="2024"/>
                  </a:cubicBezTo>
                  <a:cubicBezTo>
                    <a:pt x="18288" y="2173"/>
                    <a:pt x="18521" y="2723"/>
                    <a:pt x="18408" y="3261"/>
                  </a:cubicBezTo>
                  <a:cubicBezTo>
                    <a:pt x="18296" y="3791"/>
                    <a:pt x="17880" y="4094"/>
                    <a:pt x="17481" y="3959"/>
                  </a:cubicBezTo>
                  <a:cubicBezTo>
                    <a:pt x="17362" y="3924"/>
                    <a:pt x="16386" y="3681"/>
                    <a:pt x="15560" y="5295"/>
                  </a:cubicBezTo>
                  <a:lnTo>
                    <a:pt x="14314" y="7721"/>
                  </a:lnTo>
                  <a:cubicBezTo>
                    <a:pt x="14169" y="8010"/>
                    <a:pt x="13933" y="8163"/>
                    <a:pt x="13691" y="8163"/>
                  </a:cubicBezTo>
                  <a:cubicBezTo>
                    <a:pt x="13543" y="8163"/>
                    <a:pt x="13390" y="8114"/>
                    <a:pt x="13261" y="7996"/>
                  </a:cubicBezTo>
                  <a:cubicBezTo>
                    <a:pt x="12914" y="7685"/>
                    <a:pt x="12819" y="7055"/>
                    <a:pt x="13053" y="6591"/>
                  </a:cubicBezTo>
                  <a:lnTo>
                    <a:pt x="14299" y="4165"/>
                  </a:lnTo>
                  <a:cubicBezTo>
                    <a:pt x="15404" y="2002"/>
                    <a:pt x="16815" y="1856"/>
                    <a:pt x="17488" y="1935"/>
                  </a:cubicBezTo>
                  <a:close/>
                  <a:moveTo>
                    <a:pt x="2077" y="5098"/>
                  </a:moveTo>
                  <a:lnTo>
                    <a:pt x="7313" y="5275"/>
                  </a:lnTo>
                  <a:cubicBezTo>
                    <a:pt x="7733" y="5287"/>
                    <a:pt x="8064" y="5751"/>
                    <a:pt x="8055" y="6307"/>
                  </a:cubicBezTo>
                  <a:cubicBezTo>
                    <a:pt x="8045" y="6853"/>
                    <a:pt x="7704" y="7289"/>
                    <a:pt x="7291" y="7289"/>
                  </a:cubicBezTo>
                  <a:lnTo>
                    <a:pt x="7269" y="7289"/>
                  </a:lnTo>
                  <a:lnTo>
                    <a:pt x="2040" y="7112"/>
                  </a:lnTo>
                  <a:cubicBezTo>
                    <a:pt x="1621" y="7095"/>
                    <a:pt x="1288" y="6631"/>
                    <a:pt x="1299" y="6071"/>
                  </a:cubicBezTo>
                  <a:cubicBezTo>
                    <a:pt x="1312" y="5519"/>
                    <a:pt x="1641" y="5089"/>
                    <a:pt x="2077" y="5098"/>
                  </a:cubicBezTo>
                  <a:close/>
                  <a:moveTo>
                    <a:pt x="12097" y="9096"/>
                  </a:moveTo>
                  <a:cubicBezTo>
                    <a:pt x="12322" y="9038"/>
                    <a:pt x="12559" y="9099"/>
                    <a:pt x="12764" y="9283"/>
                  </a:cubicBezTo>
                  <a:lnTo>
                    <a:pt x="16317" y="12456"/>
                  </a:lnTo>
                  <a:cubicBezTo>
                    <a:pt x="16515" y="12631"/>
                    <a:pt x="16644" y="12901"/>
                    <a:pt x="16687" y="13212"/>
                  </a:cubicBezTo>
                  <a:cubicBezTo>
                    <a:pt x="16734" y="13522"/>
                    <a:pt x="16686" y="13843"/>
                    <a:pt x="16554" y="14106"/>
                  </a:cubicBezTo>
                  <a:cubicBezTo>
                    <a:pt x="16554" y="14106"/>
                    <a:pt x="14692" y="17770"/>
                    <a:pt x="14692" y="17770"/>
                  </a:cubicBezTo>
                  <a:cubicBezTo>
                    <a:pt x="14124" y="18881"/>
                    <a:pt x="13182" y="19538"/>
                    <a:pt x="12171" y="19538"/>
                  </a:cubicBezTo>
                  <a:cubicBezTo>
                    <a:pt x="11564" y="19538"/>
                    <a:pt x="10970" y="19301"/>
                    <a:pt x="10465" y="18851"/>
                  </a:cubicBezTo>
                  <a:cubicBezTo>
                    <a:pt x="9795" y="18247"/>
                    <a:pt x="9342" y="17336"/>
                    <a:pt x="9190" y="16277"/>
                  </a:cubicBezTo>
                  <a:cubicBezTo>
                    <a:pt x="9034" y="15223"/>
                    <a:pt x="9201" y="14150"/>
                    <a:pt x="9657" y="13261"/>
                  </a:cubicBezTo>
                  <a:lnTo>
                    <a:pt x="11518" y="9597"/>
                  </a:lnTo>
                  <a:cubicBezTo>
                    <a:pt x="11657" y="9326"/>
                    <a:pt x="11871" y="9154"/>
                    <a:pt x="12097" y="90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4303" name="Group 4303"/>
          <p:cNvGrpSpPr/>
          <p:nvPr/>
        </p:nvGrpSpPr>
        <p:grpSpPr>
          <a:xfrm>
            <a:off x="8747691" y="2719191"/>
            <a:ext cx="612952" cy="612952"/>
            <a:chOff x="0" y="0"/>
            <a:chExt cx="1225901" cy="1225901"/>
          </a:xfrm>
        </p:grpSpPr>
        <p:sp>
          <p:nvSpPr>
            <p:cNvPr id="4301" name="Shape 4301"/>
            <p:cNvSpPr/>
            <p:nvPr/>
          </p:nvSpPr>
          <p:spPr>
            <a:xfrm>
              <a:off x="0" y="0"/>
              <a:ext cx="1225902" cy="1225902"/>
            </a:xfrm>
            <a:prstGeom prst="roundRect">
              <a:avLst>
                <a:gd name="adj" fmla="val 50000"/>
              </a:avLst>
            </a:prstGeom>
            <a:solidFill>
              <a:srgbClr val="77C3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4302" name="Shape 4302"/>
            <p:cNvSpPr/>
            <p:nvPr/>
          </p:nvSpPr>
          <p:spPr>
            <a:xfrm>
              <a:off x="175013" y="346828"/>
              <a:ext cx="840686" cy="54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90" extrusionOk="0">
                  <a:moveTo>
                    <a:pt x="8932" y="0"/>
                  </a:moveTo>
                  <a:cubicBezTo>
                    <a:pt x="4088" y="0"/>
                    <a:pt x="317" y="7878"/>
                    <a:pt x="159" y="8208"/>
                  </a:cubicBezTo>
                  <a:cubicBezTo>
                    <a:pt x="-53" y="8660"/>
                    <a:pt x="-53" y="9254"/>
                    <a:pt x="159" y="9701"/>
                  </a:cubicBezTo>
                  <a:cubicBezTo>
                    <a:pt x="317" y="10035"/>
                    <a:pt x="4088" y="17920"/>
                    <a:pt x="8932" y="17920"/>
                  </a:cubicBezTo>
                  <a:cubicBezTo>
                    <a:pt x="9655" y="17920"/>
                    <a:pt x="10357" y="17741"/>
                    <a:pt x="11025" y="17442"/>
                  </a:cubicBezTo>
                  <a:cubicBezTo>
                    <a:pt x="10863" y="17248"/>
                    <a:pt x="10705" y="17044"/>
                    <a:pt x="10557" y="16815"/>
                  </a:cubicBezTo>
                  <a:cubicBezTo>
                    <a:pt x="10318" y="16449"/>
                    <a:pt x="10107" y="16046"/>
                    <a:pt x="9919" y="15629"/>
                  </a:cubicBezTo>
                  <a:cubicBezTo>
                    <a:pt x="9307" y="14259"/>
                    <a:pt x="8976" y="12633"/>
                    <a:pt x="8976" y="10932"/>
                  </a:cubicBezTo>
                  <a:cubicBezTo>
                    <a:pt x="8976" y="8713"/>
                    <a:pt x="9486" y="6555"/>
                    <a:pt x="10557" y="5062"/>
                  </a:cubicBezTo>
                  <a:cubicBezTo>
                    <a:pt x="11595" y="3615"/>
                    <a:pt x="13171" y="2752"/>
                    <a:pt x="13942" y="2656"/>
                  </a:cubicBezTo>
                  <a:cubicBezTo>
                    <a:pt x="12533" y="1183"/>
                    <a:pt x="10812" y="0"/>
                    <a:pt x="8932" y="0"/>
                  </a:cubicBezTo>
                  <a:close/>
                  <a:moveTo>
                    <a:pt x="6519" y="3363"/>
                  </a:moveTo>
                  <a:cubicBezTo>
                    <a:pt x="5279" y="4556"/>
                    <a:pt x="4456" y="6674"/>
                    <a:pt x="4456" y="9086"/>
                  </a:cubicBezTo>
                  <a:cubicBezTo>
                    <a:pt x="4456" y="11086"/>
                    <a:pt x="5019" y="12879"/>
                    <a:pt x="5918" y="14113"/>
                  </a:cubicBezTo>
                  <a:cubicBezTo>
                    <a:pt x="4050" y="12626"/>
                    <a:pt x="2567" y="10185"/>
                    <a:pt x="1895" y="8960"/>
                  </a:cubicBezTo>
                  <a:cubicBezTo>
                    <a:pt x="2639" y="7604"/>
                    <a:pt x="4377" y="4764"/>
                    <a:pt x="6519" y="3363"/>
                  </a:cubicBezTo>
                  <a:close/>
                  <a:moveTo>
                    <a:pt x="8509" y="3694"/>
                  </a:moveTo>
                  <a:cubicBezTo>
                    <a:pt x="8968" y="3694"/>
                    <a:pt x="9343" y="4276"/>
                    <a:pt x="9340" y="4982"/>
                  </a:cubicBezTo>
                  <a:cubicBezTo>
                    <a:pt x="9340" y="5677"/>
                    <a:pt x="8970" y="6242"/>
                    <a:pt x="8516" y="6247"/>
                  </a:cubicBezTo>
                  <a:cubicBezTo>
                    <a:pt x="8371" y="6278"/>
                    <a:pt x="7871" y="6572"/>
                    <a:pt x="7544" y="7273"/>
                  </a:cubicBezTo>
                  <a:cubicBezTo>
                    <a:pt x="7243" y="7928"/>
                    <a:pt x="7174" y="8786"/>
                    <a:pt x="7336" y="9815"/>
                  </a:cubicBezTo>
                  <a:cubicBezTo>
                    <a:pt x="7445" y="10496"/>
                    <a:pt x="7167" y="11187"/>
                    <a:pt x="6720" y="11354"/>
                  </a:cubicBezTo>
                  <a:cubicBezTo>
                    <a:pt x="6654" y="11380"/>
                    <a:pt x="6590" y="11400"/>
                    <a:pt x="6527" y="11400"/>
                  </a:cubicBezTo>
                  <a:cubicBezTo>
                    <a:pt x="6150" y="11400"/>
                    <a:pt x="5810" y="11004"/>
                    <a:pt x="5718" y="10419"/>
                  </a:cubicBezTo>
                  <a:cubicBezTo>
                    <a:pt x="5347" y="8074"/>
                    <a:pt x="5819" y="6502"/>
                    <a:pt x="6282" y="5597"/>
                  </a:cubicBezTo>
                  <a:cubicBezTo>
                    <a:pt x="6917" y="4364"/>
                    <a:pt x="7903" y="3694"/>
                    <a:pt x="8509" y="3694"/>
                  </a:cubicBezTo>
                  <a:close/>
                  <a:moveTo>
                    <a:pt x="14469" y="3899"/>
                  </a:moveTo>
                  <a:cubicBezTo>
                    <a:pt x="13282" y="3899"/>
                    <a:pt x="12161" y="4604"/>
                    <a:pt x="11322" y="5894"/>
                  </a:cubicBezTo>
                  <a:cubicBezTo>
                    <a:pt x="10482" y="7188"/>
                    <a:pt x="10023" y="8905"/>
                    <a:pt x="10023" y="10727"/>
                  </a:cubicBezTo>
                  <a:cubicBezTo>
                    <a:pt x="10019" y="12555"/>
                    <a:pt x="10482" y="14271"/>
                    <a:pt x="11322" y="15561"/>
                  </a:cubicBezTo>
                  <a:cubicBezTo>
                    <a:pt x="12161" y="16850"/>
                    <a:pt x="13282" y="17556"/>
                    <a:pt x="14469" y="17556"/>
                  </a:cubicBezTo>
                  <a:cubicBezTo>
                    <a:pt x="15424" y="17556"/>
                    <a:pt x="16331" y="17098"/>
                    <a:pt x="17089" y="16245"/>
                  </a:cubicBezTo>
                  <a:lnTo>
                    <a:pt x="17564" y="16974"/>
                  </a:lnTo>
                  <a:cubicBezTo>
                    <a:pt x="17296" y="17386"/>
                    <a:pt x="17296" y="18056"/>
                    <a:pt x="17564" y="18468"/>
                  </a:cubicBezTo>
                  <a:lnTo>
                    <a:pt x="19308" y="21158"/>
                  </a:lnTo>
                  <a:cubicBezTo>
                    <a:pt x="19596" y="21600"/>
                    <a:pt x="20059" y="21600"/>
                    <a:pt x="20347" y="21158"/>
                  </a:cubicBezTo>
                  <a:lnTo>
                    <a:pt x="21260" y="19756"/>
                  </a:lnTo>
                  <a:cubicBezTo>
                    <a:pt x="21547" y="19319"/>
                    <a:pt x="21547" y="18608"/>
                    <a:pt x="21260" y="18171"/>
                  </a:cubicBezTo>
                  <a:lnTo>
                    <a:pt x="19508" y="15481"/>
                  </a:lnTo>
                  <a:cubicBezTo>
                    <a:pt x="19238" y="15070"/>
                    <a:pt x="18807" y="15070"/>
                    <a:pt x="18536" y="15481"/>
                  </a:cubicBezTo>
                  <a:lnTo>
                    <a:pt x="18061" y="14751"/>
                  </a:lnTo>
                  <a:cubicBezTo>
                    <a:pt x="19331" y="12080"/>
                    <a:pt x="19175" y="8305"/>
                    <a:pt x="17608" y="5894"/>
                  </a:cubicBezTo>
                  <a:cubicBezTo>
                    <a:pt x="16769" y="4604"/>
                    <a:pt x="15655" y="3899"/>
                    <a:pt x="14469" y="3899"/>
                  </a:cubicBezTo>
                  <a:close/>
                  <a:moveTo>
                    <a:pt x="14469" y="6019"/>
                  </a:moveTo>
                  <a:cubicBezTo>
                    <a:pt x="15289" y="6019"/>
                    <a:pt x="16058" y="6511"/>
                    <a:pt x="16636" y="7398"/>
                  </a:cubicBezTo>
                  <a:cubicBezTo>
                    <a:pt x="16752" y="7577"/>
                    <a:pt x="16859" y="7771"/>
                    <a:pt x="16955" y="7968"/>
                  </a:cubicBezTo>
                  <a:cubicBezTo>
                    <a:pt x="17821" y="9812"/>
                    <a:pt x="17718" y="12407"/>
                    <a:pt x="16636" y="14067"/>
                  </a:cubicBezTo>
                  <a:cubicBezTo>
                    <a:pt x="16058" y="14962"/>
                    <a:pt x="15289" y="15447"/>
                    <a:pt x="14469" y="15447"/>
                  </a:cubicBezTo>
                  <a:cubicBezTo>
                    <a:pt x="13649" y="15447"/>
                    <a:pt x="12880" y="14957"/>
                    <a:pt x="12301" y="14067"/>
                  </a:cubicBezTo>
                  <a:cubicBezTo>
                    <a:pt x="11722" y="13179"/>
                    <a:pt x="11396" y="11992"/>
                    <a:pt x="11396" y="10727"/>
                  </a:cubicBezTo>
                  <a:cubicBezTo>
                    <a:pt x="11396" y="9930"/>
                    <a:pt x="11525" y="9163"/>
                    <a:pt x="11767" y="8481"/>
                  </a:cubicBezTo>
                  <a:cubicBezTo>
                    <a:pt x="11906" y="8086"/>
                    <a:pt x="12090" y="7723"/>
                    <a:pt x="12301" y="7398"/>
                  </a:cubicBezTo>
                  <a:cubicBezTo>
                    <a:pt x="12331" y="7348"/>
                    <a:pt x="12361" y="7296"/>
                    <a:pt x="12390" y="7250"/>
                  </a:cubicBezTo>
                  <a:cubicBezTo>
                    <a:pt x="12959" y="6453"/>
                    <a:pt x="13692" y="6019"/>
                    <a:pt x="14469" y="6019"/>
                  </a:cubicBezTo>
                  <a:close/>
                  <a:moveTo>
                    <a:pt x="13726" y="7638"/>
                  </a:moveTo>
                  <a:cubicBezTo>
                    <a:pt x="13479" y="7638"/>
                    <a:pt x="13274" y="7952"/>
                    <a:pt x="13274" y="8333"/>
                  </a:cubicBezTo>
                  <a:cubicBezTo>
                    <a:pt x="13274" y="8719"/>
                    <a:pt x="13478" y="9017"/>
                    <a:pt x="13726" y="9017"/>
                  </a:cubicBezTo>
                  <a:cubicBezTo>
                    <a:pt x="13974" y="9017"/>
                    <a:pt x="14172" y="8719"/>
                    <a:pt x="14172" y="8333"/>
                  </a:cubicBezTo>
                  <a:cubicBezTo>
                    <a:pt x="14172" y="7952"/>
                    <a:pt x="13974" y="7638"/>
                    <a:pt x="13726" y="7638"/>
                  </a:cubicBezTo>
                  <a:close/>
                  <a:moveTo>
                    <a:pt x="12309" y="10260"/>
                  </a:moveTo>
                  <a:cubicBezTo>
                    <a:pt x="12064" y="10346"/>
                    <a:pt x="11908" y="10728"/>
                    <a:pt x="11967" y="11103"/>
                  </a:cubicBezTo>
                  <a:cubicBezTo>
                    <a:pt x="11984" y="11215"/>
                    <a:pt x="12402" y="13843"/>
                    <a:pt x="14194" y="14341"/>
                  </a:cubicBezTo>
                  <a:cubicBezTo>
                    <a:pt x="14220" y="14351"/>
                    <a:pt x="14249" y="14352"/>
                    <a:pt x="14276" y="14352"/>
                  </a:cubicBezTo>
                  <a:cubicBezTo>
                    <a:pt x="14494" y="14352"/>
                    <a:pt x="14689" y="14115"/>
                    <a:pt x="14728" y="13771"/>
                  </a:cubicBezTo>
                  <a:cubicBezTo>
                    <a:pt x="14775" y="13395"/>
                    <a:pt x="14608" y="13028"/>
                    <a:pt x="14357" y="12962"/>
                  </a:cubicBezTo>
                  <a:cubicBezTo>
                    <a:pt x="13170" y="12626"/>
                    <a:pt x="12868" y="10865"/>
                    <a:pt x="12858" y="10784"/>
                  </a:cubicBezTo>
                  <a:cubicBezTo>
                    <a:pt x="12799" y="10409"/>
                    <a:pt x="12557" y="10173"/>
                    <a:pt x="12309" y="102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4306" name="Group 4306"/>
          <p:cNvGrpSpPr/>
          <p:nvPr/>
        </p:nvGrpSpPr>
        <p:grpSpPr>
          <a:xfrm>
            <a:off x="8747691" y="4364087"/>
            <a:ext cx="612952" cy="612952"/>
            <a:chOff x="0" y="0"/>
            <a:chExt cx="1225901" cy="1225901"/>
          </a:xfrm>
        </p:grpSpPr>
        <p:sp>
          <p:nvSpPr>
            <p:cNvPr id="4304" name="Shape 4304"/>
            <p:cNvSpPr/>
            <p:nvPr/>
          </p:nvSpPr>
          <p:spPr>
            <a:xfrm>
              <a:off x="0" y="0"/>
              <a:ext cx="1225902" cy="1225902"/>
            </a:xfrm>
            <a:prstGeom prst="roundRect">
              <a:avLst>
                <a:gd name="adj" fmla="val 50000"/>
              </a:avLst>
            </a:prstGeom>
            <a:solidFill>
              <a:srgbClr val="77C3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4305" name="Shape 4305"/>
            <p:cNvSpPr/>
            <p:nvPr/>
          </p:nvSpPr>
          <p:spPr>
            <a:xfrm>
              <a:off x="309642" y="249486"/>
              <a:ext cx="602649" cy="76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10800" y="0"/>
                  </a:moveTo>
                  <a:cubicBezTo>
                    <a:pt x="4846" y="0"/>
                    <a:pt x="0" y="3793"/>
                    <a:pt x="0" y="8454"/>
                  </a:cubicBezTo>
                  <a:cubicBezTo>
                    <a:pt x="0" y="14690"/>
                    <a:pt x="9424" y="20962"/>
                    <a:pt x="9825" y="21224"/>
                  </a:cubicBezTo>
                  <a:cubicBezTo>
                    <a:pt x="10356" y="21574"/>
                    <a:pt x="11125" y="21600"/>
                    <a:pt x="11690" y="21283"/>
                  </a:cubicBezTo>
                  <a:cubicBezTo>
                    <a:pt x="12095" y="21055"/>
                    <a:pt x="21600" y="15609"/>
                    <a:pt x="21600" y="8454"/>
                  </a:cubicBezTo>
                  <a:cubicBezTo>
                    <a:pt x="21600" y="3793"/>
                    <a:pt x="16754" y="0"/>
                    <a:pt x="10800" y="0"/>
                  </a:cubicBezTo>
                  <a:close/>
                  <a:moveTo>
                    <a:pt x="10800" y="2373"/>
                  </a:moveTo>
                  <a:cubicBezTo>
                    <a:pt x="15084" y="2373"/>
                    <a:pt x="18571" y="5101"/>
                    <a:pt x="18571" y="8454"/>
                  </a:cubicBezTo>
                  <a:cubicBezTo>
                    <a:pt x="18571" y="12497"/>
                    <a:pt x="14585" y="16073"/>
                    <a:pt x="12021" y="17953"/>
                  </a:cubicBezTo>
                  <a:cubicBezTo>
                    <a:pt x="11371" y="18429"/>
                    <a:pt x="10361" y="18408"/>
                    <a:pt x="9740" y="17909"/>
                  </a:cubicBezTo>
                  <a:cubicBezTo>
                    <a:pt x="6895" y="15632"/>
                    <a:pt x="3029" y="11793"/>
                    <a:pt x="3029" y="8454"/>
                  </a:cubicBezTo>
                  <a:cubicBezTo>
                    <a:pt x="3029" y="5101"/>
                    <a:pt x="6516" y="2373"/>
                    <a:pt x="10800" y="2373"/>
                  </a:cubicBezTo>
                  <a:close/>
                  <a:moveTo>
                    <a:pt x="9778" y="6081"/>
                  </a:moveTo>
                  <a:cubicBezTo>
                    <a:pt x="9364" y="6081"/>
                    <a:pt x="9030" y="6350"/>
                    <a:pt x="9030" y="6674"/>
                  </a:cubicBezTo>
                  <a:lnTo>
                    <a:pt x="9030" y="8283"/>
                  </a:lnTo>
                  <a:lnTo>
                    <a:pt x="6853" y="8283"/>
                  </a:lnTo>
                  <a:cubicBezTo>
                    <a:pt x="6441" y="8283"/>
                    <a:pt x="6105" y="8546"/>
                    <a:pt x="6105" y="8869"/>
                  </a:cubicBezTo>
                  <a:lnTo>
                    <a:pt x="6105" y="10560"/>
                  </a:lnTo>
                  <a:cubicBezTo>
                    <a:pt x="6105" y="10884"/>
                    <a:pt x="6441" y="11153"/>
                    <a:pt x="6853" y="11153"/>
                  </a:cubicBezTo>
                  <a:lnTo>
                    <a:pt x="9030" y="11153"/>
                  </a:lnTo>
                  <a:lnTo>
                    <a:pt x="9030" y="12851"/>
                  </a:lnTo>
                  <a:cubicBezTo>
                    <a:pt x="9030" y="13175"/>
                    <a:pt x="9364" y="13445"/>
                    <a:pt x="9778" y="13445"/>
                  </a:cubicBezTo>
                  <a:lnTo>
                    <a:pt x="11945" y="13445"/>
                  </a:lnTo>
                  <a:cubicBezTo>
                    <a:pt x="12359" y="13445"/>
                    <a:pt x="12693" y="13175"/>
                    <a:pt x="12693" y="12851"/>
                  </a:cubicBezTo>
                  <a:lnTo>
                    <a:pt x="12693" y="11153"/>
                  </a:lnTo>
                  <a:lnTo>
                    <a:pt x="14747" y="11153"/>
                  </a:lnTo>
                  <a:cubicBezTo>
                    <a:pt x="15165" y="11153"/>
                    <a:pt x="15495" y="10884"/>
                    <a:pt x="15495" y="10560"/>
                  </a:cubicBezTo>
                  <a:lnTo>
                    <a:pt x="15495" y="8869"/>
                  </a:lnTo>
                  <a:cubicBezTo>
                    <a:pt x="15495" y="8546"/>
                    <a:pt x="15165" y="8283"/>
                    <a:pt x="14747" y="8283"/>
                  </a:cubicBezTo>
                  <a:lnTo>
                    <a:pt x="12693" y="8283"/>
                  </a:lnTo>
                  <a:cubicBezTo>
                    <a:pt x="12693" y="8283"/>
                    <a:pt x="12693" y="6674"/>
                    <a:pt x="12693" y="6674"/>
                  </a:cubicBezTo>
                  <a:cubicBezTo>
                    <a:pt x="12693" y="6350"/>
                    <a:pt x="12359" y="6081"/>
                    <a:pt x="11945" y="6081"/>
                  </a:cubicBezTo>
                  <a:lnTo>
                    <a:pt x="9778" y="608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4309" name="Group 4309"/>
          <p:cNvGrpSpPr/>
          <p:nvPr/>
        </p:nvGrpSpPr>
        <p:grpSpPr>
          <a:xfrm>
            <a:off x="8747691" y="5186536"/>
            <a:ext cx="612952" cy="612952"/>
            <a:chOff x="0" y="0"/>
            <a:chExt cx="1225901" cy="1225901"/>
          </a:xfrm>
        </p:grpSpPr>
        <p:sp>
          <p:nvSpPr>
            <p:cNvPr id="4307" name="Shape 4307"/>
            <p:cNvSpPr/>
            <p:nvPr/>
          </p:nvSpPr>
          <p:spPr>
            <a:xfrm>
              <a:off x="0" y="0"/>
              <a:ext cx="1225902" cy="122590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4308" name="Shape 4308"/>
            <p:cNvSpPr/>
            <p:nvPr/>
          </p:nvSpPr>
          <p:spPr>
            <a:xfrm>
              <a:off x="345976" y="180267"/>
              <a:ext cx="533949" cy="75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3" y="0"/>
                  </a:moveTo>
                  <a:cubicBezTo>
                    <a:pt x="9715" y="0"/>
                    <a:pt x="8569" y="817"/>
                    <a:pt x="8569" y="1813"/>
                  </a:cubicBezTo>
                  <a:cubicBezTo>
                    <a:pt x="8569" y="2106"/>
                    <a:pt x="8673" y="2369"/>
                    <a:pt x="8851" y="2620"/>
                  </a:cubicBezTo>
                  <a:lnTo>
                    <a:pt x="6390" y="2620"/>
                  </a:lnTo>
                  <a:cubicBezTo>
                    <a:pt x="5703" y="2620"/>
                    <a:pt x="5150" y="3020"/>
                    <a:pt x="5150" y="3507"/>
                  </a:cubicBezTo>
                  <a:lnTo>
                    <a:pt x="5150" y="4085"/>
                  </a:lnTo>
                  <a:lnTo>
                    <a:pt x="2022" y="4085"/>
                  </a:lnTo>
                  <a:cubicBezTo>
                    <a:pt x="909" y="4085"/>
                    <a:pt x="0" y="4722"/>
                    <a:pt x="0" y="5513"/>
                  </a:cubicBezTo>
                  <a:lnTo>
                    <a:pt x="0" y="20172"/>
                  </a:lnTo>
                  <a:cubicBezTo>
                    <a:pt x="0" y="20960"/>
                    <a:pt x="909" y="21600"/>
                    <a:pt x="2022" y="21600"/>
                  </a:cubicBezTo>
                  <a:lnTo>
                    <a:pt x="19588" y="21600"/>
                  </a:lnTo>
                  <a:cubicBezTo>
                    <a:pt x="20697" y="21600"/>
                    <a:pt x="21600" y="20960"/>
                    <a:pt x="21600" y="20172"/>
                  </a:cubicBezTo>
                  <a:lnTo>
                    <a:pt x="21600" y="5513"/>
                  </a:lnTo>
                  <a:cubicBezTo>
                    <a:pt x="21600" y="4722"/>
                    <a:pt x="20697" y="4085"/>
                    <a:pt x="19588" y="4085"/>
                  </a:cubicBezTo>
                  <a:cubicBezTo>
                    <a:pt x="19588" y="4085"/>
                    <a:pt x="16461" y="4085"/>
                    <a:pt x="16461" y="4085"/>
                  </a:cubicBezTo>
                  <a:lnTo>
                    <a:pt x="16461" y="3500"/>
                  </a:lnTo>
                  <a:cubicBezTo>
                    <a:pt x="16461" y="3012"/>
                    <a:pt x="15902" y="2620"/>
                    <a:pt x="15220" y="2620"/>
                  </a:cubicBezTo>
                  <a:lnTo>
                    <a:pt x="13385" y="2620"/>
                  </a:lnTo>
                  <a:cubicBezTo>
                    <a:pt x="13557" y="2366"/>
                    <a:pt x="13656" y="2098"/>
                    <a:pt x="13656" y="1806"/>
                  </a:cubicBezTo>
                  <a:cubicBezTo>
                    <a:pt x="13656" y="813"/>
                    <a:pt x="12514" y="0"/>
                    <a:pt x="11113" y="0"/>
                  </a:cubicBezTo>
                  <a:close/>
                  <a:moveTo>
                    <a:pt x="11113" y="725"/>
                  </a:moveTo>
                  <a:cubicBezTo>
                    <a:pt x="11948" y="725"/>
                    <a:pt x="12624" y="1219"/>
                    <a:pt x="12624" y="1813"/>
                  </a:cubicBezTo>
                  <a:cubicBezTo>
                    <a:pt x="12624" y="2135"/>
                    <a:pt x="12423" y="2422"/>
                    <a:pt x="12103" y="2620"/>
                  </a:cubicBezTo>
                  <a:lnTo>
                    <a:pt x="10122" y="2620"/>
                  </a:lnTo>
                  <a:cubicBezTo>
                    <a:pt x="9806" y="2422"/>
                    <a:pt x="9601" y="2135"/>
                    <a:pt x="9601" y="1813"/>
                  </a:cubicBezTo>
                  <a:cubicBezTo>
                    <a:pt x="9601" y="1219"/>
                    <a:pt x="10282" y="725"/>
                    <a:pt x="11113" y="725"/>
                  </a:cubicBezTo>
                  <a:close/>
                  <a:moveTo>
                    <a:pt x="3107" y="5542"/>
                  </a:moveTo>
                  <a:lnTo>
                    <a:pt x="5150" y="5542"/>
                  </a:lnTo>
                  <a:cubicBezTo>
                    <a:pt x="5150" y="5945"/>
                    <a:pt x="5601" y="6275"/>
                    <a:pt x="6171" y="6275"/>
                  </a:cubicBezTo>
                  <a:lnTo>
                    <a:pt x="15429" y="6275"/>
                  </a:lnTo>
                  <a:cubicBezTo>
                    <a:pt x="15994" y="6275"/>
                    <a:pt x="16461" y="5945"/>
                    <a:pt x="16461" y="5542"/>
                  </a:cubicBezTo>
                  <a:lnTo>
                    <a:pt x="18504" y="5542"/>
                  </a:lnTo>
                  <a:cubicBezTo>
                    <a:pt x="19079" y="5542"/>
                    <a:pt x="19546" y="5871"/>
                    <a:pt x="19546" y="6282"/>
                  </a:cubicBezTo>
                  <a:cubicBezTo>
                    <a:pt x="19546" y="6282"/>
                    <a:pt x="19546" y="19402"/>
                    <a:pt x="19546" y="19402"/>
                  </a:cubicBezTo>
                  <a:cubicBezTo>
                    <a:pt x="19546" y="19812"/>
                    <a:pt x="19079" y="20142"/>
                    <a:pt x="18504" y="20142"/>
                  </a:cubicBezTo>
                  <a:lnTo>
                    <a:pt x="3107" y="20142"/>
                  </a:lnTo>
                  <a:cubicBezTo>
                    <a:pt x="2531" y="20142"/>
                    <a:pt x="2064" y="19812"/>
                    <a:pt x="2064" y="19402"/>
                  </a:cubicBezTo>
                  <a:lnTo>
                    <a:pt x="2064" y="6282"/>
                  </a:lnTo>
                  <a:cubicBezTo>
                    <a:pt x="2064" y="5874"/>
                    <a:pt x="2531" y="5542"/>
                    <a:pt x="3107" y="5542"/>
                  </a:cubicBezTo>
                  <a:close/>
                  <a:moveTo>
                    <a:pt x="10894" y="7592"/>
                  </a:moveTo>
                  <a:cubicBezTo>
                    <a:pt x="6752" y="7592"/>
                    <a:pt x="3378" y="9991"/>
                    <a:pt x="3378" y="12935"/>
                  </a:cubicBezTo>
                  <a:cubicBezTo>
                    <a:pt x="3378" y="15878"/>
                    <a:pt x="6752" y="18270"/>
                    <a:pt x="10894" y="18270"/>
                  </a:cubicBezTo>
                  <a:cubicBezTo>
                    <a:pt x="15036" y="18270"/>
                    <a:pt x="18400" y="15878"/>
                    <a:pt x="18400" y="12935"/>
                  </a:cubicBezTo>
                  <a:cubicBezTo>
                    <a:pt x="18400" y="9991"/>
                    <a:pt x="15036" y="7592"/>
                    <a:pt x="10894" y="7592"/>
                  </a:cubicBezTo>
                  <a:close/>
                  <a:moveTo>
                    <a:pt x="10894" y="9057"/>
                  </a:moveTo>
                  <a:cubicBezTo>
                    <a:pt x="13903" y="9057"/>
                    <a:pt x="16356" y="10792"/>
                    <a:pt x="16356" y="12935"/>
                  </a:cubicBezTo>
                  <a:cubicBezTo>
                    <a:pt x="16356" y="15074"/>
                    <a:pt x="13903" y="16812"/>
                    <a:pt x="10894" y="16812"/>
                  </a:cubicBezTo>
                  <a:cubicBezTo>
                    <a:pt x="7885" y="16812"/>
                    <a:pt x="5431" y="15074"/>
                    <a:pt x="5431" y="12935"/>
                  </a:cubicBezTo>
                  <a:cubicBezTo>
                    <a:pt x="5431" y="10792"/>
                    <a:pt x="7885" y="9057"/>
                    <a:pt x="10894" y="9057"/>
                  </a:cubicBezTo>
                  <a:close/>
                  <a:moveTo>
                    <a:pt x="13834" y="10966"/>
                  </a:moveTo>
                  <a:cubicBezTo>
                    <a:pt x="13634" y="10973"/>
                    <a:pt x="13441" y="11035"/>
                    <a:pt x="13302" y="11137"/>
                  </a:cubicBezTo>
                  <a:cubicBezTo>
                    <a:pt x="13302" y="11137"/>
                    <a:pt x="10393" y="13320"/>
                    <a:pt x="10393" y="13320"/>
                  </a:cubicBezTo>
                  <a:lnTo>
                    <a:pt x="9142" y="12432"/>
                  </a:lnTo>
                  <a:cubicBezTo>
                    <a:pt x="9003" y="12329"/>
                    <a:pt x="8811" y="12276"/>
                    <a:pt x="8611" y="12276"/>
                  </a:cubicBezTo>
                  <a:cubicBezTo>
                    <a:pt x="8411" y="12276"/>
                    <a:pt x="8218" y="12329"/>
                    <a:pt x="8079" y="12432"/>
                  </a:cubicBezTo>
                  <a:lnTo>
                    <a:pt x="7693" y="12713"/>
                  </a:lnTo>
                  <a:cubicBezTo>
                    <a:pt x="7401" y="12920"/>
                    <a:pt x="7401" y="13260"/>
                    <a:pt x="7693" y="13468"/>
                  </a:cubicBezTo>
                  <a:lnTo>
                    <a:pt x="9893" y="15029"/>
                  </a:lnTo>
                  <a:cubicBezTo>
                    <a:pt x="10037" y="15131"/>
                    <a:pt x="10231" y="15188"/>
                    <a:pt x="10435" y="15184"/>
                  </a:cubicBezTo>
                  <a:cubicBezTo>
                    <a:pt x="10640" y="15181"/>
                    <a:pt x="10838" y="15120"/>
                    <a:pt x="10977" y="15014"/>
                  </a:cubicBezTo>
                  <a:lnTo>
                    <a:pt x="14793" y="12143"/>
                  </a:lnTo>
                  <a:cubicBezTo>
                    <a:pt x="15080" y="11929"/>
                    <a:pt x="15074" y="11583"/>
                    <a:pt x="14772" y="11381"/>
                  </a:cubicBezTo>
                  <a:lnTo>
                    <a:pt x="14365" y="11114"/>
                  </a:lnTo>
                  <a:cubicBezTo>
                    <a:pt x="14217" y="11016"/>
                    <a:pt x="14033" y="10963"/>
                    <a:pt x="13834" y="1096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4312" name="Group 4312"/>
          <p:cNvGrpSpPr/>
          <p:nvPr/>
        </p:nvGrpSpPr>
        <p:grpSpPr>
          <a:xfrm>
            <a:off x="8747691" y="3541639"/>
            <a:ext cx="612952" cy="612952"/>
            <a:chOff x="0" y="0"/>
            <a:chExt cx="1225901" cy="1225901"/>
          </a:xfrm>
        </p:grpSpPr>
        <p:sp>
          <p:nvSpPr>
            <p:cNvPr id="4310" name="Shape 4310"/>
            <p:cNvSpPr/>
            <p:nvPr/>
          </p:nvSpPr>
          <p:spPr>
            <a:xfrm>
              <a:off x="0" y="0"/>
              <a:ext cx="1225902" cy="122590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4311" name="Shape 4311"/>
            <p:cNvSpPr/>
            <p:nvPr/>
          </p:nvSpPr>
          <p:spPr>
            <a:xfrm>
              <a:off x="222946" y="311683"/>
              <a:ext cx="709631" cy="72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20268" y="0"/>
                  </a:moveTo>
                  <a:cubicBezTo>
                    <a:pt x="20211" y="-3"/>
                    <a:pt x="16189" y="45"/>
                    <a:pt x="16189" y="45"/>
                  </a:cubicBezTo>
                  <a:cubicBezTo>
                    <a:pt x="15472" y="51"/>
                    <a:pt x="14892" y="740"/>
                    <a:pt x="14903" y="1442"/>
                  </a:cubicBezTo>
                  <a:cubicBezTo>
                    <a:pt x="14913" y="2141"/>
                    <a:pt x="15491" y="2808"/>
                    <a:pt x="16196" y="2808"/>
                  </a:cubicBezTo>
                  <a:lnTo>
                    <a:pt x="16219" y="2808"/>
                  </a:lnTo>
                  <a:lnTo>
                    <a:pt x="16969" y="2688"/>
                  </a:lnTo>
                  <a:lnTo>
                    <a:pt x="15607" y="3971"/>
                  </a:lnTo>
                  <a:cubicBezTo>
                    <a:pt x="14491" y="3213"/>
                    <a:pt x="13176" y="2770"/>
                    <a:pt x="11795" y="2770"/>
                  </a:cubicBezTo>
                  <a:cubicBezTo>
                    <a:pt x="10009" y="2770"/>
                    <a:pt x="8322" y="3443"/>
                    <a:pt x="7057" y="4685"/>
                  </a:cubicBezTo>
                  <a:cubicBezTo>
                    <a:pt x="5038" y="6664"/>
                    <a:pt x="4583" y="9597"/>
                    <a:pt x="5687" y="12011"/>
                  </a:cubicBezTo>
                  <a:cubicBezTo>
                    <a:pt x="5759" y="12034"/>
                    <a:pt x="5834" y="12051"/>
                    <a:pt x="5909" y="12071"/>
                  </a:cubicBezTo>
                  <a:cubicBezTo>
                    <a:pt x="6152" y="12135"/>
                    <a:pt x="6399" y="12178"/>
                    <a:pt x="6651" y="12184"/>
                  </a:cubicBezTo>
                  <a:cubicBezTo>
                    <a:pt x="6685" y="12187"/>
                    <a:pt x="6729" y="12184"/>
                    <a:pt x="6766" y="12184"/>
                  </a:cubicBezTo>
                  <a:cubicBezTo>
                    <a:pt x="7383" y="12184"/>
                    <a:pt x="7982" y="12021"/>
                    <a:pt x="8504" y="11703"/>
                  </a:cubicBezTo>
                  <a:cubicBezTo>
                    <a:pt x="7318" y="10132"/>
                    <a:pt x="7442" y="7891"/>
                    <a:pt x="8894" y="6464"/>
                  </a:cubicBezTo>
                  <a:cubicBezTo>
                    <a:pt x="9665" y="5704"/>
                    <a:pt x="10700" y="5293"/>
                    <a:pt x="11795" y="5293"/>
                  </a:cubicBezTo>
                  <a:cubicBezTo>
                    <a:pt x="12890" y="5293"/>
                    <a:pt x="13914" y="5704"/>
                    <a:pt x="14688" y="6464"/>
                  </a:cubicBezTo>
                  <a:cubicBezTo>
                    <a:pt x="16287" y="8032"/>
                    <a:pt x="16287" y="10581"/>
                    <a:pt x="14688" y="12146"/>
                  </a:cubicBezTo>
                  <a:cubicBezTo>
                    <a:pt x="14098" y="12725"/>
                    <a:pt x="13354" y="13110"/>
                    <a:pt x="12553" y="13257"/>
                  </a:cubicBezTo>
                  <a:cubicBezTo>
                    <a:pt x="12495" y="13327"/>
                    <a:pt x="12442" y="13400"/>
                    <a:pt x="12384" y="13467"/>
                  </a:cubicBezTo>
                  <a:cubicBezTo>
                    <a:pt x="11631" y="14367"/>
                    <a:pt x="10671" y="15068"/>
                    <a:pt x="9591" y="15517"/>
                  </a:cubicBezTo>
                  <a:cubicBezTo>
                    <a:pt x="10290" y="15754"/>
                    <a:pt x="11031" y="15877"/>
                    <a:pt x="11795" y="15877"/>
                  </a:cubicBezTo>
                  <a:cubicBezTo>
                    <a:pt x="13582" y="15877"/>
                    <a:pt x="15261" y="15188"/>
                    <a:pt x="16525" y="13948"/>
                  </a:cubicBezTo>
                  <a:cubicBezTo>
                    <a:pt x="18793" y="11724"/>
                    <a:pt x="19167" y="8291"/>
                    <a:pt x="17490" y="5750"/>
                  </a:cubicBezTo>
                  <a:lnTo>
                    <a:pt x="19036" y="4317"/>
                  </a:lnTo>
                  <a:lnTo>
                    <a:pt x="19036" y="5202"/>
                  </a:lnTo>
                  <a:cubicBezTo>
                    <a:pt x="19036" y="5904"/>
                    <a:pt x="19598" y="6479"/>
                    <a:pt x="20314" y="6479"/>
                  </a:cubicBezTo>
                  <a:cubicBezTo>
                    <a:pt x="21030" y="6479"/>
                    <a:pt x="21600" y="5904"/>
                    <a:pt x="21600" y="5202"/>
                  </a:cubicBezTo>
                  <a:lnTo>
                    <a:pt x="21600" y="1262"/>
                  </a:lnTo>
                  <a:cubicBezTo>
                    <a:pt x="21600" y="921"/>
                    <a:pt x="21543" y="77"/>
                    <a:pt x="20268" y="0"/>
                  </a:cubicBezTo>
                  <a:close/>
                  <a:moveTo>
                    <a:pt x="6598" y="2568"/>
                  </a:moveTo>
                  <a:cubicBezTo>
                    <a:pt x="2966" y="2568"/>
                    <a:pt x="0" y="5461"/>
                    <a:pt x="0" y="9023"/>
                  </a:cubicBezTo>
                  <a:cubicBezTo>
                    <a:pt x="0" y="12123"/>
                    <a:pt x="2244" y="14714"/>
                    <a:pt x="5197" y="15336"/>
                  </a:cubicBezTo>
                  <a:lnTo>
                    <a:pt x="5197" y="16823"/>
                  </a:lnTo>
                  <a:lnTo>
                    <a:pt x="3751" y="16823"/>
                  </a:lnTo>
                  <a:cubicBezTo>
                    <a:pt x="3041" y="16823"/>
                    <a:pt x="2472" y="17384"/>
                    <a:pt x="2472" y="18076"/>
                  </a:cubicBezTo>
                  <a:cubicBezTo>
                    <a:pt x="2472" y="18768"/>
                    <a:pt x="3041" y="19338"/>
                    <a:pt x="3751" y="19338"/>
                  </a:cubicBezTo>
                  <a:lnTo>
                    <a:pt x="5197" y="19338"/>
                  </a:lnTo>
                  <a:lnTo>
                    <a:pt x="5197" y="20336"/>
                  </a:lnTo>
                  <a:cubicBezTo>
                    <a:pt x="5197" y="21028"/>
                    <a:pt x="5777" y="21597"/>
                    <a:pt x="6483" y="21597"/>
                  </a:cubicBezTo>
                  <a:cubicBezTo>
                    <a:pt x="7188" y="21597"/>
                    <a:pt x="7761" y="21028"/>
                    <a:pt x="7761" y="20336"/>
                  </a:cubicBezTo>
                  <a:lnTo>
                    <a:pt x="7761" y="19338"/>
                  </a:lnTo>
                  <a:lnTo>
                    <a:pt x="9315" y="19338"/>
                  </a:lnTo>
                  <a:cubicBezTo>
                    <a:pt x="10020" y="19338"/>
                    <a:pt x="10593" y="18768"/>
                    <a:pt x="10593" y="18076"/>
                  </a:cubicBezTo>
                  <a:cubicBezTo>
                    <a:pt x="10593" y="17384"/>
                    <a:pt x="10018" y="16815"/>
                    <a:pt x="9315" y="16815"/>
                  </a:cubicBezTo>
                  <a:lnTo>
                    <a:pt x="7761" y="16815"/>
                  </a:lnTo>
                  <a:lnTo>
                    <a:pt x="7761" y="15382"/>
                  </a:lnTo>
                  <a:cubicBezTo>
                    <a:pt x="10843" y="14837"/>
                    <a:pt x="13180" y="12193"/>
                    <a:pt x="13180" y="9023"/>
                  </a:cubicBezTo>
                  <a:cubicBezTo>
                    <a:pt x="13180" y="8167"/>
                    <a:pt x="13012" y="7352"/>
                    <a:pt x="12698" y="6606"/>
                  </a:cubicBezTo>
                  <a:cubicBezTo>
                    <a:pt x="12360" y="6479"/>
                    <a:pt x="12002" y="6411"/>
                    <a:pt x="11627" y="6411"/>
                  </a:cubicBezTo>
                  <a:cubicBezTo>
                    <a:pt x="11034" y="6411"/>
                    <a:pt x="10468" y="6576"/>
                    <a:pt x="9981" y="6884"/>
                  </a:cubicBezTo>
                  <a:cubicBezTo>
                    <a:pt x="10389" y="7502"/>
                    <a:pt x="10632" y="8234"/>
                    <a:pt x="10632" y="9023"/>
                  </a:cubicBezTo>
                  <a:cubicBezTo>
                    <a:pt x="10632" y="11204"/>
                    <a:pt x="8821" y="12979"/>
                    <a:pt x="6598" y="12979"/>
                  </a:cubicBezTo>
                  <a:cubicBezTo>
                    <a:pt x="4375" y="12979"/>
                    <a:pt x="2572" y="11204"/>
                    <a:pt x="2572" y="9023"/>
                  </a:cubicBezTo>
                  <a:cubicBezTo>
                    <a:pt x="2572" y="7364"/>
                    <a:pt x="3618" y="5946"/>
                    <a:pt x="5098" y="5360"/>
                  </a:cubicBezTo>
                  <a:cubicBezTo>
                    <a:pt x="5401" y="4895"/>
                    <a:pt x="5756" y="4460"/>
                    <a:pt x="6162" y="4061"/>
                  </a:cubicBezTo>
                  <a:cubicBezTo>
                    <a:pt x="6718" y="3516"/>
                    <a:pt x="7335" y="3066"/>
                    <a:pt x="8014" y="2718"/>
                  </a:cubicBezTo>
                  <a:cubicBezTo>
                    <a:pt x="7557" y="2621"/>
                    <a:pt x="7081" y="2568"/>
                    <a:pt x="6598" y="256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4316" name="Shape 4316"/>
          <p:cNvSpPr/>
          <p:nvPr/>
        </p:nvSpPr>
        <p:spPr>
          <a:xfrm>
            <a:off x="9560080" y="1941468"/>
            <a:ext cx="2102474" cy="47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just">
              <a:defRPr sz="1800" spc="0">
                <a:solidFill>
                  <a:srgbClr val="000000"/>
                </a:solidFill>
              </a:defRP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endParaRPr sz="1200" dirty="0"/>
          </a:p>
        </p:txBody>
      </p:sp>
      <p:sp>
        <p:nvSpPr>
          <p:cNvPr id="4321" name="Shape 4321"/>
          <p:cNvSpPr/>
          <p:nvPr/>
        </p:nvSpPr>
        <p:spPr>
          <a:xfrm>
            <a:off x="4643601" y="1941468"/>
            <a:ext cx="3070969" cy="308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ctr"/>
            <a:r>
              <a:rPr lang="en-CA" sz="3600" dirty="0" smtClean="0">
                <a:solidFill>
                  <a:srgbClr val="4CB69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HERE</a:t>
            </a:r>
            <a:endParaRPr lang="fr-CA" sz="3600" dirty="0" smtClean="0">
              <a:solidFill>
                <a:srgbClr val="4CB69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300"/>
              </a:spcBef>
              <a:defRPr sz="1800"/>
            </a:pPr>
            <a:endParaRPr sz="1200" dirty="0">
              <a:solidFill>
                <a:srgbClr val="A6AAA9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  <a:p>
            <a:pPr algn="just"/>
            <a:r>
              <a:rPr lang="en-US" sz="1200" b="1" dirty="0" smtClean="0">
                <a:solidFill>
                  <a:srgbClr val="4CB6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sheets containing Lorem Ipsum passages, and more recently with desktop publishing software like Aldus PageMaker including versions of Lorem Ipsum</a:t>
            </a:r>
            <a:endParaRPr lang="fr-CA" sz="1200" spc="100" dirty="0">
              <a:latin typeface="Raleway" panose="020B0503030101060003" pitchFamily="34" charset="0"/>
            </a:endParaRPr>
          </a:p>
        </p:txBody>
      </p:sp>
      <p:sp>
        <p:nvSpPr>
          <p:cNvPr id="4322" name="Shape 4322"/>
          <p:cNvSpPr/>
          <p:nvPr/>
        </p:nvSpPr>
        <p:spPr>
          <a:xfrm flipV="1">
            <a:off x="8239140" y="1944748"/>
            <a:ext cx="1" cy="3806733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5400" tIns="25400" rIns="25400" bIns="2540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1" name="Shape 4316"/>
          <p:cNvSpPr/>
          <p:nvPr/>
        </p:nvSpPr>
        <p:spPr>
          <a:xfrm>
            <a:off x="9560080" y="2785213"/>
            <a:ext cx="2102474" cy="47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just">
              <a:defRPr sz="1800" spc="0">
                <a:solidFill>
                  <a:srgbClr val="000000"/>
                </a:solidFill>
              </a:defRP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200" dirty="0" smtClean="0"/>
              <a:t>.</a:t>
            </a:r>
            <a:endParaRPr sz="1200" dirty="0"/>
          </a:p>
        </p:txBody>
      </p:sp>
      <p:sp>
        <p:nvSpPr>
          <p:cNvPr id="32" name="Shape 4316"/>
          <p:cNvSpPr/>
          <p:nvPr/>
        </p:nvSpPr>
        <p:spPr>
          <a:xfrm>
            <a:off x="9560080" y="3541639"/>
            <a:ext cx="2102474" cy="47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just">
              <a:defRPr sz="1800" spc="0">
                <a:solidFill>
                  <a:srgbClr val="000000"/>
                </a:solidFill>
              </a:defRP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endParaRPr sz="1200" dirty="0"/>
          </a:p>
        </p:txBody>
      </p:sp>
      <p:sp>
        <p:nvSpPr>
          <p:cNvPr id="33" name="Shape 4316"/>
          <p:cNvSpPr/>
          <p:nvPr/>
        </p:nvSpPr>
        <p:spPr>
          <a:xfrm>
            <a:off x="9560080" y="4361879"/>
            <a:ext cx="2102474" cy="47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just">
              <a:defRPr sz="1800" spc="0">
                <a:solidFill>
                  <a:srgbClr val="000000"/>
                </a:solidFill>
              </a:defRP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endParaRPr sz="1200" dirty="0"/>
          </a:p>
        </p:txBody>
      </p:sp>
      <p:sp>
        <p:nvSpPr>
          <p:cNvPr id="34" name="Shape 4316"/>
          <p:cNvSpPr/>
          <p:nvPr/>
        </p:nvSpPr>
        <p:spPr>
          <a:xfrm>
            <a:off x="9560080" y="5182119"/>
            <a:ext cx="2102474" cy="47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just">
              <a:defRPr sz="1800" spc="0">
                <a:solidFill>
                  <a:srgbClr val="000000"/>
                </a:solidFill>
              </a:defRP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25227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91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BebasNeueBold</vt:lpstr>
      <vt:lpstr>BebasNeueLight</vt:lpstr>
      <vt:lpstr>BebasNeueRegular</vt:lpstr>
      <vt:lpstr>Calibri</vt:lpstr>
      <vt:lpstr>Calibri Light</vt:lpstr>
      <vt:lpstr>dt-medical-01</vt:lpstr>
      <vt:lpstr>Gill Sans</vt:lpstr>
      <vt:lpstr>Open Sans</vt:lpstr>
      <vt:lpstr>Raleway</vt:lpstr>
      <vt:lpstr>Roboto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Superman</dc:creator>
  <cp:lastModifiedBy>Superman</cp:lastModifiedBy>
  <cp:revision>19</cp:revision>
  <dcterms:created xsi:type="dcterms:W3CDTF">2019-05-29T17:55:23Z</dcterms:created>
  <dcterms:modified xsi:type="dcterms:W3CDTF">2019-05-29T19:28:57Z</dcterms:modified>
</cp:coreProperties>
</file>