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9" r:id="rId4"/>
    <p:sldId id="277" r:id="rId5"/>
    <p:sldId id="276" r:id="rId6"/>
    <p:sldId id="275" r:id="rId7"/>
    <p:sldId id="282" r:id="rId8"/>
    <p:sldId id="280" r:id="rId9"/>
    <p:sldId id="28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84975295355485E-2"/>
          <c:y val="5.788493834605446E-2"/>
          <c:w val="0.96890145445248477"/>
          <c:h val="0.90204087356821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5B6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5-48D7-B49A-2627FB2EF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5-48D7-B49A-2627FB2EF7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15-48D7-B49A-2627FB2EF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582959"/>
        <c:axId val="206095583"/>
      </c:barChart>
      <c:catAx>
        <c:axId val="199582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095583"/>
        <c:crosses val="autoZero"/>
        <c:auto val="1"/>
        <c:lblAlgn val="ctr"/>
        <c:lblOffset val="100"/>
        <c:noMultiLvlLbl val="0"/>
      </c:catAx>
      <c:valAx>
        <c:axId val="2060955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58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177DF-4D8B-40B9-A84E-5EE32E0078F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786E-5EA3-43A9-AA49-5A51E352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23F-D8BB-46C2-B46F-52E2E4CF08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F554-7CAD-46A1-8AF3-32845FF1D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E4473-0BFE-46DB-9D5C-811B54705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86D3E-0002-40B5-9A2C-07004A9D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5662-7A74-4442-A2CE-BDD3925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DC7B-E9C2-4C74-A2B1-6D576055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319B-51A7-41AF-BE21-30976FC8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D0157-B5CC-4969-B291-BA884DA91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E27E-8974-4578-B6DD-92C31052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60A8-F4E7-4822-8AC5-FDAA71A6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6C43-3A50-45AF-AFDF-0FDFAC9C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E0999-22F7-4CA6-BAAF-16B40176F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62634-5F7C-4241-9CDC-6EDF680A6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65B18-3386-47ED-B021-7F10EDC0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A0DD-BA6B-4F77-98F6-201EF1EE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8B64-08A7-4963-AF61-BA29CA7D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BF8D-62BE-46F9-A397-5AE57696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1DEB-E876-491E-9A40-11C20360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E712-641B-4835-A4CC-2429363A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25998-F479-4887-8EDE-348A9481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8C7B2-3127-408B-A8D1-395ACE6B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E5DB-FDF3-4E2A-BA34-0E8B100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930F3-E35C-40FF-86BC-E9FF97119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35AA9-90F5-4F0E-9662-9FC2C99A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2A10F-A699-46DF-9518-51674DC2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B370-6A10-4E18-8A3B-88F192F7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CC16-D4DC-49FC-AFF9-90066FB2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074B-0873-4C20-96BF-B7A4A4C96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230A4-54F0-4A30-8050-5A40F4346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A13E9-0B86-4C09-9CC8-BDB177C2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81D8E-96B6-4131-B278-C87CDA0A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8AD11-463C-46D1-AAF9-88C6FFE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C4FB-B8AE-4904-B5AF-585C027F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2BE63-FFBC-44F0-A994-A8265F3C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4B03F-CD6B-4AFF-9D76-24370F95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13563-CB34-4034-AAB1-ACE981FFE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8E78F-D0D7-4768-AF85-FB9C13EF2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51734-A7CE-4D8B-A7BB-3D2ADCEA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BF5CD-EB86-4F68-8769-5A8774AE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5335B-DFA9-4166-8639-717481A8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2128-99C6-462E-9E2A-98D6401B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473F9-A996-436E-AF6C-40E48195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421DE-419A-4B68-8470-57E0532F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74555-4695-47BC-9660-07CA19CB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0BB44-5D2F-4F14-B22C-C6A9C8B6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49A2C-B500-41CA-8567-5C75787A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FA39E-9DDE-43D6-B715-0843C52A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BFC7-4A88-475C-8CF6-5E555254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50FA-6EA5-4D87-A8E7-C2E56014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51607-2882-4B39-9A19-D3EBD7C6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69D0C-2083-4427-B68A-4533E1AC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34625-781F-4E74-BB83-A244363F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633CB-0E5A-4DC6-837C-C1EC5C0A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9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A80B-628F-4066-9E28-5620D7AD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3552E-2996-4E11-B3E5-4A367834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8F046-B522-4215-B19E-AC44AE9D2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13064-52A5-408F-BECF-D62EFABA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C4838-368D-4B2F-8782-622854BB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8DD3F-CF57-45BC-B6A4-BFD6CCC7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02D84-1CD7-4906-956A-7A5283DE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A6263-7DEA-4E70-902C-A28CEF80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1FDF-3BED-416B-9E0B-BFB79F15A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7D99-86CC-4F17-B501-3A3A36570F7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D6C1C-873B-4DC8-8AC9-E1B031AA0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2C16-8458-42D0-9EDB-AB41A7036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7A93-45A9-4AAE-B2BD-A5D3BCDD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DF771D-333C-4F5F-80DA-C4A65018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4" b="40080"/>
          <a:stretch/>
        </p:blipFill>
        <p:spPr>
          <a:xfrm>
            <a:off x="5443" y="3947885"/>
            <a:ext cx="12181114" cy="29101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CB793-30C8-42E5-A641-5D1838710AFF}"/>
              </a:ext>
            </a:extLst>
          </p:cNvPr>
          <p:cNvSpPr/>
          <p:nvPr/>
        </p:nvSpPr>
        <p:spPr>
          <a:xfrm>
            <a:off x="0" y="0"/>
            <a:ext cx="12192000" cy="3831771"/>
          </a:xfrm>
          <a:prstGeom prst="rect">
            <a:avLst/>
          </a:prstGeom>
          <a:solidFill>
            <a:srgbClr val="4AAE9D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DF1C2-763A-42AD-9529-062AE9C53038}"/>
              </a:ext>
            </a:extLst>
          </p:cNvPr>
          <p:cNvSpPr/>
          <p:nvPr/>
        </p:nvSpPr>
        <p:spPr>
          <a:xfrm>
            <a:off x="0" y="6052457"/>
            <a:ext cx="12192000" cy="805543"/>
          </a:xfrm>
          <a:prstGeom prst="rect">
            <a:avLst/>
          </a:prstGeom>
          <a:solidFill>
            <a:srgbClr val="04294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BBFCA-468B-4FCC-875F-DD65C3AA8A41}"/>
              </a:ext>
            </a:extLst>
          </p:cNvPr>
          <p:cNvSpPr txBox="1"/>
          <p:nvPr/>
        </p:nvSpPr>
        <p:spPr>
          <a:xfrm>
            <a:off x="972230" y="2385046"/>
            <a:ext cx="10247541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PHARMACEUTICAL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60E9E-2068-45D9-958D-8507A5232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75917"/>
          <a:stretch/>
        </p:blipFill>
        <p:spPr>
          <a:xfrm>
            <a:off x="5443" y="0"/>
            <a:ext cx="12181114" cy="195398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271E00-0307-4A8A-951C-69C0F76C16D3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FC31E9-8871-46B7-817A-9FB3C985F3EF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DA962E-8972-44E7-BA34-C0313A0B774A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829114-3B38-45D9-990D-671DBF4AE1FD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1D3DCD-53E5-4307-89F3-940AE09D980C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6CB793-30C8-42E5-A641-5D1838710AFF}"/>
              </a:ext>
            </a:extLst>
          </p:cNvPr>
          <p:cNvSpPr/>
          <p:nvPr/>
        </p:nvSpPr>
        <p:spPr>
          <a:xfrm>
            <a:off x="0" y="0"/>
            <a:ext cx="12192000" cy="3831771"/>
          </a:xfrm>
          <a:prstGeom prst="rect">
            <a:avLst/>
          </a:prstGeom>
          <a:solidFill>
            <a:srgbClr val="4A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DF1C2-763A-42AD-9529-062AE9C53038}"/>
              </a:ext>
            </a:extLst>
          </p:cNvPr>
          <p:cNvSpPr/>
          <p:nvPr/>
        </p:nvSpPr>
        <p:spPr>
          <a:xfrm>
            <a:off x="0" y="6052457"/>
            <a:ext cx="12192000" cy="805543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BBFCA-468B-4FCC-875F-DD65C3AA8A41}"/>
              </a:ext>
            </a:extLst>
          </p:cNvPr>
          <p:cNvSpPr txBox="1"/>
          <p:nvPr/>
        </p:nvSpPr>
        <p:spPr>
          <a:xfrm>
            <a:off x="972230" y="2160434"/>
            <a:ext cx="10247541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D6AA36-FC2D-48CB-A479-0BF420874FED}"/>
              </a:ext>
            </a:extLst>
          </p:cNvPr>
          <p:cNvGrpSpPr/>
          <p:nvPr/>
        </p:nvGrpSpPr>
        <p:grpSpPr>
          <a:xfrm>
            <a:off x="4628860" y="3607896"/>
            <a:ext cx="2293258" cy="130629"/>
            <a:chOff x="232229" y="0"/>
            <a:chExt cx="2293258" cy="464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457773-1428-4C6A-BAE6-33AB66DD984C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7D3880-60E6-49D9-8848-ACE1365EAA09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AA7A74-A4BB-4CCE-B8CF-7EEE3B683BC7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F1060-FB23-48D6-B6A0-3105565B5010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969DD1A-CD0B-4EA7-9BF6-A7A3210D5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4" y="3831770"/>
            <a:ext cx="9200561" cy="2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9442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108C4-24B8-4BF5-B696-1DE884EE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0" y="1522428"/>
            <a:ext cx="3363390" cy="4260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9895F7-0460-477F-AC3D-1D8E20C79F38}"/>
              </a:ext>
            </a:extLst>
          </p:cNvPr>
          <p:cNvSpPr/>
          <p:nvPr/>
        </p:nvSpPr>
        <p:spPr>
          <a:xfrm>
            <a:off x="4949370" y="5033609"/>
            <a:ext cx="6222399" cy="923216"/>
          </a:xfrm>
          <a:prstGeom prst="rect">
            <a:avLst/>
          </a:prstGeom>
          <a:solidFill>
            <a:srgbClr val="4A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CF1396C-3FE9-4CEC-A2C7-8F711F391962}"/>
              </a:ext>
            </a:extLst>
          </p:cNvPr>
          <p:cNvSpPr/>
          <p:nvPr/>
        </p:nvSpPr>
        <p:spPr>
          <a:xfrm rot="16200000" flipH="1">
            <a:off x="4236928" y="5524946"/>
            <a:ext cx="175333" cy="115876"/>
          </a:xfrm>
          <a:prstGeom prst="rtTriangle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819996-5077-49C6-B2CC-38539B0BBB2E}"/>
              </a:ext>
            </a:extLst>
          </p:cNvPr>
          <p:cNvSpPr/>
          <p:nvPr/>
        </p:nvSpPr>
        <p:spPr>
          <a:xfrm>
            <a:off x="825500" y="1362783"/>
            <a:ext cx="3752850" cy="458963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744E3C-5EF9-4282-8D9A-D7C0D4ED434B}"/>
              </a:ext>
            </a:extLst>
          </p:cNvPr>
          <p:cNvSpPr txBox="1"/>
          <p:nvPr/>
        </p:nvSpPr>
        <p:spPr>
          <a:xfrm>
            <a:off x="4949370" y="2609850"/>
            <a:ext cx="622239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Type your dieses, diagnostics, results, research and development, project or thesis work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67EAA1-A599-42C4-9806-6547225E42E0}"/>
              </a:ext>
            </a:extLst>
          </p:cNvPr>
          <p:cNvSpPr txBox="1"/>
          <p:nvPr/>
        </p:nvSpPr>
        <p:spPr>
          <a:xfrm>
            <a:off x="4949370" y="5356717"/>
            <a:ext cx="622239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ABC, Owner and CEO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962B67-04D8-4C6F-A7C7-C856BA84160B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F9C2-AA96-44ED-AA66-FE0FFC5AE6CD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5BC699-F092-46EC-9E27-79E9276366EE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784562-EC65-4BE7-B283-F4FBBE6B548E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E04C2D-DFF9-48A1-BFE0-139058E5FC9B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6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7607201-489E-4402-90E2-640FE5669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69" y="707267"/>
            <a:ext cx="2832754" cy="54458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838200" y="1521091"/>
            <a:ext cx="4575629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435089-EC04-4E6C-BAFD-1163CDEF574A}"/>
              </a:ext>
            </a:extLst>
          </p:cNvPr>
          <p:cNvSpPr txBox="1"/>
          <p:nvPr/>
        </p:nvSpPr>
        <p:spPr>
          <a:xfrm>
            <a:off x="838200" y="3077576"/>
            <a:ext cx="457562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C1415C-EF0D-4E40-A063-0922B3C83135}"/>
              </a:ext>
            </a:extLst>
          </p:cNvPr>
          <p:cNvCxnSpPr>
            <a:cxnSpLocks/>
          </p:cNvCxnSpPr>
          <p:nvPr/>
        </p:nvCxnSpPr>
        <p:spPr>
          <a:xfrm flipV="1">
            <a:off x="838200" y="2097464"/>
            <a:ext cx="3757367" cy="391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4718B-2B51-4606-B043-69CB06E3C7C7}"/>
              </a:ext>
            </a:extLst>
          </p:cNvPr>
          <p:cNvSpPr txBox="1"/>
          <p:nvPr/>
        </p:nvSpPr>
        <p:spPr>
          <a:xfrm>
            <a:off x="1222314" y="5076188"/>
            <a:ext cx="419151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Type your dieses, diagnostics, results, research and development, project or thesis work</a:t>
            </a:r>
          </a:p>
        </p:txBody>
      </p:sp>
      <p:sp>
        <p:nvSpPr>
          <p:cNvPr id="20" name="Freeform 271">
            <a:extLst>
              <a:ext uri="{FF2B5EF4-FFF2-40B4-BE49-F238E27FC236}">
                <a16:creationId xmlns:a16="http://schemas.microsoft.com/office/drawing/2014/main" id="{2A26B2CE-145B-4DA5-9B7B-CDD735D9FA70}"/>
              </a:ext>
            </a:extLst>
          </p:cNvPr>
          <p:cNvSpPr>
            <a:spLocks noEditPoints="1"/>
          </p:cNvSpPr>
          <p:nvPr/>
        </p:nvSpPr>
        <p:spPr bwMode="auto">
          <a:xfrm>
            <a:off x="838200" y="5053046"/>
            <a:ext cx="283864" cy="283864"/>
          </a:xfrm>
          <a:custGeom>
            <a:avLst/>
            <a:gdLst>
              <a:gd name="T0" fmla="*/ 213 w 597"/>
              <a:gd name="T1" fmla="*/ 486 h 596"/>
              <a:gd name="T2" fmla="*/ 202 w 597"/>
              <a:gd name="T3" fmla="*/ 483 h 596"/>
              <a:gd name="T4" fmla="*/ 200 w 597"/>
              <a:gd name="T5" fmla="*/ 472 h 596"/>
              <a:gd name="T6" fmla="*/ 202 w 597"/>
              <a:gd name="T7" fmla="*/ 126 h 596"/>
              <a:gd name="T8" fmla="*/ 200 w 597"/>
              <a:gd name="T9" fmla="*/ 116 h 596"/>
              <a:gd name="T10" fmla="*/ 209 w 597"/>
              <a:gd name="T11" fmla="*/ 109 h 596"/>
              <a:gd name="T12" fmla="*/ 415 w 597"/>
              <a:gd name="T13" fmla="*/ 291 h 596"/>
              <a:gd name="T14" fmla="*/ 417 w 597"/>
              <a:gd name="T15" fmla="*/ 301 h 596"/>
              <a:gd name="T16" fmla="*/ 283 w 597"/>
              <a:gd name="T17" fmla="*/ 0 h 596"/>
              <a:gd name="T18" fmla="*/ 239 w 597"/>
              <a:gd name="T19" fmla="*/ 6 h 596"/>
              <a:gd name="T20" fmla="*/ 197 w 597"/>
              <a:gd name="T21" fmla="*/ 18 h 596"/>
              <a:gd name="T22" fmla="*/ 157 w 597"/>
              <a:gd name="T23" fmla="*/ 36 h 596"/>
              <a:gd name="T24" fmla="*/ 120 w 597"/>
              <a:gd name="T25" fmla="*/ 60 h 596"/>
              <a:gd name="T26" fmla="*/ 88 w 597"/>
              <a:gd name="T27" fmla="*/ 88 h 596"/>
              <a:gd name="T28" fmla="*/ 60 w 597"/>
              <a:gd name="T29" fmla="*/ 120 h 596"/>
              <a:gd name="T30" fmla="*/ 37 w 597"/>
              <a:gd name="T31" fmla="*/ 156 h 596"/>
              <a:gd name="T32" fmla="*/ 19 w 597"/>
              <a:gd name="T33" fmla="*/ 196 h 596"/>
              <a:gd name="T34" fmla="*/ 7 w 597"/>
              <a:gd name="T35" fmla="*/ 238 h 596"/>
              <a:gd name="T36" fmla="*/ 2 w 597"/>
              <a:gd name="T37" fmla="*/ 282 h 596"/>
              <a:gd name="T38" fmla="*/ 3 w 597"/>
              <a:gd name="T39" fmla="*/ 328 h 596"/>
              <a:gd name="T40" fmla="*/ 10 w 597"/>
              <a:gd name="T41" fmla="*/ 373 h 596"/>
              <a:gd name="T42" fmla="*/ 24 w 597"/>
              <a:gd name="T43" fmla="*/ 414 h 596"/>
              <a:gd name="T44" fmla="*/ 44 w 597"/>
              <a:gd name="T45" fmla="*/ 453 h 596"/>
              <a:gd name="T46" fmla="*/ 69 w 597"/>
              <a:gd name="T47" fmla="*/ 487 h 596"/>
              <a:gd name="T48" fmla="*/ 99 w 597"/>
              <a:gd name="T49" fmla="*/ 519 h 596"/>
              <a:gd name="T50" fmla="*/ 132 w 597"/>
              <a:gd name="T51" fmla="*/ 544 h 596"/>
              <a:gd name="T52" fmla="*/ 170 w 597"/>
              <a:gd name="T53" fmla="*/ 566 h 596"/>
              <a:gd name="T54" fmla="*/ 210 w 597"/>
              <a:gd name="T55" fmla="*/ 582 h 596"/>
              <a:gd name="T56" fmla="*/ 253 w 597"/>
              <a:gd name="T57" fmla="*/ 592 h 596"/>
              <a:gd name="T58" fmla="*/ 299 w 597"/>
              <a:gd name="T59" fmla="*/ 596 h 596"/>
              <a:gd name="T60" fmla="*/ 344 w 597"/>
              <a:gd name="T61" fmla="*/ 592 h 596"/>
              <a:gd name="T62" fmla="*/ 387 w 597"/>
              <a:gd name="T63" fmla="*/ 582 h 596"/>
              <a:gd name="T64" fmla="*/ 428 w 597"/>
              <a:gd name="T65" fmla="*/ 566 h 596"/>
              <a:gd name="T66" fmla="*/ 465 w 597"/>
              <a:gd name="T67" fmla="*/ 544 h 596"/>
              <a:gd name="T68" fmla="*/ 499 w 597"/>
              <a:gd name="T69" fmla="*/ 519 h 596"/>
              <a:gd name="T70" fmla="*/ 529 w 597"/>
              <a:gd name="T71" fmla="*/ 487 h 596"/>
              <a:gd name="T72" fmla="*/ 553 w 597"/>
              <a:gd name="T73" fmla="*/ 453 h 596"/>
              <a:gd name="T74" fmla="*/ 573 w 597"/>
              <a:gd name="T75" fmla="*/ 414 h 596"/>
              <a:gd name="T76" fmla="*/ 587 w 597"/>
              <a:gd name="T77" fmla="*/ 373 h 596"/>
              <a:gd name="T78" fmla="*/ 596 w 597"/>
              <a:gd name="T79" fmla="*/ 328 h 596"/>
              <a:gd name="T80" fmla="*/ 597 w 597"/>
              <a:gd name="T81" fmla="*/ 282 h 596"/>
              <a:gd name="T82" fmla="*/ 591 w 597"/>
              <a:gd name="T83" fmla="*/ 238 h 596"/>
              <a:gd name="T84" fmla="*/ 578 w 597"/>
              <a:gd name="T85" fmla="*/ 196 h 596"/>
              <a:gd name="T86" fmla="*/ 561 w 597"/>
              <a:gd name="T87" fmla="*/ 156 h 596"/>
              <a:gd name="T88" fmla="*/ 537 w 597"/>
              <a:gd name="T89" fmla="*/ 120 h 596"/>
              <a:gd name="T90" fmla="*/ 509 w 597"/>
              <a:gd name="T91" fmla="*/ 88 h 596"/>
              <a:gd name="T92" fmla="*/ 477 w 597"/>
              <a:gd name="T93" fmla="*/ 60 h 596"/>
              <a:gd name="T94" fmla="*/ 441 w 597"/>
              <a:gd name="T95" fmla="*/ 36 h 596"/>
              <a:gd name="T96" fmla="*/ 401 w 597"/>
              <a:gd name="T97" fmla="*/ 18 h 596"/>
              <a:gd name="T98" fmla="*/ 359 w 597"/>
              <a:gd name="T99" fmla="*/ 6 h 596"/>
              <a:gd name="T100" fmla="*/ 314 w 597"/>
              <a:gd name="T10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7" h="596">
                <a:moveTo>
                  <a:pt x="415" y="305"/>
                </a:moveTo>
                <a:lnTo>
                  <a:pt x="216" y="484"/>
                </a:lnTo>
                <a:lnTo>
                  <a:pt x="213" y="486"/>
                </a:lnTo>
                <a:lnTo>
                  <a:pt x="210" y="486"/>
                </a:lnTo>
                <a:lnTo>
                  <a:pt x="206" y="486"/>
                </a:lnTo>
                <a:lnTo>
                  <a:pt x="202" y="483"/>
                </a:lnTo>
                <a:lnTo>
                  <a:pt x="200" y="480"/>
                </a:lnTo>
                <a:lnTo>
                  <a:pt x="199" y="476"/>
                </a:lnTo>
                <a:lnTo>
                  <a:pt x="200" y="472"/>
                </a:lnTo>
                <a:lnTo>
                  <a:pt x="202" y="469"/>
                </a:lnTo>
                <a:lnTo>
                  <a:pt x="394" y="298"/>
                </a:lnTo>
                <a:lnTo>
                  <a:pt x="202" y="126"/>
                </a:lnTo>
                <a:lnTo>
                  <a:pt x="200" y="123"/>
                </a:lnTo>
                <a:lnTo>
                  <a:pt x="199" y="120"/>
                </a:lnTo>
                <a:lnTo>
                  <a:pt x="200" y="116"/>
                </a:lnTo>
                <a:lnTo>
                  <a:pt x="202" y="112"/>
                </a:lnTo>
                <a:lnTo>
                  <a:pt x="206" y="110"/>
                </a:lnTo>
                <a:lnTo>
                  <a:pt x="209" y="109"/>
                </a:lnTo>
                <a:lnTo>
                  <a:pt x="213" y="109"/>
                </a:lnTo>
                <a:lnTo>
                  <a:pt x="216" y="111"/>
                </a:lnTo>
                <a:lnTo>
                  <a:pt x="415" y="291"/>
                </a:lnTo>
                <a:lnTo>
                  <a:pt x="417" y="294"/>
                </a:lnTo>
                <a:lnTo>
                  <a:pt x="418" y="298"/>
                </a:lnTo>
                <a:lnTo>
                  <a:pt x="417" y="301"/>
                </a:lnTo>
                <a:lnTo>
                  <a:pt x="415" y="305"/>
                </a:lnTo>
                <a:close/>
                <a:moveTo>
                  <a:pt x="299" y="0"/>
                </a:moveTo>
                <a:lnTo>
                  <a:pt x="283" y="0"/>
                </a:lnTo>
                <a:lnTo>
                  <a:pt x="268" y="1"/>
                </a:lnTo>
                <a:lnTo>
                  <a:pt x="253" y="3"/>
                </a:lnTo>
                <a:lnTo>
                  <a:pt x="239" y="6"/>
                </a:lnTo>
                <a:lnTo>
                  <a:pt x="224" y="9"/>
                </a:lnTo>
                <a:lnTo>
                  <a:pt x="210" y="13"/>
                </a:lnTo>
                <a:lnTo>
                  <a:pt x="197" y="18"/>
                </a:lnTo>
                <a:lnTo>
                  <a:pt x="183" y="24"/>
                </a:lnTo>
                <a:lnTo>
                  <a:pt x="170" y="29"/>
                </a:lnTo>
                <a:lnTo>
                  <a:pt x="157" y="36"/>
                </a:lnTo>
                <a:lnTo>
                  <a:pt x="144" y="43"/>
                </a:lnTo>
                <a:lnTo>
                  <a:pt x="132" y="51"/>
                </a:lnTo>
                <a:lnTo>
                  <a:pt x="120" y="60"/>
                </a:lnTo>
                <a:lnTo>
                  <a:pt x="110" y="68"/>
                </a:lnTo>
                <a:lnTo>
                  <a:pt x="99" y="78"/>
                </a:lnTo>
                <a:lnTo>
                  <a:pt x="88" y="88"/>
                </a:lnTo>
                <a:lnTo>
                  <a:pt x="78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2"/>
                </a:lnTo>
                <a:lnTo>
                  <a:pt x="44" y="144"/>
                </a:lnTo>
                <a:lnTo>
                  <a:pt x="37" y="156"/>
                </a:lnTo>
                <a:lnTo>
                  <a:pt x="31" y="169"/>
                </a:lnTo>
                <a:lnTo>
                  <a:pt x="24" y="182"/>
                </a:lnTo>
                <a:lnTo>
                  <a:pt x="19" y="196"/>
                </a:lnTo>
                <a:lnTo>
                  <a:pt x="15" y="210"/>
                </a:lnTo>
                <a:lnTo>
                  <a:pt x="10" y="224"/>
                </a:lnTo>
                <a:lnTo>
                  <a:pt x="7" y="238"/>
                </a:lnTo>
                <a:lnTo>
                  <a:pt x="5" y="253"/>
                </a:lnTo>
                <a:lnTo>
                  <a:pt x="3" y="267"/>
                </a:lnTo>
                <a:lnTo>
                  <a:pt x="2" y="282"/>
                </a:lnTo>
                <a:lnTo>
                  <a:pt x="0" y="298"/>
                </a:lnTo>
                <a:lnTo>
                  <a:pt x="2" y="313"/>
                </a:lnTo>
                <a:lnTo>
                  <a:pt x="3" y="328"/>
                </a:lnTo>
                <a:lnTo>
                  <a:pt x="5" y="344"/>
                </a:lnTo>
                <a:lnTo>
                  <a:pt x="7" y="358"/>
                </a:lnTo>
                <a:lnTo>
                  <a:pt x="10" y="373"/>
                </a:lnTo>
                <a:lnTo>
                  <a:pt x="15" y="387"/>
                </a:lnTo>
                <a:lnTo>
                  <a:pt x="19" y="400"/>
                </a:lnTo>
                <a:lnTo>
                  <a:pt x="24" y="414"/>
                </a:lnTo>
                <a:lnTo>
                  <a:pt x="31" y="427"/>
                </a:lnTo>
                <a:lnTo>
                  <a:pt x="37" y="440"/>
                </a:lnTo>
                <a:lnTo>
                  <a:pt x="44" y="453"/>
                </a:lnTo>
                <a:lnTo>
                  <a:pt x="52" y="465"/>
                </a:lnTo>
                <a:lnTo>
                  <a:pt x="60" y="476"/>
                </a:lnTo>
                <a:lnTo>
                  <a:pt x="69" y="487"/>
                </a:lnTo>
                <a:lnTo>
                  <a:pt x="78" y="498"/>
                </a:lnTo>
                <a:lnTo>
                  <a:pt x="88" y="509"/>
                </a:lnTo>
                <a:lnTo>
                  <a:pt x="99" y="519"/>
                </a:lnTo>
                <a:lnTo>
                  <a:pt x="110" y="527"/>
                </a:lnTo>
                <a:lnTo>
                  <a:pt x="120" y="537"/>
                </a:lnTo>
                <a:lnTo>
                  <a:pt x="132" y="544"/>
                </a:lnTo>
                <a:lnTo>
                  <a:pt x="144" y="553"/>
                </a:lnTo>
                <a:lnTo>
                  <a:pt x="157" y="560"/>
                </a:lnTo>
                <a:lnTo>
                  <a:pt x="170" y="566"/>
                </a:lnTo>
                <a:lnTo>
                  <a:pt x="183" y="573"/>
                </a:lnTo>
                <a:lnTo>
                  <a:pt x="197" y="578"/>
                </a:lnTo>
                <a:lnTo>
                  <a:pt x="210" y="582"/>
                </a:lnTo>
                <a:lnTo>
                  <a:pt x="224" y="587"/>
                </a:lnTo>
                <a:lnTo>
                  <a:pt x="239" y="590"/>
                </a:lnTo>
                <a:lnTo>
                  <a:pt x="253" y="592"/>
                </a:lnTo>
                <a:lnTo>
                  <a:pt x="268" y="594"/>
                </a:lnTo>
                <a:lnTo>
                  <a:pt x="283" y="595"/>
                </a:lnTo>
                <a:lnTo>
                  <a:pt x="299" y="596"/>
                </a:lnTo>
                <a:lnTo>
                  <a:pt x="314" y="595"/>
                </a:lnTo>
                <a:lnTo>
                  <a:pt x="329" y="594"/>
                </a:lnTo>
                <a:lnTo>
                  <a:pt x="344" y="592"/>
                </a:lnTo>
                <a:lnTo>
                  <a:pt x="359" y="590"/>
                </a:lnTo>
                <a:lnTo>
                  <a:pt x="373" y="587"/>
                </a:lnTo>
                <a:lnTo>
                  <a:pt x="387" y="582"/>
                </a:lnTo>
                <a:lnTo>
                  <a:pt x="401" y="578"/>
                </a:lnTo>
                <a:lnTo>
                  <a:pt x="415" y="573"/>
                </a:lnTo>
                <a:lnTo>
                  <a:pt x="428" y="566"/>
                </a:lnTo>
                <a:lnTo>
                  <a:pt x="441" y="560"/>
                </a:lnTo>
                <a:lnTo>
                  <a:pt x="453" y="553"/>
                </a:lnTo>
                <a:lnTo>
                  <a:pt x="465" y="544"/>
                </a:lnTo>
                <a:lnTo>
                  <a:pt x="477" y="537"/>
                </a:lnTo>
                <a:lnTo>
                  <a:pt x="489" y="527"/>
                </a:lnTo>
                <a:lnTo>
                  <a:pt x="499" y="519"/>
                </a:lnTo>
                <a:lnTo>
                  <a:pt x="509" y="509"/>
                </a:lnTo>
                <a:lnTo>
                  <a:pt x="519" y="498"/>
                </a:lnTo>
                <a:lnTo>
                  <a:pt x="529" y="487"/>
                </a:lnTo>
                <a:lnTo>
                  <a:pt x="537" y="476"/>
                </a:lnTo>
                <a:lnTo>
                  <a:pt x="546" y="465"/>
                </a:lnTo>
                <a:lnTo>
                  <a:pt x="553" y="453"/>
                </a:lnTo>
                <a:lnTo>
                  <a:pt x="561" y="440"/>
                </a:lnTo>
                <a:lnTo>
                  <a:pt x="567" y="427"/>
                </a:lnTo>
                <a:lnTo>
                  <a:pt x="573" y="414"/>
                </a:lnTo>
                <a:lnTo>
                  <a:pt x="578" y="400"/>
                </a:lnTo>
                <a:lnTo>
                  <a:pt x="584" y="387"/>
                </a:lnTo>
                <a:lnTo>
                  <a:pt x="587" y="373"/>
                </a:lnTo>
                <a:lnTo>
                  <a:pt x="591" y="358"/>
                </a:lnTo>
                <a:lnTo>
                  <a:pt x="593" y="344"/>
                </a:lnTo>
                <a:lnTo>
                  <a:pt x="596" y="328"/>
                </a:lnTo>
                <a:lnTo>
                  <a:pt x="597" y="313"/>
                </a:lnTo>
                <a:lnTo>
                  <a:pt x="597" y="298"/>
                </a:lnTo>
                <a:lnTo>
                  <a:pt x="597" y="282"/>
                </a:lnTo>
                <a:lnTo>
                  <a:pt x="596" y="267"/>
                </a:lnTo>
                <a:lnTo>
                  <a:pt x="593" y="253"/>
                </a:lnTo>
                <a:lnTo>
                  <a:pt x="591" y="238"/>
                </a:lnTo>
                <a:lnTo>
                  <a:pt x="587" y="224"/>
                </a:lnTo>
                <a:lnTo>
                  <a:pt x="584" y="210"/>
                </a:lnTo>
                <a:lnTo>
                  <a:pt x="578" y="196"/>
                </a:lnTo>
                <a:lnTo>
                  <a:pt x="573" y="182"/>
                </a:lnTo>
                <a:lnTo>
                  <a:pt x="567" y="169"/>
                </a:lnTo>
                <a:lnTo>
                  <a:pt x="561" y="156"/>
                </a:lnTo>
                <a:lnTo>
                  <a:pt x="553" y="144"/>
                </a:lnTo>
                <a:lnTo>
                  <a:pt x="546" y="132"/>
                </a:lnTo>
                <a:lnTo>
                  <a:pt x="537" y="120"/>
                </a:lnTo>
                <a:lnTo>
                  <a:pt x="529" y="108"/>
                </a:lnTo>
                <a:lnTo>
                  <a:pt x="519" y="97"/>
                </a:lnTo>
                <a:lnTo>
                  <a:pt x="509" y="88"/>
                </a:lnTo>
                <a:lnTo>
                  <a:pt x="499" y="78"/>
                </a:lnTo>
                <a:lnTo>
                  <a:pt x="489" y="68"/>
                </a:lnTo>
                <a:lnTo>
                  <a:pt x="477" y="60"/>
                </a:lnTo>
                <a:lnTo>
                  <a:pt x="465" y="51"/>
                </a:lnTo>
                <a:lnTo>
                  <a:pt x="453" y="43"/>
                </a:lnTo>
                <a:lnTo>
                  <a:pt x="441" y="36"/>
                </a:lnTo>
                <a:lnTo>
                  <a:pt x="428" y="29"/>
                </a:lnTo>
                <a:lnTo>
                  <a:pt x="415" y="24"/>
                </a:lnTo>
                <a:lnTo>
                  <a:pt x="401" y="18"/>
                </a:lnTo>
                <a:lnTo>
                  <a:pt x="387" y="13"/>
                </a:lnTo>
                <a:lnTo>
                  <a:pt x="373" y="9"/>
                </a:lnTo>
                <a:lnTo>
                  <a:pt x="359" y="6"/>
                </a:lnTo>
                <a:lnTo>
                  <a:pt x="344" y="3"/>
                </a:lnTo>
                <a:lnTo>
                  <a:pt x="329" y="1"/>
                </a:lnTo>
                <a:lnTo>
                  <a:pt x="314" y="0"/>
                </a:lnTo>
                <a:lnTo>
                  <a:pt x="299" y="0"/>
                </a:lnTo>
                <a:close/>
              </a:path>
            </a:pathLst>
          </a:custGeom>
          <a:solidFill>
            <a:srgbClr val="4AAE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A0901-4FBA-4375-AC82-9F258107A0E2}"/>
              </a:ext>
            </a:extLst>
          </p:cNvPr>
          <p:cNvSpPr txBox="1"/>
          <p:nvPr/>
        </p:nvSpPr>
        <p:spPr>
          <a:xfrm>
            <a:off x="838200" y="3792057"/>
            <a:ext cx="457562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EE957-FA42-45D2-B934-DB799B4EC351}"/>
              </a:ext>
            </a:extLst>
          </p:cNvPr>
          <p:cNvGrpSpPr/>
          <p:nvPr/>
        </p:nvGrpSpPr>
        <p:grpSpPr>
          <a:xfrm>
            <a:off x="5759137" y="679599"/>
            <a:ext cx="6343649" cy="2657257"/>
            <a:chOff x="5759137" y="679599"/>
            <a:chExt cx="6343649" cy="2657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194A34-5A05-4DBB-A229-81D287D3D804}"/>
                </a:ext>
              </a:extLst>
            </p:cNvPr>
            <p:cNvSpPr/>
            <p:nvPr/>
          </p:nvSpPr>
          <p:spPr>
            <a:xfrm>
              <a:off x="5759137" y="679599"/>
              <a:ext cx="6343649" cy="2657257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D82A44-B0FF-400D-B366-76AC3BEDC1F7}"/>
                </a:ext>
              </a:extLst>
            </p:cNvPr>
            <p:cNvGrpSpPr/>
            <p:nvPr/>
          </p:nvGrpSpPr>
          <p:grpSpPr>
            <a:xfrm>
              <a:off x="9679991" y="1190584"/>
              <a:ext cx="1700702" cy="1685790"/>
              <a:chOff x="4117975" y="3279775"/>
              <a:chExt cx="361950" cy="358776"/>
            </a:xfrm>
            <a:solidFill>
              <a:schemeClr val="bg1"/>
            </a:solidFill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8C0A103D-9E89-46A5-BEE0-CF597247EE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7975" y="3411538"/>
                <a:ext cx="361950" cy="227013"/>
              </a:xfrm>
              <a:custGeom>
                <a:avLst/>
                <a:gdLst>
                  <a:gd name="T0" fmla="*/ 90 w 96"/>
                  <a:gd name="T1" fmla="*/ 0 h 60"/>
                  <a:gd name="T2" fmla="*/ 6 w 96"/>
                  <a:gd name="T3" fmla="*/ 0 h 60"/>
                  <a:gd name="T4" fmla="*/ 0 w 96"/>
                  <a:gd name="T5" fmla="*/ 6 h 60"/>
                  <a:gd name="T6" fmla="*/ 6 w 96"/>
                  <a:gd name="T7" fmla="*/ 12 h 60"/>
                  <a:gd name="T8" fmla="*/ 8 w 96"/>
                  <a:gd name="T9" fmla="*/ 12 h 60"/>
                  <a:gd name="T10" fmla="*/ 30 w 96"/>
                  <a:gd name="T11" fmla="*/ 48 h 60"/>
                  <a:gd name="T12" fmla="*/ 18 w 96"/>
                  <a:gd name="T13" fmla="*/ 58 h 60"/>
                  <a:gd name="T14" fmla="*/ 20 w 96"/>
                  <a:gd name="T15" fmla="*/ 60 h 60"/>
                  <a:gd name="T16" fmla="*/ 76 w 96"/>
                  <a:gd name="T17" fmla="*/ 60 h 60"/>
                  <a:gd name="T18" fmla="*/ 76 w 96"/>
                  <a:gd name="T19" fmla="*/ 60 h 60"/>
                  <a:gd name="T20" fmla="*/ 78 w 96"/>
                  <a:gd name="T21" fmla="*/ 58 h 60"/>
                  <a:gd name="T22" fmla="*/ 66 w 96"/>
                  <a:gd name="T23" fmla="*/ 48 h 60"/>
                  <a:gd name="T24" fmla="*/ 88 w 96"/>
                  <a:gd name="T25" fmla="*/ 12 h 60"/>
                  <a:gd name="T26" fmla="*/ 90 w 96"/>
                  <a:gd name="T27" fmla="*/ 12 h 60"/>
                  <a:gd name="T28" fmla="*/ 96 w 96"/>
                  <a:gd name="T29" fmla="*/ 6 h 60"/>
                  <a:gd name="T30" fmla="*/ 90 w 96"/>
                  <a:gd name="T31" fmla="*/ 0 h 60"/>
                  <a:gd name="T32" fmla="*/ 40 w 96"/>
                  <a:gd name="T33" fmla="*/ 37 h 60"/>
                  <a:gd name="T34" fmla="*/ 37 w 96"/>
                  <a:gd name="T35" fmla="*/ 38 h 60"/>
                  <a:gd name="T36" fmla="*/ 22 w 96"/>
                  <a:gd name="T37" fmla="*/ 23 h 60"/>
                  <a:gd name="T38" fmla="*/ 23 w 96"/>
                  <a:gd name="T39" fmla="*/ 20 h 60"/>
                  <a:gd name="T40" fmla="*/ 26 w 96"/>
                  <a:gd name="T41" fmla="*/ 21 h 60"/>
                  <a:gd name="T42" fmla="*/ 39 w 96"/>
                  <a:gd name="T43" fmla="*/ 34 h 60"/>
                  <a:gd name="T44" fmla="*/ 40 w 96"/>
                  <a:gd name="T45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60">
                    <a:moveTo>
                      <a:pt x="9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27"/>
                      <a:pt x="17" y="41"/>
                      <a:pt x="30" y="48"/>
                    </a:cubicBezTo>
                    <a:cubicBezTo>
                      <a:pt x="23" y="50"/>
                      <a:pt x="18" y="54"/>
                      <a:pt x="18" y="58"/>
                    </a:cubicBezTo>
                    <a:cubicBezTo>
                      <a:pt x="18" y="59"/>
                      <a:pt x="19" y="60"/>
                      <a:pt x="20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0"/>
                      <a:pt x="78" y="59"/>
                      <a:pt x="78" y="58"/>
                    </a:cubicBezTo>
                    <a:cubicBezTo>
                      <a:pt x="78" y="53"/>
                      <a:pt x="71" y="49"/>
                      <a:pt x="66" y="48"/>
                    </a:cubicBezTo>
                    <a:cubicBezTo>
                      <a:pt x="79" y="41"/>
                      <a:pt x="87" y="27"/>
                      <a:pt x="88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2"/>
                      <a:pt x="96" y="9"/>
                      <a:pt x="96" y="6"/>
                    </a:cubicBezTo>
                    <a:cubicBezTo>
                      <a:pt x="96" y="3"/>
                      <a:pt x="93" y="0"/>
                      <a:pt x="90" y="0"/>
                    </a:cubicBezTo>
                    <a:close/>
                    <a:moveTo>
                      <a:pt x="40" y="37"/>
                    </a:moveTo>
                    <a:cubicBezTo>
                      <a:pt x="39" y="38"/>
                      <a:pt x="38" y="38"/>
                      <a:pt x="37" y="38"/>
                    </a:cubicBezTo>
                    <a:cubicBezTo>
                      <a:pt x="30" y="35"/>
                      <a:pt x="25" y="30"/>
                      <a:pt x="22" y="23"/>
                    </a:cubicBezTo>
                    <a:cubicBezTo>
                      <a:pt x="22" y="22"/>
                      <a:pt x="22" y="21"/>
                      <a:pt x="23" y="20"/>
                    </a:cubicBezTo>
                    <a:cubicBezTo>
                      <a:pt x="24" y="20"/>
                      <a:pt x="25" y="20"/>
                      <a:pt x="26" y="21"/>
                    </a:cubicBezTo>
                    <a:cubicBezTo>
                      <a:pt x="28" y="27"/>
                      <a:pt x="33" y="32"/>
                      <a:pt x="39" y="34"/>
                    </a:cubicBezTo>
                    <a:cubicBezTo>
                      <a:pt x="40" y="35"/>
                      <a:pt x="40" y="36"/>
                      <a:pt x="4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F77AABFD-05F9-41A7-8B37-183FA278F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3279775"/>
                <a:ext cx="142875" cy="117475"/>
              </a:xfrm>
              <a:custGeom>
                <a:avLst/>
                <a:gdLst>
                  <a:gd name="T0" fmla="*/ 2 w 38"/>
                  <a:gd name="T1" fmla="*/ 31 h 31"/>
                  <a:gd name="T2" fmla="*/ 18 w 38"/>
                  <a:gd name="T3" fmla="*/ 31 h 31"/>
                  <a:gd name="T4" fmla="*/ 20 w 38"/>
                  <a:gd name="T5" fmla="*/ 30 h 31"/>
                  <a:gd name="T6" fmla="*/ 33 w 38"/>
                  <a:gd name="T7" fmla="*/ 1 h 31"/>
                  <a:gd name="T8" fmla="*/ 30 w 38"/>
                  <a:gd name="T9" fmla="*/ 0 h 31"/>
                  <a:gd name="T10" fmla="*/ 1 w 38"/>
                  <a:gd name="T11" fmla="*/ 28 h 31"/>
                  <a:gd name="T12" fmla="*/ 0 w 38"/>
                  <a:gd name="T13" fmla="*/ 30 h 31"/>
                  <a:gd name="T14" fmla="*/ 2 w 38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1">
                    <a:moveTo>
                      <a:pt x="2" y="31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0"/>
                    </a:cubicBezTo>
                    <a:cubicBezTo>
                      <a:pt x="36" y="7"/>
                      <a:pt x="38" y="5"/>
                      <a:pt x="33" y="1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6" y="0"/>
                      <a:pt x="23" y="4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550E04-1ABF-46BE-9FF5-B2730DA6D9F5}"/>
                </a:ext>
              </a:extLst>
            </p:cNvPr>
            <p:cNvSpPr txBox="1"/>
            <p:nvPr/>
          </p:nvSpPr>
          <p:spPr>
            <a:xfrm>
              <a:off x="6327193" y="1417925"/>
              <a:ext cx="3083508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+mj-lt"/>
                </a:rPr>
                <a:t>MEDICAL TREATMENT</a:t>
              </a:r>
              <a:endParaRPr lang="en-US" sz="4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E2F918-5212-4E7C-B709-CEA56DEBBCEE}"/>
              </a:ext>
            </a:extLst>
          </p:cNvPr>
          <p:cNvGrpSpPr/>
          <p:nvPr/>
        </p:nvGrpSpPr>
        <p:grpSpPr>
          <a:xfrm>
            <a:off x="5837011" y="3495893"/>
            <a:ext cx="6343649" cy="2657257"/>
            <a:chOff x="5837011" y="3495893"/>
            <a:chExt cx="6343649" cy="26572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70F9F1-5C43-4523-A0C7-04438C514AF8}"/>
                </a:ext>
              </a:extLst>
            </p:cNvPr>
            <p:cNvSpPr/>
            <p:nvPr/>
          </p:nvSpPr>
          <p:spPr>
            <a:xfrm>
              <a:off x="5837011" y="3495893"/>
              <a:ext cx="6343649" cy="2657257"/>
            </a:xfrm>
            <a:prstGeom prst="rect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5238C3-EAA8-4C0D-99D0-6FA077239C40}"/>
                </a:ext>
              </a:extLst>
            </p:cNvPr>
            <p:cNvGrpSpPr/>
            <p:nvPr/>
          </p:nvGrpSpPr>
          <p:grpSpPr>
            <a:xfrm>
              <a:off x="9830923" y="4122023"/>
              <a:ext cx="1398840" cy="1404996"/>
              <a:chOff x="7724775" y="3998913"/>
              <a:chExt cx="360363" cy="361950"/>
            </a:xfrm>
            <a:solidFill>
              <a:schemeClr val="bg1"/>
            </a:solidFill>
          </p:grpSpPr>
          <p:sp>
            <p:nvSpPr>
              <p:cNvPr id="26" name="Freeform 83">
                <a:extLst>
                  <a:ext uri="{FF2B5EF4-FFF2-40B4-BE49-F238E27FC236}">
                    <a16:creationId xmlns:a16="http://schemas.microsoft.com/office/drawing/2014/main" id="{0735A06A-792E-4B63-893A-0C4E96CCE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5" y="4014788"/>
                <a:ext cx="134938" cy="104775"/>
              </a:xfrm>
              <a:custGeom>
                <a:avLst/>
                <a:gdLst>
                  <a:gd name="T0" fmla="*/ 35 w 36"/>
                  <a:gd name="T1" fmla="*/ 2 h 28"/>
                  <a:gd name="T2" fmla="*/ 13 w 36"/>
                  <a:gd name="T3" fmla="*/ 8 h 28"/>
                  <a:gd name="T4" fmla="*/ 2 w 36"/>
                  <a:gd name="T5" fmla="*/ 12 h 28"/>
                  <a:gd name="T6" fmla="*/ 0 w 36"/>
                  <a:gd name="T7" fmla="*/ 13 h 28"/>
                  <a:gd name="T8" fmla="*/ 0 w 36"/>
                  <a:gd name="T9" fmla="*/ 15 h 28"/>
                  <a:gd name="T10" fmla="*/ 31 w 36"/>
                  <a:gd name="T11" fmla="*/ 28 h 28"/>
                  <a:gd name="T12" fmla="*/ 36 w 36"/>
                  <a:gd name="T13" fmla="*/ 28 h 28"/>
                  <a:gd name="T14" fmla="*/ 35 w 36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8">
                    <a:moveTo>
                      <a:pt x="35" y="2"/>
                    </a:moveTo>
                    <a:cubicBezTo>
                      <a:pt x="27" y="0"/>
                      <a:pt x="19" y="4"/>
                      <a:pt x="13" y="8"/>
                    </a:cubicBezTo>
                    <a:cubicBezTo>
                      <a:pt x="9" y="10"/>
                      <a:pt x="5" y="12"/>
                      <a:pt x="2" y="12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22"/>
                      <a:pt x="17" y="28"/>
                      <a:pt x="31" y="28"/>
                    </a:cubicBezTo>
                    <a:cubicBezTo>
                      <a:pt x="33" y="28"/>
                      <a:pt x="34" y="28"/>
                      <a:pt x="36" y="28"/>
                    </a:cubicBezTo>
                    <a:cubicBezTo>
                      <a:pt x="34" y="8"/>
                      <a:pt x="34" y="6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Freeform 84">
                <a:extLst>
                  <a:ext uri="{FF2B5EF4-FFF2-40B4-BE49-F238E27FC236}">
                    <a16:creationId xmlns:a16="http://schemas.microsoft.com/office/drawing/2014/main" id="{3905B920-A9DB-458B-9985-B4CE9445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75" y="4010025"/>
                <a:ext cx="131763" cy="109538"/>
              </a:xfrm>
              <a:custGeom>
                <a:avLst/>
                <a:gdLst>
                  <a:gd name="T0" fmla="*/ 35 w 35"/>
                  <a:gd name="T1" fmla="*/ 14 h 29"/>
                  <a:gd name="T2" fmla="*/ 33 w 35"/>
                  <a:gd name="T3" fmla="*/ 13 h 29"/>
                  <a:gd name="T4" fmla="*/ 22 w 35"/>
                  <a:gd name="T5" fmla="*/ 8 h 29"/>
                  <a:gd name="T6" fmla="*/ 0 w 35"/>
                  <a:gd name="T7" fmla="*/ 3 h 29"/>
                  <a:gd name="T8" fmla="*/ 0 w 35"/>
                  <a:gd name="T9" fmla="*/ 29 h 29"/>
                  <a:gd name="T10" fmla="*/ 4 w 35"/>
                  <a:gd name="T11" fmla="*/ 29 h 29"/>
                  <a:gd name="T12" fmla="*/ 35 w 35"/>
                  <a:gd name="T13" fmla="*/ 16 h 29"/>
                  <a:gd name="T14" fmla="*/ 35 w 35"/>
                  <a:gd name="T15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9">
                    <a:moveTo>
                      <a:pt x="35" y="14"/>
                    </a:moveTo>
                    <a:cubicBezTo>
                      <a:pt x="34" y="13"/>
                      <a:pt x="34" y="13"/>
                      <a:pt x="33" y="13"/>
                    </a:cubicBezTo>
                    <a:cubicBezTo>
                      <a:pt x="30" y="13"/>
                      <a:pt x="26" y="11"/>
                      <a:pt x="22" y="8"/>
                    </a:cubicBezTo>
                    <a:cubicBezTo>
                      <a:pt x="16" y="5"/>
                      <a:pt x="8" y="0"/>
                      <a:pt x="0" y="3"/>
                    </a:cubicBezTo>
                    <a:cubicBezTo>
                      <a:pt x="2" y="7"/>
                      <a:pt x="1" y="8"/>
                      <a:pt x="0" y="29"/>
                    </a:cubicBezTo>
                    <a:cubicBezTo>
                      <a:pt x="1" y="29"/>
                      <a:pt x="3" y="29"/>
                      <a:pt x="4" y="29"/>
                    </a:cubicBezTo>
                    <a:cubicBezTo>
                      <a:pt x="19" y="29"/>
                      <a:pt x="32" y="23"/>
                      <a:pt x="35" y="16"/>
                    </a:cubicBezTo>
                    <a:cubicBezTo>
                      <a:pt x="35" y="15"/>
                      <a:pt x="35" y="14"/>
                      <a:pt x="3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85">
                <a:extLst>
                  <a:ext uri="{FF2B5EF4-FFF2-40B4-BE49-F238E27FC236}">
                    <a16:creationId xmlns:a16="http://schemas.microsoft.com/office/drawing/2014/main" id="{2AAEB73B-1480-425B-BF8C-2E0270CB0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438" y="4133850"/>
                <a:ext cx="63500" cy="79375"/>
              </a:xfrm>
              <a:custGeom>
                <a:avLst/>
                <a:gdLst>
                  <a:gd name="T0" fmla="*/ 2 w 17"/>
                  <a:gd name="T1" fmla="*/ 4 h 21"/>
                  <a:gd name="T2" fmla="*/ 13 w 17"/>
                  <a:gd name="T3" fmla="*/ 11 h 21"/>
                  <a:gd name="T4" fmla="*/ 7 w 17"/>
                  <a:gd name="T5" fmla="*/ 18 h 21"/>
                  <a:gd name="T6" fmla="*/ 11 w 17"/>
                  <a:gd name="T7" fmla="*/ 21 h 21"/>
                  <a:gd name="T8" fmla="*/ 17 w 17"/>
                  <a:gd name="T9" fmla="*/ 11 h 21"/>
                  <a:gd name="T10" fmla="*/ 3 w 17"/>
                  <a:gd name="T11" fmla="*/ 0 h 21"/>
                  <a:gd name="T12" fmla="*/ 0 w 17"/>
                  <a:gd name="T13" fmla="*/ 1 h 21"/>
                  <a:gd name="T14" fmla="*/ 2 w 17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1">
                    <a:moveTo>
                      <a:pt x="2" y="4"/>
                    </a:moveTo>
                    <a:cubicBezTo>
                      <a:pt x="10" y="6"/>
                      <a:pt x="13" y="9"/>
                      <a:pt x="13" y="11"/>
                    </a:cubicBezTo>
                    <a:cubicBezTo>
                      <a:pt x="13" y="15"/>
                      <a:pt x="11" y="17"/>
                      <a:pt x="7" y="18"/>
                    </a:cubicBezTo>
                    <a:cubicBezTo>
                      <a:pt x="8" y="19"/>
                      <a:pt x="10" y="20"/>
                      <a:pt x="11" y="21"/>
                    </a:cubicBezTo>
                    <a:cubicBezTo>
                      <a:pt x="15" y="19"/>
                      <a:pt x="17" y="15"/>
                      <a:pt x="17" y="11"/>
                    </a:cubicBezTo>
                    <a:cubicBezTo>
                      <a:pt x="17" y="6"/>
                      <a:pt x="12" y="2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86">
                <a:extLst>
                  <a:ext uri="{FF2B5EF4-FFF2-40B4-BE49-F238E27FC236}">
                    <a16:creationId xmlns:a16="http://schemas.microsoft.com/office/drawing/2014/main" id="{BAF389FB-29BD-47A1-8901-30C295CF2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3998913"/>
                <a:ext cx="76200" cy="195263"/>
              </a:xfrm>
              <a:custGeom>
                <a:avLst/>
                <a:gdLst>
                  <a:gd name="T0" fmla="*/ 17 w 20"/>
                  <a:gd name="T1" fmla="*/ 52 h 52"/>
                  <a:gd name="T2" fmla="*/ 20 w 20"/>
                  <a:gd name="T3" fmla="*/ 10 h 52"/>
                  <a:gd name="T4" fmla="*/ 10 w 20"/>
                  <a:gd name="T5" fmla="*/ 0 h 52"/>
                  <a:gd name="T6" fmla="*/ 0 w 20"/>
                  <a:gd name="T7" fmla="*/ 10 h 52"/>
                  <a:gd name="T8" fmla="*/ 3 w 20"/>
                  <a:gd name="T9" fmla="*/ 52 h 52"/>
                  <a:gd name="T10" fmla="*/ 17 w 20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2">
                    <a:moveTo>
                      <a:pt x="17" y="52"/>
                    </a:moveTo>
                    <a:cubicBezTo>
                      <a:pt x="17" y="52"/>
                      <a:pt x="20" y="12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2"/>
                      <a:pt x="3" y="52"/>
                      <a:pt x="3" y="52"/>
                    </a:cubicBezTo>
                    <a:lnTo>
                      <a:pt x="17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87">
                <a:extLst>
                  <a:ext uri="{FF2B5EF4-FFF2-40B4-BE49-F238E27FC236}">
                    <a16:creationId xmlns:a16="http://schemas.microsoft.com/office/drawing/2014/main" id="{2FDEFCA5-3EE4-436F-8640-FEB3EB892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1938" y="4240213"/>
                <a:ext cx="44450" cy="30163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0 h 8"/>
                  <a:gd name="T4" fmla="*/ 0 w 12"/>
                  <a:gd name="T5" fmla="*/ 0 h 8"/>
                  <a:gd name="T6" fmla="*/ 0 w 12"/>
                  <a:gd name="T7" fmla="*/ 7 h 8"/>
                  <a:gd name="T8" fmla="*/ 6 w 12"/>
                  <a:gd name="T9" fmla="*/ 7 h 8"/>
                  <a:gd name="T10" fmla="*/ 12 w 1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cubicBezTo>
                      <a:pt x="12" y="5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7"/>
                    </a:cubicBezTo>
                    <a:cubicBezTo>
                      <a:pt x="2" y="7"/>
                      <a:pt x="4" y="7"/>
                      <a:pt x="6" y="7"/>
                    </a:cubicBezTo>
                    <a:cubicBezTo>
                      <a:pt x="7" y="7"/>
                      <a:pt x="9" y="7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Freeform 88">
                <a:extLst>
                  <a:ext uri="{FF2B5EF4-FFF2-40B4-BE49-F238E27FC236}">
                    <a16:creationId xmlns:a16="http://schemas.microsoft.com/office/drawing/2014/main" id="{4BBD430B-D077-4C0F-AF6C-83839E263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4311650"/>
                <a:ext cx="38100" cy="49213"/>
              </a:xfrm>
              <a:custGeom>
                <a:avLst/>
                <a:gdLst>
                  <a:gd name="T0" fmla="*/ 5 w 10"/>
                  <a:gd name="T1" fmla="*/ 0 h 13"/>
                  <a:gd name="T2" fmla="*/ 5 w 10"/>
                  <a:gd name="T3" fmla="*/ 0 h 13"/>
                  <a:gd name="T4" fmla="*/ 0 w 10"/>
                  <a:gd name="T5" fmla="*/ 0 h 13"/>
                  <a:gd name="T6" fmla="*/ 1 w 10"/>
                  <a:gd name="T7" fmla="*/ 9 h 13"/>
                  <a:gd name="T8" fmla="*/ 5 w 10"/>
                  <a:gd name="T9" fmla="*/ 13 h 13"/>
                  <a:gd name="T10" fmla="*/ 9 w 10"/>
                  <a:gd name="T11" fmla="*/ 9 h 13"/>
                  <a:gd name="T12" fmla="*/ 10 w 10"/>
                  <a:gd name="T13" fmla="*/ 2 h 13"/>
                  <a:gd name="T14" fmla="*/ 5 w 1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1" y="11"/>
                      <a:pt x="3" y="13"/>
                      <a:pt x="5" y="13"/>
                    </a:cubicBezTo>
                    <a:cubicBezTo>
                      <a:pt x="7" y="13"/>
                      <a:pt x="9" y="11"/>
                      <a:pt x="9" y="9"/>
                    </a:cubicBezTo>
                    <a:cubicBezTo>
                      <a:pt x="9" y="7"/>
                      <a:pt x="9" y="4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89">
                <a:extLst>
                  <a:ext uri="{FF2B5EF4-FFF2-40B4-BE49-F238E27FC236}">
                    <a16:creationId xmlns:a16="http://schemas.microsoft.com/office/drawing/2014/main" id="{BEE77758-6183-415B-9F71-2C28EA0E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9388" y="4133850"/>
                <a:ext cx="192088" cy="158750"/>
              </a:xfrm>
              <a:custGeom>
                <a:avLst/>
                <a:gdLst>
                  <a:gd name="T0" fmla="*/ 28 w 51"/>
                  <a:gd name="T1" fmla="*/ 20 h 42"/>
                  <a:gd name="T2" fmla="*/ 11 w 51"/>
                  <a:gd name="T3" fmla="*/ 18 h 42"/>
                  <a:gd name="T4" fmla="*/ 4 w 51"/>
                  <a:gd name="T5" fmla="*/ 11 h 42"/>
                  <a:gd name="T6" fmla="*/ 16 w 51"/>
                  <a:gd name="T7" fmla="*/ 4 h 42"/>
                  <a:gd name="T8" fmla="*/ 17 w 51"/>
                  <a:gd name="T9" fmla="*/ 1 h 42"/>
                  <a:gd name="T10" fmla="*/ 15 w 51"/>
                  <a:gd name="T11" fmla="*/ 0 h 42"/>
                  <a:gd name="T12" fmla="*/ 0 w 51"/>
                  <a:gd name="T13" fmla="*/ 11 h 42"/>
                  <a:gd name="T14" fmla="*/ 10 w 51"/>
                  <a:gd name="T15" fmla="*/ 22 h 42"/>
                  <a:gd name="T16" fmla="*/ 28 w 51"/>
                  <a:gd name="T17" fmla="*/ 24 h 42"/>
                  <a:gd name="T18" fmla="*/ 47 w 51"/>
                  <a:gd name="T19" fmla="*/ 31 h 42"/>
                  <a:gd name="T20" fmla="*/ 39 w 51"/>
                  <a:gd name="T21" fmla="*/ 38 h 42"/>
                  <a:gd name="T22" fmla="*/ 42 w 51"/>
                  <a:gd name="T23" fmla="*/ 42 h 42"/>
                  <a:gd name="T24" fmla="*/ 51 w 51"/>
                  <a:gd name="T25" fmla="*/ 31 h 42"/>
                  <a:gd name="T26" fmla="*/ 28 w 51"/>
                  <a:gd name="T2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2">
                    <a:moveTo>
                      <a:pt x="28" y="20"/>
                    </a:moveTo>
                    <a:cubicBezTo>
                      <a:pt x="22" y="20"/>
                      <a:pt x="16" y="20"/>
                      <a:pt x="11" y="18"/>
                    </a:cubicBezTo>
                    <a:cubicBezTo>
                      <a:pt x="6" y="17"/>
                      <a:pt x="4" y="15"/>
                      <a:pt x="4" y="11"/>
                    </a:cubicBezTo>
                    <a:cubicBezTo>
                      <a:pt x="4" y="9"/>
                      <a:pt x="8" y="6"/>
                      <a:pt x="16" y="4"/>
                    </a:cubicBezTo>
                    <a:cubicBezTo>
                      <a:pt x="17" y="4"/>
                      <a:pt x="17" y="2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5" y="2"/>
                      <a:pt x="0" y="6"/>
                      <a:pt x="0" y="11"/>
                    </a:cubicBezTo>
                    <a:cubicBezTo>
                      <a:pt x="0" y="17"/>
                      <a:pt x="4" y="21"/>
                      <a:pt x="10" y="22"/>
                    </a:cubicBezTo>
                    <a:cubicBezTo>
                      <a:pt x="15" y="24"/>
                      <a:pt x="23" y="24"/>
                      <a:pt x="28" y="24"/>
                    </a:cubicBezTo>
                    <a:cubicBezTo>
                      <a:pt x="41" y="24"/>
                      <a:pt x="47" y="26"/>
                      <a:pt x="47" y="31"/>
                    </a:cubicBezTo>
                    <a:cubicBezTo>
                      <a:pt x="47" y="35"/>
                      <a:pt x="45" y="37"/>
                      <a:pt x="39" y="38"/>
                    </a:cubicBezTo>
                    <a:cubicBezTo>
                      <a:pt x="40" y="39"/>
                      <a:pt x="41" y="40"/>
                      <a:pt x="42" y="42"/>
                    </a:cubicBezTo>
                    <a:cubicBezTo>
                      <a:pt x="47" y="40"/>
                      <a:pt x="51" y="37"/>
                      <a:pt x="51" y="31"/>
                    </a:cubicBezTo>
                    <a:cubicBezTo>
                      <a:pt x="51" y="20"/>
                      <a:pt x="35" y="20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Freeform 90">
                <a:extLst>
                  <a:ext uri="{FF2B5EF4-FFF2-40B4-BE49-F238E27FC236}">
                    <a16:creationId xmlns:a16="http://schemas.microsoft.com/office/drawing/2014/main" id="{D8C310E6-A4C0-4F7F-AC40-0B6990940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4950" y="4306888"/>
                <a:ext cx="23813" cy="38100"/>
              </a:xfrm>
              <a:custGeom>
                <a:avLst/>
                <a:gdLst>
                  <a:gd name="T0" fmla="*/ 5 w 6"/>
                  <a:gd name="T1" fmla="*/ 1 h 10"/>
                  <a:gd name="T2" fmla="*/ 1 w 6"/>
                  <a:gd name="T3" fmla="*/ 0 h 10"/>
                  <a:gd name="T4" fmla="*/ 1 w 6"/>
                  <a:gd name="T5" fmla="*/ 9 h 10"/>
                  <a:gd name="T6" fmla="*/ 3 w 6"/>
                  <a:gd name="T7" fmla="*/ 10 h 10"/>
                  <a:gd name="T8" fmla="*/ 4 w 6"/>
                  <a:gd name="T9" fmla="*/ 10 h 10"/>
                  <a:gd name="T10" fmla="*/ 5 w 6"/>
                  <a:gd name="T11" fmla="*/ 7 h 10"/>
                  <a:gd name="T12" fmla="*/ 5 w 6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5" y="1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9"/>
                      <a:pt x="5" y="7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91">
                <a:extLst>
                  <a:ext uri="{FF2B5EF4-FFF2-40B4-BE49-F238E27FC236}">
                    <a16:creationId xmlns:a16="http://schemas.microsoft.com/office/drawing/2014/main" id="{8824D601-AFDC-4CA9-9D49-EF955EAC6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38" y="4229100"/>
                <a:ext cx="134938" cy="115888"/>
              </a:xfrm>
              <a:custGeom>
                <a:avLst/>
                <a:gdLst>
                  <a:gd name="T0" fmla="*/ 23 w 36"/>
                  <a:gd name="T1" fmla="*/ 14 h 31"/>
                  <a:gd name="T2" fmla="*/ 4 w 36"/>
                  <a:gd name="T3" fmla="*/ 6 h 31"/>
                  <a:gd name="T4" fmla="*/ 6 w 36"/>
                  <a:gd name="T5" fmla="*/ 2 h 31"/>
                  <a:gd name="T6" fmla="*/ 2 w 36"/>
                  <a:gd name="T7" fmla="*/ 0 h 31"/>
                  <a:gd name="T8" fmla="*/ 0 w 36"/>
                  <a:gd name="T9" fmla="*/ 6 h 31"/>
                  <a:gd name="T10" fmla="*/ 23 w 36"/>
                  <a:gd name="T11" fmla="*/ 18 h 31"/>
                  <a:gd name="T12" fmla="*/ 31 w 36"/>
                  <a:gd name="T13" fmla="*/ 21 h 31"/>
                  <a:gd name="T14" fmla="*/ 31 w 36"/>
                  <a:gd name="T15" fmla="*/ 28 h 31"/>
                  <a:gd name="T16" fmla="*/ 32 w 36"/>
                  <a:gd name="T17" fmla="*/ 31 h 31"/>
                  <a:gd name="T18" fmla="*/ 33 w 36"/>
                  <a:gd name="T19" fmla="*/ 31 h 31"/>
                  <a:gd name="T20" fmla="*/ 35 w 36"/>
                  <a:gd name="T21" fmla="*/ 30 h 31"/>
                  <a:gd name="T22" fmla="*/ 34 w 36"/>
                  <a:gd name="T23" fmla="*/ 19 h 31"/>
                  <a:gd name="T24" fmla="*/ 23 w 36"/>
                  <a:gd name="T2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1">
                    <a:moveTo>
                      <a:pt x="23" y="14"/>
                    </a:moveTo>
                    <a:cubicBezTo>
                      <a:pt x="10" y="14"/>
                      <a:pt x="4" y="12"/>
                      <a:pt x="4" y="6"/>
                    </a:cubicBezTo>
                    <a:cubicBezTo>
                      <a:pt x="4" y="4"/>
                      <a:pt x="6" y="2"/>
                      <a:pt x="6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4"/>
                      <a:pt x="0" y="6"/>
                    </a:cubicBezTo>
                    <a:cubicBezTo>
                      <a:pt x="0" y="18"/>
                      <a:pt x="16" y="18"/>
                      <a:pt x="23" y="18"/>
                    </a:cubicBezTo>
                    <a:cubicBezTo>
                      <a:pt x="23" y="18"/>
                      <a:pt x="29" y="18"/>
                      <a:pt x="31" y="21"/>
                    </a:cubicBezTo>
                    <a:cubicBezTo>
                      <a:pt x="32" y="23"/>
                      <a:pt x="32" y="25"/>
                      <a:pt x="31" y="28"/>
                    </a:cubicBezTo>
                    <a:cubicBezTo>
                      <a:pt x="31" y="30"/>
                      <a:pt x="31" y="31"/>
                      <a:pt x="32" y="31"/>
                    </a:cubicBezTo>
                    <a:cubicBezTo>
                      <a:pt x="32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5" y="30"/>
                    </a:cubicBezTo>
                    <a:cubicBezTo>
                      <a:pt x="36" y="26"/>
                      <a:pt x="36" y="22"/>
                      <a:pt x="34" y="19"/>
                    </a:cubicBezTo>
                    <a:cubicBezTo>
                      <a:pt x="31" y="14"/>
                      <a:pt x="23" y="14"/>
                      <a:pt x="2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16D83B-EE97-4853-B670-0DF7740C7DC6}"/>
                </a:ext>
              </a:extLst>
            </p:cNvPr>
            <p:cNvSpPr txBox="1"/>
            <p:nvPr/>
          </p:nvSpPr>
          <p:spPr>
            <a:xfrm>
              <a:off x="6327193" y="4208968"/>
              <a:ext cx="3083508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TRADITIONAL REMEDIES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118285-BA76-41B5-B78A-27668D075056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19ECCE5-CBF5-40DE-9643-A27BB2627DEF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5A1F1A-10D7-4998-9672-FC1F97AEEC7E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12B56C-1070-43C4-8DC9-6C7CB97053A1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D5B3D7D-DC67-48FE-9865-92590BF77923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4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4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888D87-731E-4786-9F98-6D723D18EA0E}"/>
              </a:ext>
            </a:extLst>
          </p:cNvPr>
          <p:cNvSpPr/>
          <p:nvPr/>
        </p:nvSpPr>
        <p:spPr>
          <a:xfrm>
            <a:off x="4064000" y="914400"/>
            <a:ext cx="40640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99B008-E5A1-4C27-BFFB-3111876D8F76}"/>
              </a:ext>
            </a:extLst>
          </p:cNvPr>
          <p:cNvSpPr/>
          <p:nvPr/>
        </p:nvSpPr>
        <p:spPr>
          <a:xfrm>
            <a:off x="0" y="3657600"/>
            <a:ext cx="40640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99BD23"/>
                </a:solidFill>
              </a:rPr>
              <a:t>98%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2D4787-243D-41AF-B9D5-169BCBB08876}"/>
              </a:ext>
            </a:extLst>
          </p:cNvPr>
          <p:cNvSpPr/>
          <p:nvPr/>
        </p:nvSpPr>
        <p:spPr>
          <a:xfrm>
            <a:off x="8128000" y="3657600"/>
            <a:ext cx="40640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42941"/>
                </a:solidFill>
              </a:rPr>
              <a:t>Heading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594179-90A5-45AC-A9F2-2DCE4F202F7E}"/>
              </a:ext>
            </a:extLst>
          </p:cNvPr>
          <p:cNvGrpSpPr/>
          <p:nvPr/>
        </p:nvGrpSpPr>
        <p:grpSpPr>
          <a:xfrm>
            <a:off x="0" y="914400"/>
            <a:ext cx="4064000" cy="2743200"/>
            <a:chOff x="0" y="914400"/>
            <a:chExt cx="40640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B2B3FA-7E4F-447E-BE23-06ABE957E88B}"/>
                </a:ext>
              </a:extLst>
            </p:cNvPr>
            <p:cNvSpPr/>
            <p:nvPr/>
          </p:nvSpPr>
          <p:spPr>
            <a:xfrm>
              <a:off x="0" y="914400"/>
              <a:ext cx="40640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8F3F7284-4474-4A3A-9769-519414049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744" y="1239874"/>
              <a:ext cx="544512" cy="656871"/>
            </a:xfrm>
            <a:custGeom>
              <a:avLst/>
              <a:gdLst>
                <a:gd name="T0" fmla="*/ 10 w 80"/>
                <a:gd name="T1" fmla="*/ 0 h 96"/>
                <a:gd name="T2" fmla="*/ 0 w 80"/>
                <a:gd name="T3" fmla="*/ 86 h 96"/>
                <a:gd name="T4" fmla="*/ 70 w 80"/>
                <a:gd name="T5" fmla="*/ 96 h 96"/>
                <a:gd name="T6" fmla="*/ 80 w 80"/>
                <a:gd name="T7" fmla="*/ 10 h 96"/>
                <a:gd name="T8" fmla="*/ 52 w 80"/>
                <a:gd name="T9" fmla="*/ 12 h 96"/>
                <a:gd name="T10" fmla="*/ 56 w 80"/>
                <a:gd name="T11" fmla="*/ 28 h 96"/>
                <a:gd name="T12" fmla="*/ 44 w 80"/>
                <a:gd name="T13" fmla="*/ 20 h 96"/>
                <a:gd name="T14" fmla="*/ 52 w 80"/>
                <a:gd name="T15" fmla="*/ 40 h 96"/>
                <a:gd name="T16" fmla="*/ 56 w 80"/>
                <a:gd name="T17" fmla="*/ 56 h 96"/>
                <a:gd name="T18" fmla="*/ 44 w 80"/>
                <a:gd name="T19" fmla="*/ 48 h 96"/>
                <a:gd name="T20" fmla="*/ 16 w 80"/>
                <a:gd name="T21" fmla="*/ 12 h 96"/>
                <a:gd name="T22" fmla="*/ 20 w 80"/>
                <a:gd name="T23" fmla="*/ 28 h 96"/>
                <a:gd name="T24" fmla="*/ 8 w 80"/>
                <a:gd name="T25" fmla="*/ 20 h 96"/>
                <a:gd name="T26" fmla="*/ 16 w 80"/>
                <a:gd name="T27" fmla="*/ 40 h 96"/>
                <a:gd name="T28" fmla="*/ 20 w 80"/>
                <a:gd name="T29" fmla="*/ 56 h 96"/>
                <a:gd name="T30" fmla="*/ 8 w 80"/>
                <a:gd name="T31" fmla="*/ 48 h 96"/>
                <a:gd name="T32" fmla="*/ 16 w 80"/>
                <a:gd name="T33" fmla="*/ 84 h 96"/>
                <a:gd name="T34" fmla="*/ 16 w 80"/>
                <a:gd name="T35" fmla="*/ 68 h 96"/>
                <a:gd name="T36" fmla="*/ 20 w 80"/>
                <a:gd name="T37" fmla="*/ 84 h 96"/>
                <a:gd name="T38" fmla="*/ 28 w 80"/>
                <a:gd name="T39" fmla="*/ 84 h 96"/>
                <a:gd name="T40" fmla="*/ 24 w 80"/>
                <a:gd name="T41" fmla="*/ 68 h 96"/>
                <a:gd name="T42" fmla="*/ 36 w 80"/>
                <a:gd name="T43" fmla="*/ 76 h 96"/>
                <a:gd name="T44" fmla="*/ 28 w 80"/>
                <a:gd name="T45" fmla="*/ 56 h 96"/>
                <a:gd name="T46" fmla="*/ 24 w 80"/>
                <a:gd name="T47" fmla="*/ 40 h 96"/>
                <a:gd name="T48" fmla="*/ 36 w 80"/>
                <a:gd name="T49" fmla="*/ 48 h 96"/>
                <a:gd name="T50" fmla="*/ 28 w 80"/>
                <a:gd name="T51" fmla="*/ 28 h 96"/>
                <a:gd name="T52" fmla="*/ 24 w 80"/>
                <a:gd name="T53" fmla="*/ 12 h 96"/>
                <a:gd name="T54" fmla="*/ 36 w 80"/>
                <a:gd name="T55" fmla="*/ 20 h 96"/>
                <a:gd name="T56" fmla="*/ 64 w 80"/>
                <a:gd name="T57" fmla="*/ 84 h 96"/>
                <a:gd name="T58" fmla="*/ 44 w 80"/>
                <a:gd name="T59" fmla="*/ 76 h 96"/>
                <a:gd name="T60" fmla="*/ 64 w 80"/>
                <a:gd name="T61" fmla="*/ 68 h 96"/>
                <a:gd name="T62" fmla="*/ 64 w 80"/>
                <a:gd name="T63" fmla="*/ 84 h 96"/>
                <a:gd name="T64" fmla="*/ 60 w 80"/>
                <a:gd name="T65" fmla="*/ 56 h 96"/>
                <a:gd name="T66" fmla="*/ 64 w 80"/>
                <a:gd name="T67" fmla="*/ 40 h 96"/>
                <a:gd name="T68" fmla="*/ 64 w 80"/>
                <a:gd name="T69" fmla="*/ 56 h 96"/>
                <a:gd name="T70" fmla="*/ 60 w 80"/>
                <a:gd name="T71" fmla="*/ 28 h 96"/>
                <a:gd name="T72" fmla="*/ 64 w 80"/>
                <a:gd name="T73" fmla="*/ 12 h 96"/>
                <a:gd name="T74" fmla="*/ 64 w 80"/>
                <a:gd name="T75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96">
                  <a:moveTo>
                    <a:pt x="7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4" y="96"/>
                    <a:pt x="10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6" y="96"/>
                    <a:pt x="80" y="92"/>
                    <a:pt x="80" y="8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5"/>
                    <a:pt x="76" y="0"/>
                    <a:pt x="70" y="0"/>
                  </a:cubicBezTo>
                  <a:close/>
                  <a:moveTo>
                    <a:pt x="52" y="12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8" y="28"/>
                    <a:pt x="44" y="24"/>
                    <a:pt x="44" y="20"/>
                  </a:cubicBezTo>
                  <a:cubicBezTo>
                    <a:pt x="44" y="16"/>
                    <a:pt x="48" y="12"/>
                    <a:pt x="52" y="12"/>
                  </a:cubicBezTo>
                  <a:close/>
                  <a:moveTo>
                    <a:pt x="52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56"/>
                    <a:pt x="44" y="52"/>
                    <a:pt x="44" y="48"/>
                  </a:cubicBezTo>
                  <a:cubicBezTo>
                    <a:pt x="44" y="44"/>
                    <a:pt x="48" y="40"/>
                    <a:pt x="52" y="40"/>
                  </a:cubicBezTo>
                  <a:close/>
                  <a:moveTo>
                    <a:pt x="16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2" y="28"/>
                    <a:pt x="8" y="24"/>
                    <a:pt x="8" y="20"/>
                  </a:cubicBezTo>
                  <a:cubicBezTo>
                    <a:pt x="8" y="16"/>
                    <a:pt x="12" y="12"/>
                    <a:pt x="16" y="12"/>
                  </a:cubicBezTo>
                  <a:close/>
                  <a:moveTo>
                    <a:pt x="16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2" y="56"/>
                    <a:pt x="8" y="52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lose/>
                  <a:moveTo>
                    <a:pt x="16" y="84"/>
                  </a:moveTo>
                  <a:cubicBezTo>
                    <a:pt x="12" y="84"/>
                    <a:pt x="8" y="80"/>
                    <a:pt x="8" y="76"/>
                  </a:cubicBezTo>
                  <a:cubicBezTo>
                    <a:pt x="8" y="72"/>
                    <a:pt x="12" y="68"/>
                    <a:pt x="16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84"/>
                    <a:pt x="20" y="84"/>
                    <a:pt x="20" y="84"/>
                  </a:cubicBezTo>
                  <a:lnTo>
                    <a:pt x="16" y="84"/>
                  </a:lnTo>
                  <a:close/>
                  <a:moveTo>
                    <a:pt x="28" y="84"/>
                  </a:moveTo>
                  <a:cubicBezTo>
                    <a:pt x="24" y="84"/>
                    <a:pt x="24" y="84"/>
                    <a:pt x="24" y="84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2" y="68"/>
                    <a:pt x="36" y="72"/>
                    <a:pt x="36" y="76"/>
                  </a:cubicBezTo>
                  <a:cubicBezTo>
                    <a:pt x="36" y="80"/>
                    <a:pt x="32" y="84"/>
                    <a:pt x="28" y="84"/>
                  </a:cubicBezTo>
                  <a:close/>
                  <a:moveTo>
                    <a:pt x="28" y="56"/>
                  </a:moveTo>
                  <a:cubicBezTo>
                    <a:pt x="24" y="56"/>
                    <a:pt x="24" y="56"/>
                    <a:pt x="24" y="5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2" y="40"/>
                    <a:pt x="36" y="44"/>
                    <a:pt x="36" y="48"/>
                  </a:cubicBezTo>
                  <a:cubicBezTo>
                    <a:pt x="36" y="52"/>
                    <a:pt x="32" y="56"/>
                    <a:pt x="28" y="56"/>
                  </a:cubicBezTo>
                  <a:close/>
                  <a:moveTo>
                    <a:pt x="28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2" y="12"/>
                    <a:pt x="36" y="16"/>
                    <a:pt x="36" y="20"/>
                  </a:cubicBezTo>
                  <a:cubicBezTo>
                    <a:pt x="36" y="24"/>
                    <a:pt x="32" y="28"/>
                    <a:pt x="28" y="28"/>
                  </a:cubicBezTo>
                  <a:close/>
                  <a:moveTo>
                    <a:pt x="64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48" y="84"/>
                    <a:pt x="44" y="80"/>
                    <a:pt x="44" y="76"/>
                  </a:cubicBezTo>
                  <a:cubicBezTo>
                    <a:pt x="44" y="72"/>
                    <a:pt x="48" y="68"/>
                    <a:pt x="52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8"/>
                    <a:pt x="72" y="72"/>
                    <a:pt x="72" y="76"/>
                  </a:cubicBezTo>
                  <a:cubicBezTo>
                    <a:pt x="72" y="80"/>
                    <a:pt x="68" y="84"/>
                    <a:pt x="64" y="84"/>
                  </a:cubicBezTo>
                  <a:close/>
                  <a:moveTo>
                    <a:pt x="64" y="5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0"/>
                    <a:pt x="72" y="44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  <a:moveTo>
                    <a:pt x="64" y="28"/>
                  </a:moveTo>
                  <a:cubicBezTo>
                    <a:pt x="60" y="28"/>
                    <a:pt x="60" y="28"/>
                    <a:pt x="60" y="28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8" y="12"/>
                    <a:pt x="72" y="16"/>
                    <a:pt x="72" y="20"/>
                  </a:cubicBezTo>
                  <a:cubicBezTo>
                    <a:pt x="72" y="24"/>
                    <a:pt x="68" y="28"/>
                    <a:pt x="64" y="28"/>
                  </a:cubicBezTo>
                  <a:close/>
                </a:path>
              </a:pathLst>
            </a:custGeom>
            <a:solidFill>
              <a:srgbClr val="0429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55477D-7C74-4434-BB1B-471DEC747262}"/>
                </a:ext>
              </a:extLst>
            </p:cNvPr>
            <p:cNvSpPr txBox="1"/>
            <p:nvPr/>
          </p:nvSpPr>
          <p:spPr>
            <a:xfrm>
              <a:off x="232231" y="2101021"/>
              <a:ext cx="361405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 your dieses, diagnostics, results, research and development, project or thesis work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621BCE-761C-4A62-BD6E-8016F2EBFAC0}"/>
              </a:ext>
            </a:extLst>
          </p:cNvPr>
          <p:cNvGrpSpPr/>
          <p:nvPr/>
        </p:nvGrpSpPr>
        <p:grpSpPr>
          <a:xfrm>
            <a:off x="8128000" y="914400"/>
            <a:ext cx="4064000" cy="2743200"/>
            <a:chOff x="8128000" y="914400"/>
            <a:chExt cx="4064000" cy="27432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5F5B26-5EDC-4A4A-9023-A538E0922D4D}"/>
                </a:ext>
              </a:extLst>
            </p:cNvPr>
            <p:cNvSpPr/>
            <p:nvPr/>
          </p:nvSpPr>
          <p:spPr>
            <a:xfrm>
              <a:off x="8128000" y="914400"/>
              <a:ext cx="40640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91B647-5B3A-47D1-87B4-1055E01C431A}"/>
                </a:ext>
              </a:extLst>
            </p:cNvPr>
            <p:cNvSpPr txBox="1"/>
            <p:nvPr/>
          </p:nvSpPr>
          <p:spPr>
            <a:xfrm>
              <a:off x="8352972" y="1260533"/>
              <a:ext cx="361405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 your dieses, diagnostics, results, research and development, project or thesis work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682C69-BA7D-45E3-BFC2-13BC98C18B83}"/>
                </a:ext>
              </a:extLst>
            </p:cNvPr>
            <p:cNvSpPr/>
            <p:nvPr/>
          </p:nvSpPr>
          <p:spPr>
            <a:xfrm>
              <a:off x="8490857" y="2695915"/>
              <a:ext cx="3468912" cy="615553"/>
            </a:xfrm>
            <a:prstGeom prst="roundRect">
              <a:avLst>
                <a:gd name="adj" fmla="val 50000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Heading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CC68B3F-B624-4703-A782-37F4910AD9E8}"/>
              </a:ext>
            </a:extLst>
          </p:cNvPr>
          <p:cNvSpPr txBox="1"/>
          <p:nvPr/>
        </p:nvSpPr>
        <p:spPr>
          <a:xfrm>
            <a:off x="4288972" y="2507735"/>
            <a:ext cx="361405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99BD23"/>
                </a:solidFill>
              </a:rPr>
              <a:t>$$$ billion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A2CE89-4182-487E-ADFC-07EBB7AFCF05}"/>
              </a:ext>
            </a:extLst>
          </p:cNvPr>
          <p:cNvGrpSpPr/>
          <p:nvPr/>
        </p:nvGrpSpPr>
        <p:grpSpPr>
          <a:xfrm>
            <a:off x="5680302" y="1510268"/>
            <a:ext cx="831396" cy="824105"/>
            <a:chOff x="4117975" y="3279775"/>
            <a:chExt cx="361950" cy="358776"/>
          </a:xfrm>
          <a:solidFill>
            <a:srgbClr val="99BD23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DB31811F-8BF8-4F99-B5FC-5C2A59576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5" y="3411538"/>
              <a:ext cx="361950" cy="227013"/>
            </a:xfrm>
            <a:custGeom>
              <a:avLst/>
              <a:gdLst>
                <a:gd name="T0" fmla="*/ 90 w 96"/>
                <a:gd name="T1" fmla="*/ 0 h 60"/>
                <a:gd name="T2" fmla="*/ 6 w 96"/>
                <a:gd name="T3" fmla="*/ 0 h 60"/>
                <a:gd name="T4" fmla="*/ 0 w 96"/>
                <a:gd name="T5" fmla="*/ 6 h 60"/>
                <a:gd name="T6" fmla="*/ 6 w 96"/>
                <a:gd name="T7" fmla="*/ 12 h 60"/>
                <a:gd name="T8" fmla="*/ 8 w 96"/>
                <a:gd name="T9" fmla="*/ 12 h 60"/>
                <a:gd name="T10" fmla="*/ 30 w 96"/>
                <a:gd name="T11" fmla="*/ 48 h 60"/>
                <a:gd name="T12" fmla="*/ 18 w 96"/>
                <a:gd name="T13" fmla="*/ 58 h 60"/>
                <a:gd name="T14" fmla="*/ 20 w 96"/>
                <a:gd name="T15" fmla="*/ 60 h 60"/>
                <a:gd name="T16" fmla="*/ 76 w 96"/>
                <a:gd name="T17" fmla="*/ 60 h 60"/>
                <a:gd name="T18" fmla="*/ 76 w 96"/>
                <a:gd name="T19" fmla="*/ 60 h 60"/>
                <a:gd name="T20" fmla="*/ 78 w 96"/>
                <a:gd name="T21" fmla="*/ 58 h 60"/>
                <a:gd name="T22" fmla="*/ 66 w 96"/>
                <a:gd name="T23" fmla="*/ 48 h 60"/>
                <a:gd name="T24" fmla="*/ 88 w 96"/>
                <a:gd name="T25" fmla="*/ 12 h 60"/>
                <a:gd name="T26" fmla="*/ 90 w 96"/>
                <a:gd name="T27" fmla="*/ 12 h 60"/>
                <a:gd name="T28" fmla="*/ 96 w 96"/>
                <a:gd name="T29" fmla="*/ 6 h 60"/>
                <a:gd name="T30" fmla="*/ 90 w 96"/>
                <a:gd name="T31" fmla="*/ 0 h 60"/>
                <a:gd name="T32" fmla="*/ 40 w 96"/>
                <a:gd name="T33" fmla="*/ 37 h 60"/>
                <a:gd name="T34" fmla="*/ 37 w 96"/>
                <a:gd name="T35" fmla="*/ 38 h 60"/>
                <a:gd name="T36" fmla="*/ 22 w 96"/>
                <a:gd name="T37" fmla="*/ 23 h 60"/>
                <a:gd name="T38" fmla="*/ 23 w 96"/>
                <a:gd name="T39" fmla="*/ 20 h 60"/>
                <a:gd name="T40" fmla="*/ 26 w 96"/>
                <a:gd name="T41" fmla="*/ 21 h 60"/>
                <a:gd name="T42" fmla="*/ 39 w 96"/>
                <a:gd name="T43" fmla="*/ 34 h 60"/>
                <a:gd name="T44" fmla="*/ 40 w 96"/>
                <a:gd name="T45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60">
                  <a:moveTo>
                    <a:pt x="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27"/>
                    <a:pt x="17" y="41"/>
                    <a:pt x="30" y="48"/>
                  </a:cubicBezTo>
                  <a:cubicBezTo>
                    <a:pt x="23" y="50"/>
                    <a:pt x="18" y="54"/>
                    <a:pt x="18" y="58"/>
                  </a:cubicBezTo>
                  <a:cubicBezTo>
                    <a:pt x="18" y="59"/>
                    <a:pt x="19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0"/>
                    <a:pt x="78" y="59"/>
                    <a:pt x="78" y="58"/>
                  </a:cubicBezTo>
                  <a:cubicBezTo>
                    <a:pt x="78" y="53"/>
                    <a:pt x="71" y="49"/>
                    <a:pt x="66" y="48"/>
                  </a:cubicBezTo>
                  <a:cubicBezTo>
                    <a:pt x="79" y="41"/>
                    <a:pt x="87" y="27"/>
                    <a:pt x="88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3"/>
                    <a:pt x="93" y="0"/>
                    <a:pt x="90" y="0"/>
                  </a:cubicBezTo>
                  <a:close/>
                  <a:moveTo>
                    <a:pt x="40" y="37"/>
                  </a:moveTo>
                  <a:cubicBezTo>
                    <a:pt x="39" y="38"/>
                    <a:pt x="38" y="38"/>
                    <a:pt x="37" y="38"/>
                  </a:cubicBezTo>
                  <a:cubicBezTo>
                    <a:pt x="30" y="35"/>
                    <a:pt x="25" y="30"/>
                    <a:pt x="22" y="23"/>
                  </a:cubicBezTo>
                  <a:cubicBezTo>
                    <a:pt x="22" y="22"/>
                    <a:pt x="22" y="21"/>
                    <a:pt x="23" y="20"/>
                  </a:cubicBezTo>
                  <a:cubicBezTo>
                    <a:pt x="24" y="20"/>
                    <a:pt x="25" y="20"/>
                    <a:pt x="26" y="21"/>
                  </a:cubicBezTo>
                  <a:cubicBezTo>
                    <a:pt x="28" y="27"/>
                    <a:pt x="33" y="32"/>
                    <a:pt x="39" y="34"/>
                  </a:cubicBezTo>
                  <a:cubicBezTo>
                    <a:pt x="40" y="35"/>
                    <a:pt x="40" y="36"/>
                    <a:pt x="4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CC95BD83-4A29-4AE2-A304-EAAD987BB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3279775"/>
              <a:ext cx="142875" cy="117475"/>
            </a:xfrm>
            <a:custGeom>
              <a:avLst/>
              <a:gdLst>
                <a:gd name="T0" fmla="*/ 2 w 38"/>
                <a:gd name="T1" fmla="*/ 31 h 31"/>
                <a:gd name="T2" fmla="*/ 18 w 38"/>
                <a:gd name="T3" fmla="*/ 31 h 31"/>
                <a:gd name="T4" fmla="*/ 20 w 38"/>
                <a:gd name="T5" fmla="*/ 30 h 31"/>
                <a:gd name="T6" fmla="*/ 33 w 38"/>
                <a:gd name="T7" fmla="*/ 1 h 31"/>
                <a:gd name="T8" fmla="*/ 30 w 38"/>
                <a:gd name="T9" fmla="*/ 0 h 31"/>
                <a:gd name="T10" fmla="*/ 1 w 38"/>
                <a:gd name="T11" fmla="*/ 28 h 31"/>
                <a:gd name="T12" fmla="*/ 0 w 38"/>
                <a:gd name="T13" fmla="*/ 30 h 31"/>
                <a:gd name="T14" fmla="*/ 2 w 38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1">
                  <a:moveTo>
                    <a:pt x="2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20" y="30"/>
                  </a:cubicBezTo>
                  <a:cubicBezTo>
                    <a:pt x="36" y="7"/>
                    <a:pt x="38" y="5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6" y="0"/>
                    <a:pt x="23" y="4"/>
                    <a:pt x="1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1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CC2899-C397-4E9B-97DF-C6FD5DC5A192}"/>
              </a:ext>
            </a:extLst>
          </p:cNvPr>
          <p:cNvGrpSpPr/>
          <p:nvPr/>
        </p:nvGrpSpPr>
        <p:grpSpPr>
          <a:xfrm>
            <a:off x="4064000" y="3657600"/>
            <a:ext cx="4064000" cy="2743200"/>
            <a:chOff x="4064000" y="3657600"/>
            <a:chExt cx="4064000" cy="2743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C447239-1F39-4917-B406-1D2FE857BA09}"/>
                </a:ext>
              </a:extLst>
            </p:cNvPr>
            <p:cNvSpPr/>
            <p:nvPr/>
          </p:nvSpPr>
          <p:spPr>
            <a:xfrm>
              <a:off x="4064000" y="3657600"/>
              <a:ext cx="40640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E0D11F-32AE-4FB8-B871-4EC7EFDCC383}"/>
                </a:ext>
              </a:extLst>
            </p:cNvPr>
            <p:cNvSpPr txBox="1"/>
            <p:nvPr/>
          </p:nvSpPr>
          <p:spPr>
            <a:xfrm>
              <a:off x="4288972" y="4809099"/>
              <a:ext cx="361405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 your dieses, diagnostics, results, research and development, project or thesis work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CD1BB5A-D334-4C22-BF14-D2C3F230595F}"/>
                </a:ext>
              </a:extLst>
            </p:cNvPr>
            <p:cNvGrpSpPr/>
            <p:nvPr/>
          </p:nvGrpSpPr>
          <p:grpSpPr>
            <a:xfrm>
              <a:off x="5754087" y="4018196"/>
              <a:ext cx="683828" cy="686838"/>
              <a:chOff x="7724775" y="3998913"/>
              <a:chExt cx="360363" cy="361950"/>
            </a:xfrm>
            <a:solidFill>
              <a:srgbClr val="EF5B61"/>
            </a:solidFill>
          </p:grpSpPr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id="{23EB49EE-4929-466B-8484-FE23A1496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5" y="4014788"/>
                <a:ext cx="134938" cy="104775"/>
              </a:xfrm>
              <a:custGeom>
                <a:avLst/>
                <a:gdLst>
                  <a:gd name="T0" fmla="*/ 35 w 36"/>
                  <a:gd name="T1" fmla="*/ 2 h 28"/>
                  <a:gd name="T2" fmla="*/ 13 w 36"/>
                  <a:gd name="T3" fmla="*/ 8 h 28"/>
                  <a:gd name="T4" fmla="*/ 2 w 36"/>
                  <a:gd name="T5" fmla="*/ 12 h 28"/>
                  <a:gd name="T6" fmla="*/ 0 w 36"/>
                  <a:gd name="T7" fmla="*/ 13 h 28"/>
                  <a:gd name="T8" fmla="*/ 0 w 36"/>
                  <a:gd name="T9" fmla="*/ 15 h 28"/>
                  <a:gd name="T10" fmla="*/ 31 w 36"/>
                  <a:gd name="T11" fmla="*/ 28 h 28"/>
                  <a:gd name="T12" fmla="*/ 36 w 36"/>
                  <a:gd name="T13" fmla="*/ 28 h 28"/>
                  <a:gd name="T14" fmla="*/ 35 w 36"/>
                  <a:gd name="T1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8">
                    <a:moveTo>
                      <a:pt x="35" y="2"/>
                    </a:moveTo>
                    <a:cubicBezTo>
                      <a:pt x="27" y="0"/>
                      <a:pt x="19" y="4"/>
                      <a:pt x="13" y="8"/>
                    </a:cubicBezTo>
                    <a:cubicBezTo>
                      <a:pt x="9" y="10"/>
                      <a:pt x="5" y="12"/>
                      <a:pt x="2" y="12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3" y="22"/>
                      <a:pt x="17" y="28"/>
                      <a:pt x="31" y="28"/>
                    </a:cubicBezTo>
                    <a:cubicBezTo>
                      <a:pt x="33" y="28"/>
                      <a:pt x="34" y="28"/>
                      <a:pt x="36" y="28"/>
                    </a:cubicBezTo>
                    <a:cubicBezTo>
                      <a:pt x="34" y="8"/>
                      <a:pt x="34" y="6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84">
                <a:extLst>
                  <a:ext uri="{FF2B5EF4-FFF2-40B4-BE49-F238E27FC236}">
                    <a16:creationId xmlns:a16="http://schemas.microsoft.com/office/drawing/2014/main" id="{B5E64D99-7816-4CC9-BFCE-E09A2DAB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75" y="4010025"/>
                <a:ext cx="131763" cy="109538"/>
              </a:xfrm>
              <a:custGeom>
                <a:avLst/>
                <a:gdLst>
                  <a:gd name="T0" fmla="*/ 35 w 35"/>
                  <a:gd name="T1" fmla="*/ 14 h 29"/>
                  <a:gd name="T2" fmla="*/ 33 w 35"/>
                  <a:gd name="T3" fmla="*/ 13 h 29"/>
                  <a:gd name="T4" fmla="*/ 22 w 35"/>
                  <a:gd name="T5" fmla="*/ 8 h 29"/>
                  <a:gd name="T6" fmla="*/ 0 w 35"/>
                  <a:gd name="T7" fmla="*/ 3 h 29"/>
                  <a:gd name="T8" fmla="*/ 0 w 35"/>
                  <a:gd name="T9" fmla="*/ 29 h 29"/>
                  <a:gd name="T10" fmla="*/ 4 w 35"/>
                  <a:gd name="T11" fmla="*/ 29 h 29"/>
                  <a:gd name="T12" fmla="*/ 35 w 35"/>
                  <a:gd name="T13" fmla="*/ 16 h 29"/>
                  <a:gd name="T14" fmla="*/ 35 w 35"/>
                  <a:gd name="T15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9">
                    <a:moveTo>
                      <a:pt x="35" y="14"/>
                    </a:moveTo>
                    <a:cubicBezTo>
                      <a:pt x="34" y="13"/>
                      <a:pt x="34" y="13"/>
                      <a:pt x="33" y="13"/>
                    </a:cubicBezTo>
                    <a:cubicBezTo>
                      <a:pt x="30" y="13"/>
                      <a:pt x="26" y="11"/>
                      <a:pt x="22" y="8"/>
                    </a:cubicBezTo>
                    <a:cubicBezTo>
                      <a:pt x="16" y="5"/>
                      <a:pt x="8" y="0"/>
                      <a:pt x="0" y="3"/>
                    </a:cubicBezTo>
                    <a:cubicBezTo>
                      <a:pt x="2" y="7"/>
                      <a:pt x="1" y="8"/>
                      <a:pt x="0" y="29"/>
                    </a:cubicBezTo>
                    <a:cubicBezTo>
                      <a:pt x="1" y="29"/>
                      <a:pt x="3" y="29"/>
                      <a:pt x="4" y="29"/>
                    </a:cubicBezTo>
                    <a:cubicBezTo>
                      <a:pt x="19" y="29"/>
                      <a:pt x="32" y="23"/>
                      <a:pt x="35" y="16"/>
                    </a:cubicBezTo>
                    <a:cubicBezTo>
                      <a:pt x="35" y="15"/>
                      <a:pt x="35" y="14"/>
                      <a:pt x="3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85">
                <a:extLst>
                  <a:ext uri="{FF2B5EF4-FFF2-40B4-BE49-F238E27FC236}">
                    <a16:creationId xmlns:a16="http://schemas.microsoft.com/office/drawing/2014/main" id="{CEBB0833-1E8D-44D7-8977-1DF29225F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438" y="4133850"/>
                <a:ext cx="63500" cy="79375"/>
              </a:xfrm>
              <a:custGeom>
                <a:avLst/>
                <a:gdLst>
                  <a:gd name="T0" fmla="*/ 2 w 17"/>
                  <a:gd name="T1" fmla="*/ 4 h 21"/>
                  <a:gd name="T2" fmla="*/ 13 w 17"/>
                  <a:gd name="T3" fmla="*/ 11 h 21"/>
                  <a:gd name="T4" fmla="*/ 7 w 17"/>
                  <a:gd name="T5" fmla="*/ 18 h 21"/>
                  <a:gd name="T6" fmla="*/ 11 w 17"/>
                  <a:gd name="T7" fmla="*/ 21 h 21"/>
                  <a:gd name="T8" fmla="*/ 17 w 17"/>
                  <a:gd name="T9" fmla="*/ 11 h 21"/>
                  <a:gd name="T10" fmla="*/ 3 w 17"/>
                  <a:gd name="T11" fmla="*/ 0 h 21"/>
                  <a:gd name="T12" fmla="*/ 0 w 17"/>
                  <a:gd name="T13" fmla="*/ 1 h 21"/>
                  <a:gd name="T14" fmla="*/ 2 w 17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1">
                    <a:moveTo>
                      <a:pt x="2" y="4"/>
                    </a:moveTo>
                    <a:cubicBezTo>
                      <a:pt x="10" y="6"/>
                      <a:pt x="13" y="9"/>
                      <a:pt x="13" y="11"/>
                    </a:cubicBezTo>
                    <a:cubicBezTo>
                      <a:pt x="13" y="15"/>
                      <a:pt x="11" y="17"/>
                      <a:pt x="7" y="18"/>
                    </a:cubicBezTo>
                    <a:cubicBezTo>
                      <a:pt x="8" y="19"/>
                      <a:pt x="10" y="20"/>
                      <a:pt x="11" y="21"/>
                    </a:cubicBezTo>
                    <a:cubicBezTo>
                      <a:pt x="15" y="19"/>
                      <a:pt x="17" y="15"/>
                      <a:pt x="17" y="11"/>
                    </a:cubicBezTo>
                    <a:cubicBezTo>
                      <a:pt x="17" y="6"/>
                      <a:pt x="12" y="2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id="{4857777F-93EE-4DF7-A64A-D3E884A80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3998913"/>
                <a:ext cx="76200" cy="195263"/>
              </a:xfrm>
              <a:custGeom>
                <a:avLst/>
                <a:gdLst>
                  <a:gd name="T0" fmla="*/ 17 w 20"/>
                  <a:gd name="T1" fmla="*/ 52 h 52"/>
                  <a:gd name="T2" fmla="*/ 20 w 20"/>
                  <a:gd name="T3" fmla="*/ 10 h 52"/>
                  <a:gd name="T4" fmla="*/ 10 w 20"/>
                  <a:gd name="T5" fmla="*/ 0 h 52"/>
                  <a:gd name="T6" fmla="*/ 0 w 20"/>
                  <a:gd name="T7" fmla="*/ 10 h 52"/>
                  <a:gd name="T8" fmla="*/ 3 w 20"/>
                  <a:gd name="T9" fmla="*/ 52 h 52"/>
                  <a:gd name="T10" fmla="*/ 17 w 20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2">
                    <a:moveTo>
                      <a:pt x="17" y="52"/>
                    </a:moveTo>
                    <a:cubicBezTo>
                      <a:pt x="17" y="52"/>
                      <a:pt x="20" y="12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2"/>
                      <a:pt x="3" y="52"/>
                      <a:pt x="3" y="52"/>
                    </a:cubicBezTo>
                    <a:lnTo>
                      <a:pt x="17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282A3819-ACD3-4FA2-9756-A4FDAF5CC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1938" y="4240213"/>
                <a:ext cx="44450" cy="30163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0 h 8"/>
                  <a:gd name="T4" fmla="*/ 0 w 12"/>
                  <a:gd name="T5" fmla="*/ 0 h 8"/>
                  <a:gd name="T6" fmla="*/ 0 w 12"/>
                  <a:gd name="T7" fmla="*/ 7 h 8"/>
                  <a:gd name="T8" fmla="*/ 6 w 12"/>
                  <a:gd name="T9" fmla="*/ 7 h 8"/>
                  <a:gd name="T10" fmla="*/ 12 w 1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cubicBezTo>
                      <a:pt x="12" y="5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7"/>
                    </a:cubicBezTo>
                    <a:cubicBezTo>
                      <a:pt x="2" y="7"/>
                      <a:pt x="4" y="7"/>
                      <a:pt x="6" y="7"/>
                    </a:cubicBezTo>
                    <a:cubicBezTo>
                      <a:pt x="7" y="7"/>
                      <a:pt x="9" y="7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A0B35359-9892-4258-9CD4-0FAB80915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4311650"/>
                <a:ext cx="38100" cy="49213"/>
              </a:xfrm>
              <a:custGeom>
                <a:avLst/>
                <a:gdLst>
                  <a:gd name="T0" fmla="*/ 5 w 10"/>
                  <a:gd name="T1" fmla="*/ 0 h 13"/>
                  <a:gd name="T2" fmla="*/ 5 w 10"/>
                  <a:gd name="T3" fmla="*/ 0 h 13"/>
                  <a:gd name="T4" fmla="*/ 0 w 10"/>
                  <a:gd name="T5" fmla="*/ 0 h 13"/>
                  <a:gd name="T6" fmla="*/ 1 w 10"/>
                  <a:gd name="T7" fmla="*/ 9 h 13"/>
                  <a:gd name="T8" fmla="*/ 5 w 10"/>
                  <a:gd name="T9" fmla="*/ 13 h 13"/>
                  <a:gd name="T10" fmla="*/ 9 w 10"/>
                  <a:gd name="T11" fmla="*/ 9 h 13"/>
                  <a:gd name="T12" fmla="*/ 10 w 10"/>
                  <a:gd name="T13" fmla="*/ 2 h 13"/>
                  <a:gd name="T14" fmla="*/ 5 w 1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1" y="11"/>
                      <a:pt x="3" y="13"/>
                      <a:pt x="5" y="13"/>
                    </a:cubicBezTo>
                    <a:cubicBezTo>
                      <a:pt x="7" y="13"/>
                      <a:pt x="9" y="11"/>
                      <a:pt x="9" y="9"/>
                    </a:cubicBezTo>
                    <a:cubicBezTo>
                      <a:pt x="9" y="7"/>
                      <a:pt x="9" y="4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89">
                <a:extLst>
                  <a:ext uri="{FF2B5EF4-FFF2-40B4-BE49-F238E27FC236}">
                    <a16:creationId xmlns:a16="http://schemas.microsoft.com/office/drawing/2014/main" id="{F940C770-9FE0-461B-BD50-BB4B76FA2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9388" y="4133850"/>
                <a:ext cx="192088" cy="158750"/>
              </a:xfrm>
              <a:custGeom>
                <a:avLst/>
                <a:gdLst>
                  <a:gd name="T0" fmla="*/ 28 w 51"/>
                  <a:gd name="T1" fmla="*/ 20 h 42"/>
                  <a:gd name="T2" fmla="*/ 11 w 51"/>
                  <a:gd name="T3" fmla="*/ 18 h 42"/>
                  <a:gd name="T4" fmla="*/ 4 w 51"/>
                  <a:gd name="T5" fmla="*/ 11 h 42"/>
                  <a:gd name="T6" fmla="*/ 16 w 51"/>
                  <a:gd name="T7" fmla="*/ 4 h 42"/>
                  <a:gd name="T8" fmla="*/ 17 w 51"/>
                  <a:gd name="T9" fmla="*/ 1 h 42"/>
                  <a:gd name="T10" fmla="*/ 15 w 51"/>
                  <a:gd name="T11" fmla="*/ 0 h 42"/>
                  <a:gd name="T12" fmla="*/ 0 w 51"/>
                  <a:gd name="T13" fmla="*/ 11 h 42"/>
                  <a:gd name="T14" fmla="*/ 10 w 51"/>
                  <a:gd name="T15" fmla="*/ 22 h 42"/>
                  <a:gd name="T16" fmla="*/ 28 w 51"/>
                  <a:gd name="T17" fmla="*/ 24 h 42"/>
                  <a:gd name="T18" fmla="*/ 47 w 51"/>
                  <a:gd name="T19" fmla="*/ 31 h 42"/>
                  <a:gd name="T20" fmla="*/ 39 w 51"/>
                  <a:gd name="T21" fmla="*/ 38 h 42"/>
                  <a:gd name="T22" fmla="*/ 42 w 51"/>
                  <a:gd name="T23" fmla="*/ 42 h 42"/>
                  <a:gd name="T24" fmla="*/ 51 w 51"/>
                  <a:gd name="T25" fmla="*/ 31 h 42"/>
                  <a:gd name="T26" fmla="*/ 28 w 51"/>
                  <a:gd name="T2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2">
                    <a:moveTo>
                      <a:pt x="28" y="20"/>
                    </a:moveTo>
                    <a:cubicBezTo>
                      <a:pt x="22" y="20"/>
                      <a:pt x="16" y="20"/>
                      <a:pt x="11" y="18"/>
                    </a:cubicBezTo>
                    <a:cubicBezTo>
                      <a:pt x="6" y="17"/>
                      <a:pt x="4" y="15"/>
                      <a:pt x="4" y="11"/>
                    </a:cubicBezTo>
                    <a:cubicBezTo>
                      <a:pt x="4" y="9"/>
                      <a:pt x="8" y="6"/>
                      <a:pt x="16" y="4"/>
                    </a:cubicBezTo>
                    <a:cubicBezTo>
                      <a:pt x="17" y="4"/>
                      <a:pt x="17" y="2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5" y="2"/>
                      <a:pt x="0" y="6"/>
                      <a:pt x="0" y="11"/>
                    </a:cubicBezTo>
                    <a:cubicBezTo>
                      <a:pt x="0" y="17"/>
                      <a:pt x="4" y="21"/>
                      <a:pt x="10" y="22"/>
                    </a:cubicBezTo>
                    <a:cubicBezTo>
                      <a:pt x="15" y="24"/>
                      <a:pt x="23" y="24"/>
                      <a:pt x="28" y="24"/>
                    </a:cubicBezTo>
                    <a:cubicBezTo>
                      <a:pt x="41" y="24"/>
                      <a:pt x="47" y="26"/>
                      <a:pt x="47" y="31"/>
                    </a:cubicBezTo>
                    <a:cubicBezTo>
                      <a:pt x="47" y="35"/>
                      <a:pt x="45" y="37"/>
                      <a:pt x="39" y="38"/>
                    </a:cubicBezTo>
                    <a:cubicBezTo>
                      <a:pt x="40" y="39"/>
                      <a:pt x="41" y="40"/>
                      <a:pt x="42" y="42"/>
                    </a:cubicBezTo>
                    <a:cubicBezTo>
                      <a:pt x="47" y="40"/>
                      <a:pt x="51" y="37"/>
                      <a:pt x="51" y="31"/>
                    </a:cubicBezTo>
                    <a:cubicBezTo>
                      <a:pt x="51" y="20"/>
                      <a:pt x="35" y="20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90">
                <a:extLst>
                  <a:ext uri="{FF2B5EF4-FFF2-40B4-BE49-F238E27FC236}">
                    <a16:creationId xmlns:a16="http://schemas.microsoft.com/office/drawing/2014/main" id="{EE4D309A-3A05-4246-9C31-01F9A293E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4950" y="4306888"/>
                <a:ext cx="23813" cy="38100"/>
              </a:xfrm>
              <a:custGeom>
                <a:avLst/>
                <a:gdLst>
                  <a:gd name="T0" fmla="*/ 5 w 6"/>
                  <a:gd name="T1" fmla="*/ 1 h 10"/>
                  <a:gd name="T2" fmla="*/ 1 w 6"/>
                  <a:gd name="T3" fmla="*/ 0 h 10"/>
                  <a:gd name="T4" fmla="*/ 1 w 6"/>
                  <a:gd name="T5" fmla="*/ 9 h 10"/>
                  <a:gd name="T6" fmla="*/ 3 w 6"/>
                  <a:gd name="T7" fmla="*/ 10 h 10"/>
                  <a:gd name="T8" fmla="*/ 4 w 6"/>
                  <a:gd name="T9" fmla="*/ 10 h 10"/>
                  <a:gd name="T10" fmla="*/ 5 w 6"/>
                  <a:gd name="T11" fmla="*/ 7 h 10"/>
                  <a:gd name="T12" fmla="*/ 5 w 6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5" y="1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9"/>
                      <a:pt x="5" y="7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91">
                <a:extLst>
                  <a:ext uri="{FF2B5EF4-FFF2-40B4-BE49-F238E27FC236}">
                    <a16:creationId xmlns:a16="http://schemas.microsoft.com/office/drawing/2014/main" id="{01670FC8-8B11-4064-9D01-2E4A8A9B1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38" y="4229100"/>
                <a:ext cx="134938" cy="115888"/>
              </a:xfrm>
              <a:custGeom>
                <a:avLst/>
                <a:gdLst>
                  <a:gd name="T0" fmla="*/ 23 w 36"/>
                  <a:gd name="T1" fmla="*/ 14 h 31"/>
                  <a:gd name="T2" fmla="*/ 4 w 36"/>
                  <a:gd name="T3" fmla="*/ 6 h 31"/>
                  <a:gd name="T4" fmla="*/ 6 w 36"/>
                  <a:gd name="T5" fmla="*/ 2 h 31"/>
                  <a:gd name="T6" fmla="*/ 2 w 36"/>
                  <a:gd name="T7" fmla="*/ 0 h 31"/>
                  <a:gd name="T8" fmla="*/ 0 w 36"/>
                  <a:gd name="T9" fmla="*/ 6 h 31"/>
                  <a:gd name="T10" fmla="*/ 23 w 36"/>
                  <a:gd name="T11" fmla="*/ 18 h 31"/>
                  <a:gd name="T12" fmla="*/ 31 w 36"/>
                  <a:gd name="T13" fmla="*/ 21 h 31"/>
                  <a:gd name="T14" fmla="*/ 31 w 36"/>
                  <a:gd name="T15" fmla="*/ 28 h 31"/>
                  <a:gd name="T16" fmla="*/ 32 w 36"/>
                  <a:gd name="T17" fmla="*/ 31 h 31"/>
                  <a:gd name="T18" fmla="*/ 33 w 36"/>
                  <a:gd name="T19" fmla="*/ 31 h 31"/>
                  <a:gd name="T20" fmla="*/ 35 w 36"/>
                  <a:gd name="T21" fmla="*/ 30 h 31"/>
                  <a:gd name="T22" fmla="*/ 34 w 36"/>
                  <a:gd name="T23" fmla="*/ 19 h 31"/>
                  <a:gd name="T24" fmla="*/ 23 w 36"/>
                  <a:gd name="T2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1">
                    <a:moveTo>
                      <a:pt x="23" y="14"/>
                    </a:moveTo>
                    <a:cubicBezTo>
                      <a:pt x="10" y="14"/>
                      <a:pt x="4" y="12"/>
                      <a:pt x="4" y="6"/>
                    </a:cubicBezTo>
                    <a:cubicBezTo>
                      <a:pt x="4" y="4"/>
                      <a:pt x="6" y="2"/>
                      <a:pt x="6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4"/>
                      <a:pt x="0" y="6"/>
                    </a:cubicBezTo>
                    <a:cubicBezTo>
                      <a:pt x="0" y="18"/>
                      <a:pt x="16" y="18"/>
                      <a:pt x="23" y="18"/>
                    </a:cubicBezTo>
                    <a:cubicBezTo>
                      <a:pt x="23" y="18"/>
                      <a:pt x="29" y="18"/>
                      <a:pt x="31" y="21"/>
                    </a:cubicBezTo>
                    <a:cubicBezTo>
                      <a:pt x="32" y="23"/>
                      <a:pt x="32" y="25"/>
                      <a:pt x="31" y="28"/>
                    </a:cubicBezTo>
                    <a:cubicBezTo>
                      <a:pt x="31" y="30"/>
                      <a:pt x="31" y="31"/>
                      <a:pt x="32" y="31"/>
                    </a:cubicBezTo>
                    <a:cubicBezTo>
                      <a:pt x="32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5" y="30"/>
                    </a:cubicBezTo>
                    <a:cubicBezTo>
                      <a:pt x="36" y="26"/>
                      <a:pt x="36" y="22"/>
                      <a:pt x="34" y="19"/>
                    </a:cubicBezTo>
                    <a:cubicBezTo>
                      <a:pt x="31" y="14"/>
                      <a:pt x="23" y="14"/>
                      <a:pt x="2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001E2D-E69C-4002-A6F2-6E215CE2B39E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87EEDE2-9385-4C7B-9087-4524B899C148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A9CEB5-82E9-4438-92DC-024829F84994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90EC29F-4631-4DC7-B0B4-953C34A64DD7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A28DF3-9C22-4154-AF09-C4EB64D1BA86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4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6608F7E8-C8B2-4FC7-A60D-8879E951762F}"/>
              </a:ext>
            </a:extLst>
          </p:cNvPr>
          <p:cNvSpPr/>
          <p:nvPr/>
        </p:nvSpPr>
        <p:spPr>
          <a:xfrm>
            <a:off x="3273825" y="5659161"/>
            <a:ext cx="5644353" cy="1198839"/>
          </a:xfrm>
          <a:custGeom>
            <a:avLst/>
            <a:gdLst>
              <a:gd name="connsiteX0" fmla="*/ 2822176 w 5644353"/>
              <a:gd name="connsiteY0" fmla="*/ 0 h 1198839"/>
              <a:gd name="connsiteX1" fmla="*/ 5587596 w 5644353"/>
              <a:gd name="connsiteY1" fmla="*/ 1081503 h 1198839"/>
              <a:gd name="connsiteX2" fmla="*/ 5644353 w 5644353"/>
              <a:gd name="connsiteY2" fmla="*/ 1198839 h 1198839"/>
              <a:gd name="connsiteX3" fmla="*/ 0 w 5644353"/>
              <a:gd name="connsiteY3" fmla="*/ 1198839 h 1198839"/>
              <a:gd name="connsiteX4" fmla="*/ 56756 w 5644353"/>
              <a:gd name="connsiteY4" fmla="*/ 1081503 h 1198839"/>
              <a:gd name="connsiteX5" fmla="*/ 2822176 w 5644353"/>
              <a:gd name="connsiteY5" fmla="*/ 0 h 119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4353" h="1198839">
                <a:moveTo>
                  <a:pt x="2822176" y="0"/>
                </a:moveTo>
                <a:cubicBezTo>
                  <a:pt x="4121523" y="0"/>
                  <a:pt x="5220979" y="454935"/>
                  <a:pt x="5587596" y="1081503"/>
                </a:cubicBezTo>
                <a:lnTo>
                  <a:pt x="5644353" y="1198839"/>
                </a:lnTo>
                <a:lnTo>
                  <a:pt x="0" y="1198839"/>
                </a:lnTo>
                <a:lnTo>
                  <a:pt x="56756" y="1081503"/>
                </a:lnTo>
                <a:cubicBezTo>
                  <a:pt x="423373" y="454935"/>
                  <a:pt x="1522829" y="0"/>
                  <a:pt x="282217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AB03CA-6452-4818-B2D8-C420EB368B98}"/>
              </a:ext>
            </a:extLst>
          </p:cNvPr>
          <p:cNvGrpSpPr/>
          <p:nvPr/>
        </p:nvGrpSpPr>
        <p:grpSpPr>
          <a:xfrm>
            <a:off x="5025389" y="2077234"/>
            <a:ext cx="2051306" cy="3581927"/>
            <a:chOff x="5025389" y="2077234"/>
            <a:chExt cx="2051306" cy="358192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F53F26B-E4F7-4713-8B72-6D4316F2C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324" y="2077234"/>
              <a:ext cx="465577" cy="2065134"/>
            </a:xfrm>
            <a:custGeom>
              <a:avLst/>
              <a:gdLst>
                <a:gd name="T0" fmla="*/ 171 w 171"/>
                <a:gd name="T1" fmla="*/ 757 h 757"/>
                <a:gd name="T2" fmla="*/ 171 w 171"/>
                <a:gd name="T3" fmla="*/ 102 h 757"/>
                <a:gd name="T4" fmla="*/ 70 w 171"/>
                <a:gd name="T5" fmla="*/ 0 h 757"/>
                <a:gd name="T6" fmla="*/ 0 w 171"/>
                <a:gd name="T7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757">
                  <a:moveTo>
                    <a:pt x="171" y="757"/>
                  </a:moveTo>
                  <a:cubicBezTo>
                    <a:pt x="171" y="102"/>
                    <a:pt x="171" y="102"/>
                    <a:pt x="171" y="102"/>
                  </a:cubicBezTo>
                  <a:cubicBezTo>
                    <a:pt x="171" y="46"/>
                    <a:pt x="126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048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5DEA4817-094F-47ED-BDE3-CE326A70E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901" y="2573927"/>
              <a:ext cx="973794" cy="788254"/>
            </a:xfrm>
            <a:custGeom>
              <a:avLst/>
              <a:gdLst>
                <a:gd name="T0" fmla="*/ 0 w 357"/>
                <a:gd name="T1" fmla="*/ 289 h 289"/>
                <a:gd name="T2" fmla="*/ 0 w 357"/>
                <a:gd name="T3" fmla="*/ 101 h 289"/>
                <a:gd name="T4" fmla="*/ 102 w 357"/>
                <a:gd name="T5" fmla="*/ 0 h 289"/>
                <a:gd name="T6" fmla="*/ 357 w 357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289">
                  <a:moveTo>
                    <a:pt x="0" y="289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357" y="0"/>
                    <a:pt x="357" y="0"/>
                    <a:pt x="357" y="0"/>
                  </a:cubicBezTo>
                </a:path>
              </a:pathLst>
            </a:custGeom>
            <a:noFill/>
            <a:ln w="9048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230EBE7-57A5-4672-B3BA-3AAFB3AC3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389" y="3064857"/>
              <a:ext cx="1077512" cy="1249222"/>
            </a:xfrm>
            <a:custGeom>
              <a:avLst/>
              <a:gdLst>
                <a:gd name="T0" fmla="*/ 395 w 395"/>
                <a:gd name="T1" fmla="*/ 458 h 458"/>
                <a:gd name="T2" fmla="*/ 395 w 395"/>
                <a:gd name="T3" fmla="*/ 101 h 458"/>
                <a:gd name="T4" fmla="*/ 294 w 395"/>
                <a:gd name="T5" fmla="*/ 0 h 458"/>
                <a:gd name="T6" fmla="*/ 0 w 395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458">
                  <a:moveTo>
                    <a:pt x="395" y="458"/>
                  </a:moveTo>
                  <a:cubicBezTo>
                    <a:pt x="395" y="101"/>
                    <a:pt x="395" y="101"/>
                    <a:pt x="395" y="101"/>
                  </a:cubicBezTo>
                  <a:cubicBezTo>
                    <a:pt x="395" y="45"/>
                    <a:pt x="350" y="0"/>
                    <a:pt x="29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048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AD98F0E4-FCDD-4E85-B443-06A3AB6DB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901" y="3673334"/>
              <a:ext cx="671860" cy="1159333"/>
            </a:xfrm>
            <a:custGeom>
              <a:avLst/>
              <a:gdLst>
                <a:gd name="T0" fmla="*/ 0 w 246"/>
                <a:gd name="T1" fmla="*/ 425 h 425"/>
                <a:gd name="T2" fmla="*/ 0 w 246"/>
                <a:gd name="T3" fmla="*/ 102 h 425"/>
                <a:gd name="T4" fmla="*/ 102 w 246"/>
                <a:gd name="T5" fmla="*/ 0 h 425"/>
                <a:gd name="T6" fmla="*/ 246 w 246"/>
                <a:gd name="T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425">
                  <a:moveTo>
                    <a:pt x="0" y="425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246" y="0"/>
                    <a:pt x="246" y="0"/>
                    <a:pt x="246" y="0"/>
                  </a:cubicBezTo>
                </a:path>
              </a:pathLst>
            </a:custGeom>
            <a:noFill/>
            <a:ln w="9048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946E41F3-B283-440F-AF77-79A8B50F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101" y="4328073"/>
              <a:ext cx="285800" cy="1331088"/>
            </a:xfrm>
            <a:custGeom>
              <a:avLst/>
              <a:gdLst>
                <a:gd name="T0" fmla="*/ 105 w 105"/>
                <a:gd name="T1" fmla="*/ 500 h 500"/>
                <a:gd name="T2" fmla="*/ 105 w 105"/>
                <a:gd name="T3" fmla="*/ 102 h 500"/>
                <a:gd name="T4" fmla="*/ 4 w 105"/>
                <a:gd name="T5" fmla="*/ 0 h 500"/>
                <a:gd name="T6" fmla="*/ 0 w 105"/>
                <a:gd name="T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500">
                  <a:moveTo>
                    <a:pt x="105" y="500"/>
                  </a:moveTo>
                  <a:cubicBezTo>
                    <a:pt x="105" y="102"/>
                    <a:pt x="105" y="102"/>
                    <a:pt x="105" y="102"/>
                  </a:cubicBezTo>
                  <a:cubicBezTo>
                    <a:pt x="105" y="46"/>
                    <a:pt x="60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048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296DEF6-7C7B-4AF5-A3DA-0D9042DDA5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03219" y="4772371"/>
              <a:ext cx="285800" cy="886790"/>
            </a:xfrm>
            <a:custGeom>
              <a:avLst/>
              <a:gdLst>
                <a:gd name="T0" fmla="*/ 105 w 105"/>
                <a:gd name="T1" fmla="*/ 500 h 500"/>
                <a:gd name="T2" fmla="*/ 105 w 105"/>
                <a:gd name="T3" fmla="*/ 102 h 500"/>
                <a:gd name="T4" fmla="*/ 4 w 105"/>
                <a:gd name="T5" fmla="*/ 0 h 500"/>
                <a:gd name="T6" fmla="*/ 0 w 105"/>
                <a:gd name="T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500">
                  <a:moveTo>
                    <a:pt x="105" y="500"/>
                  </a:moveTo>
                  <a:cubicBezTo>
                    <a:pt x="105" y="102"/>
                    <a:pt x="105" y="102"/>
                    <a:pt x="105" y="102"/>
                  </a:cubicBezTo>
                  <a:cubicBezTo>
                    <a:pt x="105" y="46"/>
                    <a:pt x="60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048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A256C370-7161-4FE8-A11E-FED4130C6D2A}"/>
              </a:ext>
            </a:extLst>
          </p:cNvPr>
          <p:cNvSpPr/>
          <p:nvPr/>
        </p:nvSpPr>
        <p:spPr>
          <a:xfrm>
            <a:off x="4742334" y="1612096"/>
            <a:ext cx="894993" cy="894993"/>
          </a:xfrm>
          <a:prstGeom prst="ellipse">
            <a:avLst/>
          </a:prstGeom>
          <a:solidFill>
            <a:srgbClr val="EF5B61">
              <a:alpha val="73000"/>
            </a:srgbClr>
          </a:solidFill>
          <a:ln w="82550">
            <a:solidFill>
              <a:srgbClr val="EF5B61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5CE5021-5501-4068-A63F-0EE9F139D3C6}"/>
              </a:ext>
            </a:extLst>
          </p:cNvPr>
          <p:cNvSpPr/>
          <p:nvPr/>
        </p:nvSpPr>
        <p:spPr>
          <a:xfrm>
            <a:off x="7076698" y="2126429"/>
            <a:ext cx="894993" cy="8949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82550">
            <a:solidFill>
              <a:srgbClr val="44546A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6BC21F0-F896-4E71-BF68-8FE9778F5AFA}"/>
              </a:ext>
            </a:extLst>
          </p:cNvPr>
          <p:cNvSpPr/>
          <p:nvPr/>
        </p:nvSpPr>
        <p:spPr>
          <a:xfrm>
            <a:off x="4130399" y="2662304"/>
            <a:ext cx="894993" cy="894993"/>
          </a:xfrm>
          <a:prstGeom prst="ellipse">
            <a:avLst/>
          </a:prstGeom>
          <a:solidFill>
            <a:schemeClr val="accent6">
              <a:lumMod val="75000"/>
              <a:alpha val="73000"/>
            </a:schemeClr>
          </a:solidFill>
          <a:ln w="82550">
            <a:solidFill>
              <a:srgbClr val="99BD23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90891D-7FF9-4AC8-A4C1-AE4E86FBB0CC}"/>
              </a:ext>
            </a:extLst>
          </p:cNvPr>
          <p:cNvSpPr/>
          <p:nvPr/>
        </p:nvSpPr>
        <p:spPr>
          <a:xfrm>
            <a:off x="4936619" y="3936582"/>
            <a:ext cx="894993" cy="8949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82550">
            <a:solidFill>
              <a:srgbClr val="042941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44F5B3E-857C-4CBE-AEDF-63DFD67E015B}"/>
              </a:ext>
            </a:extLst>
          </p:cNvPr>
          <p:cNvSpPr/>
          <p:nvPr/>
        </p:nvSpPr>
        <p:spPr>
          <a:xfrm>
            <a:off x="6732308" y="3277120"/>
            <a:ext cx="894993" cy="894993"/>
          </a:xfrm>
          <a:prstGeom prst="ellipse">
            <a:avLst/>
          </a:prstGeom>
          <a:solidFill>
            <a:srgbClr val="EF5B61">
              <a:alpha val="73000"/>
            </a:srgbClr>
          </a:solidFill>
          <a:ln w="82550">
            <a:solidFill>
              <a:srgbClr val="EF5B61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909F611-7CBF-4503-81B6-1B80EC4FFE9F}"/>
              </a:ext>
            </a:extLst>
          </p:cNvPr>
          <p:cNvSpPr/>
          <p:nvPr/>
        </p:nvSpPr>
        <p:spPr>
          <a:xfrm>
            <a:off x="6413521" y="4283919"/>
            <a:ext cx="894993" cy="894993"/>
          </a:xfrm>
          <a:prstGeom prst="ellipse">
            <a:avLst/>
          </a:prstGeom>
          <a:solidFill>
            <a:schemeClr val="accent6">
              <a:lumMod val="75000"/>
              <a:alpha val="73000"/>
            </a:schemeClr>
          </a:solidFill>
          <a:ln w="82550">
            <a:solidFill>
              <a:srgbClr val="99BD23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7974144-E310-4C96-A5CA-6B39193F6A53}"/>
              </a:ext>
            </a:extLst>
          </p:cNvPr>
          <p:cNvSpPr txBox="1"/>
          <p:nvPr/>
        </p:nvSpPr>
        <p:spPr>
          <a:xfrm>
            <a:off x="1090893" y="1736427"/>
            <a:ext cx="34747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C1BC123-6B80-4CCB-94E9-7B90DEFCFB38}"/>
              </a:ext>
            </a:extLst>
          </p:cNvPr>
          <p:cNvSpPr txBox="1"/>
          <p:nvPr/>
        </p:nvSpPr>
        <p:spPr>
          <a:xfrm>
            <a:off x="458642" y="2786634"/>
            <a:ext cx="3477366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A829C93-5261-4516-A3DB-EBFB194372BD}"/>
              </a:ext>
            </a:extLst>
          </p:cNvPr>
          <p:cNvSpPr txBox="1"/>
          <p:nvPr/>
        </p:nvSpPr>
        <p:spPr>
          <a:xfrm>
            <a:off x="1244702" y="4060913"/>
            <a:ext cx="34747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C45436-5A3A-406F-870F-2066C211188A}"/>
              </a:ext>
            </a:extLst>
          </p:cNvPr>
          <p:cNvSpPr txBox="1"/>
          <p:nvPr/>
        </p:nvSpPr>
        <p:spPr>
          <a:xfrm>
            <a:off x="8272380" y="2250760"/>
            <a:ext cx="34747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FA8CA8-B58B-426C-9536-25B7D551006F}"/>
              </a:ext>
            </a:extLst>
          </p:cNvPr>
          <p:cNvSpPr txBox="1"/>
          <p:nvPr/>
        </p:nvSpPr>
        <p:spPr>
          <a:xfrm>
            <a:off x="7904286" y="3401451"/>
            <a:ext cx="34747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9E33370-17D1-41FE-920F-512F05E44726}"/>
              </a:ext>
            </a:extLst>
          </p:cNvPr>
          <p:cNvSpPr txBox="1"/>
          <p:nvPr/>
        </p:nvSpPr>
        <p:spPr>
          <a:xfrm>
            <a:off x="7536191" y="4408250"/>
            <a:ext cx="34747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99" name="Freeform 1348">
            <a:extLst>
              <a:ext uri="{FF2B5EF4-FFF2-40B4-BE49-F238E27FC236}">
                <a16:creationId xmlns:a16="http://schemas.microsoft.com/office/drawing/2014/main" id="{496094A6-9497-4A21-9B27-67F8AECFAC57}"/>
              </a:ext>
            </a:extLst>
          </p:cNvPr>
          <p:cNvSpPr>
            <a:spLocks noEditPoints="1"/>
          </p:cNvSpPr>
          <p:nvPr/>
        </p:nvSpPr>
        <p:spPr bwMode="auto">
          <a:xfrm>
            <a:off x="7380525" y="2431050"/>
            <a:ext cx="287338" cy="285750"/>
          </a:xfrm>
          <a:custGeom>
            <a:avLst/>
            <a:gdLst>
              <a:gd name="T0" fmla="*/ 399 w 904"/>
              <a:gd name="T1" fmla="*/ 62 h 902"/>
              <a:gd name="T2" fmla="*/ 198 w 904"/>
              <a:gd name="T3" fmla="*/ 433 h 902"/>
              <a:gd name="T4" fmla="*/ 803 w 904"/>
              <a:gd name="T5" fmla="*/ 872 h 902"/>
              <a:gd name="T6" fmla="*/ 854 w 904"/>
              <a:gd name="T7" fmla="*/ 813 h 902"/>
              <a:gd name="T8" fmla="*/ 869 w 904"/>
              <a:gd name="T9" fmla="*/ 777 h 902"/>
              <a:gd name="T10" fmla="*/ 873 w 904"/>
              <a:gd name="T11" fmla="*/ 736 h 902"/>
              <a:gd name="T12" fmla="*/ 866 w 904"/>
              <a:gd name="T13" fmla="*/ 357 h 902"/>
              <a:gd name="T14" fmla="*/ 836 w 904"/>
              <a:gd name="T15" fmla="*/ 301 h 902"/>
              <a:gd name="T16" fmla="*/ 786 w 904"/>
              <a:gd name="T17" fmla="*/ 260 h 902"/>
              <a:gd name="T18" fmla="*/ 724 w 904"/>
              <a:gd name="T19" fmla="*/ 240 h 902"/>
              <a:gd name="T20" fmla="*/ 461 w 904"/>
              <a:gd name="T21" fmla="*/ 143 h 902"/>
              <a:gd name="T22" fmla="*/ 411 w 904"/>
              <a:gd name="T23" fmla="*/ 115 h 902"/>
              <a:gd name="T24" fmla="*/ 453 w 904"/>
              <a:gd name="T25" fmla="*/ 80 h 902"/>
              <a:gd name="T26" fmla="*/ 467 w 904"/>
              <a:gd name="T27" fmla="*/ 70 h 902"/>
              <a:gd name="T28" fmla="*/ 463 w 904"/>
              <a:gd name="T29" fmla="*/ 54 h 902"/>
              <a:gd name="T30" fmla="*/ 351 w 904"/>
              <a:gd name="T31" fmla="*/ 13 h 902"/>
              <a:gd name="T32" fmla="*/ 309 w 904"/>
              <a:gd name="T33" fmla="*/ 0 h 902"/>
              <a:gd name="T34" fmla="*/ 295 w 904"/>
              <a:gd name="T35" fmla="*/ 16 h 902"/>
              <a:gd name="T36" fmla="*/ 327 w 904"/>
              <a:gd name="T37" fmla="*/ 36 h 902"/>
              <a:gd name="T38" fmla="*/ 260 w 904"/>
              <a:gd name="T39" fmla="*/ 65 h 902"/>
              <a:gd name="T40" fmla="*/ 138 w 904"/>
              <a:gd name="T41" fmla="*/ 403 h 902"/>
              <a:gd name="T42" fmla="*/ 169 w 904"/>
              <a:gd name="T43" fmla="*/ 424 h 902"/>
              <a:gd name="T44" fmla="*/ 141 w 904"/>
              <a:gd name="T45" fmla="*/ 533 h 902"/>
              <a:gd name="T46" fmla="*/ 223 w 904"/>
              <a:gd name="T47" fmla="*/ 562 h 902"/>
              <a:gd name="T48" fmla="*/ 237 w 904"/>
              <a:gd name="T49" fmla="*/ 552 h 902"/>
              <a:gd name="T50" fmla="*/ 332 w 904"/>
              <a:gd name="T51" fmla="*/ 481 h 902"/>
              <a:gd name="T52" fmla="*/ 346 w 904"/>
              <a:gd name="T53" fmla="*/ 470 h 902"/>
              <a:gd name="T54" fmla="*/ 507 w 904"/>
              <a:gd name="T55" fmla="*/ 419 h 902"/>
              <a:gd name="T56" fmla="*/ 600 w 904"/>
              <a:gd name="T57" fmla="*/ 421 h 902"/>
              <a:gd name="T58" fmla="*/ 643 w 904"/>
              <a:gd name="T59" fmla="*/ 433 h 902"/>
              <a:gd name="T60" fmla="*/ 673 w 904"/>
              <a:gd name="T61" fmla="*/ 464 h 902"/>
              <a:gd name="T62" fmla="*/ 689 w 904"/>
              <a:gd name="T63" fmla="*/ 510 h 902"/>
              <a:gd name="T64" fmla="*/ 692 w 904"/>
              <a:gd name="T65" fmla="*/ 631 h 902"/>
              <a:gd name="T66" fmla="*/ 686 w 904"/>
              <a:gd name="T67" fmla="*/ 683 h 902"/>
              <a:gd name="T68" fmla="*/ 667 w 904"/>
              <a:gd name="T69" fmla="*/ 721 h 902"/>
              <a:gd name="T70" fmla="*/ 634 w 904"/>
              <a:gd name="T71" fmla="*/ 744 h 902"/>
              <a:gd name="T72" fmla="*/ 587 w 904"/>
              <a:gd name="T73" fmla="*/ 751 h 902"/>
              <a:gd name="T74" fmla="*/ 353 w 904"/>
              <a:gd name="T75" fmla="*/ 660 h 902"/>
              <a:gd name="T76" fmla="*/ 361 w 904"/>
              <a:gd name="T77" fmla="*/ 641 h 902"/>
              <a:gd name="T78" fmla="*/ 212 w 904"/>
              <a:gd name="T79" fmla="*/ 631 h 902"/>
              <a:gd name="T80" fmla="*/ 5 w 904"/>
              <a:gd name="T81" fmla="*/ 636 h 902"/>
              <a:gd name="T82" fmla="*/ 5 w 904"/>
              <a:gd name="T83" fmla="*/ 657 h 902"/>
              <a:gd name="T84" fmla="*/ 91 w 904"/>
              <a:gd name="T85" fmla="*/ 872 h 902"/>
              <a:gd name="T86" fmla="*/ 2 w 904"/>
              <a:gd name="T87" fmla="*/ 881 h 902"/>
              <a:gd name="T88" fmla="*/ 10 w 904"/>
              <a:gd name="T89" fmla="*/ 901 h 902"/>
              <a:gd name="T90" fmla="*/ 888 w 904"/>
              <a:gd name="T91" fmla="*/ 902 h 902"/>
              <a:gd name="T92" fmla="*/ 904 w 904"/>
              <a:gd name="T93" fmla="*/ 886 h 902"/>
              <a:gd name="T94" fmla="*/ 888 w 904"/>
              <a:gd name="T95" fmla="*/ 87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04" h="902">
                <a:moveTo>
                  <a:pt x="383" y="104"/>
                </a:moveTo>
                <a:lnTo>
                  <a:pt x="339" y="90"/>
                </a:lnTo>
                <a:lnTo>
                  <a:pt x="355" y="47"/>
                </a:lnTo>
                <a:lnTo>
                  <a:pt x="399" y="62"/>
                </a:lnTo>
                <a:lnTo>
                  <a:pt x="383" y="104"/>
                </a:lnTo>
                <a:close/>
                <a:moveTo>
                  <a:pt x="213" y="527"/>
                </a:moveTo>
                <a:lnTo>
                  <a:pt x="170" y="512"/>
                </a:lnTo>
                <a:lnTo>
                  <a:pt x="198" y="433"/>
                </a:lnTo>
                <a:lnTo>
                  <a:pt x="241" y="449"/>
                </a:lnTo>
                <a:lnTo>
                  <a:pt x="213" y="527"/>
                </a:lnTo>
                <a:close/>
                <a:moveTo>
                  <a:pt x="888" y="872"/>
                </a:moveTo>
                <a:lnTo>
                  <a:pt x="803" y="872"/>
                </a:lnTo>
                <a:lnTo>
                  <a:pt x="818" y="859"/>
                </a:lnTo>
                <a:lnTo>
                  <a:pt x="832" y="846"/>
                </a:lnTo>
                <a:lnTo>
                  <a:pt x="843" y="830"/>
                </a:lnTo>
                <a:lnTo>
                  <a:pt x="854" y="813"/>
                </a:lnTo>
                <a:lnTo>
                  <a:pt x="858" y="805"/>
                </a:lnTo>
                <a:lnTo>
                  <a:pt x="862" y="796"/>
                </a:lnTo>
                <a:lnTo>
                  <a:pt x="865" y="787"/>
                </a:lnTo>
                <a:lnTo>
                  <a:pt x="869" y="777"/>
                </a:lnTo>
                <a:lnTo>
                  <a:pt x="870" y="767"/>
                </a:lnTo>
                <a:lnTo>
                  <a:pt x="872" y="757"/>
                </a:lnTo>
                <a:lnTo>
                  <a:pt x="873" y="747"/>
                </a:lnTo>
                <a:lnTo>
                  <a:pt x="873" y="736"/>
                </a:lnTo>
                <a:lnTo>
                  <a:pt x="873" y="405"/>
                </a:lnTo>
                <a:lnTo>
                  <a:pt x="872" y="388"/>
                </a:lnTo>
                <a:lnTo>
                  <a:pt x="870" y="373"/>
                </a:lnTo>
                <a:lnTo>
                  <a:pt x="866" y="357"/>
                </a:lnTo>
                <a:lnTo>
                  <a:pt x="860" y="341"/>
                </a:lnTo>
                <a:lnTo>
                  <a:pt x="853" y="326"/>
                </a:lnTo>
                <a:lnTo>
                  <a:pt x="844" y="313"/>
                </a:lnTo>
                <a:lnTo>
                  <a:pt x="836" y="301"/>
                </a:lnTo>
                <a:lnTo>
                  <a:pt x="825" y="289"/>
                </a:lnTo>
                <a:lnTo>
                  <a:pt x="813" y="278"/>
                </a:lnTo>
                <a:lnTo>
                  <a:pt x="801" y="268"/>
                </a:lnTo>
                <a:lnTo>
                  <a:pt x="786" y="260"/>
                </a:lnTo>
                <a:lnTo>
                  <a:pt x="771" y="252"/>
                </a:lnTo>
                <a:lnTo>
                  <a:pt x="757" y="248"/>
                </a:lnTo>
                <a:lnTo>
                  <a:pt x="741" y="243"/>
                </a:lnTo>
                <a:lnTo>
                  <a:pt x="724" y="240"/>
                </a:lnTo>
                <a:lnTo>
                  <a:pt x="708" y="240"/>
                </a:lnTo>
                <a:lnTo>
                  <a:pt x="428" y="240"/>
                </a:lnTo>
                <a:lnTo>
                  <a:pt x="459" y="148"/>
                </a:lnTo>
                <a:lnTo>
                  <a:pt x="461" y="143"/>
                </a:lnTo>
                <a:lnTo>
                  <a:pt x="459" y="136"/>
                </a:lnTo>
                <a:lnTo>
                  <a:pt x="456" y="132"/>
                </a:lnTo>
                <a:lnTo>
                  <a:pt x="451" y="129"/>
                </a:lnTo>
                <a:lnTo>
                  <a:pt x="411" y="115"/>
                </a:lnTo>
                <a:lnTo>
                  <a:pt x="427" y="71"/>
                </a:lnTo>
                <a:lnTo>
                  <a:pt x="448" y="79"/>
                </a:lnTo>
                <a:lnTo>
                  <a:pt x="451" y="80"/>
                </a:lnTo>
                <a:lnTo>
                  <a:pt x="453" y="80"/>
                </a:lnTo>
                <a:lnTo>
                  <a:pt x="458" y="80"/>
                </a:lnTo>
                <a:lnTo>
                  <a:pt x="462" y="78"/>
                </a:lnTo>
                <a:lnTo>
                  <a:pt x="465" y="74"/>
                </a:lnTo>
                <a:lnTo>
                  <a:pt x="467" y="70"/>
                </a:lnTo>
                <a:lnTo>
                  <a:pt x="468" y="64"/>
                </a:lnTo>
                <a:lnTo>
                  <a:pt x="467" y="58"/>
                </a:lnTo>
                <a:lnTo>
                  <a:pt x="465" y="56"/>
                </a:lnTo>
                <a:lnTo>
                  <a:pt x="463" y="54"/>
                </a:lnTo>
                <a:lnTo>
                  <a:pt x="461" y="53"/>
                </a:lnTo>
                <a:lnTo>
                  <a:pt x="458" y="52"/>
                </a:lnTo>
                <a:lnTo>
                  <a:pt x="402" y="30"/>
                </a:lnTo>
                <a:lnTo>
                  <a:pt x="351" y="13"/>
                </a:lnTo>
                <a:lnTo>
                  <a:pt x="351" y="13"/>
                </a:lnTo>
                <a:lnTo>
                  <a:pt x="351" y="13"/>
                </a:lnTo>
                <a:lnTo>
                  <a:pt x="315" y="1"/>
                </a:lnTo>
                <a:lnTo>
                  <a:pt x="309" y="0"/>
                </a:lnTo>
                <a:lnTo>
                  <a:pt x="304" y="1"/>
                </a:lnTo>
                <a:lnTo>
                  <a:pt x="299" y="5"/>
                </a:lnTo>
                <a:lnTo>
                  <a:pt x="295" y="10"/>
                </a:lnTo>
                <a:lnTo>
                  <a:pt x="295" y="16"/>
                </a:lnTo>
                <a:lnTo>
                  <a:pt x="297" y="22"/>
                </a:lnTo>
                <a:lnTo>
                  <a:pt x="300" y="27"/>
                </a:lnTo>
                <a:lnTo>
                  <a:pt x="305" y="29"/>
                </a:lnTo>
                <a:lnTo>
                  <a:pt x="327" y="36"/>
                </a:lnTo>
                <a:lnTo>
                  <a:pt x="311" y="80"/>
                </a:lnTo>
                <a:lnTo>
                  <a:pt x="272" y="65"/>
                </a:lnTo>
                <a:lnTo>
                  <a:pt x="266" y="64"/>
                </a:lnTo>
                <a:lnTo>
                  <a:pt x="260" y="65"/>
                </a:lnTo>
                <a:lnTo>
                  <a:pt x="255" y="69"/>
                </a:lnTo>
                <a:lnTo>
                  <a:pt x="253" y="74"/>
                </a:lnTo>
                <a:lnTo>
                  <a:pt x="139" y="396"/>
                </a:lnTo>
                <a:lnTo>
                  <a:pt x="138" y="403"/>
                </a:lnTo>
                <a:lnTo>
                  <a:pt x="140" y="408"/>
                </a:lnTo>
                <a:lnTo>
                  <a:pt x="142" y="413"/>
                </a:lnTo>
                <a:lnTo>
                  <a:pt x="149" y="416"/>
                </a:lnTo>
                <a:lnTo>
                  <a:pt x="169" y="424"/>
                </a:lnTo>
                <a:lnTo>
                  <a:pt x="136" y="517"/>
                </a:lnTo>
                <a:lnTo>
                  <a:pt x="136" y="522"/>
                </a:lnTo>
                <a:lnTo>
                  <a:pt x="138" y="528"/>
                </a:lnTo>
                <a:lnTo>
                  <a:pt x="141" y="533"/>
                </a:lnTo>
                <a:lnTo>
                  <a:pt x="146" y="536"/>
                </a:lnTo>
                <a:lnTo>
                  <a:pt x="218" y="562"/>
                </a:lnTo>
                <a:lnTo>
                  <a:pt x="220" y="562"/>
                </a:lnTo>
                <a:lnTo>
                  <a:pt x="223" y="562"/>
                </a:lnTo>
                <a:lnTo>
                  <a:pt x="226" y="562"/>
                </a:lnTo>
                <a:lnTo>
                  <a:pt x="229" y="560"/>
                </a:lnTo>
                <a:lnTo>
                  <a:pt x="234" y="557"/>
                </a:lnTo>
                <a:lnTo>
                  <a:pt x="237" y="552"/>
                </a:lnTo>
                <a:lnTo>
                  <a:pt x="270" y="459"/>
                </a:lnTo>
                <a:lnTo>
                  <a:pt x="327" y="479"/>
                </a:lnTo>
                <a:lnTo>
                  <a:pt x="329" y="481"/>
                </a:lnTo>
                <a:lnTo>
                  <a:pt x="332" y="481"/>
                </a:lnTo>
                <a:lnTo>
                  <a:pt x="337" y="479"/>
                </a:lnTo>
                <a:lnTo>
                  <a:pt x="340" y="477"/>
                </a:lnTo>
                <a:lnTo>
                  <a:pt x="344" y="475"/>
                </a:lnTo>
                <a:lnTo>
                  <a:pt x="346" y="470"/>
                </a:lnTo>
                <a:lnTo>
                  <a:pt x="401" y="316"/>
                </a:lnTo>
                <a:lnTo>
                  <a:pt x="502" y="416"/>
                </a:lnTo>
                <a:lnTo>
                  <a:pt x="504" y="417"/>
                </a:lnTo>
                <a:lnTo>
                  <a:pt x="507" y="419"/>
                </a:lnTo>
                <a:lnTo>
                  <a:pt x="509" y="420"/>
                </a:lnTo>
                <a:lnTo>
                  <a:pt x="512" y="420"/>
                </a:lnTo>
                <a:lnTo>
                  <a:pt x="587" y="420"/>
                </a:lnTo>
                <a:lnTo>
                  <a:pt x="600" y="421"/>
                </a:lnTo>
                <a:lnTo>
                  <a:pt x="612" y="422"/>
                </a:lnTo>
                <a:lnTo>
                  <a:pt x="623" y="425"/>
                </a:lnTo>
                <a:lnTo>
                  <a:pt x="634" y="428"/>
                </a:lnTo>
                <a:lnTo>
                  <a:pt x="643" y="433"/>
                </a:lnTo>
                <a:lnTo>
                  <a:pt x="652" y="439"/>
                </a:lnTo>
                <a:lnTo>
                  <a:pt x="660" y="447"/>
                </a:lnTo>
                <a:lnTo>
                  <a:pt x="667" y="454"/>
                </a:lnTo>
                <a:lnTo>
                  <a:pt x="673" y="464"/>
                </a:lnTo>
                <a:lnTo>
                  <a:pt x="678" y="473"/>
                </a:lnTo>
                <a:lnTo>
                  <a:pt x="683" y="484"/>
                </a:lnTo>
                <a:lnTo>
                  <a:pt x="686" y="496"/>
                </a:lnTo>
                <a:lnTo>
                  <a:pt x="689" y="510"/>
                </a:lnTo>
                <a:lnTo>
                  <a:pt x="691" y="524"/>
                </a:lnTo>
                <a:lnTo>
                  <a:pt x="692" y="539"/>
                </a:lnTo>
                <a:lnTo>
                  <a:pt x="692" y="556"/>
                </a:lnTo>
                <a:lnTo>
                  <a:pt x="692" y="631"/>
                </a:lnTo>
                <a:lnTo>
                  <a:pt x="692" y="646"/>
                </a:lnTo>
                <a:lnTo>
                  <a:pt x="691" y="659"/>
                </a:lnTo>
                <a:lnTo>
                  <a:pt x="689" y="672"/>
                </a:lnTo>
                <a:lnTo>
                  <a:pt x="686" y="683"/>
                </a:lnTo>
                <a:lnTo>
                  <a:pt x="683" y="694"/>
                </a:lnTo>
                <a:lnTo>
                  <a:pt x="678" y="704"/>
                </a:lnTo>
                <a:lnTo>
                  <a:pt x="673" y="714"/>
                </a:lnTo>
                <a:lnTo>
                  <a:pt x="667" y="721"/>
                </a:lnTo>
                <a:lnTo>
                  <a:pt x="660" y="728"/>
                </a:lnTo>
                <a:lnTo>
                  <a:pt x="652" y="734"/>
                </a:lnTo>
                <a:lnTo>
                  <a:pt x="643" y="739"/>
                </a:lnTo>
                <a:lnTo>
                  <a:pt x="634" y="744"/>
                </a:lnTo>
                <a:lnTo>
                  <a:pt x="623" y="747"/>
                </a:lnTo>
                <a:lnTo>
                  <a:pt x="612" y="749"/>
                </a:lnTo>
                <a:lnTo>
                  <a:pt x="600" y="750"/>
                </a:lnTo>
                <a:lnTo>
                  <a:pt x="587" y="751"/>
                </a:lnTo>
                <a:lnTo>
                  <a:pt x="295" y="751"/>
                </a:lnTo>
                <a:lnTo>
                  <a:pt x="238" y="660"/>
                </a:lnTo>
                <a:lnTo>
                  <a:pt x="346" y="660"/>
                </a:lnTo>
                <a:lnTo>
                  <a:pt x="353" y="660"/>
                </a:lnTo>
                <a:lnTo>
                  <a:pt x="357" y="657"/>
                </a:lnTo>
                <a:lnTo>
                  <a:pt x="361" y="652"/>
                </a:lnTo>
                <a:lnTo>
                  <a:pt x="362" y="646"/>
                </a:lnTo>
                <a:lnTo>
                  <a:pt x="361" y="641"/>
                </a:lnTo>
                <a:lnTo>
                  <a:pt x="357" y="636"/>
                </a:lnTo>
                <a:lnTo>
                  <a:pt x="353" y="632"/>
                </a:lnTo>
                <a:lnTo>
                  <a:pt x="346" y="631"/>
                </a:lnTo>
                <a:lnTo>
                  <a:pt x="212" y="631"/>
                </a:lnTo>
                <a:lnTo>
                  <a:pt x="106" y="631"/>
                </a:lnTo>
                <a:lnTo>
                  <a:pt x="16" y="631"/>
                </a:lnTo>
                <a:lnTo>
                  <a:pt x="10" y="632"/>
                </a:lnTo>
                <a:lnTo>
                  <a:pt x="5" y="636"/>
                </a:lnTo>
                <a:lnTo>
                  <a:pt x="2" y="641"/>
                </a:lnTo>
                <a:lnTo>
                  <a:pt x="0" y="646"/>
                </a:lnTo>
                <a:lnTo>
                  <a:pt x="2" y="652"/>
                </a:lnTo>
                <a:lnTo>
                  <a:pt x="5" y="657"/>
                </a:lnTo>
                <a:lnTo>
                  <a:pt x="10" y="660"/>
                </a:lnTo>
                <a:lnTo>
                  <a:pt x="16" y="660"/>
                </a:lnTo>
                <a:lnTo>
                  <a:pt x="91" y="660"/>
                </a:lnTo>
                <a:lnTo>
                  <a:pt x="91" y="872"/>
                </a:lnTo>
                <a:lnTo>
                  <a:pt x="16" y="872"/>
                </a:lnTo>
                <a:lnTo>
                  <a:pt x="10" y="873"/>
                </a:lnTo>
                <a:lnTo>
                  <a:pt x="5" y="876"/>
                </a:lnTo>
                <a:lnTo>
                  <a:pt x="2" y="881"/>
                </a:lnTo>
                <a:lnTo>
                  <a:pt x="0" y="886"/>
                </a:lnTo>
                <a:lnTo>
                  <a:pt x="2" y="892"/>
                </a:lnTo>
                <a:lnTo>
                  <a:pt x="5" y="897"/>
                </a:lnTo>
                <a:lnTo>
                  <a:pt x="10" y="901"/>
                </a:lnTo>
                <a:lnTo>
                  <a:pt x="16" y="902"/>
                </a:lnTo>
                <a:lnTo>
                  <a:pt x="678" y="902"/>
                </a:lnTo>
                <a:lnTo>
                  <a:pt x="708" y="902"/>
                </a:lnTo>
                <a:lnTo>
                  <a:pt x="888" y="902"/>
                </a:lnTo>
                <a:lnTo>
                  <a:pt x="894" y="901"/>
                </a:lnTo>
                <a:lnTo>
                  <a:pt x="899" y="897"/>
                </a:lnTo>
                <a:lnTo>
                  <a:pt x="902" y="892"/>
                </a:lnTo>
                <a:lnTo>
                  <a:pt x="904" y="886"/>
                </a:lnTo>
                <a:lnTo>
                  <a:pt x="902" y="881"/>
                </a:lnTo>
                <a:lnTo>
                  <a:pt x="899" y="876"/>
                </a:lnTo>
                <a:lnTo>
                  <a:pt x="894" y="873"/>
                </a:lnTo>
                <a:lnTo>
                  <a:pt x="888" y="8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367">
            <a:extLst>
              <a:ext uri="{FF2B5EF4-FFF2-40B4-BE49-F238E27FC236}">
                <a16:creationId xmlns:a16="http://schemas.microsoft.com/office/drawing/2014/main" id="{398A030A-AC9B-4501-947D-E46896F3C9F2}"/>
              </a:ext>
            </a:extLst>
          </p:cNvPr>
          <p:cNvSpPr>
            <a:spLocks noEditPoints="1"/>
          </p:cNvSpPr>
          <p:nvPr/>
        </p:nvSpPr>
        <p:spPr bwMode="auto">
          <a:xfrm>
            <a:off x="5312678" y="4241203"/>
            <a:ext cx="142875" cy="285750"/>
          </a:xfrm>
          <a:custGeom>
            <a:avLst/>
            <a:gdLst>
              <a:gd name="T0" fmla="*/ 215 w 452"/>
              <a:gd name="T1" fmla="*/ 839 h 903"/>
              <a:gd name="T2" fmla="*/ 213 w 452"/>
              <a:gd name="T3" fmla="*/ 822 h 903"/>
              <a:gd name="T4" fmla="*/ 226 w 452"/>
              <a:gd name="T5" fmla="*/ 812 h 903"/>
              <a:gd name="T6" fmla="*/ 249 w 452"/>
              <a:gd name="T7" fmla="*/ 809 h 903"/>
              <a:gd name="T8" fmla="*/ 269 w 452"/>
              <a:gd name="T9" fmla="*/ 800 h 903"/>
              <a:gd name="T10" fmla="*/ 284 w 452"/>
              <a:gd name="T11" fmla="*/ 785 h 903"/>
              <a:gd name="T12" fmla="*/ 295 w 452"/>
              <a:gd name="T13" fmla="*/ 767 h 903"/>
              <a:gd name="T14" fmla="*/ 301 w 452"/>
              <a:gd name="T15" fmla="*/ 745 h 903"/>
              <a:gd name="T16" fmla="*/ 306 w 452"/>
              <a:gd name="T17" fmla="*/ 727 h 903"/>
              <a:gd name="T18" fmla="*/ 322 w 452"/>
              <a:gd name="T19" fmla="*/ 723 h 903"/>
              <a:gd name="T20" fmla="*/ 332 w 452"/>
              <a:gd name="T21" fmla="*/ 737 h 903"/>
              <a:gd name="T22" fmla="*/ 327 w 452"/>
              <a:gd name="T23" fmla="*/ 768 h 903"/>
              <a:gd name="T24" fmla="*/ 314 w 452"/>
              <a:gd name="T25" fmla="*/ 796 h 903"/>
              <a:gd name="T26" fmla="*/ 293 w 452"/>
              <a:gd name="T27" fmla="*/ 818 h 903"/>
              <a:gd name="T28" fmla="*/ 267 w 452"/>
              <a:gd name="T29" fmla="*/ 834 h 903"/>
              <a:gd name="T30" fmla="*/ 237 w 452"/>
              <a:gd name="T31" fmla="*/ 842 h 903"/>
              <a:gd name="T32" fmla="*/ 16 w 452"/>
              <a:gd name="T33" fmla="*/ 0 h 903"/>
              <a:gd name="T34" fmla="*/ 2 w 452"/>
              <a:gd name="T35" fmla="*/ 9 h 903"/>
              <a:gd name="T36" fmla="*/ 5 w 452"/>
              <a:gd name="T37" fmla="*/ 26 h 903"/>
              <a:gd name="T38" fmla="*/ 61 w 452"/>
              <a:gd name="T39" fmla="*/ 30 h 903"/>
              <a:gd name="T40" fmla="*/ 202 w 452"/>
              <a:gd name="T41" fmla="*/ 151 h 903"/>
              <a:gd name="T42" fmla="*/ 212 w 452"/>
              <a:gd name="T43" fmla="*/ 166 h 903"/>
              <a:gd name="T44" fmla="*/ 202 w 452"/>
              <a:gd name="T45" fmla="*/ 179 h 903"/>
              <a:gd name="T46" fmla="*/ 61 w 452"/>
              <a:gd name="T47" fmla="*/ 270 h 903"/>
              <a:gd name="T48" fmla="*/ 147 w 452"/>
              <a:gd name="T49" fmla="*/ 275 h 903"/>
              <a:gd name="T50" fmla="*/ 150 w 452"/>
              <a:gd name="T51" fmla="*/ 292 h 903"/>
              <a:gd name="T52" fmla="*/ 136 w 452"/>
              <a:gd name="T53" fmla="*/ 301 h 903"/>
              <a:gd name="T54" fmla="*/ 196 w 452"/>
              <a:gd name="T55" fmla="*/ 391 h 903"/>
              <a:gd name="T56" fmla="*/ 210 w 452"/>
              <a:gd name="T57" fmla="*/ 400 h 903"/>
              <a:gd name="T58" fmla="*/ 207 w 452"/>
              <a:gd name="T59" fmla="*/ 417 h 903"/>
              <a:gd name="T60" fmla="*/ 61 w 452"/>
              <a:gd name="T61" fmla="*/ 421 h 903"/>
              <a:gd name="T62" fmla="*/ 142 w 452"/>
              <a:gd name="T63" fmla="*/ 513 h 903"/>
              <a:gd name="T64" fmla="*/ 151 w 452"/>
              <a:gd name="T65" fmla="*/ 527 h 903"/>
              <a:gd name="T66" fmla="*/ 142 w 452"/>
              <a:gd name="T67" fmla="*/ 540 h 903"/>
              <a:gd name="T68" fmla="*/ 61 w 452"/>
              <a:gd name="T69" fmla="*/ 737 h 903"/>
              <a:gd name="T70" fmla="*/ 68 w 452"/>
              <a:gd name="T71" fmla="*/ 786 h 903"/>
              <a:gd name="T72" fmla="*/ 89 w 452"/>
              <a:gd name="T73" fmla="*/ 830 h 903"/>
              <a:gd name="T74" fmla="*/ 122 w 452"/>
              <a:gd name="T75" fmla="*/ 865 h 903"/>
              <a:gd name="T76" fmla="*/ 162 w 452"/>
              <a:gd name="T77" fmla="*/ 890 h 903"/>
              <a:gd name="T78" fmla="*/ 209 w 452"/>
              <a:gd name="T79" fmla="*/ 902 h 903"/>
              <a:gd name="T80" fmla="*/ 260 w 452"/>
              <a:gd name="T81" fmla="*/ 899 h 903"/>
              <a:gd name="T82" fmla="*/ 305 w 452"/>
              <a:gd name="T83" fmla="*/ 882 h 903"/>
              <a:gd name="T84" fmla="*/ 343 w 452"/>
              <a:gd name="T85" fmla="*/ 854 h 903"/>
              <a:gd name="T86" fmla="*/ 372 w 452"/>
              <a:gd name="T87" fmla="*/ 815 h 903"/>
              <a:gd name="T88" fmla="*/ 389 w 452"/>
              <a:gd name="T89" fmla="*/ 771 h 903"/>
              <a:gd name="T90" fmla="*/ 391 w 452"/>
              <a:gd name="T91" fmla="*/ 30 h 903"/>
              <a:gd name="T92" fmla="*/ 447 w 452"/>
              <a:gd name="T93" fmla="*/ 26 h 903"/>
              <a:gd name="T94" fmla="*/ 451 w 452"/>
              <a:gd name="T95" fmla="*/ 9 h 903"/>
              <a:gd name="T96" fmla="*/ 437 w 452"/>
              <a:gd name="T9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2" h="903">
                <a:moveTo>
                  <a:pt x="226" y="842"/>
                </a:moveTo>
                <a:lnTo>
                  <a:pt x="220" y="841"/>
                </a:lnTo>
                <a:lnTo>
                  <a:pt x="215" y="839"/>
                </a:lnTo>
                <a:lnTo>
                  <a:pt x="213" y="834"/>
                </a:lnTo>
                <a:lnTo>
                  <a:pt x="212" y="828"/>
                </a:lnTo>
                <a:lnTo>
                  <a:pt x="213" y="822"/>
                </a:lnTo>
                <a:lnTo>
                  <a:pt x="215" y="817"/>
                </a:lnTo>
                <a:lnTo>
                  <a:pt x="220" y="813"/>
                </a:lnTo>
                <a:lnTo>
                  <a:pt x="226" y="812"/>
                </a:lnTo>
                <a:lnTo>
                  <a:pt x="233" y="812"/>
                </a:lnTo>
                <a:lnTo>
                  <a:pt x="242" y="811"/>
                </a:lnTo>
                <a:lnTo>
                  <a:pt x="249" y="809"/>
                </a:lnTo>
                <a:lnTo>
                  <a:pt x="255" y="807"/>
                </a:lnTo>
                <a:lnTo>
                  <a:pt x="263" y="803"/>
                </a:lnTo>
                <a:lnTo>
                  <a:pt x="269" y="800"/>
                </a:lnTo>
                <a:lnTo>
                  <a:pt x="275" y="795"/>
                </a:lnTo>
                <a:lnTo>
                  <a:pt x="280" y="790"/>
                </a:lnTo>
                <a:lnTo>
                  <a:pt x="284" y="785"/>
                </a:lnTo>
                <a:lnTo>
                  <a:pt x="289" y="779"/>
                </a:lnTo>
                <a:lnTo>
                  <a:pt x="293" y="773"/>
                </a:lnTo>
                <a:lnTo>
                  <a:pt x="295" y="767"/>
                </a:lnTo>
                <a:lnTo>
                  <a:pt x="298" y="760"/>
                </a:lnTo>
                <a:lnTo>
                  <a:pt x="300" y="752"/>
                </a:lnTo>
                <a:lnTo>
                  <a:pt x="301" y="745"/>
                </a:lnTo>
                <a:lnTo>
                  <a:pt x="301" y="737"/>
                </a:lnTo>
                <a:lnTo>
                  <a:pt x="303" y="732"/>
                </a:lnTo>
                <a:lnTo>
                  <a:pt x="306" y="727"/>
                </a:lnTo>
                <a:lnTo>
                  <a:pt x="311" y="723"/>
                </a:lnTo>
                <a:lnTo>
                  <a:pt x="316" y="722"/>
                </a:lnTo>
                <a:lnTo>
                  <a:pt x="322" y="723"/>
                </a:lnTo>
                <a:lnTo>
                  <a:pt x="327" y="727"/>
                </a:lnTo>
                <a:lnTo>
                  <a:pt x="331" y="732"/>
                </a:lnTo>
                <a:lnTo>
                  <a:pt x="332" y="737"/>
                </a:lnTo>
                <a:lnTo>
                  <a:pt x="331" y="748"/>
                </a:lnTo>
                <a:lnTo>
                  <a:pt x="329" y="758"/>
                </a:lnTo>
                <a:lnTo>
                  <a:pt x="327" y="768"/>
                </a:lnTo>
                <a:lnTo>
                  <a:pt x="323" y="778"/>
                </a:lnTo>
                <a:lnTo>
                  <a:pt x="318" y="788"/>
                </a:lnTo>
                <a:lnTo>
                  <a:pt x="314" y="796"/>
                </a:lnTo>
                <a:lnTo>
                  <a:pt x="307" y="805"/>
                </a:lnTo>
                <a:lnTo>
                  <a:pt x="300" y="812"/>
                </a:lnTo>
                <a:lnTo>
                  <a:pt x="293" y="818"/>
                </a:lnTo>
                <a:lnTo>
                  <a:pt x="286" y="824"/>
                </a:lnTo>
                <a:lnTo>
                  <a:pt x="276" y="830"/>
                </a:lnTo>
                <a:lnTo>
                  <a:pt x="267" y="834"/>
                </a:lnTo>
                <a:lnTo>
                  <a:pt x="258" y="837"/>
                </a:lnTo>
                <a:lnTo>
                  <a:pt x="248" y="840"/>
                </a:lnTo>
                <a:lnTo>
                  <a:pt x="237" y="842"/>
                </a:lnTo>
                <a:lnTo>
                  <a:pt x="226" y="842"/>
                </a:lnTo>
                <a:close/>
                <a:moveTo>
                  <a:pt x="437" y="0"/>
                </a:moveTo>
                <a:lnTo>
                  <a:pt x="16" y="0"/>
                </a:lnTo>
                <a:lnTo>
                  <a:pt x="10" y="2"/>
                </a:lnTo>
                <a:lnTo>
                  <a:pt x="5" y="4"/>
                </a:lnTo>
                <a:lnTo>
                  <a:pt x="2" y="9"/>
                </a:lnTo>
                <a:lnTo>
                  <a:pt x="0" y="15"/>
                </a:lnTo>
                <a:lnTo>
                  <a:pt x="2" y="21"/>
                </a:lnTo>
                <a:lnTo>
                  <a:pt x="5" y="26"/>
                </a:lnTo>
                <a:lnTo>
                  <a:pt x="10" y="29"/>
                </a:lnTo>
                <a:lnTo>
                  <a:pt x="16" y="30"/>
                </a:lnTo>
                <a:lnTo>
                  <a:pt x="61" y="30"/>
                </a:lnTo>
                <a:lnTo>
                  <a:pt x="61" y="150"/>
                </a:lnTo>
                <a:lnTo>
                  <a:pt x="196" y="150"/>
                </a:lnTo>
                <a:lnTo>
                  <a:pt x="202" y="151"/>
                </a:lnTo>
                <a:lnTo>
                  <a:pt x="207" y="155"/>
                </a:lnTo>
                <a:lnTo>
                  <a:pt x="210" y="160"/>
                </a:lnTo>
                <a:lnTo>
                  <a:pt x="212" y="166"/>
                </a:lnTo>
                <a:lnTo>
                  <a:pt x="210" y="172"/>
                </a:lnTo>
                <a:lnTo>
                  <a:pt x="207" y="177"/>
                </a:lnTo>
                <a:lnTo>
                  <a:pt x="202" y="179"/>
                </a:lnTo>
                <a:lnTo>
                  <a:pt x="196" y="181"/>
                </a:lnTo>
                <a:lnTo>
                  <a:pt x="61" y="181"/>
                </a:lnTo>
                <a:lnTo>
                  <a:pt x="61" y="270"/>
                </a:lnTo>
                <a:lnTo>
                  <a:pt x="136" y="270"/>
                </a:lnTo>
                <a:lnTo>
                  <a:pt x="142" y="272"/>
                </a:lnTo>
                <a:lnTo>
                  <a:pt x="147" y="275"/>
                </a:lnTo>
                <a:lnTo>
                  <a:pt x="150" y="280"/>
                </a:lnTo>
                <a:lnTo>
                  <a:pt x="151" y="286"/>
                </a:lnTo>
                <a:lnTo>
                  <a:pt x="150" y="292"/>
                </a:lnTo>
                <a:lnTo>
                  <a:pt x="147" y="297"/>
                </a:lnTo>
                <a:lnTo>
                  <a:pt x="142" y="300"/>
                </a:lnTo>
                <a:lnTo>
                  <a:pt x="136" y="301"/>
                </a:lnTo>
                <a:lnTo>
                  <a:pt x="61" y="301"/>
                </a:lnTo>
                <a:lnTo>
                  <a:pt x="61" y="391"/>
                </a:lnTo>
                <a:lnTo>
                  <a:pt x="196" y="391"/>
                </a:lnTo>
                <a:lnTo>
                  <a:pt x="202" y="393"/>
                </a:lnTo>
                <a:lnTo>
                  <a:pt x="207" y="395"/>
                </a:lnTo>
                <a:lnTo>
                  <a:pt x="210" y="400"/>
                </a:lnTo>
                <a:lnTo>
                  <a:pt x="212" y="406"/>
                </a:lnTo>
                <a:lnTo>
                  <a:pt x="210" y="412"/>
                </a:lnTo>
                <a:lnTo>
                  <a:pt x="207" y="417"/>
                </a:lnTo>
                <a:lnTo>
                  <a:pt x="202" y="420"/>
                </a:lnTo>
                <a:lnTo>
                  <a:pt x="196" y="421"/>
                </a:lnTo>
                <a:lnTo>
                  <a:pt x="61" y="421"/>
                </a:lnTo>
                <a:lnTo>
                  <a:pt x="61" y="512"/>
                </a:lnTo>
                <a:lnTo>
                  <a:pt x="136" y="512"/>
                </a:lnTo>
                <a:lnTo>
                  <a:pt x="142" y="513"/>
                </a:lnTo>
                <a:lnTo>
                  <a:pt x="147" y="516"/>
                </a:lnTo>
                <a:lnTo>
                  <a:pt x="150" y="520"/>
                </a:lnTo>
                <a:lnTo>
                  <a:pt x="151" y="527"/>
                </a:lnTo>
                <a:lnTo>
                  <a:pt x="150" y="533"/>
                </a:lnTo>
                <a:lnTo>
                  <a:pt x="147" y="537"/>
                </a:lnTo>
                <a:lnTo>
                  <a:pt x="142" y="540"/>
                </a:lnTo>
                <a:lnTo>
                  <a:pt x="136" y="541"/>
                </a:lnTo>
                <a:lnTo>
                  <a:pt x="61" y="541"/>
                </a:lnTo>
                <a:lnTo>
                  <a:pt x="61" y="737"/>
                </a:lnTo>
                <a:lnTo>
                  <a:pt x="62" y="754"/>
                </a:lnTo>
                <a:lnTo>
                  <a:pt x="65" y="771"/>
                </a:lnTo>
                <a:lnTo>
                  <a:pt x="68" y="786"/>
                </a:lnTo>
                <a:lnTo>
                  <a:pt x="74" y="802"/>
                </a:lnTo>
                <a:lnTo>
                  <a:pt x="80" y="815"/>
                </a:lnTo>
                <a:lnTo>
                  <a:pt x="89" y="830"/>
                </a:lnTo>
                <a:lnTo>
                  <a:pt x="99" y="842"/>
                </a:lnTo>
                <a:lnTo>
                  <a:pt x="110" y="854"/>
                </a:lnTo>
                <a:lnTo>
                  <a:pt x="122" y="865"/>
                </a:lnTo>
                <a:lnTo>
                  <a:pt x="134" y="874"/>
                </a:lnTo>
                <a:lnTo>
                  <a:pt x="147" y="882"/>
                </a:lnTo>
                <a:lnTo>
                  <a:pt x="162" y="890"/>
                </a:lnTo>
                <a:lnTo>
                  <a:pt x="178" y="896"/>
                </a:lnTo>
                <a:lnTo>
                  <a:pt x="193" y="899"/>
                </a:lnTo>
                <a:lnTo>
                  <a:pt x="209" y="902"/>
                </a:lnTo>
                <a:lnTo>
                  <a:pt x="226" y="903"/>
                </a:lnTo>
                <a:lnTo>
                  <a:pt x="243" y="902"/>
                </a:lnTo>
                <a:lnTo>
                  <a:pt x="260" y="899"/>
                </a:lnTo>
                <a:lnTo>
                  <a:pt x="276" y="896"/>
                </a:lnTo>
                <a:lnTo>
                  <a:pt x="290" y="890"/>
                </a:lnTo>
                <a:lnTo>
                  <a:pt x="305" y="882"/>
                </a:lnTo>
                <a:lnTo>
                  <a:pt x="318" y="874"/>
                </a:lnTo>
                <a:lnTo>
                  <a:pt x="332" y="865"/>
                </a:lnTo>
                <a:lnTo>
                  <a:pt x="343" y="854"/>
                </a:lnTo>
                <a:lnTo>
                  <a:pt x="354" y="842"/>
                </a:lnTo>
                <a:lnTo>
                  <a:pt x="363" y="830"/>
                </a:lnTo>
                <a:lnTo>
                  <a:pt x="372" y="815"/>
                </a:lnTo>
                <a:lnTo>
                  <a:pt x="379" y="802"/>
                </a:lnTo>
                <a:lnTo>
                  <a:pt x="384" y="786"/>
                </a:lnTo>
                <a:lnTo>
                  <a:pt x="389" y="771"/>
                </a:lnTo>
                <a:lnTo>
                  <a:pt x="391" y="754"/>
                </a:lnTo>
                <a:lnTo>
                  <a:pt x="391" y="737"/>
                </a:lnTo>
                <a:lnTo>
                  <a:pt x="391" y="30"/>
                </a:lnTo>
                <a:lnTo>
                  <a:pt x="437" y="30"/>
                </a:lnTo>
                <a:lnTo>
                  <a:pt x="442" y="29"/>
                </a:lnTo>
                <a:lnTo>
                  <a:pt x="447" y="26"/>
                </a:lnTo>
                <a:lnTo>
                  <a:pt x="451" y="21"/>
                </a:lnTo>
                <a:lnTo>
                  <a:pt x="452" y="15"/>
                </a:lnTo>
                <a:lnTo>
                  <a:pt x="451" y="9"/>
                </a:lnTo>
                <a:lnTo>
                  <a:pt x="447" y="4"/>
                </a:lnTo>
                <a:lnTo>
                  <a:pt x="442" y="2"/>
                </a:lnTo>
                <a:lnTo>
                  <a:pt x="4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C587CD-1E06-4068-92CC-A469B10929C9}"/>
              </a:ext>
            </a:extLst>
          </p:cNvPr>
          <p:cNvGrpSpPr/>
          <p:nvPr/>
        </p:nvGrpSpPr>
        <p:grpSpPr>
          <a:xfrm>
            <a:off x="4448514" y="2966925"/>
            <a:ext cx="258763" cy="285750"/>
            <a:chOff x="892175" y="5651500"/>
            <a:chExt cx="258763" cy="285750"/>
          </a:xfrm>
          <a:solidFill>
            <a:schemeClr val="bg1"/>
          </a:solidFill>
        </p:grpSpPr>
        <p:sp>
          <p:nvSpPr>
            <p:cNvPr id="105" name="Freeform 1368">
              <a:extLst>
                <a:ext uri="{FF2B5EF4-FFF2-40B4-BE49-F238E27FC236}">
                  <a16:creationId xmlns:a16="http://schemas.microsoft.com/office/drawing/2014/main" id="{AD5C4D9A-52FC-41D2-943D-BE3DB041D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175" y="5727700"/>
              <a:ext cx="258763" cy="209550"/>
            </a:xfrm>
            <a:custGeom>
              <a:avLst/>
              <a:gdLst>
                <a:gd name="T0" fmla="*/ 328 w 813"/>
                <a:gd name="T1" fmla="*/ 205 h 662"/>
                <a:gd name="T2" fmla="*/ 332 w 813"/>
                <a:gd name="T3" fmla="*/ 196 h 662"/>
                <a:gd name="T4" fmla="*/ 482 w 813"/>
                <a:gd name="T5" fmla="*/ 29 h 662"/>
                <a:gd name="T6" fmla="*/ 482 w 813"/>
                <a:gd name="T7" fmla="*/ 201 h 662"/>
                <a:gd name="T8" fmla="*/ 610 w 813"/>
                <a:gd name="T9" fmla="*/ 361 h 662"/>
                <a:gd name="T10" fmla="*/ 809 w 813"/>
                <a:gd name="T11" fmla="*/ 562 h 662"/>
                <a:gd name="T12" fmla="*/ 653 w 813"/>
                <a:gd name="T13" fmla="*/ 367 h 662"/>
                <a:gd name="T14" fmla="*/ 511 w 813"/>
                <a:gd name="T15" fmla="*/ 191 h 662"/>
                <a:gd name="T16" fmla="*/ 542 w 813"/>
                <a:gd name="T17" fmla="*/ 29 h 662"/>
                <a:gd name="T18" fmla="*/ 553 w 813"/>
                <a:gd name="T19" fmla="*/ 26 h 662"/>
                <a:gd name="T20" fmla="*/ 558 w 813"/>
                <a:gd name="T21" fmla="*/ 15 h 662"/>
                <a:gd name="T22" fmla="*/ 553 w 813"/>
                <a:gd name="T23" fmla="*/ 5 h 662"/>
                <a:gd name="T24" fmla="*/ 542 w 813"/>
                <a:gd name="T25" fmla="*/ 0 h 662"/>
                <a:gd name="T26" fmla="*/ 316 w 813"/>
                <a:gd name="T27" fmla="*/ 0 h 662"/>
                <a:gd name="T28" fmla="*/ 265 w 813"/>
                <a:gd name="T29" fmla="*/ 1 h 662"/>
                <a:gd name="T30" fmla="*/ 258 w 813"/>
                <a:gd name="T31" fmla="*/ 9 h 662"/>
                <a:gd name="T32" fmla="*/ 258 w 813"/>
                <a:gd name="T33" fmla="*/ 21 h 662"/>
                <a:gd name="T34" fmla="*/ 265 w 813"/>
                <a:gd name="T35" fmla="*/ 29 h 662"/>
                <a:gd name="T36" fmla="*/ 301 w 813"/>
                <a:gd name="T37" fmla="*/ 29 h 662"/>
                <a:gd name="T38" fmla="*/ 161 w 813"/>
                <a:gd name="T39" fmla="*/ 367 h 662"/>
                <a:gd name="T40" fmla="*/ 161 w 813"/>
                <a:gd name="T41" fmla="*/ 367 h 662"/>
                <a:gd name="T42" fmla="*/ 1 w 813"/>
                <a:gd name="T43" fmla="*/ 567 h 662"/>
                <a:gd name="T44" fmla="*/ 1 w 813"/>
                <a:gd name="T45" fmla="*/ 581 h 662"/>
                <a:gd name="T46" fmla="*/ 5 w 813"/>
                <a:gd name="T47" fmla="*/ 598 h 662"/>
                <a:gd name="T48" fmla="*/ 11 w 813"/>
                <a:gd name="T49" fmla="*/ 615 h 662"/>
                <a:gd name="T50" fmla="*/ 21 w 813"/>
                <a:gd name="T51" fmla="*/ 629 h 662"/>
                <a:gd name="T52" fmla="*/ 33 w 813"/>
                <a:gd name="T53" fmla="*/ 641 h 662"/>
                <a:gd name="T54" fmla="*/ 48 w 813"/>
                <a:gd name="T55" fmla="*/ 651 h 662"/>
                <a:gd name="T56" fmla="*/ 65 w 813"/>
                <a:gd name="T57" fmla="*/ 657 h 662"/>
                <a:gd name="T58" fmla="*/ 82 w 813"/>
                <a:gd name="T59" fmla="*/ 661 h 662"/>
                <a:gd name="T60" fmla="*/ 723 w 813"/>
                <a:gd name="T61" fmla="*/ 662 h 662"/>
                <a:gd name="T62" fmla="*/ 741 w 813"/>
                <a:gd name="T63" fmla="*/ 659 h 662"/>
                <a:gd name="T64" fmla="*/ 758 w 813"/>
                <a:gd name="T65" fmla="*/ 655 h 662"/>
                <a:gd name="T66" fmla="*/ 774 w 813"/>
                <a:gd name="T67" fmla="*/ 646 h 662"/>
                <a:gd name="T68" fmla="*/ 787 w 813"/>
                <a:gd name="T69" fmla="*/ 635 h 662"/>
                <a:gd name="T70" fmla="*/ 798 w 813"/>
                <a:gd name="T71" fmla="*/ 622 h 662"/>
                <a:gd name="T72" fmla="*/ 805 w 813"/>
                <a:gd name="T73" fmla="*/ 607 h 662"/>
                <a:gd name="T74" fmla="*/ 811 w 813"/>
                <a:gd name="T75" fmla="*/ 590 h 662"/>
                <a:gd name="T76" fmla="*/ 813 w 813"/>
                <a:gd name="T77" fmla="*/ 571 h 662"/>
                <a:gd name="T78" fmla="*/ 809 w 813"/>
                <a:gd name="T79" fmla="*/ 5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3" h="662">
                  <a:moveTo>
                    <a:pt x="203" y="361"/>
                  </a:moveTo>
                  <a:lnTo>
                    <a:pt x="328" y="205"/>
                  </a:lnTo>
                  <a:lnTo>
                    <a:pt x="331" y="201"/>
                  </a:lnTo>
                  <a:lnTo>
                    <a:pt x="332" y="196"/>
                  </a:lnTo>
                  <a:lnTo>
                    <a:pt x="332" y="29"/>
                  </a:lnTo>
                  <a:lnTo>
                    <a:pt x="482" y="29"/>
                  </a:lnTo>
                  <a:lnTo>
                    <a:pt x="482" y="196"/>
                  </a:lnTo>
                  <a:lnTo>
                    <a:pt x="482" y="201"/>
                  </a:lnTo>
                  <a:lnTo>
                    <a:pt x="485" y="205"/>
                  </a:lnTo>
                  <a:lnTo>
                    <a:pt x="610" y="361"/>
                  </a:lnTo>
                  <a:lnTo>
                    <a:pt x="203" y="361"/>
                  </a:lnTo>
                  <a:close/>
                  <a:moveTo>
                    <a:pt x="809" y="562"/>
                  </a:moveTo>
                  <a:lnTo>
                    <a:pt x="653" y="367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511" y="191"/>
                  </a:lnTo>
                  <a:lnTo>
                    <a:pt x="511" y="29"/>
                  </a:lnTo>
                  <a:lnTo>
                    <a:pt x="542" y="29"/>
                  </a:lnTo>
                  <a:lnTo>
                    <a:pt x="548" y="29"/>
                  </a:lnTo>
                  <a:lnTo>
                    <a:pt x="553" y="26"/>
                  </a:lnTo>
                  <a:lnTo>
                    <a:pt x="556" y="21"/>
                  </a:lnTo>
                  <a:lnTo>
                    <a:pt x="558" y="15"/>
                  </a:lnTo>
                  <a:lnTo>
                    <a:pt x="556" y="9"/>
                  </a:lnTo>
                  <a:lnTo>
                    <a:pt x="553" y="5"/>
                  </a:lnTo>
                  <a:lnTo>
                    <a:pt x="548" y="1"/>
                  </a:lnTo>
                  <a:lnTo>
                    <a:pt x="542" y="0"/>
                  </a:lnTo>
                  <a:lnTo>
                    <a:pt x="497" y="0"/>
                  </a:lnTo>
                  <a:lnTo>
                    <a:pt x="316" y="0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5"/>
                  </a:lnTo>
                  <a:lnTo>
                    <a:pt x="258" y="9"/>
                  </a:lnTo>
                  <a:lnTo>
                    <a:pt x="256" y="15"/>
                  </a:lnTo>
                  <a:lnTo>
                    <a:pt x="258" y="21"/>
                  </a:lnTo>
                  <a:lnTo>
                    <a:pt x="261" y="26"/>
                  </a:lnTo>
                  <a:lnTo>
                    <a:pt x="265" y="29"/>
                  </a:lnTo>
                  <a:lnTo>
                    <a:pt x="271" y="29"/>
                  </a:lnTo>
                  <a:lnTo>
                    <a:pt x="301" y="29"/>
                  </a:lnTo>
                  <a:lnTo>
                    <a:pt x="301" y="191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4" y="562"/>
                  </a:lnTo>
                  <a:lnTo>
                    <a:pt x="1" y="567"/>
                  </a:lnTo>
                  <a:lnTo>
                    <a:pt x="0" y="571"/>
                  </a:lnTo>
                  <a:lnTo>
                    <a:pt x="1" y="581"/>
                  </a:lnTo>
                  <a:lnTo>
                    <a:pt x="3" y="589"/>
                  </a:lnTo>
                  <a:lnTo>
                    <a:pt x="5" y="598"/>
                  </a:lnTo>
                  <a:lnTo>
                    <a:pt x="8" y="606"/>
                  </a:lnTo>
                  <a:lnTo>
                    <a:pt x="11" y="615"/>
                  </a:lnTo>
                  <a:lnTo>
                    <a:pt x="16" y="622"/>
                  </a:lnTo>
                  <a:lnTo>
                    <a:pt x="21" y="629"/>
                  </a:lnTo>
                  <a:lnTo>
                    <a:pt x="27" y="635"/>
                  </a:lnTo>
                  <a:lnTo>
                    <a:pt x="33" y="641"/>
                  </a:lnTo>
                  <a:lnTo>
                    <a:pt x="40" y="646"/>
                  </a:lnTo>
                  <a:lnTo>
                    <a:pt x="48" y="651"/>
                  </a:lnTo>
                  <a:lnTo>
                    <a:pt x="56" y="655"/>
                  </a:lnTo>
                  <a:lnTo>
                    <a:pt x="65" y="657"/>
                  </a:lnTo>
                  <a:lnTo>
                    <a:pt x="73" y="659"/>
                  </a:lnTo>
                  <a:lnTo>
                    <a:pt x="82" y="661"/>
                  </a:lnTo>
                  <a:lnTo>
                    <a:pt x="91" y="662"/>
                  </a:lnTo>
                  <a:lnTo>
                    <a:pt x="723" y="662"/>
                  </a:lnTo>
                  <a:lnTo>
                    <a:pt x="732" y="661"/>
                  </a:lnTo>
                  <a:lnTo>
                    <a:pt x="741" y="659"/>
                  </a:lnTo>
                  <a:lnTo>
                    <a:pt x="749" y="657"/>
                  </a:lnTo>
                  <a:lnTo>
                    <a:pt x="758" y="655"/>
                  </a:lnTo>
                  <a:lnTo>
                    <a:pt x="766" y="651"/>
                  </a:lnTo>
                  <a:lnTo>
                    <a:pt x="774" y="646"/>
                  </a:lnTo>
                  <a:lnTo>
                    <a:pt x="780" y="641"/>
                  </a:lnTo>
                  <a:lnTo>
                    <a:pt x="787" y="635"/>
                  </a:lnTo>
                  <a:lnTo>
                    <a:pt x="792" y="629"/>
                  </a:lnTo>
                  <a:lnTo>
                    <a:pt x="798" y="622"/>
                  </a:lnTo>
                  <a:lnTo>
                    <a:pt x="802" y="615"/>
                  </a:lnTo>
                  <a:lnTo>
                    <a:pt x="805" y="607"/>
                  </a:lnTo>
                  <a:lnTo>
                    <a:pt x="809" y="599"/>
                  </a:lnTo>
                  <a:lnTo>
                    <a:pt x="811" y="590"/>
                  </a:lnTo>
                  <a:lnTo>
                    <a:pt x="813" y="581"/>
                  </a:lnTo>
                  <a:lnTo>
                    <a:pt x="813" y="571"/>
                  </a:lnTo>
                  <a:lnTo>
                    <a:pt x="811" y="567"/>
                  </a:lnTo>
                  <a:lnTo>
                    <a:pt x="809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69">
              <a:extLst>
                <a:ext uri="{FF2B5EF4-FFF2-40B4-BE49-F238E27FC236}">
                  <a16:creationId xmlns:a16="http://schemas.microsoft.com/office/drawing/2014/main" id="{29A76E83-F2F7-4698-9BDB-606C0EF48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5670550"/>
              <a:ext cx="38100" cy="38100"/>
            </a:xfrm>
            <a:custGeom>
              <a:avLst/>
              <a:gdLst>
                <a:gd name="T0" fmla="*/ 61 w 121"/>
                <a:gd name="T1" fmla="*/ 121 h 121"/>
                <a:gd name="T2" fmla="*/ 73 w 121"/>
                <a:gd name="T3" fmla="*/ 119 h 121"/>
                <a:gd name="T4" fmla="*/ 84 w 121"/>
                <a:gd name="T5" fmla="*/ 116 h 121"/>
                <a:gd name="T6" fmla="*/ 95 w 121"/>
                <a:gd name="T7" fmla="*/ 111 h 121"/>
                <a:gd name="T8" fmla="*/ 104 w 121"/>
                <a:gd name="T9" fmla="*/ 104 h 121"/>
                <a:gd name="T10" fmla="*/ 111 w 121"/>
                <a:gd name="T11" fmla="*/ 94 h 121"/>
                <a:gd name="T12" fmla="*/ 117 w 121"/>
                <a:gd name="T13" fmla="*/ 84 h 121"/>
                <a:gd name="T14" fmla="*/ 119 w 121"/>
                <a:gd name="T15" fmla="*/ 73 h 121"/>
                <a:gd name="T16" fmla="*/ 121 w 121"/>
                <a:gd name="T17" fmla="*/ 61 h 121"/>
                <a:gd name="T18" fmla="*/ 119 w 121"/>
                <a:gd name="T19" fmla="*/ 49 h 121"/>
                <a:gd name="T20" fmla="*/ 117 w 121"/>
                <a:gd name="T21" fmla="*/ 37 h 121"/>
                <a:gd name="T22" fmla="*/ 111 w 121"/>
                <a:gd name="T23" fmla="*/ 27 h 121"/>
                <a:gd name="T24" fmla="*/ 104 w 121"/>
                <a:gd name="T25" fmla="*/ 19 h 121"/>
                <a:gd name="T26" fmla="*/ 95 w 121"/>
                <a:gd name="T27" fmla="*/ 10 h 121"/>
                <a:gd name="T28" fmla="*/ 84 w 121"/>
                <a:gd name="T29" fmla="*/ 5 h 121"/>
                <a:gd name="T30" fmla="*/ 73 w 121"/>
                <a:gd name="T31" fmla="*/ 2 h 121"/>
                <a:gd name="T32" fmla="*/ 61 w 121"/>
                <a:gd name="T33" fmla="*/ 0 h 121"/>
                <a:gd name="T34" fmla="*/ 49 w 121"/>
                <a:gd name="T35" fmla="*/ 2 h 121"/>
                <a:gd name="T36" fmla="*/ 38 w 121"/>
                <a:gd name="T37" fmla="*/ 5 h 121"/>
                <a:gd name="T38" fmla="*/ 27 w 121"/>
                <a:gd name="T39" fmla="*/ 10 h 121"/>
                <a:gd name="T40" fmla="*/ 19 w 121"/>
                <a:gd name="T41" fmla="*/ 19 h 121"/>
                <a:gd name="T42" fmla="*/ 11 w 121"/>
                <a:gd name="T43" fmla="*/ 27 h 121"/>
                <a:gd name="T44" fmla="*/ 5 w 121"/>
                <a:gd name="T45" fmla="*/ 37 h 121"/>
                <a:gd name="T46" fmla="*/ 2 w 121"/>
                <a:gd name="T47" fmla="*/ 49 h 121"/>
                <a:gd name="T48" fmla="*/ 0 w 121"/>
                <a:gd name="T49" fmla="*/ 61 h 121"/>
                <a:gd name="T50" fmla="*/ 2 w 121"/>
                <a:gd name="T51" fmla="*/ 73 h 121"/>
                <a:gd name="T52" fmla="*/ 5 w 121"/>
                <a:gd name="T53" fmla="*/ 84 h 121"/>
                <a:gd name="T54" fmla="*/ 11 w 121"/>
                <a:gd name="T55" fmla="*/ 94 h 121"/>
                <a:gd name="T56" fmla="*/ 19 w 121"/>
                <a:gd name="T57" fmla="*/ 104 h 121"/>
                <a:gd name="T58" fmla="*/ 27 w 121"/>
                <a:gd name="T59" fmla="*/ 111 h 121"/>
                <a:gd name="T60" fmla="*/ 38 w 121"/>
                <a:gd name="T61" fmla="*/ 116 h 121"/>
                <a:gd name="T62" fmla="*/ 49 w 121"/>
                <a:gd name="T63" fmla="*/ 119 h 121"/>
                <a:gd name="T64" fmla="*/ 61 w 121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21">
                  <a:moveTo>
                    <a:pt x="61" y="121"/>
                  </a:moveTo>
                  <a:lnTo>
                    <a:pt x="73" y="119"/>
                  </a:lnTo>
                  <a:lnTo>
                    <a:pt x="84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1" y="94"/>
                  </a:lnTo>
                  <a:lnTo>
                    <a:pt x="117" y="84"/>
                  </a:lnTo>
                  <a:lnTo>
                    <a:pt x="119" y="73"/>
                  </a:lnTo>
                  <a:lnTo>
                    <a:pt x="121" y="61"/>
                  </a:lnTo>
                  <a:lnTo>
                    <a:pt x="119" y="49"/>
                  </a:lnTo>
                  <a:lnTo>
                    <a:pt x="117" y="37"/>
                  </a:lnTo>
                  <a:lnTo>
                    <a:pt x="111" y="27"/>
                  </a:lnTo>
                  <a:lnTo>
                    <a:pt x="104" y="19"/>
                  </a:lnTo>
                  <a:lnTo>
                    <a:pt x="95" y="10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9" y="19"/>
                  </a:lnTo>
                  <a:lnTo>
                    <a:pt x="11" y="27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4"/>
                  </a:lnTo>
                  <a:lnTo>
                    <a:pt x="11" y="94"/>
                  </a:lnTo>
                  <a:lnTo>
                    <a:pt x="19" y="104"/>
                  </a:lnTo>
                  <a:lnTo>
                    <a:pt x="27" y="111"/>
                  </a:lnTo>
                  <a:lnTo>
                    <a:pt x="38" y="116"/>
                  </a:lnTo>
                  <a:lnTo>
                    <a:pt x="49" y="119"/>
                  </a:lnTo>
                  <a:lnTo>
                    <a:pt x="61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70">
              <a:extLst>
                <a:ext uri="{FF2B5EF4-FFF2-40B4-BE49-F238E27FC236}">
                  <a16:creationId xmlns:a16="http://schemas.microsoft.com/office/drawing/2014/main" id="{D6C8992C-83CC-4650-B200-0164EF4FB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5651500"/>
              <a:ext cx="57150" cy="57150"/>
            </a:xfrm>
            <a:custGeom>
              <a:avLst/>
              <a:gdLst>
                <a:gd name="T0" fmla="*/ 99 w 179"/>
                <a:gd name="T1" fmla="*/ 181 h 181"/>
                <a:gd name="T2" fmla="*/ 116 w 179"/>
                <a:gd name="T3" fmla="*/ 177 h 181"/>
                <a:gd name="T4" fmla="*/ 133 w 179"/>
                <a:gd name="T5" fmla="*/ 170 h 181"/>
                <a:gd name="T6" fmla="*/ 147 w 179"/>
                <a:gd name="T7" fmla="*/ 160 h 181"/>
                <a:gd name="T8" fmla="*/ 159 w 179"/>
                <a:gd name="T9" fmla="*/ 148 h 181"/>
                <a:gd name="T10" fmla="*/ 168 w 179"/>
                <a:gd name="T11" fmla="*/ 133 h 181"/>
                <a:gd name="T12" fmla="*/ 176 w 179"/>
                <a:gd name="T13" fmla="*/ 117 h 181"/>
                <a:gd name="T14" fmla="*/ 179 w 179"/>
                <a:gd name="T15" fmla="*/ 99 h 181"/>
                <a:gd name="T16" fmla="*/ 179 w 179"/>
                <a:gd name="T17" fmla="*/ 81 h 181"/>
                <a:gd name="T18" fmla="*/ 176 w 179"/>
                <a:gd name="T19" fmla="*/ 64 h 181"/>
                <a:gd name="T20" fmla="*/ 168 w 179"/>
                <a:gd name="T21" fmla="*/ 47 h 181"/>
                <a:gd name="T22" fmla="*/ 159 w 179"/>
                <a:gd name="T23" fmla="*/ 34 h 181"/>
                <a:gd name="T24" fmla="*/ 147 w 179"/>
                <a:gd name="T25" fmla="*/ 20 h 181"/>
                <a:gd name="T26" fmla="*/ 133 w 179"/>
                <a:gd name="T27" fmla="*/ 11 h 181"/>
                <a:gd name="T28" fmla="*/ 116 w 179"/>
                <a:gd name="T29" fmla="*/ 4 h 181"/>
                <a:gd name="T30" fmla="*/ 99 w 179"/>
                <a:gd name="T31" fmla="*/ 1 h 181"/>
                <a:gd name="T32" fmla="*/ 81 w 179"/>
                <a:gd name="T33" fmla="*/ 1 h 181"/>
                <a:gd name="T34" fmla="*/ 63 w 179"/>
                <a:gd name="T35" fmla="*/ 4 h 181"/>
                <a:gd name="T36" fmla="*/ 47 w 179"/>
                <a:gd name="T37" fmla="*/ 11 h 181"/>
                <a:gd name="T38" fmla="*/ 33 w 179"/>
                <a:gd name="T39" fmla="*/ 20 h 181"/>
                <a:gd name="T40" fmla="*/ 20 w 179"/>
                <a:gd name="T41" fmla="*/ 34 h 181"/>
                <a:gd name="T42" fmla="*/ 11 w 179"/>
                <a:gd name="T43" fmla="*/ 47 h 181"/>
                <a:gd name="T44" fmla="*/ 3 w 179"/>
                <a:gd name="T45" fmla="*/ 64 h 181"/>
                <a:gd name="T46" fmla="*/ 0 w 179"/>
                <a:gd name="T47" fmla="*/ 81 h 181"/>
                <a:gd name="T48" fmla="*/ 0 w 179"/>
                <a:gd name="T49" fmla="*/ 99 h 181"/>
                <a:gd name="T50" fmla="*/ 3 w 179"/>
                <a:gd name="T51" fmla="*/ 117 h 181"/>
                <a:gd name="T52" fmla="*/ 11 w 179"/>
                <a:gd name="T53" fmla="*/ 133 h 181"/>
                <a:gd name="T54" fmla="*/ 20 w 179"/>
                <a:gd name="T55" fmla="*/ 148 h 181"/>
                <a:gd name="T56" fmla="*/ 33 w 179"/>
                <a:gd name="T57" fmla="*/ 160 h 181"/>
                <a:gd name="T58" fmla="*/ 47 w 179"/>
                <a:gd name="T59" fmla="*/ 170 h 181"/>
                <a:gd name="T60" fmla="*/ 63 w 179"/>
                <a:gd name="T61" fmla="*/ 177 h 181"/>
                <a:gd name="T62" fmla="*/ 81 w 179"/>
                <a:gd name="T6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9" h="181">
                  <a:moveTo>
                    <a:pt x="90" y="181"/>
                  </a:moveTo>
                  <a:lnTo>
                    <a:pt x="99" y="181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3"/>
                  </a:lnTo>
                  <a:lnTo>
                    <a:pt x="133" y="170"/>
                  </a:lnTo>
                  <a:lnTo>
                    <a:pt x="141" y="165"/>
                  </a:lnTo>
                  <a:lnTo>
                    <a:pt x="147" y="160"/>
                  </a:lnTo>
                  <a:lnTo>
                    <a:pt x="154" y="154"/>
                  </a:lnTo>
                  <a:lnTo>
                    <a:pt x="159" y="148"/>
                  </a:lnTo>
                  <a:lnTo>
                    <a:pt x="165" y="140"/>
                  </a:lnTo>
                  <a:lnTo>
                    <a:pt x="168" y="133"/>
                  </a:lnTo>
                  <a:lnTo>
                    <a:pt x="173" y="126"/>
                  </a:lnTo>
                  <a:lnTo>
                    <a:pt x="176" y="117"/>
                  </a:lnTo>
                  <a:lnTo>
                    <a:pt x="178" y="109"/>
                  </a:lnTo>
                  <a:lnTo>
                    <a:pt x="179" y="99"/>
                  </a:lnTo>
                  <a:lnTo>
                    <a:pt x="179" y="91"/>
                  </a:lnTo>
                  <a:lnTo>
                    <a:pt x="179" y="81"/>
                  </a:lnTo>
                  <a:lnTo>
                    <a:pt x="178" y="72"/>
                  </a:lnTo>
                  <a:lnTo>
                    <a:pt x="176" y="64"/>
                  </a:lnTo>
                  <a:lnTo>
                    <a:pt x="173" y="55"/>
                  </a:lnTo>
                  <a:lnTo>
                    <a:pt x="168" y="47"/>
                  </a:lnTo>
                  <a:lnTo>
                    <a:pt x="165" y="40"/>
                  </a:lnTo>
                  <a:lnTo>
                    <a:pt x="159" y="34"/>
                  </a:lnTo>
                  <a:lnTo>
                    <a:pt x="154" y="26"/>
                  </a:lnTo>
                  <a:lnTo>
                    <a:pt x="147" y="20"/>
                  </a:lnTo>
                  <a:lnTo>
                    <a:pt x="141" y="15"/>
                  </a:lnTo>
                  <a:lnTo>
                    <a:pt x="133" y="11"/>
                  </a:lnTo>
                  <a:lnTo>
                    <a:pt x="125" y="7"/>
                  </a:lnTo>
                  <a:lnTo>
                    <a:pt x="116" y="4"/>
                  </a:lnTo>
                  <a:lnTo>
                    <a:pt x="108" y="2"/>
                  </a:lnTo>
                  <a:lnTo>
                    <a:pt x="99" y="1"/>
                  </a:lnTo>
                  <a:lnTo>
                    <a:pt x="90" y="0"/>
                  </a:lnTo>
                  <a:lnTo>
                    <a:pt x="81" y="1"/>
                  </a:lnTo>
                  <a:lnTo>
                    <a:pt x="71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7"/>
                  </a:lnTo>
                  <a:lnTo>
                    <a:pt x="7" y="126"/>
                  </a:lnTo>
                  <a:lnTo>
                    <a:pt x="11" y="133"/>
                  </a:lnTo>
                  <a:lnTo>
                    <a:pt x="16" y="140"/>
                  </a:lnTo>
                  <a:lnTo>
                    <a:pt x="20" y="148"/>
                  </a:lnTo>
                  <a:lnTo>
                    <a:pt x="26" y="154"/>
                  </a:lnTo>
                  <a:lnTo>
                    <a:pt x="33" y="160"/>
                  </a:lnTo>
                  <a:lnTo>
                    <a:pt x="40" y="165"/>
                  </a:lnTo>
                  <a:lnTo>
                    <a:pt x="47" y="170"/>
                  </a:lnTo>
                  <a:lnTo>
                    <a:pt x="54" y="173"/>
                  </a:lnTo>
                  <a:lnTo>
                    <a:pt x="63" y="177"/>
                  </a:lnTo>
                  <a:lnTo>
                    <a:pt x="71" y="179"/>
                  </a:lnTo>
                  <a:lnTo>
                    <a:pt x="81" y="181"/>
                  </a:lnTo>
                  <a:lnTo>
                    <a:pt x="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71">
              <a:extLst>
                <a:ext uri="{FF2B5EF4-FFF2-40B4-BE49-F238E27FC236}">
                  <a16:creationId xmlns:a16="http://schemas.microsoft.com/office/drawing/2014/main" id="{E638459E-11B3-4524-82B2-38E4C205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5680075"/>
              <a:ext cx="28575" cy="28575"/>
            </a:xfrm>
            <a:custGeom>
              <a:avLst/>
              <a:gdLst>
                <a:gd name="T0" fmla="*/ 45 w 90"/>
                <a:gd name="T1" fmla="*/ 90 h 90"/>
                <a:gd name="T2" fmla="*/ 54 w 90"/>
                <a:gd name="T3" fmla="*/ 88 h 90"/>
                <a:gd name="T4" fmla="*/ 62 w 90"/>
                <a:gd name="T5" fmla="*/ 86 h 90"/>
                <a:gd name="T6" fmla="*/ 71 w 90"/>
                <a:gd name="T7" fmla="*/ 82 h 90"/>
                <a:gd name="T8" fmla="*/ 77 w 90"/>
                <a:gd name="T9" fmla="*/ 76 h 90"/>
                <a:gd name="T10" fmla="*/ 83 w 90"/>
                <a:gd name="T11" fmla="*/ 70 h 90"/>
                <a:gd name="T12" fmla="*/ 87 w 90"/>
                <a:gd name="T13" fmla="*/ 63 h 90"/>
                <a:gd name="T14" fmla="*/ 89 w 90"/>
                <a:gd name="T15" fmla="*/ 54 h 90"/>
                <a:gd name="T16" fmla="*/ 90 w 90"/>
                <a:gd name="T17" fmla="*/ 45 h 90"/>
                <a:gd name="T18" fmla="*/ 89 w 90"/>
                <a:gd name="T19" fmla="*/ 36 h 90"/>
                <a:gd name="T20" fmla="*/ 87 w 90"/>
                <a:gd name="T21" fmla="*/ 28 h 90"/>
                <a:gd name="T22" fmla="*/ 83 w 90"/>
                <a:gd name="T23" fmla="*/ 19 h 90"/>
                <a:gd name="T24" fmla="*/ 77 w 90"/>
                <a:gd name="T25" fmla="*/ 13 h 90"/>
                <a:gd name="T26" fmla="*/ 71 w 90"/>
                <a:gd name="T27" fmla="*/ 7 h 90"/>
                <a:gd name="T28" fmla="*/ 62 w 90"/>
                <a:gd name="T29" fmla="*/ 3 h 90"/>
                <a:gd name="T30" fmla="*/ 54 w 90"/>
                <a:gd name="T31" fmla="*/ 1 h 90"/>
                <a:gd name="T32" fmla="*/ 45 w 90"/>
                <a:gd name="T33" fmla="*/ 0 h 90"/>
                <a:gd name="T34" fmla="*/ 36 w 90"/>
                <a:gd name="T35" fmla="*/ 1 h 90"/>
                <a:gd name="T36" fmla="*/ 28 w 90"/>
                <a:gd name="T37" fmla="*/ 3 h 90"/>
                <a:gd name="T38" fmla="*/ 20 w 90"/>
                <a:gd name="T39" fmla="*/ 7 h 90"/>
                <a:gd name="T40" fmla="*/ 14 w 90"/>
                <a:gd name="T41" fmla="*/ 13 h 90"/>
                <a:gd name="T42" fmla="*/ 8 w 90"/>
                <a:gd name="T43" fmla="*/ 19 h 90"/>
                <a:gd name="T44" fmla="*/ 4 w 90"/>
                <a:gd name="T45" fmla="*/ 28 h 90"/>
                <a:gd name="T46" fmla="*/ 2 w 90"/>
                <a:gd name="T47" fmla="*/ 36 h 90"/>
                <a:gd name="T48" fmla="*/ 0 w 90"/>
                <a:gd name="T49" fmla="*/ 45 h 90"/>
                <a:gd name="T50" fmla="*/ 2 w 90"/>
                <a:gd name="T51" fmla="*/ 54 h 90"/>
                <a:gd name="T52" fmla="*/ 4 w 90"/>
                <a:gd name="T53" fmla="*/ 63 h 90"/>
                <a:gd name="T54" fmla="*/ 8 w 90"/>
                <a:gd name="T55" fmla="*/ 70 h 90"/>
                <a:gd name="T56" fmla="*/ 14 w 90"/>
                <a:gd name="T57" fmla="*/ 76 h 90"/>
                <a:gd name="T58" fmla="*/ 20 w 90"/>
                <a:gd name="T59" fmla="*/ 82 h 90"/>
                <a:gd name="T60" fmla="*/ 28 w 90"/>
                <a:gd name="T61" fmla="*/ 86 h 90"/>
                <a:gd name="T62" fmla="*/ 36 w 90"/>
                <a:gd name="T63" fmla="*/ 88 h 90"/>
                <a:gd name="T64" fmla="*/ 45 w 90"/>
                <a:gd name="T6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lnTo>
                    <a:pt x="54" y="88"/>
                  </a:lnTo>
                  <a:lnTo>
                    <a:pt x="62" y="86"/>
                  </a:lnTo>
                  <a:lnTo>
                    <a:pt x="71" y="82"/>
                  </a:lnTo>
                  <a:lnTo>
                    <a:pt x="77" y="76"/>
                  </a:lnTo>
                  <a:lnTo>
                    <a:pt x="83" y="70"/>
                  </a:lnTo>
                  <a:lnTo>
                    <a:pt x="87" y="63"/>
                  </a:lnTo>
                  <a:lnTo>
                    <a:pt x="89" y="54"/>
                  </a:lnTo>
                  <a:lnTo>
                    <a:pt x="90" y="45"/>
                  </a:lnTo>
                  <a:lnTo>
                    <a:pt x="89" y="36"/>
                  </a:lnTo>
                  <a:lnTo>
                    <a:pt x="87" y="28"/>
                  </a:lnTo>
                  <a:lnTo>
                    <a:pt x="83" y="19"/>
                  </a:lnTo>
                  <a:lnTo>
                    <a:pt x="77" y="13"/>
                  </a:lnTo>
                  <a:lnTo>
                    <a:pt x="71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19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3"/>
                  </a:lnTo>
                  <a:lnTo>
                    <a:pt x="8" y="70"/>
                  </a:lnTo>
                  <a:lnTo>
                    <a:pt x="14" y="76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4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713A94-130F-4556-A7BF-35CB0FE73FBD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BD223F5-F3B3-40A1-B712-F336DFB7C32B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49C796F-8588-406C-B9A8-F4455EF2CC18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1CF414-193D-4439-8F91-B4D7A0D54257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13943B-C492-4ABC-A5AB-E24327CE0C07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D46D9F-4091-4E9C-82C7-72D792FB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18" y="4475722"/>
            <a:ext cx="428178" cy="428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DC5B3F-B2E5-4AF5-A295-976FCC121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81" y="3482958"/>
            <a:ext cx="405544" cy="413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62EDEA-79F7-4515-A814-9238705AE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36" y="1818435"/>
            <a:ext cx="414058" cy="4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6</a:t>
            </a:fld>
            <a:endParaRPr lang="en-US"/>
          </a:p>
        </p:txBody>
      </p:sp>
      <p:sp>
        <p:nvSpPr>
          <p:cNvPr id="19" name="Freeform 1367">
            <a:extLst>
              <a:ext uri="{FF2B5EF4-FFF2-40B4-BE49-F238E27FC236}">
                <a16:creationId xmlns:a16="http://schemas.microsoft.com/office/drawing/2014/main" id="{AA49E1BD-5269-4B53-9B64-F5B3CA0E721A}"/>
              </a:ext>
            </a:extLst>
          </p:cNvPr>
          <p:cNvSpPr>
            <a:spLocks noEditPoints="1"/>
          </p:cNvSpPr>
          <p:nvPr/>
        </p:nvSpPr>
        <p:spPr bwMode="auto">
          <a:xfrm>
            <a:off x="1817743" y="1487259"/>
            <a:ext cx="2170341" cy="4340682"/>
          </a:xfrm>
          <a:custGeom>
            <a:avLst/>
            <a:gdLst>
              <a:gd name="T0" fmla="*/ 215 w 452"/>
              <a:gd name="T1" fmla="*/ 839 h 903"/>
              <a:gd name="T2" fmla="*/ 213 w 452"/>
              <a:gd name="T3" fmla="*/ 822 h 903"/>
              <a:gd name="T4" fmla="*/ 226 w 452"/>
              <a:gd name="T5" fmla="*/ 812 h 903"/>
              <a:gd name="T6" fmla="*/ 249 w 452"/>
              <a:gd name="T7" fmla="*/ 809 h 903"/>
              <a:gd name="T8" fmla="*/ 269 w 452"/>
              <a:gd name="T9" fmla="*/ 800 h 903"/>
              <a:gd name="T10" fmla="*/ 284 w 452"/>
              <a:gd name="T11" fmla="*/ 785 h 903"/>
              <a:gd name="T12" fmla="*/ 295 w 452"/>
              <a:gd name="T13" fmla="*/ 767 h 903"/>
              <a:gd name="T14" fmla="*/ 301 w 452"/>
              <a:gd name="T15" fmla="*/ 745 h 903"/>
              <a:gd name="T16" fmla="*/ 306 w 452"/>
              <a:gd name="T17" fmla="*/ 727 h 903"/>
              <a:gd name="T18" fmla="*/ 322 w 452"/>
              <a:gd name="T19" fmla="*/ 723 h 903"/>
              <a:gd name="T20" fmla="*/ 332 w 452"/>
              <a:gd name="T21" fmla="*/ 737 h 903"/>
              <a:gd name="T22" fmla="*/ 327 w 452"/>
              <a:gd name="T23" fmla="*/ 768 h 903"/>
              <a:gd name="T24" fmla="*/ 314 w 452"/>
              <a:gd name="T25" fmla="*/ 796 h 903"/>
              <a:gd name="T26" fmla="*/ 293 w 452"/>
              <a:gd name="T27" fmla="*/ 818 h 903"/>
              <a:gd name="T28" fmla="*/ 267 w 452"/>
              <a:gd name="T29" fmla="*/ 834 h 903"/>
              <a:gd name="T30" fmla="*/ 237 w 452"/>
              <a:gd name="T31" fmla="*/ 842 h 903"/>
              <a:gd name="T32" fmla="*/ 16 w 452"/>
              <a:gd name="T33" fmla="*/ 0 h 903"/>
              <a:gd name="T34" fmla="*/ 2 w 452"/>
              <a:gd name="T35" fmla="*/ 9 h 903"/>
              <a:gd name="T36" fmla="*/ 5 w 452"/>
              <a:gd name="T37" fmla="*/ 26 h 903"/>
              <a:gd name="T38" fmla="*/ 61 w 452"/>
              <a:gd name="T39" fmla="*/ 30 h 903"/>
              <a:gd name="T40" fmla="*/ 202 w 452"/>
              <a:gd name="T41" fmla="*/ 151 h 903"/>
              <a:gd name="T42" fmla="*/ 212 w 452"/>
              <a:gd name="T43" fmla="*/ 166 h 903"/>
              <a:gd name="T44" fmla="*/ 202 w 452"/>
              <a:gd name="T45" fmla="*/ 179 h 903"/>
              <a:gd name="T46" fmla="*/ 61 w 452"/>
              <a:gd name="T47" fmla="*/ 270 h 903"/>
              <a:gd name="T48" fmla="*/ 147 w 452"/>
              <a:gd name="T49" fmla="*/ 275 h 903"/>
              <a:gd name="T50" fmla="*/ 150 w 452"/>
              <a:gd name="T51" fmla="*/ 292 h 903"/>
              <a:gd name="T52" fmla="*/ 136 w 452"/>
              <a:gd name="T53" fmla="*/ 301 h 903"/>
              <a:gd name="T54" fmla="*/ 196 w 452"/>
              <a:gd name="T55" fmla="*/ 391 h 903"/>
              <a:gd name="T56" fmla="*/ 210 w 452"/>
              <a:gd name="T57" fmla="*/ 400 h 903"/>
              <a:gd name="T58" fmla="*/ 207 w 452"/>
              <a:gd name="T59" fmla="*/ 417 h 903"/>
              <a:gd name="T60" fmla="*/ 61 w 452"/>
              <a:gd name="T61" fmla="*/ 421 h 903"/>
              <a:gd name="T62" fmla="*/ 142 w 452"/>
              <a:gd name="T63" fmla="*/ 513 h 903"/>
              <a:gd name="T64" fmla="*/ 151 w 452"/>
              <a:gd name="T65" fmla="*/ 527 h 903"/>
              <a:gd name="T66" fmla="*/ 142 w 452"/>
              <a:gd name="T67" fmla="*/ 540 h 903"/>
              <a:gd name="T68" fmla="*/ 61 w 452"/>
              <a:gd name="T69" fmla="*/ 737 h 903"/>
              <a:gd name="T70" fmla="*/ 68 w 452"/>
              <a:gd name="T71" fmla="*/ 786 h 903"/>
              <a:gd name="T72" fmla="*/ 89 w 452"/>
              <a:gd name="T73" fmla="*/ 830 h 903"/>
              <a:gd name="T74" fmla="*/ 122 w 452"/>
              <a:gd name="T75" fmla="*/ 865 h 903"/>
              <a:gd name="T76" fmla="*/ 162 w 452"/>
              <a:gd name="T77" fmla="*/ 890 h 903"/>
              <a:gd name="T78" fmla="*/ 209 w 452"/>
              <a:gd name="T79" fmla="*/ 902 h 903"/>
              <a:gd name="T80" fmla="*/ 260 w 452"/>
              <a:gd name="T81" fmla="*/ 899 h 903"/>
              <a:gd name="T82" fmla="*/ 305 w 452"/>
              <a:gd name="T83" fmla="*/ 882 h 903"/>
              <a:gd name="T84" fmla="*/ 343 w 452"/>
              <a:gd name="T85" fmla="*/ 854 h 903"/>
              <a:gd name="T86" fmla="*/ 372 w 452"/>
              <a:gd name="T87" fmla="*/ 815 h 903"/>
              <a:gd name="T88" fmla="*/ 389 w 452"/>
              <a:gd name="T89" fmla="*/ 771 h 903"/>
              <a:gd name="T90" fmla="*/ 391 w 452"/>
              <a:gd name="T91" fmla="*/ 30 h 903"/>
              <a:gd name="T92" fmla="*/ 447 w 452"/>
              <a:gd name="T93" fmla="*/ 26 h 903"/>
              <a:gd name="T94" fmla="*/ 451 w 452"/>
              <a:gd name="T95" fmla="*/ 9 h 903"/>
              <a:gd name="T96" fmla="*/ 437 w 452"/>
              <a:gd name="T9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2" h="903">
                <a:moveTo>
                  <a:pt x="226" y="842"/>
                </a:moveTo>
                <a:lnTo>
                  <a:pt x="220" y="841"/>
                </a:lnTo>
                <a:lnTo>
                  <a:pt x="215" y="839"/>
                </a:lnTo>
                <a:lnTo>
                  <a:pt x="213" y="834"/>
                </a:lnTo>
                <a:lnTo>
                  <a:pt x="212" y="828"/>
                </a:lnTo>
                <a:lnTo>
                  <a:pt x="213" y="822"/>
                </a:lnTo>
                <a:lnTo>
                  <a:pt x="215" y="817"/>
                </a:lnTo>
                <a:lnTo>
                  <a:pt x="220" y="813"/>
                </a:lnTo>
                <a:lnTo>
                  <a:pt x="226" y="812"/>
                </a:lnTo>
                <a:lnTo>
                  <a:pt x="233" y="812"/>
                </a:lnTo>
                <a:lnTo>
                  <a:pt x="242" y="811"/>
                </a:lnTo>
                <a:lnTo>
                  <a:pt x="249" y="809"/>
                </a:lnTo>
                <a:lnTo>
                  <a:pt x="255" y="807"/>
                </a:lnTo>
                <a:lnTo>
                  <a:pt x="263" y="803"/>
                </a:lnTo>
                <a:lnTo>
                  <a:pt x="269" y="800"/>
                </a:lnTo>
                <a:lnTo>
                  <a:pt x="275" y="795"/>
                </a:lnTo>
                <a:lnTo>
                  <a:pt x="280" y="790"/>
                </a:lnTo>
                <a:lnTo>
                  <a:pt x="284" y="785"/>
                </a:lnTo>
                <a:lnTo>
                  <a:pt x="289" y="779"/>
                </a:lnTo>
                <a:lnTo>
                  <a:pt x="293" y="773"/>
                </a:lnTo>
                <a:lnTo>
                  <a:pt x="295" y="767"/>
                </a:lnTo>
                <a:lnTo>
                  <a:pt x="298" y="760"/>
                </a:lnTo>
                <a:lnTo>
                  <a:pt x="300" y="752"/>
                </a:lnTo>
                <a:lnTo>
                  <a:pt x="301" y="745"/>
                </a:lnTo>
                <a:lnTo>
                  <a:pt x="301" y="737"/>
                </a:lnTo>
                <a:lnTo>
                  <a:pt x="303" y="732"/>
                </a:lnTo>
                <a:lnTo>
                  <a:pt x="306" y="727"/>
                </a:lnTo>
                <a:lnTo>
                  <a:pt x="311" y="723"/>
                </a:lnTo>
                <a:lnTo>
                  <a:pt x="316" y="722"/>
                </a:lnTo>
                <a:lnTo>
                  <a:pt x="322" y="723"/>
                </a:lnTo>
                <a:lnTo>
                  <a:pt x="327" y="727"/>
                </a:lnTo>
                <a:lnTo>
                  <a:pt x="331" y="732"/>
                </a:lnTo>
                <a:lnTo>
                  <a:pt x="332" y="737"/>
                </a:lnTo>
                <a:lnTo>
                  <a:pt x="331" y="748"/>
                </a:lnTo>
                <a:lnTo>
                  <a:pt x="329" y="758"/>
                </a:lnTo>
                <a:lnTo>
                  <a:pt x="327" y="768"/>
                </a:lnTo>
                <a:lnTo>
                  <a:pt x="323" y="778"/>
                </a:lnTo>
                <a:lnTo>
                  <a:pt x="318" y="788"/>
                </a:lnTo>
                <a:lnTo>
                  <a:pt x="314" y="796"/>
                </a:lnTo>
                <a:lnTo>
                  <a:pt x="307" y="805"/>
                </a:lnTo>
                <a:lnTo>
                  <a:pt x="300" y="812"/>
                </a:lnTo>
                <a:lnTo>
                  <a:pt x="293" y="818"/>
                </a:lnTo>
                <a:lnTo>
                  <a:pt x="286" y="824"/>
                </a:lnTo>
                <a:lnTo>
                  <a:pt x="276" y="830"/>
                </a:lnTo>
                <a:lnTo>
                  <a:pt x="267" y="834"/>
                </a:lnTo>
                <a:lnTo>
                  <a:pt x="258" y="837"/>
                </a:lnTo>
                <a:lnTo>
                  <a:pt x="248" y="840"/>
                </a:lnTo>
                <a:lnTo>
                  <a:pt x="237" y="842"/>
                </a:lnTo>
                <a:lnTo>
                  <a:pt x="226" y="842"/>
                </a:lnTo>
                <a:close/>
                <a:moveTo>
                  <a:pt x="437" y="0"/>
                </a:moveTo>
                <a:lnTo>
                  <a:pt x="16" y="0"/>
                </a:lnTo>
                <a:lnTo>
                  <a:pt x="10" y="2"/>
                </a:lnTo>
                <a:lnTo>
                  <a:pt x="5" y="4"/>
                </a:lnTo>
                <a:lnTo>
                  <a:pt x="2" y="9"/>
                </a:lnTo>
                <a:lnTo>
                  <a:pt x="0" y="15"/>
                </a:lnTo>
                <a:lnTo>
                  <a:pt x="2" y="21"/>
                </a:lnTo>
                <a:lnTo>
                  <a:pt x="5" y="26"/>
                </a:lnTo>
                <a:lnTo>
                  <a:pt x="10" y="29"/>
                </a:lnTo>
                <a:lnTo>
                  <a:pt x="16" y="30"/>
                </a:lnTo>
                <a:lnTo>
                  <a:pt x="61" y="30"/>
                </a:lnTo>
                <a:lnTo>
                  <a:pt x="61" y="150"/>
                </a:lnTo>
                <a:lnTo>
                  <a:pt x="196" y="150"/>
                </a:lnTo>
                <a:lnTo>
                  <a:pt x="202" y="151"/>
                </a:lnTo>
                <a:lnTo>
                  <a:pt x="207" y="155"/>
                </a:lnTo>
                <a:lnTo>
                  <a:pt x="210" y="160"/>
                </a:lnTo>
                <a:lnTo>
                  <a:pt x="212" y="166"/>
                </a:lnTo>
                <a:lnTo>
                  <a:pt x="210" y="172"/>
                </a:lnTo>
                <a:lnTo>
                  <a:pt x="207" y="177"/>
                </a:lnTo>
                <a:lnTo>
                  <a:pt x="202" y="179"/>
                </a:lnTo>
                <a:lnTo>
                  <a:pt x="196" y="181"/>
                </a:lnTo>
                <a:lnTo>
                  <a:pt x="61" y="181"/>
                </a:lnTo>
                <a:lnTo>
                  <a:pt x="61" y="270"/>
                </a:lnTo>
                <a:lnTo>
                  <a:pt x="136" y="270"/>
                </a:lnTo>
                <a:lnTo>
                  <a:pt x="142" y="272"/>
                </a:lnTo>
                <a:lnTo>
                  <a:pt x="147" y="275"/>
                </a:lnTo>
                <a:lnTo>
                  <a:pt x="150" y="280"/>
                </a:lnTo>
                <a:lnTo>
                  <a:pt x="151" y="286"/>
                </a:lnTo>
                <a:lnTo>
                  <a:pt x="150" y="292"/>
                </a:lnTo>
                <a:lnTo>
                  <a:pt x="147" y="297"/>
                </a:lnTo>
                <a:lnTo>
                  <a:pt x="142" y="300"/>
                </a:lnTo>
                <a:lnTo>
                  <a:pt x="136" y="301"/>
                </a:lnTo>
                <a:lnTo>
                  <a:pt x="61" y="301"/>
                </a:lnTo>
                <a:lnTo>
                  <a:pt x="61" y="391"/>
                </a:lnTo>
                <a:lnTo>
                  <a:pt x="196" y="391"/>
                </a:lnTo>
                <a:lnTo>
                  <a:pt x="202" y="393"/>
                </a:lnTo>
                <a:lnTo>
                  <a:pt x="207" y="395"/>
                </a:lnTo>
                <a:lnTo>
                  <a:pt x="210" y="400"/>
                </a:lnTo>
                <a:lnTo>
                  <a:pt x="212" y="406"/>
                </a:lnTo>
                <a:lnTo>
                  <a:pt x="210" y="412"/>
                </a:lnTo>
                <a:lnTo>
                  <a:pt x="207" y="417"/>
                </a:lnTo>
                <a:lnTo>
                  <a:pt x="202" y="420"/>
                </a:lnTo>
                <a:lnTo>
                  <a:pt x="196" y="421"/>
                </a:lnTo>
                <a:lnTo>
                  <a:pt x="61" y="421"/>
                </a:lnTo>
                <a:lnTo>
                  <a:pt x="61" y="512"/>
                </a:lnTo>
                <a:lnTo>
                  <a:pt x="136" y="512"/>
                </a:lnTo>
                <a:lnTo>
                  <a:pt x="142" y="513"/>
                </a:lnTo>
                <a:lnTo>
                  <a:pt x="147" y="516"/>
                </a:lnTo>
                <a:lnTo>
                  <a:pt x="150" y="520"/>
                </a:lnTo>
                <a:lnTo>
                  <a:pt x="151" y="527"/>
                </a:lnTo>
                <a:lnTo>
                  <a:pt x="150" y="533"/>
                </a:lnTo>
                <a:lnTo>
                  <a:pt x="147" y="537"/>
                </a:lnTo>
                <a:lnTo>
                  <a:pt x="142" y="540"/>
                </a:lnTo>
                <a:lnTo>
                  <a:pt x="136" y="541"/>
                </a:lnTo>
                <a:lnTo>
                  <a:pt x="61" y="541"/>
                </a:lnTo>
                <a:lnTo>
                  <a:pt x="61" y="737"/>
                </a:lnTo>
                <a:lnTo>
                  <a:pt x="62" y="754"/>
                </a:lnTo>
                <a:lnTo>
                  <a:pt x="65" y="771"/>
                </a:lnTo>
                <a:lnTo>
                  <a:pt x="68" y="786"/>
                </a:lnTo>
                <a:lnTo>
                  <a:pt x="74" y="802"/>
                </a:lnTo>
                <a:lnTo>
                  <a:pt x="80" y="815"/>
                </a:lnTo>
                <a:lnTo>
                  <a:pt x="89" y="830"/>
                </a:lnTo>
                <a:lnTo>
                  <a:pt x="99" y="842"/>
                </a:lnTo>
                <a:lnTo>
                  <a:pt x="110" y="854"/>
                </a:lnTo>
                <a:lnTo>
                  <a:pt x="122" y="865"/>
                </a:lnTo>
                <a:lnTo>
                  <a:pt x="134" y="874"/>
                </a:lnTo>
                <a:lnTo>
                  <a:pt x="147" y="882"/>
                </a:lnTo>
                <a:lnTo>
                  <a:pt x="162" y="890"/>
                </a:lnTo>
                <a:lnTo>
                  <a:pt x="178" y="896"/>
                </a:lnTo>
                <a:lnTo>
                  <a:pt x="193" y="899"/>
                </a:lnTo>
                <a:lnTo>
                  <a:pt x="209" y="902"/>
                </a:lnTo>
                <a:lnTo>
                  <a:pt x="226" y="903"/>
                </a:lnTo>
                <a:lnTo>
                  <a:pt x="243" y="902"/>
                </a:lnTo>
                <a:lnTo>
                  <a:pt x="260" y="899"/>
                </a:lnTo>
                <a:lnTo>
                  <a:pt x="276" y="896"/>
                </a:lnTo>
                <a:lnTo>
                  <a:pt x="290" y="890"/>
                </a:lnTo>
                <a:lnTo>
                  <a:pt x="305" y="882"/>
                </a:lnTo>
                <a:lnTo>
                  <a:pt x="318" y="874"/>
                </a:lnTo>
                <a:lnTo>
                  <a:pt x="332" y="865"/>
                </a:lnTo>
                <a:lnTo>
                  <a:pt x="343" y="854"/>
                </a:lnTo>
                <a:lnTo>
                  <a:pt x="354" y="842"/>
                </a:lnTo>
                <a:lnTo>
                  <a:pt x="363" y="830"/>
                </a:lnTo>
                <a:lnTo>
                  <a:pt x="372" y="815"/>
                </a:lnTo>
                <a:lnTo>
                  <a:pt x="379" y="802"/>
                </a:lnTo>
                <a:lnTo>
                  <a:pt x="384" y="786"/>
                </a:lnTo>
                <a:lnTo>
                  <a:pt x="389" y="771"/>
                </a:lnTo>
                <a:lnTo>
                  <a:pt x="391" y="754"/>
                </a:lnTo>
                <a:lnTo>
                  <a:pt x="391" y="737"/>
                </a:lnTo>
                <a:lnTo>
                  <a:pt x="391" y="30"/>
                </a:lnTo>
                <a:lnTo>
                  <a:pt x="437" y="30"/>
                </a:lnTo>
                <a:lnTo>
                  <a:pt x="442" y="29"/>
                </a:lnTo>
                <a:lnTo>
                  <a:pt x="447" y="26"/>
                </a:lnTo>
                <a:lnTo>
                  <a:pt x="451" y="21"/>
                </a:lnTo>
                <a:lnTo>
                  <a:pt x="452" y="15"/>
                </a:lnTo>
                <a:lnTo>
                  <a:pt x="451" y="9"/>
                </a:lnTo>
                <a:lnTo>
                  <a:pt x="447" y="4"/>
                </a:lnTo>
                <a:lnTo>
                  <a:pt x="442" y="2"/>
                </a:lnTo>
                <a:lnTo>
                  <a:pt x="437" y="0"/>
                </a:lnTo>
                <a:close/>
              </a:path>
            </a:pathLst>
          </a:custGeom>
          <a:solidFill>
            <a:srgbClr val="4AAE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609410-908B-4C19-9693-0CDAACB95A77}"/>
              </a:ext>
            </a:extLst>
          </p:cNvPr>
          <p:cNvCxnSpPr/>
          <p:nvPr/>
        </p:nvCxnSpPr>
        <p:spPr>
          <a:xfrm>
            <a:off x="2703400" y="3657600"/>
            <a:ext cx="7474857" cy="0"/>
          </a:xfrm>
          <a:prstGeom prst="line">
            <a:avLst/>
          </a:prstGeom>
          <a:ln w="381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B0A4BB-FE5F-4FA3-AF84-375FC3918F8A}"/>
              </a:ext>
            </a:extLst>
          </p:cNvPr>
          <p:cNvSpPr txBox="1"/>
          <p:nvPr/>
        </p:nvSpPr>
        <p:spPr>
          <a:xfrm>
            <a:off x="5112770" y="1975355"/>
            <a:ext cx="6400802" cy="1523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1C280-C2C2-42C2-A212-FF1873EEB506}"/>
              </a:ext>
            </a:extLst>
          </p:cNvPr>
          <p:cNvGrpSpPr/>
          <p:nvPr/>
        </p:nvGrpSpPr>
        <p:grpSpPr>
          <a:xfrm>
            <a:off x="838200" y="1963057"/>
            <a:ext cx="4129429" cy="1548091"/>
            <a:chOff x="838200" y="1963057"/>
            <a:chExt cx="4129429" cy="15480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041034-F7FD-4462-9730-F760C407AD8F}"/>
                </a:ext>
              </a:extLst>
            </p:cNvPr>
            <p:cNvSpPr/>
            <p:nvPr/>
          </p:nvSpPr>
          <p:spPr>
            <a:xfrm>
              <a:off x="838200" y="1963057"/>
              <a:ext cx="4129429" cy="1548091"/>
            </a:xfrm>
            <a:prstGeom prst="rect">
              <a:avLst/>
            </a:prstGeom>
            <a:solidFill>
              <a:srgbClr val="EF5B6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6BB840-4F66-4CB3-8951-5A1452F50EFB}"/>
                </a:ext>
              </a:extLst>
            </p:cNvPr>
            <p:cNvSpPr txBox="1"/>
            <p:nvPr/>
          </p:nvSpPr>
          <p:spPr>
            <a:xfrm rot="16200000">
              <a:off x="553926" y="2521659"/>
              <a:ext cx="154809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A1A774-97B5-4C20-B7C5-DC26AC1F1BEB}"/>
                </a:ext>
              </a:extLst>
            </p:cNvPr>
            <p:cNvSpPr txBox="1"/>
            <p:nvPr/>
          </p:nvSpPr>
          <p:spPr>
            <a:xfrm>
              <a:off x="1927860" y="2229274"/>
              <a:ext cx="2720340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+mj-lt"/>
                </a:rPr>
                <a:t>65%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CA8480-55A7-4263-921F-ECA2DBE6ACC9}"/>
              </a:ext>
            </a:extLst>
          </p:cNvPr>
          <p:cNvGrpSpPr/>
          <p:nvPr/>
        </p:nvGrpSpPr>
        <p:grpSpPr>
          <a:xfrm>
            <a:off x="838200" y="3791779"/>
            <a:ext cx="4129429" cy="1548092"/>
            <a:chOff x="838200" y="3791779"/>
            <a:chExt cx="4129429" cy="15480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59241F-C1EF-4C8C-B918-CB67881315A4}"/>
                </a:ext>
              </a:extLst>
            </p:cNvPr>
            <p:cNvSpPr/>
            <p:nvPr/>
          </p:nvSpPr>
          <p:spPr>
            <a:xfrm>
              <a:off x="838200" y="3791780"/>
              <a:ext cx="4129429" cy="1548091"/>
            </a:xfrm>
            <a:prstGeom prst="rect">
              <a:avLst/>
            </a:prstGeom>
            <a:solidFill>
              <a:srgbClr val="99BD2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A1F332-BAA0-4BB5-843B-51004F81112D}"/>
                </a:ext>
              </a:extLst>
            </p:cNvPr>
            <p:cNvSpPr txBox="1"/>
            <p:nvPr/>
          </p:nvSpPr>
          <p:spPr>
            <a:xfrm rot="16200000">
              <a:off x="553926" y="4350381"/>
              <a:ext cx="154809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Title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DB6EED-4AC4-4BCC-BE56-47059949871F}"/>
                </a:ext>
              </a:extLst>
            </p:cNvPr>
            <p:cNvSpPr txBox="1"/>
            <p:nvPr/>
          </p:nvSpPr>
          <p:spPr>
            <a:xfrm>
              <a:off x="1927860" y="4057994"/>
              <a:ext cx="2720340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+mj-lt"/>
                </a:rPr>
                <a:t>35%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F21D6EC-3571-4DF7-B124-15CDFD7F3919}"/>
              </a:ext>
            </a:extLst>
          </p:cNvPr>
          <p:cNvSpPr txBox="1"/>
          <p:nvPr/>
        </p:nvSpPr>
        <p:spPr>
          <a:xfrm>
            <a:off x="5112770" y="3804078"/>
            <a:ext cx="6400802" cy="1523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52EFBC-1F8A-4DB1-8E4F-EEC7A2773FE8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768412-2E6D-4023-8161-D6F4EB782F59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CC4F6B-2FCB-4CEC-9DCC-2E2398BCD6A7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F3D363-29C4-4768-ABC7-EE9F50B20166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72FE6D-E439-4999-978D-6B954ADC05D5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148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7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018783-EE8F-47A9-B34F-FA89AC313ED3}"/>
              </a:ext>
            </a:extLst>
          </p:cNvPr>
          <p:cNvGrpSpPr/>
          <p:nvPr/>
        </p:nvGrpSpPr>
        <p:grpSpPr>
          <a:xfrm>
            <a:off x="6740080" y="1156154"/>
            <a:ext cx="4864723" cy="3282950"/>
            <a:chOff x="6740080" y="1368907"/>
            <a:chExt cx="4864723" cy="328295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11FA00-42D2-4207-88FF-D56A1E94C8CC}"/>
                </a:ext>
              </a:extLst>
            </p:cNvPr>
            <p:cNvGrpSpPr/>
            <p:nvPr/>
          </p:nvGrpSpPr>
          <p:grpSpPr>
            <a:xfrm>
              <a:off x="6740080" y="13689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B1E98F4-1829-4D4A-ADEA-042157F9E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88C2C4BA-6499-4440-ADB3-85F8B72A0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6B92572-9ABB-4E0C-8393-11F354C637CE}"/>
                </a:ext>
              </a:extLst>
            </p:cNvPr>
            <p:cNvGrpSpPr/>
            <p:nvPr/>
          </p:nvGrpSpPr>
          <p:grpSpPr>
            <a:xfrm>
              <a:off x="7773119" y="13689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CBAA4C23-2FA9-44EF-B4F5-13E602442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">
                <a:extLst>
                  <a:ext uri="{FF2B5EF4-FFF2-40B4-BE49-F238E27FC236}">
                    <a16:creationId xmlns:a16="http://schemas.microsoft.com/office/drawing/2014/main" id="{EFA31D5B-11E1-463F-9F9D-F14273F85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ED4EF78-68E7-4984-846E-663BC67C8906}"/>
                </a:ext>
              </a:extLst>
            </p:cNvPr>
            <p:cNvGrpSpPr/>
            <p:nvPr/>
          </p:nvGrpSpPr>
          <p:grpSpPr>
            <a:xfrm>
              <a:off x="8782443" y="13689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97" name="Freeform 5">
                <a:extLst>
                  <a:ext uri="{FF2B5EF4-FFF2-40B4-BE49-F238E27FC236}">
                    <a16:creationId xmlns:a16="http://schemas.microsoft.com/office/drawing/2014/main" id="{DD757216-8DBE-490B-9226-F5F0740788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id="{E8389782-3E22-4677-8769-7A0FCE510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527742A-ACD4-40AB-952B-486BCA06209D}"/>
                </a:ext>
              </a:extLst>
            </p:cNvPr>
            <p:cNvGrpSpPr/>
            <p:nvPr/>
          </p:nvGrpSpPr>
          <p:grpSpPr>
            <a:xfrm>
              <a:off x="9796288" y="13689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F4413794-043C-42BD-B3CF-EEFFB7537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72FFB2A8-A0D4-47B5-AA49-C2C26CA9B3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B07CAB0-44B5-449E-8942-7B50C6A2B70C}"/>
                </a:ext>
              </a:extLst>
            </p:cNvPr>
            <p:cNvGrpSpPr/>
            <p:nvPr/>
          </p:nvGrpSpPr>
          <p:grpSpPr>
            <a:xfrm>
              <a:off x="10809466" y="13689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103" name="Freeform 5">
                <a:extLst>
                  <a:ext uri="{FF2B5EF4-FFF2-40B4-BE49-F238E27FC236}">
                    <a16:creationId xmlns:a16="http://schemas.microsoft.com/office/drawing/2014/main" id="{3C0C23CB-B2B5-46CA-BA43-82C7CD86D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0093A46D-512A-4E97-A57C-848EE373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4ACCD54-3CFD-4D94-AD43-845294267F96}"/>
                </a:ext>
              </a:extLst>
            </p:cNvPr>
            <p:cNvGrpSpPr/>
            <p:nvPr/>
          </p:nvGrpSpPr>
          <p:grpSpPr>
            <a:xfrm>
              <a:off x="6740080" y="30961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121" name="Freeform 5">
                <a:extLst>
                  <a:ext uri="{FF2B5EF4-FFF2-40B4-BE49-F238E27FC236}">
                    <a16:creationId xmlns:a16="http://schemas.microsoft.com/office/drawing/2014/main" id="{D321DFA6-EC40-4616-8FBA-F821656BB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:a16="http://schemas.microsoft.com/office/drawing/2014/main" id="{1A854C33-1139-4219-AB26-6C0F6106C8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44078B3-8503-46CD-8D8B-190E6793433A}"/>
                </a:ext>
              </a:extLst>
            </p:cNvPr>
            <p:cNvGrpSpPr/>
            <p:nvPr/>
          </p:nvGrpSpPr>
          <p:grpSpPr>
            <a:xfrm>
              <a:off x="7773119" y="30961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124" name="Freeform 5">
                <a:extLst>
                  <a:ext uri="{FF2B5EF4-FFF2-40B4-BE49-F238E27FC236}">
                    <a16:creationId xmlns:a16="http://schemas.microsoft.com/office/drawing/2014/main" id="{1F0CF368-671F-41DE-AFF1-2DF983594B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6">
                <a:extLst>
                  <a:ext uri="{FF2B5EF4-FFF2-40B4-BE49-F238E27FC236}">
                    <a16:creationId xmlns:a16="http://schemas.microsoft.com/office/drawing/2014/main" id="{550F07BB-2B5E-4CF5-8707-74B213C59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62EB835-02DD-48EB-8CD4-7D63E23BA3A5}"/>
                </a:ext>
              </a:extLst>
            </p:cNvPr>
            <p:cNvGrpSpPr/>
            <p:nvPr/>
          </p:nvGrpSpPr>
          <p:grpSpPr>
            <a:xfrm>
              <a:off x="8782443" y="3096107"/>
              <a:ext cx="795337" cy="1555750"/>
              <a:chOff x="7666038" y="1873250"/>
              <a:chExt cx="1590675" cy="3111501"/>
            </a:xfrm>
            <a:solidFill>
              <a:srgbClr val="EF5B61"/>
            </a:solidFill>
          </p:grpSpPr>
          <p:sp>
            <p:nvSpPr>
              <p:cNvPr id="127" name="Freeform 5">
                <a:extLst>
                  <a:ext uri="{FF2B5EF4-FFF2-40B4-BE49-F238E27FC236}">
                    <a16:creationId xmlns:a16="http://schemas.microsoft.com/office/drawing/2014/main" id="{EF13BBA9-1102-440B-BD2E-A3BE5F62B3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37F14304-D24B-44AB-A954-91F494C59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C95C224-A634-489D-9688-2A49E2AD71D7}"/>
                </a:ext>
              </a:extLst>
            </p:cNvPr>
            <p:cNvGrpSpPr/>
            <p:nvPr/>
          </p:nvGrpSpPr>
          <p:grpSpPr>
            <a:xfrm>
              <a:off x="9796288" y="3096107"/>
              <a:ext cx="795337" cy="1555750"/>
              <a:chOff x="7666038" y="1873250"/>
              <a:chExt cx="1590675" cy="3111501"/>
            </a:xfrm>
            <a:solidFill>
              <a:schemeClr val="bg1">
                <a:lumMod val="85000"/>
              </a:schemeClr>
            </a:solidFill>
          </p:grpSpPr>
          <p:sp>
            <p:nvSpPr>
              <p:cNvPr id="130" name="Freeform 5">
                <a:extLst>
                  <a:ext uri="{FF2B5EF4-FFF2-40B4-BE49-F238E27FC236}">
                    <a16:creationId xmlns:a16="http://schemas.microsoft.com/office/drawing/2014/main" id="{9A96FF1B-FE1C-4A70-A2FF-24EFB9BF9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">
                <a:extLst>
                  <a:ext uri="{FF2B5EF4-FFF2-40B4-BE49-F238E27FC236}">
                    <a16:creationId xmlns:a16="http://schemas.microsoft.com/office/drawing/2014/main" id="{6D65202D-3EBF-44E7-83A0-7ABFB86D0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39DCE76-6835-4752-B1F4-DCD9C3F7423D}"/>
                </a:ext>
              </a:extLst>
            </p:cNvPr>
            <p:cNvGrpSpPr/>
            <p:nvPr/>
          </p:nvGrpSpPr>
          <p:grpSpPr>
            <a:xfrm>
              <a:off x="10809466" y="3096107"/>
              <a:ext cx="795337" cy="1555750"/>
              <a:chOff x="7666038" y="1873250"/>
              <a:chExt cx="1590675" cy="3111501"/>
            </a:xfrm>
            <a:solidFill>
              <a:schemeClr val="bg1">
                <a:lumMod val="85000"/>
              </a:schemeClr>
            </a:solidFill>
          </p:grpSpPr>
          <p:sp>
            <p:nvSpPr>
              <p:cNvPr id="133" name="Freeform 5">
                <a:extLst>
                  <a:ext uri="{FF2B5EF4-FFF2-40B4-BE49-F238E27FC236}">
                    <a16:creationId xmlns:a16="http://schemas.microsoft.com/office/drawing/2014/main" id="{6A725B96-F97E-44E9-8BD4-633052BA0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73F63273-79DC-42C3-A4BF-912EF6BB2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6AC4B3C-CBAA-47C7-9AFA-E6A253F6353B}"/>
              </a:ext>
            </a:extLst>
          </p:cNvPr>
          <p:cNvSpPr/>
          <p:nvPr/>
        </p:nvSpPr>
        <p:spPr>
          <a:xfrm>
            <a:off x="2194119" y="4711189"/>
            <a:ext cx="3222088" cy="1306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54CA88-5B71-48C1-9F55-25F5C9A63187}"/>
              </a:ext>
            </a:extLst>
          </p:cNvPr>
          <p:cNvSpPr/>
          <p:nvPr/>
        </p:nvSpPr>
        <p:spPr>
          <a:xfrm>
            <a:off x="8363669" y="4711189"/>
            <a:ext cx="3222088" cy="1306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1EC6391-1FC8-4EC7-B16E-1B8803FA743D}"/>
              </a:ext>
            </a:extLst>
          </p:cNvPr>
          <p:cNvSpPr/>
          <p:nvPr/>
        </p:nvSpPr>
        <p:spPr>
          <a:xfrm>
            <a:off x="589576" y="4711189"/>
            <a:ext cx="1604543" cy="1306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50%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E666564-6AC8-4737-B659-446FBF9ACD46}"/>
              </a:ext>
            </a:extLst>
          </p:cNvPr>
          <p:cNvSpPr/>
          <p:nvPr/>
        </p:nvSpPr>
        <p:spPr>
          <a:xfrm>
            <a:off x="6759126" y="4711189"/>
            <a:ext cx="1604543" cy="13062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70%</a:t>
            </a:r>
          </a:p>
        </p:txBody>
      </p:sp>
      <p:grpSp>
        <p:nvGrpSpPr>
          <p:cNvPr id="77" name="Google Shape;502;p32">
            <a:extLst>
              <a:ext uri="{FF2B5EF4-FFF2-40B4-BE49-F238E27FC236}">
                <a16:creationId xmlns:a16="http://schemas.microsoft.com/office/drawing/2014/main" id="{6F716898-6FE1-49F2-91B3-992D2ED09655}"/>
              </a:ext>
            </a:extLst>
          </p:cNvPr>
          <p:cNvGrpSpPr/>
          <p:nvPr/>
        </p:nvGrpSpPr>
        <p:grpSpPr>
          <a:xfrm>
            <a:off x="671801" y="1570111"/>
            <a:ext cx="748636" cy="751934"/>
            <a:chOff x="943551" y="1570111"/>
            <a:chExt cx="748636" cy="751934"/>
          </a:xfrm>
        </p:grpSpPr>
        <p:sp>
          <p:nvSpPr>
            <p:cNvPr id="78" name="Google Shape;503;p32">
              <a:extLst>
                <a:ext uri="{FF2B5EF4-FFF2-40B4-BE49-F238E27FC236}">
                  <a16:creationId xmlns:a16="http://schemas.microsoft.com/office/drawing/2014/main" id="{C354A7B0-B83C-4809-A2E7-72836C18E59E}"/>
                </a:ext>
              </a:extLst>
            </p:cNvPr>
            <p:cNvSpPr/>
            <p:nvPr/>
          </p:nvSpPr>
          <p:spPr>
            <a:xfrm>
              <a:off x="943551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504;p32">
              <a:extLst>
                <a:ext uri="{FF2B5EF4-FFF2-40B4-BE49-F238E27FC236}">
                  <a16:creationId xmlns:a16="http://schemas.microsoft.com/office/drawing/2014/main" id="{D4187BDC-B9A0-4D6F-AD64-A4A4ECD55333}"/>
                </a:ext>
              </a:extLst>
            </p:cNvPr>
            <p:cNvSpPr/>
            <p:nvPr/>
          </p:nvSpPr>
          <p:spPr>
            <a:xfrm>
              <a:off x="1207387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" name="Google Shape;505;p32">
              <a:extLst>
                <a:ext uri="{FF2B5EF4-FFF2-40B4-BE49-F238E27FC236}">
                  <a16:creationId xmlns:a16="http://schemas.microsoft.com/office/drawing/2014/main" id="{6B94F493-B4EF-4F80-86B2-BF4CBBAFDEA5}"/>
                </a:ext>
              </a:extLst>
            </p:cNvPr>
            <p:cNvSpPr/>
            <p:nvPr/>
          </p:nvSpPr>
          <p:spPr>
            <a:xfrm>
              <a:off x="1332709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5" name="Google Shape;506;p32">
            <a:extLst>
              <a:ext uri="{FF2B5EF4-FFF2-40B4-BE49-F238E27FC236}">
                <a16:creationId xmlns:a16="http://schemas.microsoft.com/office/drawing/2014/main" id="{F9921024-6483-4B49-956A-99C7FBEFFDCB}"/>
              </a:ext>
            </a:extLst>
          </p:cNvPr>
          <p:cNvGrpSpPr/>
          <p:nvPr/>
        </p:nvGrpSpPr>
        <p:grpSpPr>
          <a:xfrm>
            <a:off x="1613066" y="1570111"/>
            <a:ext cx="748636" cy="751934"/>
            <a:chOff x="1884816" y="1570111"/>
            <a:chExt cx="748636" cy="751934"/>
          </a:xfrm>
        </p:grpSpPr>
        <p:sp>
          <p:nvSpPr>
            <p:cNvPr id="136" name="Google Shape;507;p32">
              <a:extLst>
                <a:ext uri="{FF2B5EF4-FFF2-40B4-BE49-F238E27FC236}">
                  <a16:creationId xmlns:a16="http://schemas.microsoft.com/office/drawing/2014/main" id="{C8A3DF45-85AC-496E-A358-D9842C84750F}"/>
                </a:ext>
              </a:extLst>
            </p:cNvPr>
            <p:cNvSpPr/>
            <p:nvPr/>
          </p:nvSpPr>
          <p:spPr>
            <a:xfrm>
              <a:off x="1884816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" name="Google Shape;508;p32">
              <a:extLst>
                <a:ext uri="{FF2B5EF4-FFF2-40B4-BE49-F238E27FC236}">
                  <a16:creationId xmlns:a16="http://schemas.microsoft.com/office/drawing/2014/main" id="{DEF6AAB8-78FD-4F07-8B84-41B0D8499102}"/>
                </a:ext>
              </a:extLst>
            </p:cNvPr>
            <p:cNvSpPr/>
            <p:nvPr/>
          </p:nvSpPr>
          <p:spPr>
            <a:xfrm>
              <a:off x="2148652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" name="Google Shape;509;p32">
              <a:extLst>
                <a:ext uri="{FF2B5EF4-FFF2-40B4-BE49-F238E27FC236}">
                  <a16:creationId xmlns:a16="http://schemas.microsoft.com/office/drawing/2014/main" id="{09F02AEB-3606-40CA-B15A-6F3C6C7F145D}"/>
                </a:ext>
              </a:extLst>
            </p:cNvPr>
            <p:cNvSpPr/>
            <p:nvPr/>
          </p:nvSpPr>
          <p:spPr>
            <a:xfrm>
              <a:off x="2273974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2" name="Google Shape;510;p32">
            <a:extLst>
              <a:ext uri="{FF2B5EF4-FFF2-40B4-BE49-F238E27FC236}">
                <a16:creationId xmlns:a16="http://schemas.microsoft.com/office/drawing/2014/main" id="{9C1D4552-D6A6-49CF-A8BC-66172787AA91}"/>
              </a:ext>
            </a:extLst>
          </p:cNvPr>
          <p:cNvGrpSpPr/>
          <p:nvPr/>
        </p:nvGrpSpPr>
        <p:grpSpPr>
          <a:xfrm>
            <a:off x="2554332" y="1570111"/>
            <a:ext cx="748636" cy="751934"/>
            <a:chOff x="2826082" y="1570111"/>
            <a:chExt cx="748636" cy="751934"/>
          </a:xfrm>
        </p:grpSpPr>
        <p:sp>
          <p:nvSpPr>
            <p:cNvPr id="143" name="Google Shape;511;p32">
              <a:extLst>
                <a:ext uri="{FF2B5EF4-FFF2-40B4-BE49-F238E27FC236}">
                  <a16:creationId xmlns:a16="http://schemas.microsoft.com/office/drawing/2014/main" id="{09D02370-44D3-4865-BC81-A5CC1AA7BC46}"/>
                </a:ext>
              </a:extLst>
            </p:cNvPr>
            <p:cNvSpPr/>
            <p:nvPr/>
          </p:nvSpPr>
          <p:spPr>
            <a:xfrm>
              <a:off x="2826082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512;p32">
              <a:extLst>
                <a:ext uri="{FF2B5EF4-FFF2-40B4-BE49-F238E27FC236}">
                  <a16:creationId xmlns:a16="http://schemas.microsoft.com/office/drawing/2014/main" id="{1E63E7B9-8707-4538-9523-B5605A832845}"/>
                </a:ext>
              </a:extLst>
            </p:cNvPr>
            <p:cNvSpPr/>
            <p:nvPr/>
          </p:nvSpPr>
          <p:spPr>
            <a:xfrm>
              <a:off x="3089918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513;p32">
              <a:extLst>
                <a:ext uri="{FF2B5EF4-FFF2-40B4-BE49-F238E27FC236}">
                  <a16:creationId xmlns:a16="http://schemas.microsoft.com/office/drawing/2014/main" id="{EA326F78-6657-40A2-94A8-0920381E30E3}"/>
                </a:ext>
              </a:extLst>
            </p:cNvPr>
            <p:cNvSpPr/>
            <p:nvPr/>
          </p:nvSpPr>
          <p:spPr>
            <a:xfrm>
              <a:off x="3215240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6" name="Google Shape;514;p32">
            <a:extLst>
              <a:ext uri="{FF2B5EF4-FFF2-40B4-BE49-F238E27FC236}">
                <a16:creationId xmlns:a16="http://schemas.microsoft.com/office/drawing/2014/main" id="{C4447A94-06A3-409F-BCE0-B7313722192F}"/>
              </a:ext>
            </a:extLst>
          </p:cNvPr>
          <p:cNvGrpSpPr/>
          <p:nvPr/>
        </p:nvGrpSpPr>
        <p:grpSpPr>
          <a:xfrm>
            <a:off x="3495597" y="1570111"/>
            <a:ext cx="748636" cy="751934"/>
            <a:chOff x="3767347" y="1570111"/>
            <a:chExt cx="748636" cy="751934"/>
          </a:xfrm>
        </p:grpSpPr>
        <p:sp>
          <p:nvSpPr>
            <p:cNvPr id="147" name="Google Shape;515;p32">
              <a:extLst>
                <a:ext uri="{FF2B5EF4-FFF2-40B4-BE49-F238E27FC236}">
                  <a16:creationId xmlns:a16="http://schemas.microsoft.com/office/drawing/2014/main" id="{BB31B053-D015-4596-99E7-A3E318BD0666}"/>
                </a:ext>
              </a:extLst>
            </p:cNvPr>
            <p:cNvSpPr/>
            <p:nvPr/>
          </p:nvSpPr>
          <p:spPr>
            <a:xfrm>
              <a:off x="3767347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516;p32">
              <a:extLst>
                <a:ext uri="{FF2B5EF4-FFF2-40B4-BE49-F238E27FC236}">
                  <a16:creationId xmlns:a16="http://schemas.microsoft.com/office/drawing/2014/main" id="{FFBF9D93-4981-4C9D-A3EF-3EA75F95049D}"/>
                </a:ext>
              </a:extLst>
            </p:cNvPr>
            <p:cNvSpPr/>
            <p:nvPr/>
          </p:nvSpPr>
          <p:spPr>
            <a:xfrm>
              <a:off x="4031183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517;p32">
              <a:extLst>
                <a:ext uri="{FF2B5EF4-FFF2-40B4-BE49-F238E27FC236}">
                  <a16:creationId xmlns:a16="http://schemas.microsoft.com/office/drawing/2014/main" id="{5174D7F4-FA0A-4267-8FB7-05B703CEADDE}"/>
                </a:ext>
              </a:extLst>
            </p:cNvPr>
            <p:cNvSpPr/>
            <p:nvPr/>
          </p:nvSpPr>
          <p:spPr>
            <a:xfrm>
              <a:off x="4156505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0" name="Google Shape;518;p32">
            <a:extLst>
              <a:ext uri="{FF2B5EF4-FFF2-40B4-BE49-F238E27FC236}">
                <a16:creationId xmlns:a16="http://schemas.microsoft.com/office/drawing/2014/main" id="{7D863B7C-93FC-40EB-8DF8-02BDC0EDB860}"/>
              </a:ext>
            </a:extLst>
          </p:cNvPr>
          <p:cNvGrpSpPr/>
          <p:nvPr/>
        </p:nvGrpSpPr>
        <p:grpSpPr>
          <a:xfrm>
            <a:off x="4436863" y="1570111"/>
            <a:ext cx="748636" cy="751934"/>
            <a:chOff x="4708613" y="1570111"/>
            <a:chExt cx="748636" cy="751934"/>
          </a:xfrm>
        </p:grpSpPr>
        <p:sp>
          <p:nvSpPr>
            <p:cNvPr id="151" name="Google Shape;519;p32">
              <a:extLst>
                <a:ext uri="{FF2B5EF4-FFF2-40B4-BE49-F238E27FC236}">
                  <a16:creationId xmlns:a16="http://schemas.microsoft.com/office/drawing/2014/main" id="{46A3BF9F-6AFC-429D-948C-6D4EACC36825}"/>
                </a:ext>
              </a:extLst>
            </p:cNvPr>
            <p:cNvSpPr/>
            <p:nvPr/>
          </p:nvSpPr>
          <p:spPr>
            <a:xfrm>
              <a:off x="4708613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" name="Google Shape;520;p32">
              <a:extLst>
                <a:ext uri="{FF2B5EF4-FFF2-40B4-BE49-F238E27FC236}">
                  <a16:creationId xmlns:a16="http://schemas.microsoft.com/office/drawing/2014/main" id="{A225411C-7C3E-4EE2-9055-7887E4D89996}"/>
                </a:ext>
              </a:extLst>
            </p:cNvPr>
            <p:cNvSpPr/>
            <p:nvPr/>
          </p:nvSpPr>
          <p:spPr>
            <a:xfrm>
              <a:off x="4972449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" name="Google Shape;521;p32">
              <a:extLst>
                <a:ext uri="{FF2B5EF4-FFF2-40B4-BE49-F238E27FC236}">
                  <a16:creationId xmlns:a16="http://schemas.microsoft.com/office/drawing/2014/main" id="{BDE53A2F-BE81-4095-9181-E2E9AD117891}"/>
                </a:ext>
              </a:extLst>
            </p:cNvPr>
            <p:cNvSpPr/>
            <p:nvPr/>
          </p:nvSpPr>
          <p:spPr>
            <a:xfrm>
              <a:off x="5097771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4" name="Google Shape;518;p32">
            <a:extLst>
              <a:ext uri="{FF2B5EF4-FFF2-40B4-BE49-F238E27FC236}">
                <a16:creationId xmlns:a16="http://schemas.microsoft.com/office/drawing/2014/main" id="{BC266953-FD7F-4A4D-A064-8B0872C9F305}"/>
              </a:ext>
            </a:extLst>
          </p:cNvPr>
          <p:cNvGrpSpPr/>
          <p:nvPr/>
        </p:nvGrpSpPr>
        <p:grpSpPr>
          <a:xfrm>
            <a:off x="732812" y="3243601"/>
            <a:ext cx="748636" cy="751934"/>
            <a:chOff x="4708613" y="1570111"/>
            <a:chExt cx="748636" cy="751934"/>
          </a:xfrm>
        </p:grpSpPr>
        <p:sp>
          <p:nvSpPr>
            <p:cNvPr id="155" name="Google Shape;519;p32">
              <a:extLst>
                <a:ext uri="{FF2B5EF4-FFF2-40B4-BE49-F238E27FC236}">
                  <a16:creationId xmlns:a16="http://schemas.microsoft.com/office/drawing/2014/main" id="{10FB480C-7AD6-44D8-85F9-A45B30CDA0C4}"/>
                </a:ext>
              </a:extLst>
            </p:cNvPr>
            <p:cNvSpPr/>
            <p:nvPr/>
          </p:nvSpPr>
          <p:spPr>
            <a:xfrm>
              <a:off x="4708613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" name="Google Shape;520;p32">
              <a:extLst>
                <a:ext uri="{FF2B5EF4-FFF2-40B4-BE49-F238E27FC236}">
                  <a16:creationId xmlns:a16="http://schemas.microsoft.com/office/drawing/2014/main" id="{0EDC3B61-EFBC-4CE8-950B-AB19CB3571C7}"/>
                </a:ext>
              </a:extLst>
            </p:cNvPr>
            <p:cNvSpPr/>
            <p:nvPr/>
          </p:nvSpPr>
          <p:spPr>
            <a:xfrm>
              <a:off x="4972449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" name="Google Shape;521;p32">
              <a:extLst>
                <a:ext uri="{FF2B5EF4-FFF2-40B4-BE49-F238E27FC236}">
                  <a16:creationId xmlns:a16="http://schemas.microsoft.com/office/drawing/2014/main" id="{456A4A51-0E57-4109-A7E9-8BFB9B26AC5C}"/>
                </a:ext>
              </a:extLst>
            </p:cNvPr>
            <p:cNvSpPr/>
            <p:nvPr/>
          </p:nvSpPr>
          <p:spPr>
            <a:xfrm>
              <a:off x="5097771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8" name="Google Shape;518;p32">
            <a:extLst>
              <a:ext uri="{FF2B5EF4-FFF2-40B4-BE49-F238E27FC236}">
                <a16:creationId xmlns:a16="http://schemas.microsoft.com/office/drawing/2014/main" id="{76DC4A97-B775-4327-BB63-E5E97BD2A7C7}"/>
              </a:ext>
            </a:extLst>
          </p:cNvPr>
          <p:cNvGrpSpPr/>
          <p:nvPr/>
        </p:nvGrpSpPr>
        <p:grpSpPr>
          <a:xfrm>
            <a:off x="3659446" y="3243601"/>
            <a:ext cx="748636" cy="751934"/>
            <a:chOff x="4708613" y="1570111"/>
            <a:chExt cx="748636" cy="751934"/>
          </a:xfrm>
        </p:grpSpPr>
        <p:sp>
          <p:nvSpPr>
            <p:cNvPr id="159" name="Google Shape;519;p32">
              <a:extLst>
                <a:ext uri="{FF2B5EF4-FFF2-40B4-BE49-F238E27FC236}">
                  <a16:creationId xmlns:a16="http://schemas.microsoft.com/office/drawing/2014/main" id="{8B5E7049-797D-4EE8-B9E8-AA3679FB8B7C}"/>
                </a:ext>
              </a:extLst>
            </p:cNvPr>
            <p:cNvSpPr/>
            <p:nvPr/>
          </p:nvSpPr>
          <p:spPr>
            <a:xfrm>
              <a:off x="4708613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520;p32">
              <a:extLst>
                <a:ext uri="{FF2B5EF4-FFF2-40B4-BE49-F238E27FC236}">
                  <a16:creationId xmlns:a16="http://schemas.microsoft.com/office/drawing/2014/main" id="{B65BBCCA-A450-478C-A505-1A13E5E8B729}"/>
                </a:ext>
              </a:extLst>
            </p:cNvPr>
            <p:cNvSpPr/>
            <p:nvPr/>
          </p:nvSpPr>
          <p:spPr>
            <a:xfrm>
              <a:off x="4972449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521;p32">
              <a:extLst>
                <a:ext uri="{FF2B5EF4-FFF2-40B4-BE49-F238E27FC236}">
                  <a16:creationId xmlns:a16="http://schemas.microsoft.com/office/drawing/2014/main" id="{94D1561F-7FF9-4BFA-8F8D-6E043E1E97FF}"/>
                </a:ext>
              </a:extLst>
            </p:cNvPr>
            <p:cNvSpPr/>
            <p:nvPr/>
          </p:nvSpPr>
          <p:spPr>
            <a:xfrm>
              <a:off x="5097771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2" name="Google Shape;518;p32">
            <a:extLst>
              <a:ext uri="{FF2B5EF4-FFF2-40B4-BE49-F238E27FC236}">
                <a16:creationId xmlns:a16="http://schemas.microsoft.com/office/drawing/2014/main" id="{2FE0DBE3-B7D9-42C5-AE6A-1268FBD2F12B}"/>
              </a:ext>
            </a:extLst>
          </p:cNvPr>
          <p:cNvGrpSpPr/>
          <p:nvPr/>
        </p:nvGrpSpPr>
        <p:grpSpPr>
          <a:xfrm>
            <a:off x="1720249" y="3243601"/>
            <a:ext cx="748636" cy="751934"/>
            <a:chOff x="4708613" y="1570111"/>
            <a:chExt cx="748636" cy="751934"/>
          </a:xfrm>
        </p:grpSpPr>
        <p:sp>
          <p:nvSpPr>
            <p:cNvPr id="163" name="Google Shape;519;p32">
              <a:extLst>
                <a:ext uri="{FF2B5EF4-FFF2-40B4-BE49-F238E27FC236}">
                  <a16:creationId xmlns:a16="http://schemas.microsoft.com/office/drawing/2014/main" id="{1EAAB022-6883-4903-AD87-2D07CF77CAA2}"/>
                </a:ext>
              </a:extLst>
            </p:cNvPr>
            <p:cNvSpPr/>
            <p:nvPr/>
          </p:nvSpPr>
          <p:spPr>
            <a:xfrm>
              <a:off x="4708613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520;p32">
              <a:extLst>
                <a:ext uri="{FF2B5EF4-FFF2-40B4-BE49-F238E27FC236}">
                  <a16:creationId xmlns:a16="http://schemas.microsoft.com/office/drawing/2014/main" id="{F43CBFBF-0176-4EF5-B4DE-7BDFFB20E6E2}"/>
                </a:ext>
              </a:extLst>
            </p:cNvPr>
            <p:cNvSpPr/>
            <p:nvPr/>
          </p:nvSpPr>
          <p:spPr>
            <a:xfrm>
              <a:off x="4972449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521;p32">
              <a:extLst>
                <a:ext uri="{FF2B5EF4-FFF2-40B4-BE49-F238E27FC236}">
                  <a16:creationId xmlns:a16="http://schemas.microsoft.com/office/drawing/2014/main" id="{3B3678E3-0C06-4C17-9849-347BD6005A3E}"/>
                </a:ext>
              </a:extLst>
            </p:cNvPr>
            <p:cNvSpPr/>
            <p:nvPr/>
          </p:nvSpPr>
          <p:spPr>
            <a:xfrm>
              <a:off x="5097771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6" name="Google Shape;518;p32">
            <a:extLst>
              <a:ext uri="{FF2B5EF4-FFF2-40B4-BE49-F238E27FC236}">
                <a16:creationId xmlns:a16="http://schemas.microsoft.com/office/drawing/2014/main" id="{39DD1790-6BD4-4035-A3BD-02247F0B4285}"/>
              </a:ext>
            </a:extLst>
          </p:cNvPr>
          <p:cNvGrpSpPr/>
          <p:nvPr/>
        </p:nvGrpSpPr>
        <p:grpSpPr>
          <a:xfrm>
            <a:off x="2743476" y="3243601"/>
            <a:ext cx="748636" cy="751934"/>
            <a:chOff x="4708613" y="1570111"/>
            <a:chExt cx="748636" cy="751934"/>
          </a:xfrm>
        </p:grpSpPr>
        <p:sp>
          <p:nvSpPr>
            <p:cNvPr id="167" name="Google Shape;519;p32">
              <a:extLst>
                <a:ext uri="{FF2B5EF4-FFF2-40B4-BE49-F238E27FC236}">
                  <a16:creationId xmlns:a16="http://schemas.microsoft.com/office/drawing/2014/main" id="{46011917-EE8D-4FC4-83C2-E0F3EC5FF922}"/>
                </a:ext>
              </a:extLst>
            </p:cNvPr>
            <p:cNvSpPr/>
            <p:nvPr/>
          </p:nvSpPr>
          <p:spPr>
            <a:xfrm>
              <a:off x="4708613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520;p32">
              <a:extLst>
                <a:ext uri="{FF2B5EF4-FFF2-40B4-BE49-F238E27FC236}">
                  <a16:creationId xmlns:a16="http://schemas.microsoft.com/office/drawing/2014/main" id="{95672341-33FB-4BC2-A63C-9C205BB80503}"/>
                </a:ext>
              </a:extLst>
            </p:cNvPr>
            <p:cNvSpPr/>
            <p:nvPr/>
          </p:nvSpPr>
          <p:spPr>
            <a:xfrm>
              <a:off x="4972449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521;p32">
              <a:extLst>
                <a:ext uri="{FF2B5EF4-FFF2-40B4-BE49-F238E27FC236}">
                  <a16:creationId xmlns:a16="http://schemas.microsoft.com/office/drawing/2014/main" id="{ADF227A7-3634-4B6C-8B60-692FA62046A5}"/>
                </a:ext>
              </a:extLst>
            </p:cNvPr>
            <p:cNvSpPr/>
            <p:nvPr/>
          </p:nvSpPr>
          <p:spPr>
            <a:xfrm>
              <a:off x="5097771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70" name="Google Shape;518;p32">
            <a:extLst>
              <a:ext uri="{FF2B5EF4-FFF2-40B4-BE49-F238E27FC236}">
                <a16:creationId xmlns:a16="http://schemas.microsoft.com/office/drawing/2014/main" id="{BA76A6F8-0928-4521-BC06-7AFEC2BFD067}"/>
              </a:ext>
            </a:extLst>
          </p:cNvPr>
          <p:cNvGrpSpPr/>
          <p:nvPr/>
        </p:nvGrpSpPr>
        <p:grpSpPr>
          <a:xfrm>
            <a:off x="4521535" y="3243601"/>
            <a:ext cx="748636" cy="751934"/>
            <a:chOff x="4708613" y="1570111"/>
            <a:chExt cx="748636" cy="751934"/>
          </a:xfrm>
        </p:grpSpPr>
        <p:sp>
          <p:nvSpPr>
            <p:cNvPr id="171" name="Google Shape;519;p32">
              <a:extLst>
                <a:ext uri="{FF2B5EF4-FFF2-40B4-BE49-F238E27FC236}">
                  <a16:creationId xmlns:a16="http://schemas.microsoft.com/office/drawing/2014/main" id="{8DAC4003-562B-455C-94D0-02A69F12F071}"/>
                </a:ext>
              </a:extLst>
            </p:cNvPr>
            <p:cNvSpPr/>
            <p:nvPr/>
          </p:nvSpPr>
          <p:spPr>
            <a:xfrm>
              <a:off x="4708613" y="1570111"/>
              <a:ext cx="748636" cy="75193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3" y="61"/>
                  </a:moveTo>
                  <a:cubicBezTo>
                    <a:pt x="67" y="57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29" y="57"/>
                    <a:pt x="33" y="61"/>
                  </a:cubicBezTo>
                  <a:cubicBezTo>
                    <a:pt x="17" y="63"/>
                    <a:pt x="0" y="64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50" y="68"/>
                    <a:pt x="50" y="6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64"/>
                    <a:pt x="79" y="63"/>
                    <a:pt x="63" y="61"/>
                  </a:cubicBezTo>
                  <a:close/>
                  <a:moveTo>
                    <a:pt x="32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7" y="88"/>
                    <a:pt x="26" y="88"/>
                  </a:cubicBezTo>
                  <a:cubicBezTo>
                    <a:pt x="25" y="88"/>
                    <a:pt x="24" y="87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8" y="81"/>
                    <a:pt x="18" y="80"/>
                  </a:cubicBezTo>
                  <a:cubicBezTo>
                    <a:pt x="18" y="79"/>
                    <a:pt x="19" y="78"/>
                    <a:pt x="2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9"/>
                    <a:pt x="34" y="80"/>
                  </a:cubicBezTo>
                  <a:cubicBezTo>
                    <a:pt x="34" y="81"/>
                    <a:pt x="33" y="82"/>
                    <a:pt x="32" y="82"/>
                  </a:cubicBezTo>
                  <a:close/>
                  <a:moveTo>
                    <a:pt x="56" y="88"/>
                  </a:moveTo>
                  <a:cubicBezTo>
                    <a:pt x="55" y="88"/>
                    <a:pt x="54" y="87"/>
                    <a:pt x="54" y="86"/>
                  </a:cubicBezTo>
                  <a:cubicBezTo>
                    <a:pt x="54" y="85"/>
                    <a:pt x="55" y="84"/>
                    <a:pt x="56" y="84"/>
                  </a:cubicBezTo>
                  <a:cubicBezTo>
                    <a:pt x="57" y="84"/>
                    <a:pt x="58" y="85"/>
                    <a:pt x="58" y="86"/>
                  </a:cubicBezTo>
                  <a:cubicBezTo>
                    <a:pt x="58" y="87"/>
                    <a:pt x="57" y="88"/>
                    <a:pt x="56" y="88"/>
                  </a:cubicBezTo>
                  <a:close/>
                  <a:moveTo>
                    <a:pt x="56" y="80"/>
                  </a:moveTo>
                  <a:cubicBezTo>
                    <a:pt x="55" y="80"/>
                    <a:pt x="54" y="79"/>
                    <a:pt x="54" y="78"/>
                  </a:cubicBezTo>
                  <a:cubicBezTo>
                    <a:pt x="54" y="77"/>
                    <a:pt x="55" y="76"/>
                    <a:pt x="56" y="76"/>
                  </a:cubicBezTo>
                  <a:cubicBezTo>
                    <a:pt x="57" y="76"/>
                    <a:pt x="58" y="77"/>
                    <a:pt x="58" y="78"/>
                  </a:cubicBezTo>
                  <a:cubicBezTo>
                    <a:pt x="58" y="79"/>
                    <a:pt x="57" y="80"/>
                    <a:pt x="56" y="80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520;p32">
              <a:extLst>
                <a:ext uri="{FF2B5EF4-FFF2-40B4-BE49-F238E27FC236}">
                  <a16:creationId xmlns:a16="http://schemas.microsoft.com/office/drawing/2014/main" id="{BFA2257B-F899-4F86-AF24-8C27BBB2D163}"/>
                </a:ext>
              </a:extLst>
            </p:cNvPr>
            <p:cNvSpPr/>
            <p:nvPr/>
          </p:nvSpPr>
          <p:spPr>
            <a:xfrm>
              <a:off x="4972449" y="1837246"/>
              <a:ext cx="95642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521;p32">
              <a:extLst>
                <a:ext uri="{FF2B5EF4-FFF2-40B4-BE49-F238E27FC236}">
                  <a16:creationId xmlns:a16="http://schemas.microsoft.com/office/drawing/2014/main" id="{19E5702E-5CA2-420F-AD07-87A68BF1550E}"/>
                </a:ext>
              </a:extLst>
            </p:cNvPr>
            <p:cNvSpPr/>
            <p:nvPr/>
          </p:nvSpPr>
          <p:spPr>
            <a:xfrm>
              <a:off x="5097771" y="1837246"/>
              <a:ext cx="92343" cy="4617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2F137F4-40A0-4D1B-8D5D-EF9D366B5F1D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123A823-22C4-42A2-8905-B887034FE19E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16A8FDA-18FD-414D-B44E-262F14C0C7B7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E33FE1E-F3C7-4425-9CD0-DFC4EBE1D538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559935A-38A4-4B02-8C6B-95F7E67A3196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4D8E184-EA1B-4B2E-8B4C-285AE6E8B353}"/>
              </a:ext>
            </a:extLst>
          </p:cNvPr>
          <p:cNvGrpSpPr/>
          <p:nvPr/>
        </p:nvGrpSpPr>
        <p:grpSpPr>
          <a:xfrm>
            <a:off x="6752326" y="1156154"/>
            <a:ext cx="4864723" cy="3282950"/>
            <a:chOff x="6740080" y="1368907"/>
            <a:chExt cx="4864723" cy="3282950"/>
          </a:xfrm>
          <a:solidFill>
            <a:schemeClr val="accent6">
              <a:lumMod val="75000"/>
            </a:schemeClr>
          </a:solidFill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6CF1FC6-0D1B-410F-836C-BCB7E0F6EA65}"/>
                </a:ext>
              </a:extLst>
            </p:cNvPr>
            <p:cNvGrpSpPr/>
            <p:nvPr/>
          </p:nvGrpSpPr>
          <p:grpSpPr>
            <a:xfrm>
              <a:off x="6740080" y="13689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208" name="Freeform 5">
                <a:extLst>
                  <a:ext uri="{FF2B5EF4-FFF2-40B4-BE49-F238E27FC236}">
                    <a16:creationId xmlns:a16="http://schemas.microsoft.com/office/drawing/2014/main" id="{3947BD11-7EA0-4D71-9297-01B87BD2B5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">
                <a:extLst>
                  <a:ext uri="{FF2B5EF4-FFF2-40B4-BE49-F238E27FC236}">
                    <a16:creationId xmlns:a16="http://schemas.microsoft.com/office/drawing/2014/main" id="{650A4EBE-9D04-4E9C-8884-08D403F77D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95A9A69-1479-4B77-B549-DED486D1D682}"/>
                </a:ext>
              </a:extLst>
            </p:cNvPr>
            <p:cNvGrpSpPr/>
            <p:nvPr/>
          </p:nvGrpSpPr>
          <p:grpSpPr>
            <a:xfrm>
              <a:off x="7773119" y="13689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206" name="Freeform 5">
                <a:extLst>
                  <a:ext uri="{FF2B5EF4-FFF2-40B4-BE49-F238E27FC236}">
                    <a16:creationId xmlns:a16="http://schemas.microsoft.com/office/drawing/2014/main" id="{8CFC235C-1A56-4545-AFFF-51EBA21B7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">
                <a:extLst>
                  <a:ext uri="{FF2B5EF4-FFF2-40B4-BE49-F238E27FC236}">
                    <a16:creationId xmlns:a16="http://schemas.microsoft.com/office/drawing/2014/main" id="{5D314914-A638-4264-8416-817B8D387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44D1B50F-5D53-495F-B7A1-54C1A77F35B0}"/>
                </a:ext>
              </a:extLst>
            </p:cNvPr>
            <p:cNvGrpSpPr/>
            <p:nvPr/>
          </p:nvGrpSpPr>
          <p:grpSpPr>
            <a:xfrm>
              <a:off x="8782443" y="13689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204" name="Freeform 5">
                <a:extLst>
                  <a:ext uri="{FF2B5EF4-FFF2-40B4-BE49-F238E27FC236}">
                    <a16:creationId xmlns:a16="http://schemas.microsoft.com/office/drawing/2014/main" id="{32CA0EE6-3BE2-41FF-B9C9-1427CFC63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">
                <a:extLst>
                  <a:ext uri="{FF2B5EF4-FFF2-40B4-BE49-F238E27FC236}">
                    <a16:creationId xmlns:a16="http://schemas.microsoft.com/office/drawing/2014/main" id="{69E42993-8112-402D-A354-B81A7801D7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F7923E4-F1DA-4087-944A-5C9EC9F8F9BA}"/>
                </a:ext>
              </a:extLst>
            </p:cNvPr>
            <p:cNvGrpSpPr/>
            <p:nvPr/>
          </p:nvGrpSpPr>
          <p:grpSpPr>
            <a:xfrm>
              <a:off x="9796288" y="13689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202" name="Freeform 5">
                <a:extLst>
                  <a:ext uri="{FF2B5EF4-FFF2-40B4-BE49-F238E27FC236}">
                    <a16:creationId xmlns:a16="http://schemas.microsoft.com/office/drawing/2014/main" id="{68DE4FF4-7A35-4AFD-90A7-711E784CB7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6">
                <a:extLst>
                  <a:ext uri="{FF2B5EF4-FFF2-40B4-BE49-F238E27FC236}">
                    <a16:creationId xmlns:a16="http://schemas.microsoft.com/office/drawing/2014/main" id="{C3E87267-38EF-4C26-8067-D9818433D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80BA433A-5CA7-4E97-AF23-7E84BDEA28BF}"/>
                </a:ext>
              </a:extLst>
            </p:cNvPr>
            <p:cNvGrpSpPr/>
            <p:nvPr/>
          </p:nvGrpSpPr>
          <p:grpSpPr>
            <a:xfrm>
              <a:off x="10809466" y="13689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200" name="Freeform 5">
                <a:extLst>
                  <a:ext uri="{FF2B5EF4-FFF2-40B4-BE49-F238E27FC236}">
                    <a16:creationId xmlns:a16="http://schemas.microsoft.com/office/drawing/2014/main" id="{C139A221-239E-41E6-B089-BF9339741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6">
                <a:extLst>
                  <a:ext uri="{FF2B5EF4-FFF2-40B4-BE49-F238E27FC236}">
                    <a16:creationId xmlns:a16="http://schemas.microsoft.com/office/drawing/2014/main" id="{5E8E3BED-32ED-4919-B070-9B4213C54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AB9EE78-2329-4DA3-94B4-3F2A8A9179E6}"/>
                </a:ext>
              </a:extLst>
            </p:cNvPr>
            <p:cNvGrpSpPr/>
            <p:nvPr/>
          </p:nvGrpSpPr>
          <p:grpSpPr>
            <a:xfrm>
              <a:off x="6740080" y="30961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198" name="Freeform 5">
                <a:extLst>
                  <a:ext uri="{FF2B5EF4-FFF2-40B4-BE49-F238E27FC236}">
                    <a16:creationId xmlns:a16="http://schemas.microsoft.com/office/drawing/2014/main" id="{C1FA8C2B-F8BF-4F2F-BFE7-1C3E3A15F2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6">
                <a:extLst>
                  <a:ext uri="{FF2B5EF4-FFF2-40B4-BE49-F238E27FC236}">
                    <a16:creationId xmlns:a16="http://schemas.microsoft.com/office/drawing/2014/main" id="{F65D3FB3-B612-40FE-8F5D-AD097E0ED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C8B598F-8D20-4FEE-A561-E3014EF24837}"/>
                </a:ext>
              </a:extLst>
            </p:cNvPr>
            <p:cNvGrpSpPr/>
            <p:nvPr/>
          </p:nvGrpSpPr>
          <p:grpSpPr>
            <a:xfrm>
              <a:off x="7773119" y="30961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196" name="Freeform 5">
                <a:extLst>
                  <a:ext uri="{FF2B5EF4-FFF2-40B4-BE49-F238E27FC236}">
                    <a16:creationId xmlns:a16="http://schemas.microsoft.com/office/drawing/2014/main" id="{C617804E-0BB6-4645-A258-3762A88F6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">
                <a:extLst>
                  <a:ext uri="{FF2B5EF4-FFF2-40B4-BE49-F238E27FC236}">
                    <a16:creationId xmlns:a16="http://schemas.microsoft.com/office/drawing/2014/main" id="{8F695568-DC0F-4C98-8A44-CC77C8FCD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B8D7C7A8-6C42-4D02-B99B-E39EE25BDE4D}"/>
                </a:ext>
              </a:extLst>
            </p:cNvPr>
            <p:cNvGrpSpPr/>
            <p:nvPr/>
          </p:nvGrpSpPr>
          <p:grpSpPr>
            <a:xfrm>
              <a:off x="8782443" y="30961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194" name="Freeform 5">
                <a:extLst>
                  <a:ext uri="{FF2B5EF4-FFF2-40B4-BE49-F238E27FC236}">
                    <a16:creationId xmlns:a16="http://schemas.microsoft.com/office/drawing/2014/main" id="{5BEE1723-478F-4613-A567-09EEC5D523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">
                <a:extLst>
                  <a:ext uri="{FF2B5EF4-FFF2-40B4-BE49-F238E27FC236}">
                    <a16:creationId xmlns:a16="http://schemas.microsoft.com/office/drawing/2014/main" id="{4B2F2074-B9BF-4C12-B4F2-77DD515983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B1BC5CC1-0F21-45CB-A025-FB0048D8C4DA}"/>
                </a:ext>
              </a:extLst>
            </p:cNvPr>
            <p:cNvGrpSpPr/>
            <p:nvPr/>
          </p:nvGrpSpPr>
          <p:grpSpPr>
            <a:xfrm>
              <a:off x="9796288" y="30961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192" name="Freeform 5">
                <a:extLst>
                  <a:ext uri="{FF2B5EF4-FFF2-40B4-BE49-F238E27FC236}">
                    <a16:creationId xmlns:a16="http://schemas.microsoft.com/office/drawing/2014/main" id="{F88A9749-A69C-431E-B6CA-ABC7B378C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">
                <a:extLst>
                  <a:ext uri="{FF2B5EF4-FFF2-40B4-BE49-F238E27FC236}">
                    <a16:creationId xmlns:a16="http://schemas.microsoft.com/office/drawing/2014/main" id="{A2F4951D-0816-4948-B800-1078DE05E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013B7DE5-E025-4718-A51C-F10588716D52}"/>
                </a:ext>
              </a:extLst>
            </p:cNvPr>
            <p:cNvGrpSpPr/>
            <p:nvPr/>
          </p:nvGrpSpPr>
          <p:grpSpPr>
            <a:xfrm>
              <a:off x="10809466" y="3096107"/>
              <a:ext cx="795337" cy="1555750"/>
              <a:chOff x="7666038" y="1873250"/>
              <a:chExt cx="1590675" cy="3111501"/>
            </a:xfrm>
            <a:grpFill/>
          </p:grpSpPr>
          <p:sp>
            <p:nvSpPr>
              <p:cNvPr id="190" name="Freeform 5">
                <a:extLst>
                  <a:ext uri="{FF2B5EF4-FFF2-40B4-BE49-F238E27FC236}">
                    <a16:creationId xmlns:a16="http://schemas.microsoft.com/office/drawing/2014/main" id="{1C7AA0DF-BCCE-4AD6-8E96-7E5A8DEAA2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1873250"/>
                <a:ext cx="782638" cy="779463"/>
              </a:xfrm>
              <a:custGeom>
                <a:avLst/>
                <a:gdLst>
                  <a:gd name="T0" fmla="*/ 261 w 261"/>
                  <a:gd name="T1" fmla="*/ 130 h 261"/>
                  <a:gd name="T2" fmla="*/ 131 w 261"/>
                  <a:gd name="T3" fmla="*/ 261 h 261"/>
                  <a:gd name="T4" fmla="*/ 0 w 261"/>
                  <a:gd name="T5" fmla="*/ 130 h 261"/>
                  <a:gd name="T6" fmla="*/ 131 w 261"/>
                  <a:gd name="T7" fmla="*/ 0 h 261"/>
                  <a:gd name="T8" fmla="*/ 261 w 261"/>
                  <a:gd name="T9" fmla="*/ 130 h 261"/>
                  <a:gd name="T10" fmla="*/ 261 w 261"/>
                  <a:gd name="T11" fmla="*/ 130 h 261"/>
                  <a:gd name="T12" fmla="*/ 261 w 261"/>
                  <a:gd name="T13" fmla="*/ 13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61">
                    <a:moveTo>
                      <a:pt x="261" y="130"/>
                    </a:moveTo>
                    <a:cubicBezTo>
                      <a:pt x="261" y="202"/>
                      <a:pt x="203" y="261"/>
                      <a:pt x="131" y="261"/>
                    </a:cubicBezTo>
                    <a:cubicBezTo>
                      <a:pt x="59" y="261"/>
                      <a:pt x="0" y="202"/>
                      <a:pt x="0" y="130"/>
                    </a:cubicBezTo>
                    <a:cubicBezTo>
                      <a:pt x="0" y="58"/>
                      <a:pt x="59" y="0"/>
                      <a:pt x="131" y="0"/>
                    </a:cubicBezTo>
                    <a:cubicBezTo>
                      <a:pt x="203" y="0"/>
                      <a:pt x="261" y="58"/>
                      <a:pt x="261" y="130"/>
                    </a:cubicBezTo>
                    <a:close/>
                    <a:moveTo>
                      <a:pt x="261" y="130"/>
                    </a:moveTo>
                    <a:cubicBezTo>
                      <a:pt x="261" y="130"/>
                      <a:pt x="261" y="130"/>
                      <a:pt x="261" y="13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6">
                <a:extLst>
                  <a:ext uri="{FF2B5EF4-FFF2-40B4-BE49-F238E27FC236}">
                    <a16:creationId xmlns:a16="http://schemas.microsoft.com/office/drawing/2014/main" id="{41B287B6-F8CA-49FF-91C3-3F8D2A26BD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6038" y="2747963"/>
                <a:ext cx="1590675" cy="2236788"/>
              </a:xfrm>
              <a:custGeom>
                <a:avLst/>
                <a:gdLst>
                  <a:gd name="T0" fmla="*/ 520 w 531"/>
                  <a:gd name="T1" fmla="*/ 303 h 749"/>
                  <a:gd name="T2" fmla="*/ 409 w 531"/>
                  <a:gd name="T3" fmla="*/ 32 h 749"/>
                  <a:gd name="T4" fmla="*/ 371 w 531"/>
                  <a:gd name="T5" fmla="*/ 0 h 749"/>
                  <a:gd name="T6" fmla="*/ 173 w 531"/>
                  <a:gd name="T7" fmla="*/ 0 h 749"/>
                  <a:gd name="T8" fmla="*/ 126 w 531"/>
                  <a:gd name="T9" fmla="*/ 33 h 749"/>
                  <a:gd name="T10" fmla="*/ 11 w 531"/>
                  <a:gd name="T11" fmla="*/ 301 h 749"/>
                  <a:gd name="T12" fmla="*/ 31 w 531"/>
                  <a:gd name="T13" fmla="*/ 362 h 749"/>
                  <a:gd name="T14" fmla="*/ 91 w 531"/>
                  <a:gd name="T15" fmla="*/ 342 h 749"/>
                  <a:gd name="T16" fmla="*/ 100 w 531"/>
                  <a:gd name="T17" fmla="*/ 324 h 749"/>
                  <a:gd name="T18" fmla="*/ 102 w 531"/>
                  <a:gd name="T19" fmla="*/ 324 h 749"/>
                  <a:gd name="T20" fmla="*/ 78 w 531"/>
                  <a:gd name="T21" fmla="*/ 457 h 749"/>
                  <a:gd name="T22" fmla="*/ 109 w 531"/>
                  <a:gd name="T23" fmla="*/ 495 h 749"/>
                  <a:gd name="T24" fmla="*/ 159 w 531"/>
                  <a:gd name="T25" fmla="*/ 495 h 749"/>
                  <a:gd name="T26" fmla="*/ 162 w 531"/>
                  <a:gd name="T27" fmla="*/ 497 h 749"/>
                  <a:gd name="T28" fmla="*/ 162 w 531"/>
                  <a:gd name="T29" fmla="*/ 698 h 749"/>
                  <a:gd name="T30" fmla="*/ 209 w 531"/>
                  <a:gd name="T31" fmla="*/ 749 h 749"/>
                  <a:gd name="T32" fmla="*/ 256 w 531"/>
                  <a:gd name="T33" fmla="*/ 698 h 749"/>
                  <a:gd name="T34" fmla="*/ 256 w 531"/>
                  <a:gd name="T35" fmla="*/ 497 h 749"/>
                  <a:gd name="T36" fmla="*/ 258 w 531"/>
                  <a:gd name="T37" fmla="*/ 495 h 749"/>
                  <a:gd name="T38" fmla="*/ 270 w 531"/>
                  <a:gd name="T39" fmla="*/ 495 h 749"/>
                  <a:gd name="T40" fmla="*/ 272 w 531"/>
                  <a:gd name="T41" fmla="*/ 497 h 749"/>
                  <a:gd name="T42" fmla="*/ 272 w 531"/>
                  <a:gd name="T43" fmla="*/ 698 h 749"/>
                  <a:gd name="T44" fmla="*/ 318 w 531"/>
                  <a:gd name="T45" fmla="*/ 749 h 749"/>
                  <a:gd name="T46" fmla="*/ 365 w 531"/>
                  <a:gd name="T47" fmla="*/ 698 h 749"/>
                  <a:gd name="T48" fmla="*/ 365 w 531"/>
                  <a:gd name="T49" fmla="*/ 498 h 749"/>
                  <a:gd name="T50" fmla="*/ 369 w 531"/>
                  <a:gd name="T51" fmla="*/ 495 h 749"/>
                  <a:gd name="T52" fmla="*/ 423 w 531"/>
                  <a:gd name="T53" fmla="*/ 495 h 749"/>
                  <a:gd name="T54" fmla="*/ 454 w 531"/>
                  <a:gd name="T55" fmla="*/ 457 h 749"/>
                  <a:gd name="T56" fmla="*/ 432 w 531"/>
                  <a:gd name="T57" fmla="*/ 321 h 749"/>
                  <a:gd name="T58" fmla="*/ 445 w 531"/>
                  <a:gd name="T59" fmla="*/ 342 h 749"/>
                  <a:gd name="T60" fmla="*/ 498 w 531"/>
                  <a:gd name="T61" fmla="*/ 364 h 749"/>
                  <a:gd name="T62" fmla="*/ 520 w 531"/>
                  <a:gd name="T63" fmla="*/ 303 h 749"/>
                  <a:gd name="T64" fmla="*/ 520 w 531"/>
                  <a:gd name="T65" fmla="*/ 303 h 749"/>
                  <a:gd name="T66" fmla="*/ 520 w 531"/>
                  <a:gd name="T67" fmla="*/ 30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1" h="749">
                    <a:moveTo>
                      <a:pt x="520" y="303"/>
                    </a:moveTo>
                    <a:cubicBezTo>
                      <a:pt x="409" y="32"/>
                      <a:pt x="409" y="32"/>
                      <a:pt x="409" y="32"/>
                    </a:cubicBezTo>
                    <a:cubicBezTo>
                      <a:pt x="402" y="19"/>
                      <a:pt x="397" y="0"/>
                      <a:pt x="37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47" y="0"/>
                      <a:pt x="134" y="17"/>
                      <a:pt x="126" y="33"/>
                    </a:cubicBezTo>
                    <a:cubicBezTo>
                      <a:pt x="11" y="301"/>
                      <a:pt x="11" y="301"/>
                      <a:pt x="11" y="301"/>
                    </a:cubicBezTo>
                    <a:cubicBezTo>
                      <a:pt x="0" y="324"/>
                      <a:pt x="9" y="351"/>
                      <a:pt x="31" y="362"/>
                    </a:cubicBezTo>
                    <a:cubicBezTo>
                      <a:pt x="53" y="373"/>
                      <a:pt x="80" y="364"/>
                      <a:pt x="91" y="342"/>
                    </a:cubicBezTo>
                    <a:cubicBezTo>
                      <a:pt x="100" y="324"/>
                      <a:pt x="100" y="324"/>
                      <a:pt x="100" y="324"/>
                    </a:cubicBezTo>
                    <a:cubicBezTo>
                      <a:pt x="100" y="324"/>
                      <a:pt x="103" y="319"/>
                      <a:pt x="102" y="324"/>
                    </a:cubicBezTo>
                    <a:cubicBezTo>
                      <a:pt x="96" y="357"/>
                      <a:pt x="78" y="457"/>
                      <a:pt x="78" y="457"/>
                    </a:cubicBezTo>
                    <a:cubicBezTo>
                      <a:pt x="74" y="478"/>
                      <a:pt x="88" y="495"/>
                      <a:pt x="109" y="495"/>
                    </a:cubicBezTo>
                    <a:cubicBezTo>
                      <a:pt x="159" y="495"/>
                      <a:pt x="159" y="495"/>
                      <a:pt x="159" y="495"/>
                    </a:cubicBezTo>
                    <a:cubicBezTo>
                      <a:pt x="163" y="495"/>
                      <a:pt x="162" y="497"/>
                      <a:pt x="162" y="497"/>
                    </a:cubicBezTo>
                    <a:cubicBezTo>
                      <a:pt x="162" y="698"/>
                      <a:pt x="162" y="698"/>
                      <a:pt x="162" y="698"/>
                    </a:cubicBezTo>
                    <a:cubicBezTo>
                      <a:pt x="162" y="731"/>
                      <a:pt x="183" y="749"/>
                      <a:pt x="209" y="749"/>
                    </a:cubicBezTo>
                    <a:cubicBezTo>
                      <a:pt x="235" y="749"/>
                      <a:pt x="256" y="731"/>
                      <a:pt x="256" y="698"/>
                    </a:cubicBezTo>
                    <a:cubicBezTo>
                      <a:pt x="256" y="497"/>
                      <a:pt x="256" y="497"/>
                      <a:pt x="256" y="497"/>
                    </a:cubicBezTo>
                    <a:cubicBezTo>
                      <a:pt x="256" y="497"/>
                      <a:pt x="255" y="495"/>
                      <a:pt x="258" y="495"/>
                    </a:cubicBezTo>
                    <a:cubicBezTo>
                      <a:pt x="260" y="495"/>
                      <a:pt x="267" y="495"/>
                      <a:pt x="270" y="495"/>
                    </a:cubicBezTo>
                    <a:cubicBezTo>
                      <a:pt x="272" y="495"/>
                      <a:pt x="272" y="497"/>
                      <a:pt x="272" y="497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2" y="731"/>
                      <a:pt x="293" y="749"/>
                      <a:pt x="318" y="749"/>
                    </a:cubicBezTo>
                    <a:cubicBezTo>
                      <a:pt x="344" y="749"/>
                      <a:pt x="365" y="731"/>
                      <a:pt x="365" y="698"/>
                    </a:cubicBezTo>
                    <a:cubicBezTo>
                      <a:pt x="365" y="498"/>
                      <a:pt x="365" y="498"/>
                      <a:pt x="365" y="498"/>
                    </a:cubicBezTo>
                    <a:cubicBezTo>
                      <a:pt x="365" y="498"/>
                      <a:pt x="365" y="495"/>
                      <a:pt x="369" y="495"/>
                    </a:cubicBezTo>
                    <a:cubicBezTo>
                      <a:pt x="423" y="495"/>
                      <a:pt x="423" y="495"/>
                      <a:pt x="423" y="495"/>
                    </a:cubicBezTo>
                    <a:cubicBezTo>
                      <a:pt x="444" y="495"/>
                      <a:pt x="458" y="478"/>
                      <a:pt x="454" y="457"/>
                    </a:cubicBezTo>
                    <a:cubicBezTo>
                      <a:pt x="454" y="457"/>
                      <a:pt x="437" y="350"/>
                      <a:pt x="432" y="321"/>
                    </a:cubicBezTo>
                    <a:cubicBezTo>
                      <a:pt x="431" y="313"/>
                      <a:pt x="445" y="342"/>
                      <a:pt x="445" y="342"/>
                    </a:cubicBezTo>
                    <a:cubicBezTo>
                      <a:pt x="455" y="365"/>
                      <a:pt x="476" y="374"/>
                      <a:pt x="498" y="364"/>
                    </a:cubicBezTo>
                    <a:cubicBezTo>
                      <a:pt x="521" y="353"/>
                      <a:pt x="531" y="326"/>
                      <a:pt x="520" y="303"/>
                    </a:cubicBezTo>
                    <a:close/>
                    <a:moveTo>
                      <a:pt x="520" y="303"/>
                    </a:moveTo>
                    <a:cubicBezTo>
                      <a:pt x="520" y="303"/>
                      <a:pt x="520" y="303"/>
                      <a:pt x="520" y="30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34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7" grpId="0" animBg="1"/>
      <p:bldP spid="138" grpId="0" animBg="1"/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5DC972-18F3-4FA4-A3B2-80B05183544B}"/>
              </a:ext>
            </a:extLst>
          </p:cNvPr>
          <p:cNvSpPr/>
          <p:nvPr/>
        </p:nvSpPr>
        <p:spPr>
          <a:xfrm>
            <a:off x="1201916" y="1091517"/>
            <a:ext cx="10077254" cy="2852210"/>
          </a:xfrm>
          <a:prstGeom prst="rect">
            <a:avLst/>
          </a:prstGeom>
          <a:pattFill prst="dkDnDiag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93E5FE-5CB0-4078-B405-575536AD9494}"/>
              </a:ext>
            </a:extLst>
          </p:cNvPr>
          <p:cNvGraphicFramePr/>
          <p:nvPr/>
        </p:nvGraphicFramePr>
        <p:xfrm>
          <a:off x="2103449" y="1013809"/>
          <a:ext cx="8984343" cy="285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233F22-1123-447A-810C-FB4A8B3B2673}"/>
              </a:ext>
            </a:extLst>
          </p:cNvPr>
          <p:cNvSpPr/>
          <p:nvPr/>
        </p:nvSpPr>
        <p:spPr>
          <a:xfrm rot="2700000">
            <a:off x="1976664" y="4659250"/>
            <a:ext cx="798286" cy="7982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1F3E4-1085-4300-AE82-0466D9521061}"/>
              </a:ext>
            </a:extLst>
          </p:cNvPr>
          <p:cNvSpPr txBox="1"/>
          <p:nvPr/>
        </p:nvSpPr>
        <p:spPr>
          <a:xfrm>
            <a:off x="732066" y="5726554"/>
            <a:ext cx="3287484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4B0213-37C7-4024-8C19-121BD2F2D7BA}"/>
              </a:ext>
            </a:extLst>
          </p:cNvPr>
          <p:cNvSpPr/>
          <p:nvPr/>
        </p:nvSpPr>
        <p:spPr>
          <a:xfrm rot="2700000">
            <a:off x="5696857" y="4659250"/>
            <a:ext cx="798286" cy="7982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D98113-9008-417B-9362-5C5F2E8C67D2}"/>
              </a:ext>
            </a:extLst>
          </p:cNvPr>
          <p:cNvSpPr txBox="1"/>
          <p:nvPr/>
        </p:nvSpPr>
        <p:spPr>
          <a:xfrm>
            <a:off x="4452258" y="5726554"/>
            <a:ext cx="3287484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6A3E59-43A9-48CB-A352-8583416AEEB4}"/>
              </a:ext>
            </a:extLst>
          </p:cNvPr>
          <p:cNvSpPr/>
          <p:nvPr/>
        </p:nvSpPr>
        <p:spPr>
          <a:xfrm rot="2700000">
            <a:off x="9417050" y="4659250"/>
            <a:ext cx="798286" cy="798286"/>
          </a:xfrm>
          <a:prstGeom prst="roundRect">
            <a:avLst/>
          </a:prstGeom>
          <a:solidFill>
            <a:srgbClr val="EF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660F5B-AF93-4A02-AE1C-F9B4A70FC0C1}"/>
              </a:ext>
            </a:extLst>
          </p:cNvPr>
          <p:cNvSpPr txBox="1"/>
          <p:nvPr/>
        </p:nvSpPr>
        <p:spPr>
          <a:xfrm>
            <a:off x="8172452" y="5726554"/>
            <a:ext cx="3287484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your dieses, diagnostics, results, research and development, project or thesis work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id="{257C0232-F230-4185-B680-4E3BF943CFF4}"/>
              </a:ext>
            </a:extLst>
          </p:cNvPr>
          <p:cNvSpPr>
            <a:spLocks noEditPoints="1"/>
          </p:cNvSpPr>
          <p:nvPr/>
        </p:nvSpPr>
        <p:spPr bwMode="auto">
          <a:xfrm>
            <a:off x="2267082" y="4927234"/>
            <a:ext cx="217450" cy="262320"/>
          </a:xfrm>
          <a:custGeom>
            <a:avLst/>
            <a:gdLst>
              <a:gd name="T0" fmla="*/ 10 w 80"/>
              <a:gd name="T1" fmla="*/ 0 h 96"/>
              <a:gd name="T2" fmla="*/ 0 w 80"/>
              <a:gd name="T3" fmla="*/ 86 h 96"/>
              <a:gd name="T4" fmla="*/ 70 w 80"/>
              <a:gd name="T5" fmla="*/ 96 h 96"/>
              <a:gd name="T6" fmla="*/ 80 w 80"/>
              <a:gd name="T7" fmla="*/ 10 h 96"/>
              <a:gd name="T8" fmla="*/ 52 w 80"/>
              <a:gd name="T9" fmla="*/ 12 h 96"/>
              <a:gd name="T10" fmla="*/ 56 w 80"/>
              <a:gd name="T11" fmla="*/ 28 h 96"/>
              <a:gd name="T12" fmla="*/ 44 w 80"/>
              <a:gd name="T13" fmla="*/ 20 h 96"/>
              <a:gd name="T14" fmla="*/ 52 w 80"/>
              <a:gd name="T15" fmla="*/ 40 h 96"/>
              <a:gd name="T16" fmla="*/ 56 w 80"/>
              <a:gd name="T17" fmla="*/ 56 h 96"/>
              <a:gd name="T18" fmla="*/ 44 w 80"/>
              <a:gd name="T19" fmla="*/ 48 h 96"/>
              <a:gd name="T20" fmla="*/ 16 w 80"/>
              <a:gd name="T21" fmla="*/ 12 h 96"/>
              <a:gd name="T22" fmla="*/ 20 w 80"/>
              <a:gd name="T23" fmla="*/ 28 h 96"/>
              <a:gd name="T24" fmla="*/ 8 w 80"/>
              <a:gd name="T25" fmla="*/ 20 h 96"/>
              <a:gd name="T26" fmla="*/ 16 w 80"/>
              <a:gd name="T27" fmla="*/ 40 h 96"/>
              <a:gd name="T28" fmla="*/ 20 w 80"/>
              <a:gd name="T29" fmla="*/ 56 h 96"/>
              <a:gd name="T30" fmla="*/ 8 w 80"/>
              <a:gd name="T31" fmla="*/ 48 h 96"/>
              <a:gd name="T32" fmla="*/ 16 w 80"/>
              <a:gd name="T33" fmla="*/ 84 h 96"/>
              <a:gd name="T34" fmla="*/ 16 w 80"/>
              <a:gd name="T35" fmla="*/ 68 h 96"/>
              <a:gd name="T36" fmla="*/ 20 w 80"/>
              <a:gd name="T37" fmla="*/ 84 h 96"/>
              <a:gd name="T38" fmla="*/ 28 w 80"/>
              <a:gd name="T39" fmla="*/ 84 h 96"/>
              <a:gd name="T40" fmla="*/ 24 w 80"/>
              <a:gd name="T41" fmla="*/ 68 h 96"/>
              <a:gd name="T42" fmla="*/ 36 w 80"/>
              <a:gd name="T43" fmla="*/ 76 h 96"/>
              <a:gd name="T44" fmla="*/ 28 w 80"/>
              <a:gd name="T45" fmla="*/ 56 h 96"/>
              <a:gd name="T46" fmla="*/ 24 w 80"/>
              <a:gd name="T47" fmla="*/ 40 h 96"/>
              <a:gd name="T48" fmla="*/ 36 w 80"/>
              <a:gd name="T49" fmla="*/ 48 h 96"/>
              <a:gd name="T50" fmla="*/ 28 w 80"/>
              <a:gd name="T51" fmla="*/ 28 h 96"/>
              <a:gd name="T52" fmla="*/ 24 w 80"/>
              <a:gd name="T53" fmla="*/ 12 h 96"/>
              <a:gd name="T54" fmla="*/ 36 w 80"/>
              <a:gd name="T55" fmla="*/ 20 h 96"/>
              <a:gd name="T56" fmla="*/ 64 w 80"/>
              <a:gd name="T57" fmla="*/ 84 h 96"/>
              <a:gd name="T58" fmla="*/ 44 w 80"/>
              <a:gd name="T59" fmla="*/ 76 h 96"/>
              <a:gd name="T60" fmla="*/ 64 w 80"/>
              <a:gd name="T61" fmla="*/ 68 h 96"/>
              <a:gd name="T62" fmla="*/ 64 w 80"/>
              <a:gd name="T63" fmla="*/ 84 h 96"/>
              <a:gd name="T64" fmla="*/ 60 w 80"/>
              <a:gd name="T65" fmla="*/ 56 h 96"/>
              <a:gd name="T66" fmla="*/ 64 w 80"/>
              <a:gd name="T67" fmla="*/ 40 h 96"/>
              <a:gd name="T68" fmla="*/ 64 w 80"/>
              <a:gd name="T69" fmla="*/ 56 h 96"/>
              <a:gd name="T70" fmla="*/ 60 w 80"/>
              <a:gd name="T71" fmla="*/ 28 h 96"/>
              <a:gd name="T72" fmla="*/ 64 w 80"/>
              <a:gd name="T73" fmla="*/ 12 h 96"/>
              <a:gd name="T74" fmla="*/ 64 w 80"/>
              <a:gd name="T75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96">
                <a:moveTo>
                  <a:pt x="70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4" y="96"/>
                  <a:pt x="1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6" y="96"/>
                  <a:pt x="80" y="92"/>
                  <a:pt x="80" y="86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5"/>
                  <a:pt x="76" y="0"/>
                  <a:pt x="70" y="0"/>
                </a:cubicBezTo>
                <a:close/>
                <a:moveTo>
                  <a:pt x="52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6" y="28"/>
                  <a:pt x="56" y="28"/>
                  <a:pt x="56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48" y="28"/>
                  <a:pt x="44" y="24"/>
                  <a:pt x="44" y="20"/>
                </a:cubicBezTo>
                <a:cubicBezTo>
                  <a:pt x="44" y="16"/>
                  <a:pt x="48" y="12"/>
                  <a:pt x="52" y="12"/>
                </a:cubicBezTo>
                <a:close/>
                <a:moveTo>
                  <a:pt x="52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48" y="56"/>
                  <a:pt x="44" y="52"/>
                  <a:pt x="44" y="48"/>
                </a:cubicBezTo>
                <a:cubicBezTo>
                  <a:pt x="44" y="44"/>
                  <a:pt x="48" y="40"/>
                  <a:pt x="52" y="40"/>
                </a:cubicBezTo>
                <a:close/>
                <a:moveTo>
                  <a:pt x="16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20" y="28"/>
                  <a:pt x="20" y="28"/>
                  <a:pt x="2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28"/>
                  <a:pt x="8" y="24"/>
                  <a:pt x="8" y="20"/>
                </a:cubicBezTo>
                <a:cubicBezTo>
                  <a:pt x="8" y="16"/>
                  <a:pt x="12" y="12"/>
                  <a:pt x="16" y="12"/>
                </a:cubicBezTo>
                <a:close/>
                <a:moveTo>
                  <a:pt x="16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20" y="56"/>
                  <a:pt x="20" y="56"/>
                  <a:pt x="2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2" y="56"/>
                  <a:pt x="8" y="52"/>
                  <a:pt x="8" y="48"/>
                </a:cubicBezTo>
                <a:cubicBezTo>
                  <a:pt x="8" y="44"/>
                  <a:pt x="12" y="40"/>
                  <a:pt x="16" y="40"/>
                </a:cubicBezTo>
                <a:close/>
                <a:moveTo>
                  <a:pt x="16" y="84"/>
                </a:moveTo>
                <a:cubicBezTo>
                  <a:pt x="12" y="84"/>
                  <a:pt x="8" y="80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84"/>
                  <a:pt x="20" y="84"/>
                  <a:pt x="20" y="84"/>
                </a:cubicBezTo>
                <a:lnTo>
                  <a:pt x="16" y="84"/>
                </a:lnTo>
                <a:close/>
                <a:moveTo>
                  <a:pt x="28" y="84"/>
                </a:moveTo>
                <a:cubicBezTo>
                  <a:pt x="24" y="84"/>
                  <a:pt x="24" y="84"/>
                  <a:pt x="24" y="84"/>
                </a:cubicBezTo>
                <a:cubicBezTo>
                  <a:pt x="24" y="68"/>
                  <a:pt x="24" y="68"/>
                  <a:pt x="24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32" y="68"/>
                  <a:pt x="36" y="72"/>
                  <a:pt x="36" y="76"/>
                </a:cubicBezTo>
                <a:cubicBezTo>
                  <a:pt x="36" y="80"/>
                  <a:pt x="32" y="84"/>
                  <a:pt x="28" y="84"/>
                </a:cubicBezTo>
                <a:close/>
                <a:moveTo>
                  <a:pt x="28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2" y="40"/>
                  <a:pt x="36" y="44"/>
                  <a:pt x="36" y="48"/>
                </a:cubicBezTo>
                <a:cubicBezTo>
                  <a:pt x="36" y="52"/>
                  <a:pt x="32" y="56"/>
                  <a:pt x="28" y="56"/>
                </a:cubicBezTo>
                <a:close/>
                <a:moveTo>
                  <a:pt x="28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32" y="12"/>
                  <a:pt x="36" y="16"/>
                  <a:pt x="36" y="20"/>
                </a:cubicBezTo>
                <a:cubicBezTo>
                  <a:pt x="36" y="24"/>
                  <a:pt x="32" y="28"/>
                  <a:pt x="28" y="28"/>
                </a:cubicBezTo>
                <a:close/>
                <a:moveTo>
                  <a:pt x="64" y="84"/>
                </a:moveTo>
                <a:cubicBezTo>
                  <a:pt x="52" y="84"/>
                  <a:pt x="52" y="84"/>
                  <a:pt x="52" y="84"/>
                </a:cubicBezTo>
                <a:cubicBezTo>
                  <a:pt x="48" y="84"/>
                  <a:pt x="44" y="80"/>
                  <a:pt x="44" y="76"/>
                </a:cubicBezTo>
                <a:cubicBezTo>
                  <a:pt x="44" y="72"/>
                  <a:pt x="48" y="68"/>
                  <a:pt x="52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8" y="68"/>
                  <a:pt x="72" y="72"/>
                  <a:pt x="72" y="76"/>
                </a:cubicBezTo>
                <a:cubicBezTo>
                  <a:pt x="72" y="80"/>
                  <a:pt x="68" y="84"/>
                  <a:pt x="64" y="84"/>
                </a:cubicBezTo>
                <a:close/>
                <a:moveTo>
                  <a:pt x="64" y="56"/>
                </a:moveTo>
                <a:cubicBezTo>
                  <a:pt x="60" y="56"/>
                  <a:pt x="60" y="56"/>
                  <a:pt x="60" y="56"/>
                </a:cubicBezTo>
                <a:cubicBezTo>
                  <a:pt x="60" y="40"/>
                  <a:pt x="60" y="40"/>
                  <a:pt x="60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8" y="40"/>
                  <a:pt x="72" y="44"/>
                  <a:pt x="72" y="48"/>
                </a:cubicBezTo>
                <a:cubicBezTo>
                  <a:pt x="72" y="52"/>
                  <a:pt x="68" y="56"/>
                  <a:pt x="64" y="56"/>
                </a:cubicBezTo>
                <a:close/>
                <a:moveTo>
                  <a:pt x="64" y="28"/>
                </a:moveTo>
                <a:cubicBezTo>
                  <a:pt x="60" y="28"/>
                  <a:pt x="60" y="28"/>
                  <a:pt x="60" y="28"/>
                </a:cubicBezTo>
                <a:cubicBezTo>
                  <a:pt x="60" y="12"/>
                  <a:pt x="60" y="12"/>
                  <a:pt x="60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8" y="12"/>
                  <a:pt x="72" y="16"/>
                  <a:pt x="72" y="20"/>
                </a:cubicBezTo>
                <a:cubicBezTo>
                  <a:pt x="72" y="24"/>
                  <a:pt x="68" y="28"/>
                  <a:pt x="6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7AFB05-F0F3-4D92-863C-50D8BB50D284}"/>
              </a:ext>
            </a:extLst>
          </p:cNvPr>
          <p:cNvGrpSpPr/>
          <p:nvPr/>
        </p:nvGrpSpPr>
        <p:grpSpPr>
          <a:xfrm>
            <a:off x="9650186" y="4893843"/>
            <a:ext cx="332014" cy="329102"/>
            <a:chOff x="4117975" y="3279775"/>
            <a:chExt cx="361950" cy="358776"/>
          </a:xfrm>
          <a:solidFill>
            <a:schemeClr val="bg1"/>
          </a:solidFill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5873534-DC5E-4540-B936-E1F86CC6B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5" y="3411538"/>
              <a:ext cx="361950" cy="227013"/>
            </a:xfrm>
            <a:custGeom>
              <a:avLst/>
              <a:gdLst>
                <a:gd name="T0" fmla="*/ 90 w 96"/>
                <a:gd name="T1" fmla="*/ 0 h 60"/>
                <a:gd name="T2" fmla="*/ 6 w 96"/>
                <a:gd name="T3" fmla="*/ 0 h 60"/>
                <a:gd name="T4" fmla="*/ 0 w 96"/>
                <a:gd name="T5" fmla="*/ 6 h 60"/>
                <a:gd name="T6" fmla="*/ 6 w 96"/>
                <a:gd name="T7" fmla="*/ 12 h 60"/>
                <a:gd name="T8" fmla="*/ 8 w 96"/>
                <a:gd name="T9" fmla="*/ 12 h 60"/>
                <a:gd name="T10" fmla="*/ 30 w 96"/>
                <a:gd name="T11" fmla="*/ 48 h 60"/>
                <a:gd name="T12" fmla="*/ 18 w 96"/>
                <a:gd name="T13" fmla="*/ 58 h 60"/>
                <a:gd name="T14" fmla="*/ 20 w 96"/>
                <a:gd name="T15" fmla="*/ 60 h 60"/>
                <a:gd name="T16" fmla="*/ 76 w 96"/>
                <a:gd name="T17" fmla="*/ 60 h 60"/>
                <a:gd name="T18" fmla="*/ 76 w 96"/>
                <a:gd name="T19" fmla="*/ 60 h 60"/>
                <a:gd name="T20" fmla="*/ 78 w 96"/>
                <a:gd name="T21" fmla="*/ 58 h 60"/>
                <a:gd name="T22" fmla="*/ 66 w 96"/>
                <a:gd name="T23" fmla="*/ 48 h 60"/>
                <a:gd name="T24" fmla="*/ 88 w 96"/>
                <a:gd name="T25" fmla="*/ 12 h 60"/>
                <a:gd name="T26" fmla="*/ 90 w 96"/>
                <a:gd name="T27" fmla="*/ 12 h 60"/>
                <a:gd name="T28" fmla="*/ 96 w 96"/>
                <a:gd name="T29" fmla="*/ 6 h 60"/>
                <a:gd name="T30" fmla="*/ 90 w 96"/>
                <a:gd name="T31" fmla="*/ 0 h 60"/>
                <a:gd name="T32" fmla="*/ 40 w 96"/>
                <a:gd name="T33" fmla="*/ 37 h 60"/>
                <a:gd name="T34" fmla="*/ 37 w 96"/>
                <a:gd name="T35" fmla="*/ 38 h 60"/>
                <a:gd name="T36" fmla="*/ 22 w 96"/>
                <a:gd name="T37" fmla="*/ 23 h 60"/>
                <a:gd name="T38" fmla="*/ 23 w 96"/>
                <a:gd name="T39" fmla="*/ 20 h 60"/>
                <a:gd name="T40" fmla="*/ 26 w 96"/>
                <a:gd name="T41" fmla="*/ 21 h 60"/>
                <a:gd name="T42" fmla="*/ 39 w 96"/>
                <a:gd name="T43" fmla="*/ 34 h 60"/>
                <a:gd name="T44" fmla="*/ 40 w 96"/>
                <a:gd name="T45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60">
                  <a:moveTo>
                    <a:pt x="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27"/>
                    <a:pt x="17" y="41"/>
                    <a:pt x="30" y="48"/>
                  </a:cubicBezTo>
                  <a:cubicBezTo>
                    <a:pt x="23" y="50"/>
                    <a:pt x="18" y="54"/>
                    <a:pt x="18" y="58"/>
                  </a:cubicBezTo>
                  <a:cubicBezTo>
                    <a:pt x="18" y="59"/>
                    <a:pt x="19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0"/>
                    <a:pt x="78" y="59"/>
                    <a:pt x="78" y="58"/>
                  </a:cubicBezTo>
                  <a:cubicBezTo>
                    <a:pt x="78" y="53"/>
                    <a:pt x="71" y="49"/>
                    <a:pt x="66" y="48"/>
                  </a:cubicBezTo>
                  <a:cubicBezTo>
                    <a:pt x="79" y="41"/>
                    <a:pt x="87" y="27"/>
                    <a:pt x="88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3"/>
                    <a:pt x="93" y="0"/>
                    <a:pt x="90" y="0"/>
                  </a:cubicBezTo>
                  <a:close/>
                  <a:moveTo>
                    <a:pt x="40" y="37"/>
                  </a:moveTo>
                  <a:cubicBezTo>
                    <a:pt x="39" y="38"/>
                    <a:pt x="38" y="38"/>
                    <a:pt x="37" y="38"/>
                  </a:cubicBezTo>
                  <a:cubicBezTo>
                    <a:pt x="30" y="35"/>
                    <a:pt x="25" y="30"/>
                    <a:pt x="22" y="23"/>
                  </a:cubicBezTo>
                  <a:cubicBezTo>
                    <a:pt x="22" y="22"/>
                    <a:pt x="22" y="21"/>
                    <a:pt x="23" y="20"/>
                  </a:cubicBezTo>
                  <a:cubicBezTo>
                    <a:pt x="24" y="20"/>
                    <a:pt x="25" y="20"/>
                    <a:pt x="26" y="21"/>
                  </a:cubicBezTo>
                  <a:cubicBezTo>
                    <a:pt x="28" y="27"/>
                    <a:pt x="33" y="32"/>
                    <a:pt x="39" y="34"/>
                  </a:cubicBezTo>
                  <a:cubicBezTo>
                    <a:pt x="40" y="35"/>
                    <a:pt x="40" y="36"/>
                    <a:pt x="4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29C11DD-E9C9-46FE-851D-1D626764A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3279775"/>
              <a:ext cx="142875" cy="117475"/>
            </a:xfrm>
            <a:custGeom>
              <a:avLst/>
              <a:gdLst>
                <a:gd name="T0" fmla="*/ 2 w 38"/>
                <a:gd name="T1" fmla="*/ 31 h 31"/>
                <a:gd name="T2" fmla="*/ 18 w 38"/>
                <a:gd name="T3" fmla="*/ 31 h 31"/>
                <a:gd name="T4" fmla="*/ 20 w 38"/>
                <a:gd name="T5" fmla="*/ 30 h 31"/>
                <a:gd name="T6" fmla="*/ 33 w 38"/>
                <a:gd name="T7" fmla="*/ 1 h 31"/>
                <a:gd name="T8" fmla="*/ 30 w 38"/>
                <a:gd name="T9" fmla="*/ 0 h 31"/>
                <a:gd name="T10" fmla="*/ 1 w 38"/>
                <a:gd name="T11" fmla="*/ 28 h 31"/>
                <a:gd name="T12" fmla="*/ 0 w 38"/>
                <a:gd name="T13" fmla="*/ 30 h 31"/>
                <a:gd name="T14" fmla="*/ 2 w 38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1">
                  <a:moveTo>
                    <a:pt x="2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20" y="30"/>
                  </a:cubicBezTo>
                  <a:cubicBezTo>
                    <a:pt x="36" y="7"/>
                    <a:pt x="38" y="5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6" y="0"/>
                    <a:pt x="23" y="4"/>
                    <a:pt x="1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1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217438-7C12-4BA8-BC79-C6F6DEA9C3B6}"/>
              </a:ext>
            </a:extLst>
          </p:cNvPr>
          <p:cNvGrpSpPr/>
          <p:nvPr/>
        </p:nvGrpSpPr>
        <p:grpSpPr>
          <a:xfrm>
            <a:off x="5959457" y="4921249"/>
            <a:ext cx="273084" cy="274288"/>
            <a:chOff x="7724775" y="3998913"/>
            <a:chExt cx="360363" cy="361950"/>
          </a:xfrm>
          <a:solidFill>
            <a:schemeClr val="bg1"/>
          </a:solidFill>
        </p:grpSpPr>
        <p:sp>
          <p:nvSpPr>
            <p:cNvPr id="34" name="Freeform 83">
              <a:extLst>
                <a:ext uri="{FF2B5EF4-FFF2-40B4-BE49-F238E27FC236}">
                  <a16:creationId xmlns:a16="http://schemas.microsoft.com/office/drawing/2014/main" id="{911ECD44-3D57-47A4-B79D-2F6754C51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4014788"/>
              <a:ext cx="134938" cy="104775"/>
            </a:xfrm>
            <a:custGeom>
              <a:avLst/>
              <a:gdLst>
                <a:gd name="T0" fmla="*/ 35 w 36"/>
                <a:gd name="T1" fmla="*/ 2 h 28"/>
                <a:gd name="T2" fmla="*/ 13 w 36"/>
                <a:gd name="T3" fmla="*/ 8 h 28"/>
                <a:gd name="T4" fmla="*/ 2 w 36"/>
                <a:gd name="T5" fmla="*/ 12 h 28"/>
                <a:gd name="T6" fmla="*/ 0 w 36"/>
                <a:gd name="T7" fmla="*/ 13 h 28"/>
                <a:gd name="T8" fmla="*/ 0 w 36"/>
                <a:gd name="T9" fmla="*/ 15 h 28"/>
                <a:gd name="T10" fmla="*/ 31 w 36"/>
                <a:gd name="T11" fmla="*/ 28 h 28"/>
                <a:gd name="T12" fmla="*/ 36 w 36"/>
                <a:gd name="T13" fmla="*/ 28 h 28"/>
                <a:gd name="T14" fmla="*/ 35 w 36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35" y="2"/>
                  </a:moveTo>
                  <a:cubicBezTo>
                    <a:pt x="27" y="0"/>
                    <a:pt x="19" y="4"/>
                    <a:pt x="13" y="8"/>
                  </a:cubicBezTo>
                  <a:cubicBezTo>
                    <a:pt x="9" y="10"/>
                    <a:pt x="5" y="12"/>
                    <a:pt x="2" y="12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22"/>
                    <a:pt x="17" y="28"/>
                    <a:pt x="31" y="28"/>
                  </a:cubicBezTo>
                  <a:cubicBezTo>
                    <a:pt x="33" y="28"/>
                    <a:pt x="34" y="28"/>
                    <a:pt x="36" y="28"/>
                  </a:cubicBezTo>
                  <a:cubicBezTo>
                    <a:pt x="34" y="8"/>
                    <a:pt x="34" y="6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id="{2CD06717-D992-4D0E-AFE9-CC491343E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4010025"/>
              <a:ext cx="131763" cy="109538"/>
            </a:xfrm>
            <a:custGeom>
              <a:avLst/>
              <a:gdLst>
                <a:gd name="T0" fmla="*/ 35 w 35"/>
                <a:gd name="T1" fmla="*/ 14 h 29"/>
                <a:gd name="T2" fmla="*/ 33 w 35"/>
                <a:gd name="T3" fmla="*/ 13 h 29"/>
                <a:gd name="T4" fmla="*/ 22 w 35"/>
                <a:gd name="T5" fmla="*/ 8 h 29"/>
                <a:gd name="T6" fmla="*/ 0 w 35"/>
                <a:gd name="T7" fmla="*/ 3 h 29"/>
                <a:gd name="T8" fmla="*/ 0 w 35"/>
                <a:gd name="T9" fmla="*/ 29 h 29"/>
                <a:gd name="T10" fmla="*/ 4 w 35"/>
                <a:gd name="T11" fmla="*/ 29 h 29"/>
                <a:gd name="T12" fmla="*/ 35 w 35"/>
                <a:gd name="T13" fmla="*/ 16 h 29"/>
                <a:gd name="T14" fmla="*/ 35 w 35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9">
                  <a:moveTo>
                    <a:pt x="35" y="14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30" y="13"/>
                    <a:pt x="26" y="11"/>
                    <a:pt x="22" y="8"/>
                  </a:cubicBezTo>
                  <a:cubicBezTo>
                    <a:pt x="16" y="5"/>
                    <a:pt x="8" y="0"/>
                    <a:pt x="0" y="3"/>
                  </a:cubicBezTo>
                  <a:cubicBezTo>
                    <a:pt x="2" y="7"/>
                    <a:pt x="1" y="8"/>
                    <a:pt x="0" y="29"/>
                  </a:cubicBezTo>
                  <a:cubicBezTo>
                    <a:pt x="1" y="29"/>
                    <a:pt x="3" y="29"/>
                    <a:pt x="4" y="29"/>
                  </a:cubicBezTo>
                  <a:cubicBezTo>
                    <a:pt x="19" y="29"/>
                    <a:pt x="32" y="23"/>
                    <a:pt x="35" y="16"/>
                  </a:cubicBezTo>
                  <a:cubicBezTo>
                    <a:pt x="35" y="15"/>
                    <a:pt x="35" y="14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85">
              <a:extLst>
                <a:ext uri="{FF2B5EF4-FFF2-40B4-BE49-F238E27FC236}">
                  <a16:creationId xmlns:a16="http://schemas.microsoft.com/office/drawing/2014/main" id="{479BB9DF-16B5-4B32-8D35-F3299214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4133850"/>
              <a:ext cx="63500" cy="79375"/>
            </a:xfrm>
            <a:custGeom>
              <a:avLst/>
              <a:gdLst>
                <a:gd name="T0" fmla="*/ 2 w 17"/>
                <a:gd name="T1" fmla="*/ 4 h 21"/>
                <a:gd name="T2" fmla="*/ 13 w 17"/>
                <a:gd name="T3" fmla="*/ 11 h 21"/>
                <a:gd name="T4" fmla="*/ 7 w 17"/>
                <a:gd name="T5" fmla="*/ 18 h 21"/>
                <a:gd name="T6" fmla="*/ 11 w 17"/>
                <a:gd name="T7" fmla="*/ 21 h 21"/>
                <a:gd name="T8" fmla="*/ 17 w 17"/>
                <a:gd name="T9" fmla="*/ 11 h 21"/>
                <a:gd name="T10" fmla="*/ 3 w 17"/>
                <a:gd name="T11" fmla="*/ 0 h 21"/>
                <a:gd name="T12" fmla="*/ 0 w 17"/>
                <a:gd name="T13" fmla="*/ 1 h 21"/>
                <a:gd name="T14" fmla="*/ 2 w 17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1">
                  <a:moveTo>
                    <a:pt x="2" y="4"/>
                  </a:moveTo>
                  <a:cubicBezTo>
                    <a:pt x="10" y="6"/>
                    <a:pt x="13" y="9"/>
                    <a:pt x="13" y="11"/>
                  </a:cubicBezTo>
                  <a:cubicBezTo>
                    <a:pt x="13" y="15"/>
                    <a:pt x="11" y="17"/>
                    <a:pt x="7" y="18"/>
                  </a:cubicBezTo>
                  <a:cubicBezTo>
                    <a:pt x="8" y="19"/>
                    <a:pt x="10" y="20"/>
                    <a:pt x="11" y="21"/>
                  </a:cubicBezTo>
                  <a:cubicBezTo>
                    <a:pt x="15" y="19"/>
                    <a:pt x="17" y="15"/>
                    <a:pt x="17" y="11"/>
                  </a:cubicBezTo>
                  <a:cubicBezTo>
                    <a:pt x="17" y="6"/>
                    <a:pt x="12" y="2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B4E0A05F-A8AE-461C-B393-F8F49986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3998913"/>
              <a:ext cx="76200" cy="195263"/>
            </a:xfrm>
            <a:custGeom>
              <a:avLst/>
              <a:gdLst>
                <a:gd name="T0" fmla="*/ 17 w 20"/>
                <a:gd name="T1" fmla="*/ 52 h 52"/>
                <a:gd name="T2" fmla="*/ 20 w 20"/>
                <a:gd name="T3" fmla="*/ 10 h 52"/>
                <a:gd name="T4" fmla="*/ 10 w 20"/>
                <a:gd name="T5" fmla="*/ 0 h 52"/>
                <a:gd name="T6" fmla="*/ 0 w 20"/>
                <a:gd name="T7" fmla="*/ 10 h 52"/>
                <a:gd name="T8" fmla="*/ 3 w 20"/>
                <a:gd name="T9" fmla="*/ 52 h 52"/>
                <a:gd name="T10" fmla="*/ 17 w 20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2">
                  <a:moveTo>
                    <a:pt x="17" y="52"/>
                  </a:moveTo>
                  <a:cubicBezTo>
                    <a:pt x="17" y="52"/>
                    <a:pt x="20" y="12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"/>
                    <a:pt x="3" y="52"/>
                    <a:pt x="3" y="52"/>
                  </a:cubicBezTo>
                  <a:lnTo>
                    <a:pt x="17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4F274433-61F8-4A2A-A3A7-FDA812270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38" y="4240213"/>
              <a:ext cx="44450" cy="30163"/>
            </a:xfrm>
            <a:custGeom>
              <a:avLst/>
              <a:gdLst>
                <a:gd name="T0" fmla="*/ 12 w 12"/>
                <a:gd name="T1" fmla="*/ 8 h 8"/>
                <a:gd name="T2" fmla="*/ 12 w 12"/>
                <a:gd name="T3" fmla="*/ 0 h 8"/>
                <a:gd name="T4" fmla="*/ 0 w 12"/>
                <a:gd name="T5" fmla="*/ 0 h 8"/>
                <a:gd name="T6" fmla="*/ 0 w 12"/>
                <a:gd name="T7" fmla="*/ 7 h 8"/>
                <a:gd name="T8" fmla="*/ 6 w 12"/>
                <a:gd name="T9" fmla="*/ 7 h 8"/>
                <a:gd name="T10" fmla="*/ 12 w 1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cubicBezTo>
                    <a:pt x="12" y="5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"/>
                    <a:pt x="0" y="7"/>
                  </a:cubicBezTo>
                  <a:cubicBezTo>
                    <a:pt x="2" y="7"/>
                    <a:pt x="4" y="7"/>
                    <a:pt x="6" y="7"/>
                  </a:cubicBezTo>
                  <a:cubicBezTo>
                    <a:pt x="7" y="7"/>
                    <a:pt x="9" y="7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88">
              <a:extLst>
                <a:ext uri="{FF2B5EF4-FFF2-40B4-BE49-F238E27FC236}">
                  <a16:creationId xmlns:a16="http://schemas.microsoft.com/office/drawing/2014/main" id="{6CD54191-C557-46F1-A69B-440C6AE9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4311650"/>
              <a:ext cx="38100" cy="49213"/>
            </a:xfrm>
            <a:custGeom>
              <a:avLst/>
              <a:gdLst>
                <a:gd name="T0" fmla="*/ 5 w 10"/>
                <a:gd name="T1" fmla="*/ 0 h 13"/>
                <a:gd name="T2" fmla="*/ 5 w 10"/>
                <a:gd name="T3" fmla="*/ 0 h 13"/>
                <a:gd name="T4" fmla="*/ 0 w 10"/>
                <a:gd name="T5" fmla="*/ 0 h 13"/>
                <a:gd name="T6" fmla="*/ 1 w 10"/>
                <a:gd name="T7" fmla="*/ 9 h 13"/>
                <a:gd name="T8" fmla="*/ 5 w 10"/>
                <a:gd name="T9" fmla="*/ 13 h 13"/>
                <a:gd name="T10" fmla="*/ 9 w 10"/>
                <a:gd name="T11" fmla="*/ 9 h 13"/>
                <a:gd name="T12" fmla="*/ 10 w 10"/>
                <a:gd name="T13" fmla="*/ 2 h 13"/>
                <a:gd name="T14" fmla="*/ 5 w 10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1" y="11"/>
                    <a:pt x="3" y="13"/>
                    <a:pt x="5" y="13"/>
                  </a:cubicBezTo>
                  <a:cubicBezTo>
                    <a:pt x="7" y="13"/>
                    <a:pt x="9" y="11"/>
                    <a:pt x="9" y="9"/>
                  </a:cubicBezTo>
                  <a:cubicBezTo>
                    <a:pt x="9" y="7"/>
                    <a:pt x="9" y="4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89">
              <a:extLst>
                <a:ext uri="{FF2B5EF4-FFF2-40B4-BE49-F238E27FC236}">
                  <a16:creationId xmlns:a16="http://schemas.microsoft.com/office/drawing/2014/main" id="{A3B9246A-AD69-419E-8F2A-6A706DBE6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4133850"/>
              <a:ext cx="192088" cy="158750"/>
            </a:xfrm>
            <a:custGeom>
              <a:avLst/>
              <a:gdLst>
                <a:gd name="T0" fmla="*/ 28 w 51"/>
                <a:gd name="T1" fmla="*/ 20 h 42"/>
                <a:gd name="T2" fmla="*/ 11 w 51"/>
                <a:gd name="T3" fmla="*/ 18 h 42"/>
                <a:gd name="T4" fmla="*/ 4 w 51"/>
                <a:gd name="T5" fmla="*/ 11 h 42"/>
                <a:gd name="T6" fmla="*/ 16 w 51"/>
                <a:gd name="T7" fmla="*/ 4 h 42"/>
                <a:gd name="T8" fmla="*/ 17 w 51"/>
                <a:gd name="T9" fmla="*/ 1 h 42"/>
                <a:gd name="T10" fmla="*/ 15 w 51"/>
                <a:gd name="T11" fmla="*/ 0 h 42"/>
                <a:gd name="T12" fmla="*/ 0 w 51"/>
                <a:gd name="T13" fmla="*/ 11 h 42"/>
                <a:gd name="T14" fmla="*/ 10 w 51"/>
                <a:gd name="T15" fmla="*/ 22 h 42"/>
                <a:gd name="T16" fmla="*/ 28 w 51"/>
                <a:gd name="T17" fmla="*/ 24 h 42"/>
                <a:gd name="T18" fmla="*/ 47 w 51"/>
                <a:gd name="T19" fmla="*/ 31 h 42"/>
                <a:gd name="T20" fmla="*/ 39 w 51"/>
                <a:gd name="T21" fmla="*/ 38 h 42"/>
                <a:gd name="T22" fmla="*/ 42 w 51"/>
                <a:gd name="T23" fmla="*/ 42 h 42"/>
                <a:gd name="T24" fmla="*/ 51 w 51"/>
                <a:gd name="T25" fmla="*/ 31 h 42"/>
                <a:gd name="T26" fmla="*/ 28 w 51"/>
                <a:gd name="T2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42">
                  <a:moveTo>
                    <a:pt x="28" y="20"/>
                  </a:moveTo>
                  <a:cubicBezTo>
                    <a:pt x="22" y="20"/>
                    <a:pt x="16" y="20"/>
                    <a:pt x="11" y="18"/>
                  </a:cubicBezTo>
                  <a:cubicBezTo>
                    <a:pt x="6" y="17"/>
                    <a:pt x="4" y="15"/>
                    <a:pt x="4" y="11"/>
                  </a:cubicBezTo>
                  <a:cubicBezTo>
                    <a:pt x="4" y="9"/>
                    <a:pt x="8" y="6"/>
                    <a:pt x="16" y="4"/>
                  </a:cubicBezTo>
                  <a:cubicBezTo>
                    <a:pt x="17" y="4"/>
                    <a:pt x="17" y="2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5" y="2"/>
                    <a:pt x="0" y="6"/>
                    <a:pt x="0" y="11"/>
                  </a:cubicBezTo>
                  <a:cubicBezTo>
                    <a:pt x="0" y="17"/>
                    <a:pt x="4" y="21"/>
                    <a:pt x="10" y="22"/>
                  </a:cubicBezTo>
                  <a:cubicBezTo>
                    <a:pt x="15" y="24"/>
                    <a:pt x="23" y="24"/>
                    <a:pt x="28" y="24"/>
                  </a:cubicBezTo>
                  <a:cubicBezTo>
                    <a:pt x="41" y="24"/>
                    <a:pt x="47" y="26"/>
                    <a:pt x="47" y="31"/>
                  </a:cubicBezTo>
                  <a:cubicBezTo>
                    <a:pt x="47" y="35"/>
                    <a:pt x="45" y="37"/>
                    <a:pt x="39" y="38"/>
                  </a:cubicBezTo>
                  <a:cubicBezTo>
                    <a:pt x="40" y="39"/>
                    <a:pt x="41" y="40"/>
                    <a:pt x="42" y="42"/>
                  </a:cubicBezTo>
                  <a:cubicBezTo>
                    <a:pt x="47" y="40"/>
                    <a:pt x="51" y="37"/>
                    <a:pt x="51" y="31"/>
                  </a:cubicBezTo>
                  <a:cubicBezTo>
                    <a:pt x="51" y="20"/>
                    <a:pt x="35" y="20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0">
              <a:extLst>
                <a:ext uri="{FF2B5EF4-FFF2-40B4-BE49-F238E27FC236}">
                  <a16:creationId xmlns:a16="http://schemas.microsoft.com/office/drawing/2014/main" id="{64D866E4-0659-4790-9483-1268A677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306888"/>
              <a:ext cx="23813" cy="38100"/>
            </a:xfrm>
            <a:custGeom>
              <a:avLst/>
              <a:gdLst>
                <a:gd name="T0" fmla="*/ 5 w 6"/>
                <a:gd name="T1" fmla="*/ 1 h 10"/>
                <a:gd name="T2" fmla="*/ 1 w 6"/>
                <a:gd name="T3" fmla="*/ 0 h 10"/>
                <a:gd name="T4" fmla="*/ 1 w 6"/>
                <a:gd name="T5" fmla="*/ 9 h 10"/>
                <a:gd name="T6" fmla="*/ 3 w 6"/>
                <a:gd name="T7" fmla="*/ 10 h 10"/>
                <a:gd name="T8" fmla="*/ 4 w 6"/>
                <a:gd name="T9" fmla="*/ 10 h 10"/>
                <a:gd name="T10" fmla="*/ 5 w 6"/>
                <a:gd name="T11" fmla="*/ 7 h 10"/>
                <a:gd name="T12" fmla="*/ 5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5" y="1"/>
                  </a:moveTo>
                  <a:cubicBezTo>
                    <a:pt x="4" y="1"/>
                    <a:pt x="2" y="1"/>
                    <a:pt x="1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6" y="9"/>
                    <a:pt x="5" y="7"/>
                  </a:cubicBezTo>
                  <a:cubicBezTo>
                    <a:pt x="4" y="5"/>
                    <a:pt x="4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232CB61C-74FC-4390-AEE4-42A48FAE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4229100"/>
              <a:ext cx="134938" cy="115888"/>
            </a:xfrm>
            <a:custGeom>
              <a:avLst/>
              <a:gdLst>
                <a:gd name="T0" fmla="*/ 23 w 36"/>
                <a:gd name="T1" fmla="*/ 14 h 31"/>
                <a:gd name="T2" fmla="*/ 4 w 36"/>
                <a:gd name="T3" fmla="*/ 6 h 31"/>
                <a:gd name="T4" fmla="*/ 6 w 36"/>
                <a:gd name="T5" fmla="*/ 2 h 31"/>
                <a:gd name="T6" fmla="*/ 2 w 36"/>
                <a:gd name="T7" fmla="*/ 0 h 31"/>
                <a:gd name="T8" fmla="*/ 0 w 36"/>
                <a:gd name="T9" fmla="*/ 6 h 31"/>
                <a:gd name="T10" fmla="*/ 23 w 36"/>
                <a:gd name="T11" fmla="*/ 18 h 31"/>
                <a:gd name="T12" fmla="*/ 31 w 36"/>
                <a:gd name="T13" fmla="*/ 21 h 31"/>
                <a:gd name="T14" fmla="*/ 31 w 36"/>
                <a:gd name="T15" fmla="*/ 28 h 31"/>
                <a:gd name="T16" fmla="*/ 32 w 36"/>
                <a:gd name="T17" fmla="*/ 31 h 31"/>
                <a:gd name="T18" fmla="*/ 33 w 36"/>
                <a:gd name="T19" fmla="*/ 31 h 31"/>
                <a:gd name="T20" fmla="*/ 35 w 36"/>
                <a:gd name="T21" fmla="*/ 30 h 31"/>
                <a:gd name="T22" fmla="*/ 34 w 36"/>
                <a:gd name="T23" fmla="*/ 19 h 31"/>
                <a:gd name="T24" fmla="*/ 23 w 36"/>
                <a:gd name="T2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23" y="14"/>
                  </a:moveTo>
                  <a:cubicBezTo>
                    <a:pt x="10" y="14"/>
                    <a:pt x="4" y="12"/>
                    <a:pt x="4" y="6"/>
                  </a:cubicBezTo>
                  <a:cubicBezTo>
                    <a:pt x="4" y="4"/>
                    <a:pt x="6" y="2"/>
                    <a:pt x="6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4"/>
                    <a:pt x="0" y="6"/>
                  </a:cubicBezTo>
                  <a:cubicBezTo>
                    <a:pt x="0" y="18"/>
                    <a:pt x="16" y="18"/>
                    <a:pt x="23" y="18"/>
                  </a:cubicBezTo>
                  <a:cubicBezTo>
                    <a:pt x="23" y="18"/>
                    <a:pt x="29" y="18"/>
                    <a:pt x="31" y="21"/>
                  </a:cubicBezTo>
                  <a:cubicBezTo>
                    <a:pt x="32" y="23"/>
                    <a:pt x="32" y="25"/>
                    <a:pt x="31" y="28"/>
                  </a:cubicBezTo>
                  <a:cubicBezTo>
                    <a:pt x="31" y="30"/>
                    <a:pt x="31" y="31"/>
                    <a:pt x="32" y="31"/>
                  </a:cubicBezTo>
                  <a:cubicBezTo>
                    <a:pt x="32" y="31"/>
                    <a:pt x="33" y="31"/>
                    <a:pt x="33" y="31"/>
                  </a:cubicBezTo>
                  <a:cubicBezTo>
                    <a:pt x="34" y="31"/>
                    <a:pt x="34" y="31"/>
                    <a:pt x="35" y="30"/>
                  </a:cubicBezTo>
                  <a:cubicBezTo>
                    <a:pt x="36" y="26"/>
                    <a:pt x="36" y="22"/>
                    <a:pt x="34" y="19"/>
                  </a:cubicBezTo>
                  <a:cubicBezTo>
                    <a:pt x="31" y="14"/>
                    <a:pt x="23" y="14"/>
                    <a:pt x="2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4E3BF11-70C0-41F2-AD3E-5F1649D14C86}"/>
              </a:ext>
            </a:extLst>
          </p:cNvPr>
          <p:cNvSpPr txBox="1"/>
          <p:nvPr/>
        </p:nvSpPr>
        <p:spPr>
          <a:xfrm>
            <a:off x="732066" y="4187949"/>
            <a:ext cx="328748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99BD23"/>
                </a:solidFill>
              </a:rPr>
              <a:t>STEP 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27D897-116B-47FC-AB71-CA1B6FB2B182}"/>
              </a:ext>
            </a:extLst>
          </p:cNvPr>
          <p:cNvSpPr txBox="1"/>
          <p:nvPr/>
        </p:nvSpPr>
        <p:spPr>
          <a:xfrm>
            <a:off x="4452258" y="4187949"/>
            <a:ext cx="328748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STEP 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61B2C6-97F7-4D2F-9995-1CEA09C77824}"/>
              </a:ext>
            </a:extLst>
          </p:cNvPr>
          <p:cNvSpPr txBox="1"/>
          <p:nvPr/>
        </p:nvSpPr>
        <p:spPr>
          <a:xfrm>
            <a:off x="8172452" y="4187949"/>
            <a:ext cx="328748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F5B61"/>
                </a:solidFill>
              </a:rPr>
              <a:t>STEP 03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42C410-70C3-4832-BA61-34A40CA6C16A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F90D099-3646-4B15-A7ED-8BCBAAF9F1A8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AC6286-B6D7-4DA1-A00D-3CE173F16CF8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255EFA3-4C49-477A-B273-6C2A0868F803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FF2EC8-1739-4AC4-AFEF-B9C6DD8DA1B7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440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E5BACE-CF48-4FE8-80AD-ADA3587AEB08}"/>
              </a:ext>
            </a:extLst>
          </p:cNvPr>
          <p:cNvSpPr txBox="1"/>
          <p:nvPr/>
        </p:nvSpPr>
        <p:spPr>
          <a:xfrm>
            <a:off x="232230" y="261259"/>
            <a:ext cx="1172754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42941"/>
                </a:solidFill>
                <a:latin typeface="+mj-lt"/>
              </a:rPr>
              <a:t>PHARMACEUTICAL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E75F5-30B9-4C3D-9D79-55184F58FCE9}"/>
              </a:ext>
            </a:extLst>
          </p:cNvPr>
          <p:cNvSpPr/>
          <p:nvPr/>
        </p:nvSpPr>
        <p:spPr>
          <a:xfrm>
            <a:off x="0" y="6749143"/>
            <a:ext cx="12192000" cy="108857"/>
          </a:xfrm>
          <a:prstGeom prst="rect">
            <a:avLst/>
          </a:prstGeom>
          <a:solidFill>
            <a:srgbClr val="0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EB5F13-48F1-41DB-80F8-FB23F1D7C7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D719D9-1F93-417B-9338-443168E1F31C}" type="slidenum">
              <a:rPr lang="en-US" smtClean="0"/>
              <a:t>9</a:t>
            </a:fld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A6CA44-1D6B-4B26-8EA5-33E77655E815}"/>
              </a:ext>
            </a:extLst>
          </p:cNvPr>
          <p:cNvSpPr>
            <a:spLocks noEditPoints="1"/>
          </p:cNvSpPr>
          <p:nvPr/>
        </p:nvSpPr>
        <p:spPr bwMode="auto">
          <a:xfrm>
            <a:off x="985838" y="1668463"/>
            <a:ext cx="1538288" cy="4286250"/>
          </a:xfrm>
          <a:custGeom>
            <a:avLst/>
            <a:gdLst>
              <a:gd name="T0" fmla="*/ 0 w 431"/>
              <a:gd name="T1" fmla="*/ 990 h 1206"/>
              <a:gd name="T2" fmla="*/ 216 w 431"/>
              <a:gd name="T3" fmla="*/ 1206 h 1206"/>
              <a:gd name="T4" fmla="*/ 431 w 431"/>
              <a:gd name="T5" fmla="*/ 990 h 1206"/>
              <a:gd name="T6" fmla="*/ 431 w 431"/>
              <a:gd name="T7" fmla="*/ 0 h 1206"/>
              <a:gd name="T8" fmla="*/ 0 w 431"/>
              <a:gd name="T9" fmla="*/ 0 h 1206"/>
              <a:gd name="T10" fmla="*/ 0 w 431"/>
              <a:gd name="T11" fmla="*/ 990 h 1206"/>
              <a:gd name="T12" fmla="*/ 64 w 431"/>
              <a:gd name="T13" fmla="*/ 545 h 1206"/>
              <a:gd name="T14" fmla="*/ 64 w 431"/>
              <a:gd name="T15" fmla="*/ 545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1" h="1206">
                <a:moveTo>
                  <a:pt x="0" y="990"/>
                </a:moveTo>
                <a:cubicBezTo>
                  <a:pt x="0" y="1109"/>
                  <a:pt x="97" y="1206"/>
                  <a:pt x="216" y="1206"/>
                </a:cubicBezTo>
                <a:cubicBezTo>
                  <a:pt x="335" y="1206"/>
                  <a:pt x="431" y="1109"/>
                  <a:pt x="431" y="990"/>
                </a:cubicBezTo>
                <a:cubicBezTo>
                  <a:pt x="431" y="0"/>
                  <a:pt x="431" y="0"/>
                  <a:pt x="431" y="0"/>
                </a:cubicBezTo>
                <a:cubicBezTo>
                  <a:pt x="0" y="0"/>
                  <a:pt x="0" y="0"/>
                  <a:pt x="0" y="0"/>
                </a:cubicBezTo>
                <a:lnTo>
                  <a:pt x="0" y="990"/>
                </a:lnTo>
                <a:close/>
                <a:moveTo>
                  <a:pt x="64" y="545"/>
                </a:moveTo>
                <a:cubicBezTo>
                  <a:pt x="64" y="545"/>
                  <a:pt x="64" y="545"/>
                  <a:pt x="64" y="54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D547CD7-ED32-441C-8E06-EC25B3C888AD}"/>
              </a:ext>
            </a:extLst>
          </p:cNvPr>
          <p:cNvSpPr>
            <a:spLocks noEditPoints="1"/>
          </p:cNvSpPr>
          <p:nvPr/>
        </p:nvSpPr>
        <p:spPr bwMode="auto">
          <a:xfrm>
            <a:off x="768350" y="1287463"/>
            <a:ext cx="1978025" cy="392113"/>
          </a:xfrm>
          <a:custGeom>
            <a:avLst/>
            <a:gdLst>
              <a:gd name="T0" fmla="*/ 505 w 554"/>
              <a:gd name="T1" fmla="*/ 0 h 110"/>
              <a:gd name="T2" fmla="*/ 49 w 554"/>
              <a:gd name="T3" fmla="*/ 0 h 110"/>
              <a:gd name="T4" fmla="*/ 0 w 554"/>
              <a:gd name="T5" fmla="*/ 49 h 110"/>
              <a:gd name="T6" fmla="*/ 0 w 554"/>
              <a:gd name="T7" fmla="*/ 61 h 110"/>
              <a:gd name="T8" fmla="*/ 49 w 554"/>
              <a:gd name="T9" fmla="*/ 110 h 110"/>
              <a:gd name="T10" fmla="*/ 505 w 554"/>
              <a:gd name="T11" fmla="*/ 110 h 110"/>
              <a:gd name="T12" fmla="*/ 554 w 554"/>
              <a:gd name="T13" fmla="*/ 61 h 110"/>
              <a:gd name="T14" fmla="*/ 554 w 554"/>
              <a:gd name="T15" fmla="*/ 49 h 110"/>
              <a:gd name="T16" fmla="*/ 505 w 554"/>
              <a:gd name="T17" fmla="*/ 0 h 110"/>
              <a:gd name="T18" fmla="*/ 505 w 554"/>
              <a:gd name="T19" fmla="*/ 0 h 110"/>
              <a:gd name="T20" fmla="*/ 505 w 554"/>
              <a:gd name="T2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4" h="110">
                <a:moveTo>
                  <a:pt x="505" y="0"/>
                </a:move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88"/>
                  <a:pt x="22" y="110"/>
                  <a:pt x="4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32" y="110"/>
                  <a:pt x="554" y="88"/>
                  <a:pt x="554" y="61"/>
                </a:cubicBezTo>
                <a:cubicBezTo>
                  <a:pt x="554" y="49"/>
                  <a:pt x="554" y="49"/>
                  <a:pt x="554" y="49"/>
                </a:cubicBezTo>
                <a:cubicBezTo>
                  <a:pt x="554" y="22"/>
                  <a:pt x="532" y="0"/>
                  <a:pt x="505" y="0"/>
                </a:cubicBezTo>
                <a:close/>
                <a:moveTo>
                  <a:pt x="505" y="0"/>
                </a:moveTo>
                <a:cubicBezTo>
                  <a:pt x="505" y="0"/>
                  <a:pt x="505" y="0"/>
                  <a:pt x="505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74677EB-1AB5-43CA-978C-AB8EB558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1857376"/>
            <a:ext cx="1252538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6E6FE4F4-B816-4186-A374-31A8F87F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514601"/>
            <a:ext cx="1252538" cy="66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69B5CD3D-D214-4359-9F32-60FB34C0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3175001"/>
            <a:ext cx="1252538" cy="657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3A45133-D1B9-4500-92E3-931658B9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3832226"/>
            <a:ext cx="1252538" cy="6588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23B83016-098E-4C60-8E16-9ADB19B7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4491038"/>
            <a:ext cx="1252538" cy="66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1F529F4A-4B9D-4A7F-A6A6-DE24C019C839}"/>
              </a:ext>
            </a:extLst>
          </p:cNvPr>
          <p:cNvSpPr>
            <a:spLocks/>
          </p:cNvSpPr>
          <p:nvPr/>
        </p:nvSpPr>
        <p:spPr bwMode="auto">
          <a:xfrm>
            <a:off x="1128713" y="5151438"/>
            <a:ext cx="1252538" cy="657225"/>
          </a:xfrm>
          <a:custGeom>
            <a:avLst/>
            <a:gdLst>
              <a:gd name="T0" fmla="*/ 351 w 351"/>
              <a:gd name="T1" fmla="*/ 9 h 185"/>
              <a:gd name="T2" fmla="*/ 351 w 351"/>
              <a:gd name="T3" fmla="*/ 0 h 185"/>
              <a:gd name="T4" fmla="*/ 0 w 351"/>
              <a:gd name="T5" fmla="*/ 0 h 185"/>
              <a:gd name="T6" fmla="*/ 0 w 351"/>
              <a:gd name="T7" fmla="*/ 9 h 185"/>
              <a:gd name="T8" fmla="*/ 176 w 351"/>
              <a:gd name="T9" fmla="*/ 185 h 185"/>
              <a:gd name="T10" fmla="*/ 351 w 351"/>
              <a:gd name="T11" fmla="*/ 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1" h="185">
                <a:moveTo>
                  <a:pt x="351" y="9"/>
                </a:moveTo>
                <a:cubicBezTo>
                  <a:pt x="351" y="0"/>
                  <a:pt x="351" y="0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06"/>
                  <a:pt x="79" y="185"/>
                  <a:pt x="176" y="185"/>
                </a:cubicBezTo>
                <a:cubicBezTo>
                  <a:pt x="273" y="185"/>
                  <a:pt x="351" y="106"/>
                  <a:pt x="351" y="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C65F45-84F6-49F3-A356-95E22B6013A3}"/>
              </a:ext>
            </a:extLst>
          </p:cNvPr>
          <p:cNvGrpSpPr/>
          <p:nvPr/>
        </p:nvGrpSpPr>
        <p:grpSpPr>
          <a:xfrm>
            <a:off x="2866458" y="1287463"/>
            <a:ext cx="1978025" cy="4667250"/>
            <a:chOff x="393700" y="1287463"/>
            <a:chExt cx="1978025" cy="4667250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EA30E405-0CDB-4190-8BC6-A570D4317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188" y="1668463"/>
              <a:ext cx="1538288" cy="4286250"/>
            </a:xfrm>
            <a:custGeom>
              <a:avLst/>
              <a:gdLst>
                <a:gd name="T0" fmla="*/ 0 w 431"/>
                <a:gd name="T1" fmla="*/ 990 h 1206"/>
                <a:gd name="T2" fmla="*/ 216 w 431"/>
                <a:gd name="T3" fmla="*/ 1206 h 1206"/>
                <a:gd name="T4" fmla="*/ 431 w 431"/>
                <a:gd name="T5" fmla="*/ 990 h 1206"/>
                <a:gd name="T6" fmla="*/ 431 w 431"/>
                <a:gd name="T7" fmla="*/ 0 h 1206"/>
                <a:gd name="T8" fmla="*/ 0 w 431"/>
                <a:gd name="T9" fmla="*/ 0 h 1206"/>
                <a:gd name="T10" fmla="*/ 0 w 431"/>
                <a:gd name="T11" fmla="*/ 990 h 1206"/>
                <a:gd name="T12" fmla="*/ 64 w 431"/>
                <a:gd name="T13" fmla="*/ 545 h 1206"/>
                <a:gd name="T14" fmla="*/ 64 w 431"/>
                <a:gd name="T15" fmla="*/ 545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1206">
                  <a:moveTo>
                    <a:pt x="0" y="990"/>
                  </a:moveTo>
                  <a:cubicBezTo>
                    <a:pt x="0" y="1109"/>
                    <a:pt x="97" y="1206"/>
                    <a:pt x="216" y="1206"/>
                  </a:cubicBezTo>
                  <a:cubicBezTo>
                    <a:pt x="335" y="1206"/>
                    <a:pt x="431" y="1109"/>
                    <a:pt x="431" y="99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0"/>
                  </a:lnTo>
                  <a:close/>
                  <a:moveTo>
                    <a:pt x="64" y="545"/>
                  </a:moveTo>
                  <a:cubicBezTo>
                    <a:pt x="64" y="545"/>
                    <a:pt x="64" y="545"/>
                    <a:pt x="64" y="5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8643F652-05D6-46EC-A500-151DB10C1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700" y="1287463"/>
              <a:ext cx="1978025" cy="392113"/>
            </a:xfrm>
            <a:custGeom>
              <a:avLst/>
              <a:gdLst>
                <a:gd name="T0" fmla="*/ 505 w 554"/>
                <a:gd name="T1" fmla="*/ 0 h 110"/>
                <a:gd name="T2" fmla="*/ 49 w 554"/>
                <a:gd name="T3" fmla="*/ 0 h 110"/>
                <a:gd name="T4" fmla="*/ 0 w 554"/>
                <a:gd name="T5" fmla="*/ 49 h 110"/>
                <a:gd name="T6" fmla="*/ 0 w 554"/>
                <a:gd name="T7" fmla="*/ 61 h 110"/>
                <a:gd name="T8" fmla="*/ 49 w 554"/>
                <a:gd name="T9" fmla="*/ 110 h 110"/>
                <a:gd name="T10" fmla="*/ 505 w 554"/>
                <a:gd name="T11" fmla="*/ 110 h 110"/>
                <a:gd name="T12" fmla="*/ 554 w 554"/>
                <a:gd name="T13" fmla="*/ 61 h 110"/>
                <a:gd name="T14" fmla="*/ 554 w 554"/>
                <a:gd name="T15" fmla="*/ 49 h 110"/>
                <a:gd name="T16" fmla="*/ 505 w 554"/>
                <a:gd name="T17" fmla="*/ 0 h 110"/>
                <a:gd name="T18" fmla="*/ 505 w 554"/>
                <a:gd name="T19" fmla="*/ 0 h 110"/>
                <a:gd name="T20" fmla="*/ 505 w 554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110">
                  <a:moveTo>
                    <a:pt x="50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8"/>
                    <a:pt x="22" y="110"/>
                    <a:pt x="4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32" y="110"/>
                    <a:pt x="554" y="88"/>
                    <a:pt x="554" y="61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22"/>
                    <a:pt x="532" y="0"/>
                    <a:pt x="505" y="0"/>
                  </a:cubicBezTo>
                  <a:close/>
                  <a:moveTo>
                    <a:pt x="505" y="0"/>
                  </a:moveTo>
                  <a:cubicBezTo>
                    <a:pt x="505" y="0"/>
                    <a:pt x="505" y="0"/>
                    <a:pt x="50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4E8D15C9-68E1-4844-BA94-E17618DFB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1857376"/>
              <a:ext cx="1252538" cy="657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3E2B6FC6-B284-4DB5-B6FD-7BE018BCD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514601"/>
              <a:ext cx="1252538" cy="66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D9F9D496-B238-4E7B-BCD0-8C0FFFD69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3175001"/>
              <a:ext cx="1252538" cy="657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D704E972-8DF4-49A4-A73F-160122323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3832226"/>
              <a:ext cx="1252538" cy="658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0C10513-E798-49ED-B1FA-EE7CBE72B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4491038"/>
              <a:ext cx="1252538" cy="660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78EDFABA-9DCE-476E-9237-526ED2A1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3" y="5151438"/>
              <a:ext cx="1252538" cy="657225"/>
            </a:xfrm>
            <a:custGeom>
              <a:avLst/>
              <a:gdLst>
                <a:gd name="T0" fmla="*/ 351 w 351"/>
                <a:gd name="T1" fmla="*/ 9 h 185"/>
                <a:gd name="T2" fmla="*/ 351 w 351"/>
                <a:gd name="T3" fmla="*/ 0 h 185"/>
                <a:gd name="T4" fmla="*/ 0 w 351"/>
                <a:gd name="T5" fmla="*/ 0 h 185"/>
                <a:gd name="T6" fmla="*/ 0 w 351"/>
                <a:gd name="T7" fmla="*/ 9 h 185"/>
                <a:gd name="T8" fmla="*/ 176 w 351"/>
                <a:gd name="T9" fmla="*/ 185 h 185"/>
                <a:gd name="T10" fmla="*/ 351 w 351"/>
                <a:gd name="T11" fmla="*/ 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" h="185">
                  <a:moveTo>
                    <a:pt x="351" y="9"/>
                  </a:moveTo>
                  <a:cubicBezTo>
                    <a:pt x="351" y="0"/>
                    <a:pt x="351" y="0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6"/>
                    <a:pt x="79" y="185"/>
                    <a:pt x="176" y="185"/>
                  </a:cubicBezTo>
                  <a:cubicBezTo>
                    <a:pt x="273" y="185"/>
                    <a:pt x="351" y="106"/>
                    <a:pt x="351" y="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52D4542-95DC-4DBA-9478-28A0628E6A62}"/>
              </a:ext>
            </a:extLst>
          </p:cNvPr>
          <p:cNvGrpSpPr/>
          <p:nvPr/>
        </p:nvGrpSpPr>
        <p:grpSpPr>
          <a:xfrm>
            <a:off x="4964566" y="1287463"/>
            <a:ext cx="1978025" cy="4667250"/>
            <a:chOff x="393700" y="1287463"/>
            <a:chExt cx="1978025" cy="4667250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9ED0F789-0049-4B4F-A724-A333F2C0C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188" y="1668463"/>
              <a:ext cx="1538288" cy="4286250"/>
            </a:xfrm>
            <a:custGeom>
              <a:avLst/>
              <a:gdLst>
                <a:gd name="T0" fmla="*/ 0 w 431"/>
                <a:gd name="T1" fmla="*/ 990 h 1206"/>
                <a:gd name="T2" fmla="*/ 216 w 431"/>
                <a:gd name="T3" fmla="*/ 1206 h 1206"/>
                <a:gd name="T4" fmla="*/ 431 w 431"/>
                <a:gd name="T5" fmla="*/ 990 h 1206"/>
                <a:gd name="T6" fmla="*/ 431 w 431"/>
                <a:gd name="T7" fmla="*/ 0 h 1206"/>
                <a:gd name="T8" fmla="*/ 0 w 431"/>
                <a:gd name="T9" fmla="*/ 0 h 1206"/>
                <a:gd name="T10" fmla="*/ 0 w 431"/>
                <a:gd name="T11" fmla="*/ 990 h 1206"/>
                <a:gd name="T12" fmla="*/ 64 w 431"/>
                <a:gd name="T13" fmla="*/ 545 h 1206"/>
                <a:gd name="T14" fmla="*/ 64 w 431"/>
                <a:gd name="T15" fmla="*/ 545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1206">
                  <a:moveTo>
                    <a:pt x="0" y="990"/>
                  </a:moveTo>
                  <a:cubicBezTo>
                    <a:pt x="0" y="1109"/>
                    <a:pt x="97" y="1206"/>
                    <a:pt x="216" y="1206"/>
                  </a:cubicBezTo>
                  <a:cubicBezTo>
                    <a:pt x="335" y="1206"/>
                    <a:pt x="431" y="1109"/>
                    <a:pt x="431" y="99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0"/>
                  </a:lnTo>
                  <a:close/>
                  <a:moveTo>
                    <a:pt x="64" y="545"/>
                  </a:moveTo>
                  <a:cubicBezTo>
                    <a:pt x="64" y="545"/>
                    <a:pt x="64" y="545"/>
                    <a:pt x="64" y="5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138DCBB1-0FF1-4F5B-BA4C-EE6A69EF4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700" y="1287463"/>
              <a:ext cx="1978025" cy="392113"/>
            </a:xfrm>
            <a:custGeom>
              <a:avLst/>
              <a:gdLst>
                <a:gd name="T0" fmla="*/ 505 w 554"/>
                <a:gd name="T1" fmla="*/ 0 h 110"/>
                <a:gd name="T2" fmla="*/ 49 w 554"/>
                <a:gd name="T3" fmla="*/ 0 h 110"/>
                <a:gd name="T4" fmla="*/ 0 w 554"/>
                <a:gd name="T5" fmla="*/ 49 h 110"/>
                <a:gd name="T6" fmla="*/ 0 w 554"/>
                <a:gd name="T7" fmla="*/ 61 h 110"/>
                <a:gd name="T8" fmla="*/ 49 w 554"/>
                <a:gd name="T9" fmla="*/ 110 h 110"/>
                <a:gd name="T10" fmla="*/ 505 w 554"/>
                <a:gd name="T11" fmla="*/ 110 h 110"/>
                <a:gd name="T12" fmla="*/ 554 w 554"/>
                <a:gd name="T13" fmla="*/ 61 h 110"/>
                <a:gd name="T14" fmla="*/ 554 w 554"/>
                <a:gd name="T15" fmla="*/ 49 h 110"/>
                <a:gd name="T16" fmla="*/ 505 w 554"/>
                <a:gd name="T17" fmla="*/ 0 h 110"/>
                <a:gd name="T18" fmla="*/ 505 w 554"/>
                <a:gd name="T19" fmla="*/ 0 h 110"/>
                <a:gd name="T20" fmla="*/ 505 w 554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110">
                  <a:moveTo>
                    <a:pt x="50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8"/>
                    <a:pt x="22" y="110"/>
                    <a:pt x="4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32" y="110"/>
                    <a:pt x="554" y="88"/>
                    <a:pt x="554" y="61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22"/>
                    <a:pt x="532" y="0"/>
                    <a:pt x="505" y="0"/>
                  </a:cubicBezTo>
                  <a:close/>
                  <a:moveTo>
                    <a:pt x="505" y="0"/>
                  </a:moveTo>
                  <a:cubicBezTo>
                    <a:pt x="505" y="0"/>
                    <a:pt x="505" y="0"/>
                    <a:pt x="50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7">
              <a:extLst>
                <a:ext uri="{FF2B5EF4-FFF2-40B4-BE49-F238E27FC236}">
                  <a16:creationId xmlns:a16="http://schemas.microsoft.com/office/drawing/2014/main" id="{B769947B-5EA8-4968-A441-5600DD93B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1857376"/>
              <a:ext cx="1252538" cy="657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C07E6B1E-49A9-41F0-B250-D8C58980C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514601"/>
              <a:ext cx="1252538" cy="660400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79388EEC-A535-438F-BDC4-5E24FC968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3175001"/>
              <a:ext cx="1252538" cy="657225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0">
              <a:extLst>
                <a:ext uri="{FF2B5EF4-FFF2-40B4-BE49-F238E27FC236}">
                  <a16:creationId xmlns:a16="http://schemas.microsoft.com/office/drawing/2014/main" id="{1418C08A-9E21-4D28-A82C-4540BCE4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3832226"/>
              <a:ext cx="1252538" cy="658813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1">
              <a:extLst>
                <a:ext uri="{FF2B5EF4-FFF2-40B4-BE49-F238E27FC236}">
                  <a16:creationId xmlns:a16="http://schemas.microsoft.com/office/drawing/2014/main" id="{9472498E-C242-4733-8168-7C4311380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4491038"/>
              <a:ext cx="1252538" cy="660400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B255F6C4-D4F8-49B7-A83E-A33FB28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3" y="5151438"/>
              <a:ext cx="1252538" cy="657225"/>
            </a:xfrm>
            <a:custGeom>
              <a:avLst/>
              <a:gdLst>
                <a:gd name="T0" fmla="*/ 351 w 351"/>
                <a:gd name="T1" fmla="*/ 9 h 185"/>
                <a:gd name="T2" fmla="*/ 351 w 351"/>
                <a:gd name="T3" fmla="*/ 0 h 185"/>
                <a:gd name="T4" fmla="*/ 0 w 351"/>
                <a:gd name="T5" fmla="*/ 0 h 185"/>
                <a:gd name="T6" fmla="*/ 0 w 351"/>
                <a:gd name="T7" fmla="*/ 9 h 185"/>
                <a:gd name="T8" fmla="*/ 176 w 351"/>
                <a:gd name="T9" fmla="*/ 185 h 185"/>
                <a:gd name="T10" fmla="*/ 351 w 351"/>
                <a:gd name="T11" fmla="*/ 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" h="185">
                  <a:moveTo>
                    <a:pt x="351" y="9"/>
                  </a:moveTo>
                  <a:cubicBezTo>
                    <a:pt x="351" y="0"/>
                    <a:pt x="351" y="0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6"/>
                    <a:pt x="79" y="185"/>
                    <a:pt x="176" y="185"/>
                  </a:cubicBezTo>
                  <a:cubicBezTo>
                    <a:pt x="273" y="185"/>
                    <a:pt x="351" y="106"/>
                    <a:pt x="351" y="9"/>
                  </a:cubicBezTo>
                  <a:close/>
                </a:path>
              </a:pathLst>
            </a:custGeom>
            <a:solidFill>
              <a:srgbClr val="EF5B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EE37CF9-8840-43D8-8EB3-C237F9141E6B}"/>
              </a:ext>
            </a:extLst>
          </p:cNvPr>
          <p:cNvSpPr txBox="1"/>
          <p:nvPr/>
        </p:nvSpPr>
        <p:spPr>
          <a:xfrm>
            <a:off x="1246303" y="5106035"/>
            <a:ext cx="101735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13D6CF-48C0-4277-9058-37B01E0DECE6}"/>
              </a:ext>
            </a:extLst>
          </p:cNvPr>
          <p:cNvSpPr txBox="1"/>
          <p:nvPr/>
        </p:nvSpPr>
        <p:spPr>
          <a:xfrm>
            <a:off x="3344411" y="5106035"/>
            <a:ext cx="101735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B610FB-8505-4C6B-B3ED-5D71F5533E86}"/>
              </a:ext>
            </a:extLst>
          </p:cNvPr>
          <p:cNvSpPr txBox="1"/>
          <p:nvPr/>
        </p:nvSpPr>
        <p:spPr>
          <a:xfrm>
            <a:off x="5442519" y="5106035"/>
            <a:ext cx="101735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75%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2F502BD-E7E7-47A9-ADCE-10F032FDEB81}"/>
              </a:ext>
            </a:extLst>
          </p:cNvPr>
          <p:cNvGrpSpPr/>
          <p:nvPr/>
        </p:nvGrpSpPr>
        <p:grpSpPr>
          <a:xfrm>
            <a:off x="7813221" y="1764248"/>
            <a:ext cx="3610429" cy="988220"/>
            <a:chOff x="7565571" y="1764248"/>
            <a:chExt cx="3610429" cy="98822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967F54-C37D-416A-97BF-53FED11DDA88}"/>
                </a:ext>
              </a:extLst>
            </p:cNvPr>
            <p:cNvSpPr txBox="1"/>
            <p:nvPr/>
          </p:nvSpPr>
          <p:spPr>
            <a:xfrm>
              <a:off x="7565571" y="2106137"/>
              <a:ext cx="3610429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 your dieses, diagnostics, results, research and development, project or thesis work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E6C79B9-F3B3-4A33-8292-4D8043D0AB0E}"/>
                </a:ext>
              </a:extLst>
            </p:cNvPr>
            <p:cNvSpPr txBox="1"/>
            <p:nvPr/>
          </p:nvSpPr>
          <p:spPr>
            <a:xfrm>
              <a:off x="7565571" y="1764248"/>
              <a:ext cx="361042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HEADING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9D10FE5-C573-4D00-B2DE-6E7459BDE0FB}"/>
              </a:ext>
            </a:extLst>
          </p:cNvPr>
          <p:cNvGrpSpPr/>
          <p:nvPr/>
        </p:nvGrpSpPr>
        <p:grpSpPr>
          <a:xfrm>
            <a:off x="7813221" y="3120526"/>
            <a:ext cx="3610429" cy="988220"/>
            <a:chOff x="7565571" y="1764248"/>
            <a:chExt cx="3610429" cy="98822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CE33CF-F9CD-467E-ADA9-907A25CDFC7F}"/>
                </a:ext>
              </a:extLst>
            </p:cNvPr>
            <p:cNvSpPr txBox="1"/>
            <p:nvPr/>
          </p:nvSpPr>
          <p:spPr>
            <a:xfrm>
              <a:off x="7565571" y="2106137"/>
              <a:ext cx="3610429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 your dieses, diagnostics, results, research and development, project or thesis 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C1D0060-DE1E-4A11-9F68-58CF8B6FD312}"/>
                </a:ext>
              </a:extLst>
            </p:cNvPr>
            <p:cNvSpPr txBox="1"/>
            <p:nvPr/>
          </p:nvSpPr>
          <p:spPr>
            <a:xfrm>
              <a:off x="7565571" y="1764248"/>
              <a:ext cx="361042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HEADING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DF5DAB-8784-47CE-9F3A-E363D15C4115}"/>
              </a:ext>
            </a:extLst>
          </p:cNvPr>
          <p:cNvGrpSpPr/>
          <p:nvPr/>
        </p:nvGrpSpPr>
        <p:grpSpPr>
          <a:xfrm>
            <a:off x="7813221" y="4476805"/>
            <a:ext cx="3610429" cy="988220"/>
            <a:chOff x="7565571" y="1764248"/>
            <a:chExt cx="3610429" cy="98822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EFD855A-86E7-4760-8790-FFC63B93CF9F}"/>
                </a:ext>
              </a:extLst>
            </p:cNvPr>
            <p:cNvSpPr txBox="1"/>
            <p:nvPr/>
          </p:nvSpPr>
          <p:spPr>
            <a:xfrm>
              <a:off x="7565571" y="2106137"/>
              <a:ext cx="3610429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 your dieses, diagnostics, results, research and development, project or thesis work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BF87EC2-7EA5-41E5-8D02-CF7580634457}"/>
                </a:ext>
              </a:extLst>
            </p:cNvPr>
            <p:cNvSpPr txBox="1"/>
            <p:nvPr/>
          </p:nvSpPr>
          <p:spPr>
            <a:xfrm>
              <a:off x="7565571" y="1764248"/>
              <a:ext cx="361042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rgbClr val="EF5B61"/>
                  </a:solidFill>
                </a:rPr>
                <a:t>HEADING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2996169-97F9-4C1E-827B-0992E80DCCE0}"/>
              </a:ext>
            </a:extLst>
          </p:cNvPr>
          <p:cNvCxnSpPr/>
          <p:nvPr/>
        </p:nvCxnSpPr>
        <p:spPr>
          <a:xfrm>
            <a:off x="8389710" y="2936497"/>
            <a:ext cx="24574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302FA6-F6F2-4C80-9562-251552F9C2CD}"/>
              </a:ext>
            </a:extLst>
          </p:cNvPr>
          <p:cNvCxnSpPr/>
          <p:nvPr/>
        </p:nvCxnSpPr>
        <p:spPr>
          <a:xfrm>
            <a:off x="8389710" y="4292775"/>
            <a:ext cx="24574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F040CE8-89D0-44B0-8B55-2FBF7D93F455}"/>
              </a:ext>
            </a:extLst>
          </p:cNvPr>
          <p:cNvGrpSpPr/>
          <p:nvPr/>
        </p:nvGrpSpPr>
        <p:grpSpPr>
          <a:xfrm>
            <a:off x="4949371" y="0"/>
            <a:ext cx="2293258" cy="130629"/>
            <a:chOff x="232229" y="0"/>
            <a:chExt cx="2293258" cy="46445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6BF759-66AC-46DD-A183-783D04C8254D}"/>
                </a:ext>
              </a:extLst>
            </p:cNvPr>
            <p:cNvSpPr/>
            <p:nvPr/>
          </p:nvSpPr>
          <p:spPr>
            <a:xfrm>
              <a:off x="232229" y="0"/>
              <a:ext cx="464458" cy="464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44D97C1-5A00-4F8A-8A93-39FBAEFC8AD9}"/>
                </a:ext>
              </a:extLst>
            </p:cNvPr>
            <p:cNvSpPr/>
            <p:nvPr/>
          </p:nvSpPr>
          <p:spPr>
            <a:xfrm>
              <a:off x="841829" y="0"/>
              <a:ext cx="464458" cy="464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C50FAB1-23F4-470A-B685-F738781A8315}"/>
                </a:ext>
              </a:extLst>
            </p:cNvPr>
            <p:cNvSpPr/>
            <p:nvPr/>
          </p:nvSpPr>
          <p:spPr>
            <a:xfrm>
              <a:off x="1451429" y="0"/>
              <a:ext cx="464458" cy="4644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9D3CA8E-B5CE-4825-8ADE-83F23DC5445D}"/>
                </a:ext>
              </a:extLst>
            </p:cNvPr>
            <p:cNvSpPr/>
            <p:nvPr/>
          </p:nvSpPr>
          <p:spPr>
            <a:xfrm>
              <a:off x="2061029" y="0"/>
              <a:ext cx="464458" cy="464458"/>
            </a:xfrm>
            <a:prstGeom prst="rect">
              <a:avLst/>
            </a:prstGeom>
            <a:solidFill>
              <a:srgbClr val="EF5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07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508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 Ullah</dc:creator>
  <cp:lastModifiedBy>Michal Zavacky</cp:lastModifiedBy>
  <cp:revision>4</cp:revision>
  <dcterms:created xsi:type="dcterms:W3CDTF">2019-05-30T23:23:57Z</dcterms:created>
  <dcterms:modified xsi:type="dcterms:W3CDTF">2019-06-04T11:50:38Z</dcterms:modified>
</cp:coreProperties>
</file>