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2" r:id="rId7"/>
    <p:sldId id="263" r:id="rId8"/>
    <p:sldId id="264" r:id="rId9"/>
    <p:sldId id="265" r:id="rId10"/>
    <p:sldId id="266" r:id="rId11"/>
    <p:sldId id="267" r:id="rId12"/>
    <p:sldId id="260" r:id="rId13"/>
    <p:sldId id="268" r:id="rId14"/>
    <p:sldId id="269" r:id="rId15"/>
    <p:sldId id="270" r:id="rId16"/>
    <p:sldId id="271" r:id="rId17"/>
    <p:sldId id="272" r:id="rId18"/>
    <p:sldId id="273" r:id="rId19"/>
    <p:sldId id="274"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9FEC"/>
    <a:srgbClr val="F26B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p:scale>
          <a:sx n="66" d="100"/>
          <a:sy n="66" d="100"/>
        </p:scale>
        <p:origin x="816" y="15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a:prstGeom prst="rect">
            <a:avLst/>
          </a:prstGeom>
        </p:spPr>
        <p:txBody>
          <a:bodyPr/>
          <a:lstStyle>
            <a:lvl1pPr>
              <a:defRPr>
                <a:solidFill>
                  <a:sysClr val="windowText" lastClr="000000"/>
                </a:solidFill>
              </a:defRPr>
            </a:lvl1pPr>
          </a:lstStyle>
          <a:p>
            <a:endParaRPr lang="en-US"/>
          </a:p>
        </p:txBody>
      </p:sp>
    </p:spTree>
    <p:extLst>
      <p:ext uri="{BB962C8B-B14F-4D97-AF65-F5344CB8AC3E}">
        <p14:creationId xmlns:p14="http://schemas.microsoft.com/office/powerpoint/2010/main" val="113379572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7" name="Picture Placeholder 53"/>
          <p:cNvSpPr>
            <a:spLocks noGrp="1"/>
          </p:cNvSpPr>
          <p:nvPr>
            <p:ph type="pic" sz="quarter" idx="13"/>
          </p:nvPr>
        </p:nvSpPr>
        <p:spPr>
          <a:xfrm>
            <a:off x="0" y="-1"/>
            <a:ext cx="12192000" cy="4856205"/>
          </a:xfrm>
          <a:custGeom>
            <a:avLst/>
            <a:gdLst>
              <a:gd name="connsiteX0" fmla="*/ 7104879 w 12192000"/>
              <a:gd name="connsiteY0" fmla="*/ 2987854 h 4856205"/>
              <a:gd name="connsiteX1" fmla="*/ 8039053 w 12192000"/>
              <a:gd name="connsiteY1" fmla="*/ 3922029 h 4856205"/>
              <a:gd name="connsiteX2" fmla="*/ 7104879 w 12192000"/>
              <a:gd name="connsiteY2" fmla="*/ 4856205 h 4856205"/>
              <a:gd name="connsiteX3" fmla="*/ 6170704 w 12192000"/>
              <a:gd name="connsiteY3" fmla="*/ 3922029 h 4856205"/>
              <a:gd name="connsiteX4" fmla="*/ 10160408 w 12192000"/>
              <a:gd name="connsiteY4" fmla="*/ 2004466 h 4856205"/>
              <a:gd name="connsiteX5" fmla="*/ 11094583 w 12192000"/>
              <a:gd name="connsiteY5" fmla="*/ 2938641 h 4856205"/>
              <a:gd name="connsiteX6" fmla="*/ 10160408 w 12192000"/>
              <a:gd name="connsiteY6" fmla="*/ 3872817 h 4856205"/>
              <a:gd name="connsiteX7" fmla="*/ 9226232 w 12192000"/>
              <a:gd name="connsiteY7" fmla="*/ 2938641 h 4856205"/>
              <a:gd name="connsiteX8" fmla="*/ 8123388 w 12192000"/>
              <a:gd name="connsiteY8" fmla="*/ 2004466 h 4856205"/>
              <a:gd name="connsiteX9" fmla="*/ 9057563 w 12192000"/>
              <a:gd name="connsiteY9" fmla="*/ 2938641 h 4856205"/>
              <a:gd name="connsiteX10" fmla="*/ 8123388 w 12192000"/>
              <a:gd name="connsiteY10" fmla="*/ 3872817 h 4856205"/>
              <a:gd name="connsiteX11" fmla="*/ 7189212 w 12192000"/>
              <a:gd name="connsiteY11" fmla="*/ 2938641 h 4856205"/>
              <a:gd name="connsiteX12" fmla="*/ 6086369 w 12192000"/>
              <a:gd name="connsiteY12" fmla="*/ 2004466 h 4856205"/>
              <a:gd name="connsiteX13" fmla="*/ 7020544 w 12192000"/>
              <a:gd name="connsiteY13" fmla="*/ 2938641 h 4856205"/>
              <a:gd name="connsiteX14" fmla="*/ 6086369 w 12192000"/>
              <a:gd name="connsiteY14" fmla="*/ 3872817 h 4856205"/>
              <a:gd name="connsiteX15" fmla="*/ 5152192 w 12192000"/>
              <a:gd name="connsiteY15" fmla="*/ 2938641 h 4856205"/>
              <a:gd name="connsiteX16" fmla="*/ 4039771 w 12192000"/>
              <a:gd name="connsiteY16" fmla="*/ 2004465 h 4856205"/>
              <a:gd name="connsiteX17" fmla="*/ 4973943 w 12192000"/>
              <a:gd name="connsiteY17" fmla="*/ 2938641 h 4856205"/>
              <a:gd name="connsiteX18" fmla="*/ 4039771 w 12192000"/>
              <a:gd name="connsiteY18" fmla="*/ 3872817 h 4856205"/>
              <a:gd name="connsiteX19" fmla="*/ 3105595 w 12192000"/>
              <a:gd name="connsiteY19" fmla="*/ 2938641 h 4856205"/>
              <a:gd name="connsiteX20" fmla="*/ 11178917 w 12192000"/>
              <a:gd name="connsiteY20" fmla="*/ 1021077 h 4856205"/>
              <a:gd name="connsiteX21" fmla="*/ 12113092 w 12192000"/>
              <a:gd name="connsiteY21" fmla="*/ 1955251 h 4856205"/>
              <a:gd name="connsiteX22" fmla="*/ 11178917 w 12192000"/>
              <a:gd name="connsiteY22" fmla="*/ 2889427 h 4856205"/>
              <a:gd name="connsiteX23" fmla="*/ 10244742 w 12192000"/>
              <a:gd name="connsiteY23" fmla="*/ 1955251 h 4856205"/>
              <a:gd name="connsiteX24" fmla="*/ 9141898 w 12192000"/>
              <a:gd name="connsiteY24" fmla="*/ 1021077 h 4856205"/>
              <a:gd name="connsiteX25" fmla="*/ 10076073 w 12192000"/>
              <a:gd name="connsiteY25" fmla="*/ 1955251 h 4856205"/>
              <a:gd name="connsiteX26" fmla="*/ 9141898 w 12192000"/>
              <a:gd name="connsiteY26" fmla="*/ 2889427 h 4856205"/>
              <a:gd name="connsiteX27" fmla="*/ 8207723 w 12192000"/>
              <a:gd name="connsiteY27" fmla="*/ 1955251 h 4856205"/>
              <a:gd name="connsiteX28" fmla="*/ 5058281 w 12192000"/>
              <a:gd name="connsiteY28" fmla="*/ 1021077 h 4856205"/>
              <a:gd name="connsiteX29" fmla="*/ 5992453 w 12192000"/>
              <a:gd name="connsiteY29" fmla="*/ 1955251 h 4856205"/>
              <a:gd name="connsiteX30" fmla="*/ 5058281 w 12192000"/>
              <a:gd name="connsiteY30" fmla="*/ 2889427 h 4856205"/>
              <a:gd name="connsiteX31" fmla="*/ 4124105 w 12192000"/>
              <a:gd name="connsiteY31" fmla="*/ 1955251 h 4856205"/>
              <a:gd name="connsiteX32" fmla="*/ 3021261 w 12192000"/>
              <a:gd name="connsiteY32" fmla="*/ 1021077 h 4856205"/>
              <a:gd name="connsiteX33" fmla="*/ 3955436 w 12192000"/>
              <a:gd name="connsiteY33" fmla="*/ 1955251 h 4856205"/>
              <a:gd name="connsiteX34" fmla="*/ 3021261 w 12192000"/>
              <a:gd name="connsiteY34" fmla="*/ 2889427 h 4856205"/>
              <a:gd name="connsiteX35" fmla="*/ 2087085 w 12192000"/>
              <a:gd name="connsiteY35" fmla="*/ 1955251 h 4856205"/>
              <a:gd name="connsiteX36" fmla="*/ 993820 w 12192000"/>
              <a:gd name="connsiteY36" fmla="*/ 1018454 h 4856205"/>
              <a:gd name="connsiteX37" fmla="*/ 1927995 w 12192000"/>
              <a:gd name="connsiteY37" fmla="*/ 1952630 h 4856205"/>
              <a:gd name="connsiteX38" fmla="*/ 993820 w 12192000"/>
              <a:gd name="connsiteY38" fmla="*/ 2886806 h 4856205"/>
              <a:gd name="connsiteX39" fmla="*/ 59644 w 12192000"/>
              <a:gd name="connsiteY39" fmla="*/ 1952630 h 4856205"/>
              <a:gd name="connsiteX40" fmla="*/ 7104879 w 12192000"/>
              <a:gd name="connsiteY40" fmla="*/ 1015241 h 4856205"/>
              <a:gd name="connsiteX41" fmla="*/ 8039053 w 12192000"/>
              <a:gd name="connsiteY41" fmla="*/ 1949416 h 4856205"/>
              <a:gd name="connsiteX42" fmla="*/ 7104879 w 12192000"/>
              <a:gd name="connsiteY42" fmla="*/ 2883591 h 4856205"/>
              <a:gd name="connsiteX43" fmla="*/ 6170704 w 12192000"/>
              <a:gd name="connsiteY43" fmla="*/ 1949416 h 4856205"/>
              <a:gd name="connsiteX44" fmla="*/ 0 w 12192000"/>
              <a:gd name="connsiteY44" fmla="*/ 59756 h 4856205"/>
              <a:gd name="connsiteX45" fmla="*/ 909485 w 12192000"/>
              <a:gd name="connsiteY45" fmla="*/ 969242 h 4856205"/>
              <a:gd name="connsiteX46" fmla="*/ 0 w 12192000"/>
              <a:gd name="connsiteY46" fmla="*/ 1878728 h 4856205"/>
              <a:gd name="connsiteX47" fmla="*/ 2012331 w 12192000"/>
              <a:gd name="connsiteY47" fmla="*/ 35066 h 4856205"/>
              <a:gd name="connsiteX48" fmla="*/ 2946505 w 12192000"/>
              <a:gd name="connsiteY48" fmla="*/ 969242 h 4856205"/>
              <a:gd name="connsiteX49" fmla="*/ 2012331 w 12192000"/>
              <a:gd name="connsiteY49" fmla="*/ 1903419 h 4856205"/>
              <a:gd name="connsiteX50" fmla="*/ 1078155 w 12192000"/>
              <a:gd name="connsiteY50" fmla="*/ 969242 h 4856205"/>
              <a:gd name="connsiteX51" fmla="*/ 8123388 w 12192000"/>
              <a:gd name="connsiteY51" fmla="*/ 31853 h 4856205"/>
              <a:gd name="connsiteX52" fmla="*/ 9057563 w 12192000"/>
              <a:gd name="connsiteY52" fmla="*/ 966028 h 4856205"/>
              <a:gd name="connsiteX53" fmla="*/ 8123388 w 12192000"/>
              <a:gd name="connsiteY53" fmla="*/ 1900204 h 4856205"/>
              <a:gd name="connsiteX54" fmla="*/ 7189212 w 12192000"/>
              <a:gd name="connsiteY54" fmla="*/ 966028 h 4856205"/>
              <a:gd name="connsiteX55" fmla="*/ 6086369 w 12192000"/>
              <a:gd name="connsiteY55" fmla="*/ 31853 h 4856205"/>
              <a:gd name="connsiteX56" fmla="*/ 7020544 w 12192000"/>
              <a:gd name="connsiteY56" fmla="*/ 966027 h 4856205"/>
              <a:gd name="connsiteX57" fmla="*/ 6086369 w 12192000"/>
              <a:gd name="connsiteY57" fmla="*/ 1900204 h 4856205"/>
              <a:gd name="connsiteX58" fmla="*/ 5152192 w 12192000"/>
              <a:gd name="connsiteY58" fmla="*/ 966027 h 4856205"/>
              <a:gd name="connsiteX59" fmla="*/ 10160408 w 12192000"/>
              <a:gd name="connsiteY59" fmla="*/ 31851 h 4856205"/>
              <a:gd name="connsiteX60" fmla="*/ 11094583 w 12192000"/>
              <a:gd name="connsiteY60" fmla="*/ 966027 h 4856205"/>
              <a:gd name="connsiteX61" fmla="*/ 10160408 w 12192000"/>
              <a:gd name="connsiteY61" fmla="*/ 1900204 h 4856205"/>
              <a:gd name="connsiteX62" fmla="*/ 9226232 w 12192000"/>
              <a:gd name="connsiteY62" fmla="*/ 966027 h 4856205"/>
              <a:gd name="connsiteX63" fmla="*/ 4039771 w 12192000"/>
              <a:gd name="connsiteY63" fmla="*/ 31851 h 4856205"/>
              <a:gd name="connsiteX64" fmla="*/ 4973943 w 12192000"/>
              <a:gd name="connsiteY64" fmla="*/ 966027 h 4856205"/>
              <a:gd name="connsiteX65" fmla="*/ 4039771 w 12192000"/>
              <a:gd name="connsiteY65" fmla="*/ 1900204 h 4856205"/>
              <a:gd name="connsiteX66" fmla="*/ 3105595 w 12192000"/>
              <a:gd name="connsiteY66" fmla="*/ 966027 h 4856205"/>
              <a:gd name="connsiteX67" fmla="*/ 12192000 w 12192000"/>
              <a:gd name="connsiteY67" fmla="*/ 31441 h 4856205"/>
              <a:gd name="connsiteX68" fmla="*/ 12192000 w 12192000"/>
              <a:gd name="connsiteY68" fmla="*/ 1888936 h 4856205"/>
              <a:gd name="connsiteX69" fmla="*/ 11263252 w 12192000"/>
              <a:gd name="connsiteY69" fmla="*/ 960189 h 4856205"/>
              <a:gd name="connsiteX70" fmla="*/ 10267940 w 12192000"/>
              <a:gd name="connsiteY70" fmla="*/ 0 h 4856205"/>
              <a:gd name="connsiteX71" fmla="*/ 12089893 w 12192000"/>
              <a:gd name="connsiteY71" fmla="*/ 0 h 4856205"/>
              <a:gd name="connsiteX72" fmla="*/ 11178917 w 12192000"/>
              <a:gd name="connsiteY72" fmla="*/ 910977 h 4856205"/>
              <a:gd name="connsiteX73" fmla="*/ 8230922 w 12192000"/>
              <a:gd name="connsiteY73" fmla="*/ 0 h 4856205"/>
              <a:gd name="connsiteX74" fmla="*/ 10052874 w 12192000"/>
              <a:gd name="connsiteY74" fmla="*/ 0 h 4856205"/>
              <a:gd name="connsiteX75" fmla="*/ 9141898 w 12192000"/>
              <a:gd name="connsiteY75" fmla="*/ 910977 h 4856205"/>
              <a:gd name="connsiteX76" fmla="*/ 6199741 w 12192000"/>
              <a:gd name="connsiteY76" fmla="*/ 0 h 4856205"/>
              <a:gd name="connsiteX77" fmla="*/ 8010017 w 12192000"/>
              <a:gd name="connsiteY77" fmla="*/ 0 h 4856205"/>
              <a:gd name="connsiteX78" fmla="*/ 7104879 w 12192000"/>
              <a:gd name="connsiteY78" fmla="*/ 905139 h 4856205"/>
              <a:gd name="connsiteX79" fmla="*/ 4147303 w 12192000"/>
              <a:gd name="connsiteY79" fmla="*/ 0 h 4856205"/>
              <a:gd name="connsiteX80" fmla="*/ 5969255 w 12192000"/>
              <a:gd name="connsiteY80" fmla="*/ 0 h 4856205"/>
              <a:gd name="connsiteX81" fmla="*/ 5058281 w 12192000"/>
              <a:gd name="connsiteY81" fmla="*/ 910977 h 4856205"/>
              <a:gd name="connsiteX82" fmla="*/ 2110283 w 12192000"/>
              <a:gd name="connsiteY82" fmla="*/ 0 h 4856205"/>
              <a:gd name="connsiteX83" fmla="*/ 3932237 w 12192000"/>
              <a:gd name="connsiteY83" fmla="*/ 0 h 4856205"/>
              <a:gd name="connsiteX84" fmla="*/ 3021261 w 12192000"/>
              <a:gd name="connsiteY84" fmla="*/ 910976 h 4856205"/>
              <a:gd name="connsiteX85" fmla="*/ 79629 w 12192000"/>
              <a:gd name="connsiteY85" fmla="*/ 0 h 4856205"/>
              <a:gd name="connsiteX86" fmla="*/ 1908011 w 12192000"/>
              <a:gd name="connsiteY86" fmla="*/ 0 h 4856205"/>
              <a:gd name="connsiteX87" fmla="*/ 993820 w 12192000"/>
              <a:gd name="connsiteY87" fmla="*/ 914191 h 485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2192000" h="4856205">
                <a:moveTo>
                  <a:pt x="7104879" y="2987854"/>
                </a:moveTo>
                <a:lnTo>
                  <a:pt x="8039053" y="3922029"/>
                </a:lnTo>
                <a:lnTo>
                  <a:pt x="7104879" y="4856205"/>
                </a:lnTo>
                <a:lnTo>
                  <a:pt x="6170704" y="3922029"/>
                </a:lnTo>
                <a:close/>
                <a:moveTo>
                  <a:pt x="10160408" y="2004466"/>
                </a:moveTo>
                <a:lnTo>
                  <a:pt x="11094583" y="2938641"/>
                </a:lnTo>
                <a:lnTo>
                  <a:pt x="10160408" y="3872817"/>
                </a:lnTo>
                <a:lnTo>
                  <a:pt x="9226232" y="2938641"/>
                </a:lnTo>
                <a:close/>
                <a:moveTo>
                  <a:pt x="8123388" y="2004466"/>
                </a:moveTo>
                <a:lnTo>
                  <a:pt x="9057563" y="2938641"/>
                </a:lnTo>
                <a:lnTo>
                  <a:pt x="8123388" y="3872817"/>
                </a:lnTo>
                <a:lnTo>
                  <a:pt x="7189212" y="2938641"/>
                </a:lnTo>
                <a:close/>
                <a:moveTo>
                  <a:pt x="6086369" y="2004466"/>
                </a:moveTo>
                <a:lnTo>
                  <a:pt x="7020544" y="2938641"/>
                </a:lnTo>
                <a:lnTo>
                  <a:pt x="6086369" y="3872817"/>
                </a:lnTo>
                <a:lnTo>
                  <a:pt x="5152192" y="2938641"/>
                </a:lnTo>
                <a:close/>
                <a:moveTo>
                  <a:pt x="4039771" y="2004465"/>
                </a:moveTo>
                <a:lnTo>
                  <a:pt x="4973943" y="2938641"/>
                </a:lnTo>
                <a:lnTo>
                  <a:pt x="4039771" y="3872817"/>
                </a:lnTo>
                <a:lnTo>
                  <a:pt x="3105595" y="2938641"/>
                </a:lnTo>
                <a:close/>
                <a:moveTo>
                  <a:pt x="11178917" y="1021077"/>
                </a:moveTo>
                <a:lnTo>
                  <a:pt x="12113092" y="1955251"/>
                </a:lnTo>
                <a:lnTo>
                  <a:pt x="11178917" y="2889427"/>
                </a:lnTo>
                <a:lnTo>
                  <a:pt x="10244742" y="1955251"/>
                </a:lnTo>
                <a:close/>
                <a:moveTo>
                  <a:pt x="9141898" y="1021077"/>
                </a:moveTo>
                <a:lnTo>
                  <a:pt x="10076073" y="1955251"/>
                </a:lnTo>
                <a:lnTo>
                  <a:pt x="9141898" y="2889427"/>
                </a:lnTo>
                <a:lnTo>
                  <a:pt x="8207723" y="1955251"/>
                </a:lnTo>
                <a:close/>
                <a:moveTo>
                  <a:pt x="5058281" y="1021077"/>
                </a:moveTo>
                <a:lnTo>
                  <a:pt x="5992453" y="1955251"/>
                </a:lnTo>
                <a:lnTo>
                  <a:pt x="5058281" y="2889427"/>
                </a:lnTo>
                <a:lnTo>
                  <a:pt x="4124105" y="1955251"/>
                </a:lnTo>
                <a:close/>
                <a:moveTo>
                  <a:pt x="3021261" y="1021077"/>
                </a:moveTo>
                <a:lnTo>
                  <a:pt x="3955436" y="1955251"/>
                </a:lnTo>
                <a:lnTo>
                  <a:pt x="3021261" y="2889427"/>
                </a:lnTo>
                <a:lnTo>
                  <a:pt x="2087085" y="1955251"/>
                </a:lnTo>
                <a:close/>
                <a:moveTo>
                  <a:pt x="993820" y="1018454"/>
                </a:moveTo>
                <a:lnTo>
                  <a:pt x="1927995" y="1952630"/>
                </a:lnTo>
                <a:lnTo>
                  <a:pt x="993820" y="2886806"/>
                </a:lnTo>
                <a:lnTo>
                  <a:pt x="59644" y="1952630"/>
                </a:lnTo>
                <a:close/>
                <a:moveTo>
                  <a:pt x="7104879" y="1015241"/>
                </a:moveTo>
                <a:lnTo>
                  <a:pt x="8039053" y="1949416"/>
                </a:lnTo>
                <a:lnTo>
                  <a:pt x="7104879" y="2883591"/>
                </a:lnTo>
                <a:lnTo>
                  <a:pt x="6170704" y="1949416"/>
                </a:lnTo>
                <a:close/>
                <a:moveTo>
                  <a:pt x="0" y="59756"/>
                </a:moveTo>
                <a:lnTo>
                  <a:pt x="909485" y="969242"/>
                </a:lnTo>
                <a:lnTo>
                  <a:pt x="0" y="1878728"/>
                </a:lnTo>
                <a:close/>
                <a:moveTo>
                  <a:pt x="2012331" y="35066"/>
                </a:moveTo>
                <a:lnTo>
                  <a:pt x="2946505" y="969242"/>
                </a:lnTo>
                <a:lnTo>
                  <a:pt x="2012331" y="1903419"/>
                </a:lnTo>
                <a:lnTo>
                  <a:pt x="1078155" y="969242"/>
                </a:lnTo>
                <a:close/>
                <a:moveTo>
                  <a:pt x="8123388" y="31853"/>
                </a:moveTo>
                <a:lnTo>
                  <a:pt x="9057563" y="966028"/>
                </a:lnTo>
                <a:lnTo>
                  <a:pt x="8123388" y="1900204"/>
                </a:lnTo>
                <a:lnTo>
                  <a:pt x="7189212" y="966028"/>
                </a:lnTo>
                <a:close/>
                <a:moveTo>
                  <a:pt x="6086369" y="31853"/>
                </a:moveTo>
                <a:lnTo>
                  <a:pt x="7020544" y="966027"/>
                </a:lnTo>
                <a:lnTo>
                  <a:pt x="6086369" y="1900204"/>
                </a:lnTo>
                <a:lnTo>
                  <a:pt x="5152192" y="966027"/>
                </a:lnTo>
                <a:close/>
                <a:moveTo>
                  <a:pt x="10160408" y="31851"/>
                </a:moveTo>
                <a:lnTo>
                  <a:pt x="11094583" y="966027"/>
                </a:lnTo>
                <a:lnTo>
                  <a:pt x="10160408" y="1900204"/>
                </a:lnTo>
                <a:lnTo>
                  <a:pt x="9226232" y="966027"/>
                </a:lnTo>
                <a:close/>
                <a:moveTo>
                  <a:pt x="4039771" y="31851"/>
                </a:moveTo>
                <a:lnTo>
                  <a:pt x="4973943" y="966027"/>
                </a:lnTo>
                <a:lnTo>
                  <a:pt x="4039771" y="1900204"/>
                </a:lnTo>
                <a:lnTo>
                  <a:pt x="3105595" y="966027"/>
                </a:lnTo>
                <a:close/>
                <a:moveTo>
                  <a:pt x="12192000" y="31441"/>
                </a:moveTo>
                <a:lnTo>
                  <a:pt x="12192000" y="1888936"/>
                </a:lnTo>
                <a:lnTo>
                  <a:pt x="11263252" y="960189"/>
                </a:lnTo>
                <a:close/>
                <a:moveTo>
                  <a:pt x="10267940" y="0"/>
                </a:moveTo>
                <a:lnTo>
                  <a:pt x="12089893" y="0"/>
                </a:lnTo>
                <a:lnTo>
                  <a:pt x="11178917" y="910977"/>
                </a:lnTo>
                <a:close/>
                <a:moveTo>
                  <a:pt x="8230922" y="0"/>
                </a:moveTo>
                <a:lnTo>
                  <a:pt x="10052874" y="0"/>
                </a:lnTo>
                <a:lnTo>
                  <a:pt x="9141898" y="910977"/>
                </a:lnTo>
                <a:close/>
                <a:moveTo>
                  <a:pt x="6199741" y="0"/>
                </a:moveTo>
                <a:lnTo>
                  <a:pt x="8010017" y="0"/>
                </a:lnTo>
                <a:lnTo>
                  <a:pt x="7104879" y="905139"/>
                </a:lnTo>
                <a:close/>
                <a:moveTo>
                  <a:pt x="4147303" y="0"/>
                </a:moveTo>
                <a:lnTo>
                  <a:pt x="5969255" y="0"/>
                </a:lnTo>
                <a:lnTo>
                  <a:pt x="5058281" y="910977"/>
                </a:lnTo>
                <a:close/>
                <a:moveTo>
                  <a:pt x="2110283" y="0"/>
                </a:moveTo>
                <a:lnTo>
                  <a:pt x="3932237" y="0"/>
                </a:lnTo>
                <a:lnTo>
                  <a:pt x="3021261" y="910976"/>
                </a:lnTo>
                <a:close/>
                <a:moveTo>
                  <a:pt x="79629" y="0"/>
                </a:moveTo>
                <a:lnTo>
                  <a:pt x="1908011" y="0"/>
                </a:lnTo>
                <a:lnTo>
                  <a:pt x="993820" y="914191"/>
                </a:lnTo>
                <a:close/>
              </a:path>
            </a:pathLst>
          </a:custGeom>
        </p:spPr>
      </p:sp>
    </p:spTree>
    <p:extLst>
      <p:ext uri="{BB962C8B-B14F-4D97-AF65-F5344CB8AC3E}">
        <p14:creationId xmlns:p14="http://schemas.microsoft.com/office/powerpoint/2010/main" val="218420909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Picture Placeholder 10"/>
          <p:cNvSpPr>
            <a:spLocks noGrp="1"/>
          </p:cNvSpPr>
          <p:nvPr>
            <p:ph type="pic" sz="quarter" idx="10"/>
          </p:nvPr>
        </p:nvSpPr>
        <p:spPr>
          <a:xfrm>
            <a:off x="5671624" y="0"/>
            <a:ext cx="6513403" cy="6858000"/>
          </a:xfrm>
          <a:custGeom>
            <a:avLst/>
            <a:gdLst>
              <a:gd name="connsiteX0" fmla="*/ 0 w 6515099"/>
              <a:gd name="connsiteY0" fmla="*/ 0 h 6844658"/>
              <a:gd name="connsiteX1" fmla="*/ 4126208 w 6515099"/>
              <a:gd name="connsiteY1" fmla="*/ 0 h 6844658"/>
              <a:gd name="connsiteX2" fmla="*/ 6515099 w 6515099"/>
              <a:gd name="connsiteY2" fmla="*/ 2388891 h 6844658"/>
              <a:gd name="connsiteX3" fmla="*/ 6515099 w 6515099"/>
              <a:gd name="connsiteY3" fmla="*/ 6844658 h 6844658"/>
              <a:gd name="connsiteX4" fmla="*/ 2388891 w 6515099"/>
              <a:gd name="connsiteY4" fmla="*/ 6844658 h 6844658"/>
              <a:gd name="connsiteX5" fmla="*/ 0 w 6515099"/>
              <a:gd name="connsiteY5" fmla="*/ 4455767 h 684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5099" h="6844658">
                <a:moveTo>
                  <a:pt x="0" y="0"/>
                </a:moveTo>
                <a:lnTo>
                  <a:pt x="4126208" y="0"/>
                </a:lnTo>
                <a:lnTo>
                  <a:pt x="6515099" y="2388891"/>
                </a:lnTo>
                <a:lnTo>
                  <a:pt x="6515099" y="6844658"/>
                </a:lnTo>
                <a:lnTo>
                  <a:pt x="2388891" y="6844658"/>
                </a:lnTo>
                <a:lnTo>
                  <a:pt x="0" y="4455767"/>
                </a:lnTo>
                <a:close/>
              </a:path>
            </a:pathLst>
          </a:custGeom>
        </p:spPr>
        <p:txBody>
          <a:bodyPr wrap="square">
            <a:noAutofit/>
          </a:bodyPr>
          <a:lstStyle/>
          <a:p>
            <a:endParaRPr lang="en-GB"/>
          </a:p>
        </p:txBody>
      </p:sp>
    </p:spTree>
    <p:extLst>
      <p:ext uri="{BB962C8B-B14F-4D97-AF65-F5344CB8AC3E}">
        <p14:creationId xmlns:p14="http://schemas.microsoft.com/office/powerpoint/2010/main" val="374210237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09548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900312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
        <p:nvSpPr>
          <p:cNvPr id="2" name="Picture Placeholder 4"/>
          <p:cNvSpPr>
            <a:spLocks noGrp="1"/>
          </p:cNvSpPr>
          <p:nvPr>
            <p:ph type="pic" sz="quarter" idx="10"/>
          </p:nvPr>
        </p:nvSpPr>
        <p:spPr>
          <a:xfrm>
            <a:off x="6108095" y="768845"/>
            <a:ext cx="5491142" cy="5341670"/>
          </a:xfrm>
          <a:custGeom>
            <a:avLst/>
            <a:gdLst>
              <a:gd name="connsiteX0" fmla="*/ 50543 w 5127638"/>
              <a:gd name="connsiteY0" fmla="*/ 4889703 h 4988059"/>
              <a:gd name="connsiteX1" fmla="*/ 33492 w 5127638"/>
              <a:gd name="connsiteY1" fmla="*/ 4900561 h 4988059"/>
              <a:gd name="connsiteX2" fmla="*/ 33290 w 5127638"/>
              <a:gd name="connsiteY2" fmla="*/ 4900693 h 4988059"/>
              <a:gd name="connsiteX3" fmla="*/ 28551 w 5127638"/>
              <a:gd name="connsiteY3" fmla="*/ 4899217 h 4988059"/>
              <a:gd name="connsiteX4" fmla="*/ 43519 w 5127638"/>
              <a:gd name="connsiteY4" fmla="*/ 4892156 h 4988059"/>
              <a:gd name="connsiteX5" fmla="*/ 50543 w 5127638"/>
              <a:gd name="connsiteY5" fmla="*/ 4889703 h 4988059"/>
              <a:gd name="connsiteX6" fmla="*/ 3748699 w 5127638"/>
              <a:gd name="connsiteY6" fmla="*/ 4762306 h 4988059"/>
              <a:gd name="connsiteX7" fmla="*/ 3748735 w 5127638"/>
              <a:gd name="connsiteY7" fmla="*/ 4778602 h 4988059"/>
              <a:gd name="connsiteX8" fmla="*/ 3740148 w 5127638"/>
              <a:gd name="connsiteY8" fmla="*/ 4765639 h 4988059"/>
              <a:gd name="connsiteX9" fmla="*/ 3748699 w 5127638"/>
              <a:gd name="connsiteY9" fmla="*/ 4762306 h 4988059"/>
              <a:gd name="connsiteX10" fmla="*/ 888858 w 5127638"/>
              <a:gd name="connsiteY10" fmla="*/ 4714804 h 4988059"/>
              <a:gd name="connsiteX11" fmla="*/ 888858 w 5127638"/>
              <a:gd name="connsiteY11" fmla="*/ 4714804 h 4988059"/>
              <a:gd name="connsiteX12" fmla="*/ 675279 w 5127638"/>
              <a:gd name="connsiteY12" fmla="*/ 4567336 h 4988059"/>
              <a:gd name="connsiteX13" fmla="*/ 660621 w 5127638"/>
              <a:gd name="connsiteY13" fmla="*/ 4578107 h 4988059"/>
              <a:gd name="connsiteX14" fmla="*/ 667134 w 5127638"/>
              <a:gd name="connsiteY14" fmla="*/ 4571573 h 4988059"/>
              <a:gd name="connsiteX15" fmla="*/ 670670 w 5127638"/>
              <a:gd name="connsiteY15" fmla="*/ 4569561 h 4988059"/>
              <a:gd name="connsiteX16" fmla="*/ 675279 w 5127638"/>
              <a:gd name="connsiteY16" fmla="*/ 4567336 h 4988059"/>
              <a:gd name="connsiteX17" fmla="*/ 1794405 w 5127638"/>
              <a:gd name="connsiteY17" fmla="*/ 4541419 h 4988059"/>
              <a:gd name="connsiteX18" fmla="*/ 1763570 w 5127638"/>
              <a:gd name="connsiteY18" fmla="*/ 4544254 h 4988059"/>
              <a:gd name="connsiteX19" fmla="*/ 1754458 w 5127638"/>
              <a:gd name="connsiteY19" fmla="*/ 4575497 h 4988059"/>
              <a:gd name="connsiteX20" fmla="*/ 1753359 w 5127638"/>
              <a:gd name="connsiteY20" fmla="*/ 4612902 h 4988059"/>
              <a:gd name="connsiteX21" fmla="*/ 1761172 w 5127638"/>
              <a:gd name="connsiteY21" fmla="*/ 4635887 h 4988059"/>
              <a:gd name="connsiteX22" fmla="*/ 1768959 w 5127638"/>
              <a:gd name="connsiteY22" fmla="*/ 4658701 h 4988059"/>
              <a:gd name="connsiteX23" fmla="*/ 1776082 w 5127638"/>
              <a:gd name="connsiteY23" fmla="*/ 4667266 h 4988059"/>
              <a:gd name="connsiteX24" fmla="*/ 1790282 w 5127638"/>
              <a:gd name="connsiteY24" fmla="*/ 4674904 h 4988059"/>
              <a:gd name="connsiteX25" fmla="*/ 1795642 w 5127638"/>
              <a:gd name="connsiteY25" fmla="*/ 4651643 h 4988059"/>
              <a:gd name="connsiteX26" fmla="*/ 1794832 w 5127638"/>
              <a:gd name="connsiteY26" fmla="*/ 4636318 h 4988059"/>
              <a:gd name="connsiteX27" fmla="*/ 1838336 w 5127638"/>
              <a:gd name="connsiteY27" fmla="*/ 4629418 h 4988059"/>
              <a:gd name="connsiteX28" fmla="*/ 1887990 w 5127638"/>
              <a:gd name="connsiteY28" fmla="*/ 4614499 h 4988059"/>
              <a:gd name="connsiteX29" fmla="*/ 1860155 w 5127638"/>
              <a:gd name="connsiteY29" fmla="*/ 4576077 h 4988059"/>
              <a:gd name="connsiteX30" fmla="*/ 1840327 w 5127638"/>
              <a:gd name="connsiteY30" fmla="*/ 4543819 h 4988059"/>
              <a:gd name="connsiteX31" fmla="*/ 1794405 w 5127638"/>
              <a:gd name="connsiteY31" fmla="*/ 4541419 h 4988059"/>
              <a:gd name="connsiteX32" fmla="*/ 1300164 w 5127638"/>
              <a:gd name="connsiteY32" fmla="*/ 4531382 h 4988059"/>
              <a:gd name="connsiteX33" fmla="*/ 1300164 w 5127638"/>
              <a:gd name="connsiteY33" fmla="*/ 4531382 h 4988059"/>
              <a:gd name="connsiteX34" fmla="*/ 1042090 w 5127638"/>
              <a:gd name="connsiteY34" fmla="*/ 4493575 h 4988059"/>
              <a:gd name="connsiteX35" fmla="*/ 1036677 w 5127638"/>
              <a:gd name="connsiteY35" fmla="*/ 4501745 h 4988059"/>
              <a:gd name="connsiteX36" fmla="*/ 1042090 w 5127638"/>
              <a:gd name="connsiteY36" fmla="*/ 4493575 h 4988059"/>
              <a:gd name="connsiteX37" fmla="*/ 2034844 w 5127638"/>
              <a:gd name="connsiteY37" fmla="*/ 4489495 h 4988059"/>
              <a:gd name="connsiteX38" fmla="*/ 2021863 w 5127638"/>
              <a:gd name="connsiteY38" fmla="*/ 4491197 h 4988059"/>
              <a:gd name="connsiteX39" fmla="*/ 2015965 w 5127638"/>
              <a:gd name="connsiteY39" fmla="*/ 4491968 h 4988059"/>
              <a:gd name="connsiteX40" fmla="*/ 1992597 w 5127638"/>
              <a:gd name="connsiteY40" fmla="*/ 4533489 h 4988059"/>
              <a:gd name="connsiteX41" fmla="*/ 1969233 w 5127638"/>
              <a:gd name="connsiteY41" fmla="*/ 4575010 h 4988059"/>
              <a:gd name="connsiteX42" fmla="*/ 1996834 w 5127638"/>
              <a:gd name="connsiteY42" fmla="*/ 4575002 h 4988059"/>
              <a:gd name="connsiteX43" fmla="*/ 2016432 w 5127638"/>
              <a:gd name="connsiteY43" fmla="*/ 4568830 h 4988059"/>
              <a:gd name="connsiteX44" fmla="*/ 2026102 w 5127638"/>
              <a:gd name="connsiteY44" fmla="*/ 4532709 h 4988059"/>
              <a:gd name="connsiteX45" fmla="*/ 2034844 w 5127638"/>
              <a:gd name="connsiteY45" fmla="*/ 4489495 h 4988059"/>
              <a:gd name="connsiteX46" fmla="*/ 4706881 w 5127638"/>
              <a:gd name="connsiteY46" fmla="*/ 4411662 h 4988059"/>
              <a:gd name="connsiteX47" fmla="*/ 4712813 w 5127638"/>
              <a:gd name="connsiteY47" fmla="*/ 4414526 h 4988059"/>
              <a:gd name="connsiteX48" fmla="*/ 4717364 w 5127638"/>
              <a:gd name="connsiteY48" fmla="*/ 4417116 h 4988059"/>
              <a:gd name="connsiteX49" fmla="*/ 4725749 w 5127638"/>
              <a:gd name="connsiteY49" fmla="*/ 4425526 h 4988059"/>
              <a:gd name="connsiteX50" fmla="*/ 4706881 w 5127638"/>
              <a:gd name="connsiteY50" fmla="*/ 4411662 h 4988059"/>
              <a:gd name="connsiteX51" fmla="*/ 3899337 w 5127638"/>
              <a:gd name="connsiteY51" fmla="*/ 4366308 h 4988059"/>
              <a:gd name="connsiteX52" fmla="*/ 3892894 w 5127638"/>
              <a:gd name="connsiteY52" fmla="*/ 4368155 h 4988059"/>
              <a:gd name="connsiteX53" fmla="*/ 584141 w 5127638"/>
              <a:gd name="connsiteY53" fmla="*/ 4340193 h 4988059"/>
              <a:gd name="connsiteX54" fmla="*/ 553514 w 5127638"/>
              <a:gd name="connsiteY54" fmla="*/ 4354458 h 4988059"/>
              <a:gd name="connsiteX55" fmla="*/ 584141 w 5127638"/>
              <a:gd name="connsiteY55" fmla="*/ 4340193 h 4988059"/>
              <a:gd name="connsiteX56" fmla="*/ 4234740 w 5127638"/>
              <a:gd name="connsiteY56" fmla="*/ 4316721 h 4988059"/>
              <a:gd name="connsiteX57" fmla="*/ 4241706 w 5127638"/>
              <a:gd name="connsiteY57" fmla="*/ 4327237 h 4988059"/>
              <a:gd name="connsiteX58" fmla="*/ 4234740 w 5127638"/>
              <a:gd name="connsiteY58" fmla="*/ 4316721 h 4988059"/>
              <a:gd name="connsiteX59" fmla="*/ 382336 w 5127638"/>
              <a:gd name="connsiteY59" fmla="*/ 4165275 h 4988059"/>
              <a:gd name="connsiteX60" fmla="*/ 259366 w 5127638"/>
              <a:gd name="connsiteY60" fmla="*/ 4239568 h 4988059"/>
              <a:gd name="connsiteX61" fmla="*/ 246227 w 5127638"/>
              <a:gd name="connsiteY61" fmla="*/ 4247090 h 4988059"/>
              <a:gd name="connsiteX62" fmla="*/ 243971 w 5127638"/>
              <a:gd name="connsiteY62" fmla="*/ 4243449 h 4988059"/>
              <a:gd name="connsiteX63" fmla="*/ 268850 w 5127638"/>
              <a:gd name="connsiteY63" fmla="*/ 4226747 h 4988059"/>
              <a:gd name="connsiteX64" fmla="*/ 298955 w 5127638"/>
              <a:gd name="connsiteY64" fmla="*/ 4207014 h 4988059"/>
              <a:gd name="connsiteX65" fmla="*/ 300525 w 5127638"/>
              <a:gd name="connsiteY65" fmla="*/ 4214742 h 4988059"/>
              <a:gd name="connsiteX66" fmla="*/ 382336 w 5127638"/>
              <a:gd name="connsiteY66" fmla="*/ 4165275 h 4988059"/>
              <a:gd name="connsiteX67" fmla="*/ 4824190 w 5127638"/>
              <a:gd name="connsiteY67" fmla="*/ 4119295 h 4988059"/>
              <a:gd name="connsiteX68" fmla="*/ 4863610 w 5127638"/>
              <a:gd name="connsiteY68" fmla="*/ 4137656 h 4988059"/>
              <a:gd name="connsiteX69" fmla="*/ 4824190 w 5127638"/>
              <a:gd name="connsiteY69" fmla="*/ 4119295 h 4988059"/>
              <a:gd name="connsiteX70" fmla="*/ 995811 w 5127638"/>
              <a:gd name="connsiteY70" fmla="*/ 4028311 h 4988059"/>
              <a:gd name="connsiteX71" fmla="*/ 1003320 w 5127638"/>
              <a:gd name="connsiteY71" fmla="*/ 4030463 h 4988059"/>
              <a:gd name="connsiteX72" fmla="*/ 1003320 w 5127638"/>
              <a:gd name="connsiteY72" fmla="*/ 4030463 h 4988059"/>
              <a:gd name="connsiteX73" fmla="*/ 995811 w 5127638"/>
              <a:gd name="connsiteY73" fmla="*/ 4028311 h 4988059"/>
              <a:gd name="connsiteX74" fmla="*/ 755032 w 5127638"/>
              <a:gd name="connsiteY74" fmla="*/ 3802898 h 4988059"/>
              <a:gd name="connsiteX75" fmla="*/ 717953 w 5127638"/>
              <a:gd name="connsiteY75" fmla="*/ 3844993 h 4988059"/>
              <a:gd name="connsiteX76" fmla="*/ 679510 w 5127638"/>
              <a:gd name="connsiteY76" fmla="*/ 3880057 h 4988059"/>
              <a:gd name="connsiteX77" fmla="*/ 677816 w 5127638"/>
              <a:gd name="connsiteY77" fmla="*/ 3894698 h 4988059"/>
              <a:gd name="connsiteX78" fmla="*/ 683221 w 5127638"/>
              <a:gd name="connsiteY78" fmla="*/ 3908406 h 4988059"/>
              <a:gd name="connsiteX79" fmla="*/ 693146 w 5127638"/>
              <a:gd name="connsiteY79" fmla="*/ 3910708 h 4988059"/>
              <a:gd name="connsiteX80" fmla="*/ 702147 w 5127638"/>
              <a:gd name="connsiteY80" fmla="*/ 3905925 h 4988059"/>
              <a:gd name="connsiteX81" fmla="*/ 739704 w 5127638"/>
              <a:gd name="connsiteY81" fmla="*/ 3866168 h 4988059"/>
              <a:gd name="connsiteX82" fmla="*/ 776041 w 5127638"/>
              <a:gd name="connsiteY82" fmla="*/ 3819364 h 4988059"/>
              <a:gd name="connsiteX83" fmla="*/ 762523 w 5127638"/>
              <a:gd name="connsiteY83" fmla="*/ 3815130 h 4988059"/>
              <a:gd name="connsiteX84" fmla="*/ 755032 w 5127638"/>
              <a:gd name="connsiteY84" fmla="*/ 3802898 h 4988059"/>
              <a:gd name="connsiteX85" fmla="*/ 4294308 w 5127638"/>
              <a:gd name="connsiteY85" fmla="*/ 3717856 h 4988059"/>
              <a:gd name="connsiteX86" fmla="*/ 4284643 w 5127638"/>
              <a:gd name="connsiteY86" fmla="*/ 3720626 h 4988059"/>
              <a:gd name="connsiteX87" fmla="*/ 4279813 w 5127638"/>
              <a:gd name="connsiteY87" fmla="*/ 3721928 h 4988059"/>
              <a:gd name="connsiteX88" fmla="*/ 4276426 w 5127638"/>
              <a:gd name="connsiteY88" fmla="*/ 3722841 h 4988059"/>
              <a:gd name="connsiteX89" fmla="*/ 4275399 w 5127638"/>
              <a:gd name="connsiteY89" fmla="*/ 3723118 h 4988059"/>
              <a:gd name="connsiteX90" fmla="*/ 4279813 w 5127638"/>
              <a:gd name="connsiteY90" fmla="*/ 3721928 h 4988059"/>
              <a:gd name="connsiteX91" fmla="*/ 4281562 w 5127638"/>
              <a:gd name="connsiteY91" fmla="*/ 3721456 h 4988059"/>
              <a:gd name="connsiteX92" fmla="*/ 4284643 w 5127638"/>
              <a:gd name="connsiteY92" fmla="*/ 3720626 h 4988059"/>
              <a:gd name="connsiteX93" fmla="*/ 4294308 w 5127638"/>
              <a:gd name="connsiteY93" fmla="*/ 3717856 h 4988059"/>
              <a:gd name="connsiteX94" fmla="*/ 4352069 w 5127638"/>
              <a:gd name="connsiteY94" fmla="*/ 3341374 h 4988059"/>
              <a:gd name="connsiteX95" fmla="*/ 4405626 w 5127638"/>
              <a:gd name="connsiteY95" fmla="*/ 3411240 h 4988059"/>
              <a:gd name="connsiteX96" fmla="*/ 4466285 w 5127638"/>
              <a:gd name="connsiteY96" fmla="*/ 3480177 h 4988059"/>
              <a:gd name="connsiteX97" fmla="*/ 4428095 w 5127638"/>
              <a:gd name="connsiteY97" fmla="*/ 3390278 h 4988059"/>
              <a:gd name="connsiteX98" fmla="*/ 4352069 w 5127638"/>
              <a:gd name="connsiteY98" fmla="*/ 3341374 h 4988059"/>
              <a:gd name="connsiteX99" fmla="*/ 4119292 w 5127638"/>
              <a:gd name="connsiteY99" fmla="*/ 2698464 h 4988059"/>
              <a:gd name="connsiteX100" fmla="*/ 4117787 w 5127638"/>
              <a:gd name="connsiteY100" fmla="*/ 2700610 h 4988059"/>
              <a:gd name="connsiteX101" fmla="*/ 4117069 w 5127638"/>
              <a:gd name="connsiteY101" fmla="*/ 2700220 h 4988059"/>
              <a:gd name="connsiteX102" fmla="*/ 4082250 w 5127638"/>
              <a:gd name="connsiteY102" fmla="*/ 2645391 h 4988059"/>
              <a:gd name="connsiteX103" fmla="*/ 4085450 w 5127638"/>
              <a:gd name="connsiteY103" fmla="*/ 2646245 h 4988059"/>
              <a:gd name="connsiteX104" fmla="*/ 4080879 w 5127638"/>
              <a:gd name="connsiteY104" fmla="*/ 2646499 h 4988059"/>
              <a:gd name="connsiteX105" fmla="*/ 4082250 w 5127638"/>
              <a:gd name="connsiteY105" fmla="*/ 2645391 h 4988059"/>
              <a:gd name="connsiteX106" fmla="*/ 4088717 w 5127638"/>
              <a:gd name="connsiteY106" fmla="*/ 2641877 h 4988059"/>
              <a:gd name="connsiteX107" fmla="*/ 4092536 w 5127638"/>
              <a:gd name="connsiteY107" fmla="*/ 2643102 h 4988059"/>
              <a:gd name="connsiteX108" fmla="*/ 4085450 w 5127638"/>
              <a:gd name="connsiteY108" fmla="*/ 2646245 h 4988059"/>
              <a:gd name="connsiteX109" fmla="*/ 4087794 w 5127638"/>
              <a:gd name="connsiteY109" fmla="*/ 2641951 h 4988059"/>
              <a:gd name="connsiteX110" fmla="*/ 4087796 w 5127638"/>
              <a:gd name="connsiteY110" fmla="*/ 2642490 h 4988059"/>
              <a:gd name="connsiteX111" fmla="*/ 4105315 w 5127638"/>
              <a:gd name="connsiteY111" fmla="*/ 2592692 h 4988059"/>
              <a:gd name="connsiteX112" fmla="*/ 4104125 w 5127638"/>
              <a:gd name="connsiteY112" fmla="*/ 2597078 h 4988059"/>
              <a:gd name="connsiteX113" fmla="*/ 4078451 w 5127638"/>
              <a:gd name="connsiteY113" fmla="*/ 2610418 h 4988059"/>
              <a:gd name="connsiteX114" fmla="*/ 4074590 w 5127638"/>
              <a:gd name="connsiteY114" fmla="*/ 2612032 h 4988059"/>
              <a:gd name="connsiteX115" fmla="*/ 4082836 w 5127638"/>
              <a:gd name="connsiteY115" fmla="*/ 2604329 h 4988059"/>
              <a:gd name="connsiteX116" fmla="*/ 4088928 w 5127638"/>
              <a:gd name="connsiteY116" fmla="*/ 2598447 h 4988059"/>
              <a:gd name="connsiteX117" fmla="*/ 4096002 w 5127638"/>
              <a:gd name="connsiteY117" fmla="*/ 2595292 h 4988059"/>
              <a:gd name="connsiteX118" fmla="*/ 4105315 w 5127638"/>
              <a:gd name="connsiteY118" fmla="*/ 2592692 h 4988059"/>
              <a:gd name="connsiteX119" fmla="*/ 4026011 w 5127638"/>
              <a:gd name="connsiteY119" fmla="*/ 2574285 h 4988059"/>
              <a:gd name="connsiteX120" fmla="*/ 4031921 w 5127638"/>
              <a:gd name="connsiteY120" fmla="*/ 2576251 h 4988059"/>
              <a:gd name="connsiteX121" fmla="*/ 4026414 w 5127638"/>
              <a:gd name="connsiteY121" fmla="*/ 2578384 h 4988059"/>
              <a:gd name="connsiteX122" fmla="*/ 4026011 w 5127638"/>
              <a:gd name="connsiteY122" fmla="*/ 2574285 h 4988059"/>
              <a:gd name="connsiteX123" fmla="*/ 4112678 w 5127638"/>
              <a:gd name="connsiteY123" fmla="*/ 2562552 h 4988059"/>
              <a:gd name="connsiteX124" fmla="*/ 4111006 w 5127638"/>
              <a:gd name="connsiteY124" fmla="*/ 2567438 h 4988059"/>
              <a:gd name="connsiteX125" fmla="*/ 4104757 w 5127638"/>
              <a:gd name="connsiteY125" fmla="*/ 2575041 h 4988059"/>
              <a:gd name="connsiteX126" fmla="*/ 4068241 w 5127638"/>
              <a:gd name="connsiteY126" fmla="*/ 2594255 h 4988059"/>
              <a:gd name="connsiteX127" fmla="*/ 4068875 w 5127638"/>
              <a:gd name="connsiteY127" fmla="*/ 2593709 h 4988059"/>
              <a:gd name="connsiteX128" fmla="*/ 4105141 w 5127638"/>
              <a:gd name="connsiteY128" fmla="*/ 2565454 h 4988059"/>
              <a:gd name="connsiteX129" fmla="*/ 4109940 w 5127638"/>
              <a:gd name="connsiteY129" fmla="*/ 2562919 h 4988059"/>
              <a:gd name="connsiteX130" fmla="*/ 4112678 w 5127638"/>
              <a:gd name="connsiteY130" fmla="*/ 2562552 h 4988059"/>
              <a:gd name="connsiteX131" fmla="*/ 3874983 w 5127638"/>
              <a:gd name="connsiteY131" fmla="*/ 2512312 h 4988059"/>
              <a:gd name="connsiteX132" fmla="*/ 3871236 w 5127638"/>
              <a:gd name="connsiteY132" fmla="*/ 2513825 h 4988059"/>
              <a:gd name="connsiteX133" fmla="*/ 3868412 w 5127638"/>
              <a:gd name="connsiteY133" fmla="*/ 2516157 h 4988059"/>
              <a:gd name="connsiteX134" fmla="*/ 3869642 w 5127638"/>
              <a:gd name="connsiteY134" fmla="*/ 2517688 h 4988059"/>
              <a:gd name="connsiteX135" fmla="*/ 3874947 w 5127638"/>
              <a:gd name="connsiteY135" fmla="*/ 2515787 h 4988059"/>
              <a:gd name="connsiteX136" fmla="*/ 3891274 w 5127638"/>
              <a:gd name="connsiteY136" fmla="*/ 2503332 h 4988059"/>
              <a:gd name="connsiteX137" fmla="*/ 3891076 w 5127638"/>
              <a:gd name="connsiteY137" fmla="*/ 2503442 h 4988059"/>
              <a:gd name="connsiteX138" fmla="*/ 3882124 w 5127638"/>
              <a:gd name="connsiteY138" fmla="*/ 2509660 h 4988059"/>
              <a:gd name="connsiteX139" fmla="*/ 3882925 w 5127638"/>
              <a:gd name="connsiteY139" fmla="*/ 2510430 h 4988059"/>
              <a:gd name="connsiteX140" fmla="*/ 3896629 w 5127638"/>
              <a:gd name="connsiteY140" fmla="*/ 2459580 h 4988059"/>
              <a:gd name="connsiteX141" fmla="*/ 3896688 w 5127638"/>
              <a:gd name="connsiteY141" fmla="*/ 2462400 h 4988059"/>
              <a:gd name="connsiteX142" fmla="*/ 3896693 w 5127638"/>
              <a:gd name="connsiteY142" fmla="*/ 2462610 h 4988059"/>
              <a:gd name="connsiteX143" fmla="*/ 3896722 w 5127638"/>
              <a:gd name="connsiteY143" fmla="*/ 2464022 h 4988059"/>
              <a:gd name="connsiteX144" fmla="*/ 3896724 w 5127638"/>
              <a:gd name="connsiteY144" fmla="*/ 2464092 h 4988059"/>
              <a:gd name="connsiteX145" fmla="*/ 3896693 w 5127638"/>
              <a:gd name="connsiteY145" fmla="*/ 2462610 h 4988059"/>
              <a:gd name="connsiteX146" fmla="*/ 4130671 w 5127638"/>
              <a:gd name="connsiteY146" fmla="*/ 2433817 h 4988059"/>
              <a:gd name="connsiteX147" fmla="*/ 4099610 w 5127638"/>
              <a:gd name="connsiteY147" fmla="*/ 2465480 h 4988059"/>
              <a:gd name="connsiteX148" fmla="*/ 4075563 w 5127638"/>
              <a:gd name="connsiteY148" fmla="*/ 2488389 h 4988059"/>
              <a:gd name="connsiteX149" fmla="*/ 4072190 w 5127638"/>
              <a:gd name="connsiteY149" fmla="*/ 2491857 h 4988059"/>
              <a:gd name="connsiteX150" fmla="*/ 4039942 w 5127638"/>
              <a:gd name="connsiteY150" fmla="*/ 2509281 h 4988059"/>
              <a:gd name="connsiteX151" fmla="*/ 4075094 w 5127638"/>
              <a:gd name="connsiteY151" fmla="*/ 2481788 h 4988059"/>
              <a:gd name="connsiteX152" fmla="*/ 4112746 w 5127638"/>
              <a:gd name="connsiteY152" fmla="*/ 2444698 h 4988059"/>
              <a:gd name="connsiteX153" fmla="*/ 4125031 w 5127638"/>
              <a:gd name="connsiteY153" fmla="*/ 2434859 h 4988059"/>
              <a:gd name="connsiteX154" fmla="*/ 4126836 w 5127638"/>
              <a:gd name="connsiteY154" fmla="*/ 2434276 h 4988059"/>
              <a:gd name="connsiteX155" fmla="*/ 4129137 w 5127638"/>
              <a:gd name="connsiteY155" fmla="*/ 2334857 h 4988059"/>
              <a:gd name="connsiteX156" fmla="*/ 4121565 w 5127638"/>
              <a:gd name="connsiteY156" fmla="*/ 2342142 h 4988059"/>
              <a:gd name="connsiteX157" fmla="*/ 4070753 w 5127638"/>
              <a:gd name="connsiteY157" fmla="*/ 2388119 h 4988059"/>
              <a:gd name="connsiteX158" fmla="*/ 4047056 w 5127638"/>
              <a:gd name="connsiteY158" fmla="*/ 2398851 h 4988059"/>
              <a:gd name="connsiteX159" fmla="*/ 4016543 w 5127638"/>
              <a:gd name="connsiteY159" fmla="*/ 2415698 h 4988059"/>
              <a:gd name="connsiteX160" fmla="*/ 4027066 w 5127638"/>
              <a:gd name="connsiteY160" fmla="*/ 2405638 h 4988059"/>
              <a:gd name="connsiteX161" fmla="*/ 4081561 w 5127638"/>
              <a:gd name="connsiteY161" fmla="*/ 2365374 h 4988059"/>
              <a:gd name="connsiteX162" fmla="*/ 4106510 w 5127638"/>
              <a:gd name="connsiteY162" fmla="*/ 2343420 h 4988059"/>
              <a:gd name="connsiteX163" fmla="*/ 4106420 w 5127638"/>
              <a:gd name="connsiteY163" fmla="*/ 2344221 h 4988059"/>
              <a:gd name="connsiteX164" fmla="*/ 4122991 w 5127638"/>
              <a:gd name="connsiteY164" fmla="*/ 2337486 h 4988059"/>
              <a:gd name="connsiteX165" fmla="*/ 3914725 w 5127638"/>
              <a:gd name="connsiteY165" fmla="*/ 2308445 h 4988059"/>
              <a:gd name="connsiteX166" fmla="*/ 3910257 w 5127638"/>
              <a:gd name="connsiteY166" fmla="*/ 2310176 h 4988059"/>
              <a:gd name="connsiteX167" fmla="*/ 3914725 w 5127638"/>
              <a:gd name="connsiteY167" fmla="*/ 2308445 h 4988059"/>
              <a:gd name="connsiteX168" fmla="*/ 4199958 w 5127638"/>
              <a:gd name="connsiteY168" fmla="*/ 2265110 h 4988059"/>
              <a:gd name="connsiteX169" fmla="*/ 4180786 w 5127638"/>
              <a:gd name="connsiteY169" fmla="*/ 2285161 h 4988059"/>
              <a:gd name="connsiteX170" fmla="*/ 4161699 w 5127638"/>
              <a:gd name="connsiteY170" fmla="*/ 2303527 h 4988059"/>
              <a:gd name="connsiteX171" fmla="*/ 4149612 w 5127638"/>
              <a:gd name="connsiteY171" fmla="*/ 2307592 h 4988059"/>
              <a:gd name="connsiteX172" fmla="*/ 4144319 w 5127638"/>
              <a:gd name="connsiteY172" fmla="*/ 2309806 h 4988059"/>
              <a:gd name="connsiteX173" fmla="*/ 4186417 w 5127638"/>
              <a:gd name="connsiteY173" fmla="*/ 2271033 h 4988059"/>
              <a:gd name="connsiteX174" fmla="*/ 4192512 w 5127638"/>
              <a:gd name="connsiteY174" fmla="*/ 2268084 h 4988059"/>
              <a:gd name="connsiteX175" fmla="*/ 3879600 w 5127638"/>
              <a:gd name="connsiteY175" fmla="*/ 2244299 h 4988059"/>
              <a:gd name="connsiteX176" fmla="*/ 3875798 w 5127638"/>
              <a:gd name="connsiteY176" fmla="*/ 2246718 h 4988059"/>
              <a:gd name="connsiteX177" fmla="*/ 3862749 w 5127638"/>
              <a:gd name="connsiteY177" fmla="*/ 2256865 h 4988059"/>
              <a:gd name="connsiteX178" fmla="*/ 3871505 w 5127638"/>
              <a:gd name="connsiteY178" fmla="*/ 2250800 h 4988059"/>
              <a:gd name="connsiteX179" fmla="*/ 3879600 w 5127638"/>
              <a:gd name="connsiteY179" fmla="*/ 2244299 h 4988059"/>
              <a:gd name="connsiteX180" fmla="*/ 4046730 w 5127638"/>
              <a:gd name="connsiteY180" fmla="*/ 2243842 h 4988059"/>
              <a:gd name="connsiteX181" fmla="*/ 4032031 w 5127638"/>
              <a:gd name="connsiteY181" fmla="*/ 2259591 h 4988059"/>
              <a:gd name="connsiteX182" fmla="*/ 4042204 w 5127638"/>
              <a:gd name="connsiteY182" fmla="*/ 2246075 h 4988059"/>
              <a:gd name="connsiteX183" fmla="*/ 4046730 w 5127638"/>
              <a:gd name="connsiteY183" fmla="*/ 2243842 h 4988059"/>
              <a:gd name="connsiteX184" fmla="*/ 4050999 w 5127638"/>
              <a:gd name="connsiteY184" fmla="*/ 2111522 h 4988059"/>
              <a:gd name="connsiteX185" fmla="*/ 4046532 w 5127638"/>
              <a:gd name="connsiteY185" fmla="*/ 2113253 h 4988059"/>
              <a:gd name="connsiteX186" fmla="*/ 4050999 w 5127638"/>
              <a:gd name="connsiteY186" fmla="*/ 2111522 h 4988059"/>
              <a:gd name="connsiteX187" fmla="*/ 3995909 w 5127638"/>
              <a:gd name="connsiteY187" fmla="*/ 2111305 h 4988059"/>
              <a:gd name="connsiteX188" fmla="*/ 3989109 w 5127638"/>
              <a:gd name="connsiteY188" fmla="*/ 2117770 h 4988059"/>
              <a:gd name="connsiteX189" fmla="*/ 3990704 w 5127638"/>
              <a:gd name="connsiteY189" fmla="*/ 2115556 h 4988059"/>
              <a:gd name="connsiteX190" fmla="*/ 3992072 w 5127638"/>
              <a:gd name="connsiteY190" fmla="*/ 2113905 h 4988059"/>
              <a:gd name="connsiteX191" fmla="*/ 4060716 w 5127638"/>
              <a:gd name="connsiteY191" fmla="*/ 2104353 h 4988059"/>
              <a:gd name="connsiteX192" fmla="*/ 4060749 w 5127638"/>
              <a:gd name="connsiteY192" fmla="*/ 2108649 h 4988059"/>
              <a:gd name="connsiteX193" fmla="*/ 4060716 w 5127638"/>
              <a:gd name="connsiteY193" fmla="*/ 2104353 h 4988059"/>
              <a:gd name="connsiteX194" fmla="*/ 4158936 w 5127638"/>
              <a:gd name="connsiteY194" fmla="*/ 1774443 h 4988059"/>
              <a:gd name="connsiteX195" fmla="*/ 4119866 w 5127638"/>
              <a:gd name="connsiteY195" fmla="*/ 1807095 h 4988059"/>
              <a:gd name="connsiteX196" fmla="*/ 4073394 w 5127638"/>
              <a:gd name="connsiteY196" fmla="*/ 1845784 h 4988059"/>
              <a:gd name="connsiteX197" fmla="*/ 4065152 w 5127638"/>
              <a:gd name="connsiteY197" fmla="*/ 1862101 h 4988059"/>
              <a:gd name="connsiteX198" fmla="*/ 4116102 w 5127638"/>
              <a:gd name="connsiteY198" fmla="*/ 1820197 h 4988059"/>
              <a:gd name="connsiteX199" fmla="*/ 4155211 w 5127638"/>
              <a:gd name="connsiteY199" fmla="*/ 1788703 h 4988059"/>
              <a:gd name="connsiteX200" fmla="*/ 4157968 w 5127638"/>
              <a:gd name="connsiteY200" fmla="*/ 1783429 h 4988059"/>
              <a:gd name="connsiteX201" fmla="*/ 602778 w 5127638"/>
              <a:gd name="connsiteY201" fmla="*/ 1424415 h 4988059"/>
              <a:gd name="connsiteX202" fmla="*/ 611041 w 5127638"/>
              <a:gd name="connsiteY202" fmla="*/ 1424685 h 4988059"/>
              <a:gd name="connsiteX203" fmla="*/ 611041 w 5127638"/>
              <a:gd name="connsiteY203" fmla="*/ 1424685 h 4988059"/>
              <a:gd name="connsiteX204" fmla="*/ 602778 w 5127638"/>
              <a:gd name="connsiteY204" fmla="*/ 1424415 h 4988059"/>
              <a:gd name="connsiteX205" fmla="*/ 4617389 w 5127638"/>
              <a:gd name="connsiteY205" fmla="*/ 1408282 h 4988059"/>
              <a:gd name="connsiteX206" fmla="*/ 4585515 w 5127638"/>
              <a:gd name="connsiteY206" fmla="*/ 1432969 h 4988059"/>
              <a:gd name="connsiteX207" fmla="*/ 4617389 w 5127638"/>
              <a:gd name="connsiteY207" fmla="*/ 1408282 h 4988059"/>
              <a:gd name="connsiteX208" fmla="*/ 4628566 w 5127638"/>
              <a:gd name="connsiteY208" fmla="*/ 1396202 h 4988059"/>
              <a:gd name="connsiteX209" fmla="*/ 4627874 w 5127638"/>
              <a:gd name="connsiteY209" fmla="*/ 1399221 h 4988059"/>
              <a:gd name="connsiteX210" fmla="*/ 4628895 w 5127638"/>
              <a:gd name="connsiteY210" fmla="*/ 1402143 h 4988059"/>
              <a:gd name="connsiteX211" fmla="*/ 4628566 w 5127638"/>
              <a:gd name="connsiteY211" fmla="*/ 1396202 h 4988059"/>
              <a:gd name="connsiteX212" fmla="*/ 4585758 w 5127638"/>
              <a:gd name="connsiteY212" fmla="*/ 1347689 h 4988059"/>
              <a:gd name="connsiteX213" fmla="*/ 4580835 w 5127638"/>
              <a:gd name="connsiteY213" fmla="*/ 1348915 h 4988059"/>
              <a:gd name="connsiteX214" fmla="*/ 4576713 w 5127638"/>
              <a:gd name="connsiteY214" fmla="*/ 1351686 h 4988059"/>
              <a:gd name="connsiteX215" fmla="*/ 4569631 w 5127638"/>
              <a:gd name="connsiteY215" fmla="*/ 1360043 h 4988059"/>
              <a:gd name="connsiteX216" fmla="*/ 4585758 w 5127638"/>
              <a:gd name="connsiteY216" fmla="*/ 1347689 h 4988059"/>
              <a:gd name="connsiteX217" fmla="*/ 4679913 w 5127638"/>
              <a:gd name="connsiteY217" fmla="*/ 1282287 h 4988059"/>
              <a:gd name="connsiteX218" fmla="*/ 4675983 w 5127638"/>
              <a:gd name="connsiteY218" fmla="*/ 1282807 h 4988059"/>
              <a:gd name="connsiteX219" fmla="*/ 4669853 w 5127638"/>
              <a:gd name="connsiteY219" fmla="*/ 1286189 h 4988059"/>
              <a:gd name="connsiteX220" fmla="*/ 4596705 w 5127638"/>
              <a:gd name="connsiteY220" fmla="*/ 1338373 h 4988059"/>
              <a:gd name="connsiteX221" fmla="*/ 4663248 w 5127638"/>
              <a:gd name="connsiteY221" fmla="*/ 1298014 h 4988059"/>
              <a:gd name="connsiteX222" fmla="*/ 4679913 w 5127638"/>
              <a:gd name="connsiteY222" fmla="*/ 1282287 h 4988059"/>
              <a:gd name="connsiteX223" fmla="*/ 4839905 w 5127638"/>
              <a:gd name="connsiteY223" fmla="*/ 1238039 h 4988059"/>
              <a:gd name="connsiteX224" fmla="*/ 4835123 w 5127638"/>
              <a:gd name="connsiteY224" fmla="*/ 1240649 h 4988059"/>
              <a:gd name="connsiteX225" fmla="*/ 4707001 w 5127638"/>
              <a:gd name="connsiteY225" fmla="*/ 1315304 h 4988059"/>
              <a:gd name="connsiteX226" fmla="*/ 4570154 w 5127638"/>
              <a:gd name="connsiteY226" fmla="*/ 1410898 h 4988059"/>
              <a:gd name="connsiteX227" fmla="*/ 4472215 w 5127638"/>
              <a:gd name="connsiteY227" fmla="*/ 1484626 h 4988059"/>
              <a:gd name="connsiteX228" fmla="*/ 4443310 w 5127638"/>
              <a:gd name="connsiteY228" fmla="*/ 1514648 h 4988059"/>
              <a:gd name="connsiteX229" fmla="*/ 4459362 w 5127638"/>
              <a:gd name="connsiteY229" fmla="*/ 1507800 h 4988059"/>
              <a:gd name="connsiteX230" fmla="*/ 4700396 w 5127638"/>
              <a:gd name="connsiteY230" fmla="*/ 1327130 h 4988059"/>
              <a:gd name="connsiteX231" fmla="*/ 4823612 w 5127638"/>
              <a:gd name="connsiteY231" fmla="*/ 1254466 h 4988059"/>
              <a:gd name="connsiteX232" fmla="*/ 4846294 w 5127638"/>
              <a:gd name="connsiteY232" fmla="*/ 1242619 h 4988059"/>
              <a:gd name="connsiteX233" fmla="*/ 4813605 w 5127638"/>
              <a:gd name="connsiteY233" fmla="*/ 1219190 h 4988059"/>
              <a:gd name="connsiteX234" fmla="*/ 4809098 w 5127638"/>
              <a:gd name="connsiteY234" fmla="*/ 1221806 h 4988059"/>
              <a:gd name="connsiteX235" fmla="*/ 4682296 w 5127638"/>
              <a:gd name="connsiteY235" fmla="*/ 1296960 h 4988059"/>
              <a:gd name="connsiteX236" fmla="*/ 4466227 w 5127638"/>
              <a:gd name="connsiteY236" fmla="*/ 1459286 h 4988059"/>
              <a:gd name="connsiteX237" fmla="*/ 4462137 w 5127638"/>
              <a:gd name="connsiteY237" fmla="*/ 1468223 h 4988059"/>
              <a:gd name="connsiteX238" fmla="*/ 4516313 w 5127638"/>
              <a:gd name="connsiteY238" fmla="*/ 1425340 h 4988059"/>
              <a:gd name="connsiteX239" fmla="*/ 4711190 w 5127638"/>
              <a:gd name="connsiteY239" fmla="*/ 1287452 h 4988059"/>
              <a:gd name="connsiteX240" fmla="*/ 4822181 w 5127638"/>
              <a:gd name="connsiteY240" fmla="*/ 1225337 h 4988059"/>
              <a:gd name="connsiteX241" fmla="*/ 4972733 w 5127638"/>
              <a:gd name="connsiteY241" fmla="*/ 1201111 h 4988059"/>
              <a:gd name="connsiteX242" fmla="*/ 4971228 w 5127638"/>
              <a:gd name="connsiteY242" fmla="*/ 1203257 h 4988059"/>
              <a:gd name="connsiteX243" fmla="*/ 4970510 w 5127638"/>
              <a:gd name="connsiteY243" fmla="*/ 1202866 h 4988059"/>
              <a:gd name="connsiteX244" fmla="*/ 4935691 w 5127638"/>
              <a:gd name="connsiteY244" fmla="*/ 1148038 h 4988059"/>
              <a:gd name="connsiteX245" fmla="*/ 4938891 w 5127638"/>
              <a:gd name="connsiteY245" fmla="*/ 1148893 h 4988059"/>
              <a:gd name="connsiteX246" fmla="*/ 4934320 w 5127638"/>
              <a:gd name="connsiteY246" fmla="*/ 1149146 h 4988059"/>
              <a:gd name="connsiteX247" fmla="*/ 4935691 w 5127638"/>
              <a:gd name="connsiteY247" fmla="*/ 1148038 h 4988059"/>
              <a:gd name="connsiteX248" fmla="*/ 4942158 w 5127638"/>
              <a:gd name="connsiteY248" fmla="*/ 1144524 h 4988059"/>
              <a:gd name="connsiteX249" fmla="*/ 4945977 w 5127638"/>
              <a:gd name="connsiteY249" fmla="*/ 1145749 h 4988059"/>
              <a:gd name="connsiteX250" fmla="*/ 4938891 w 5127638"/>
              <a:gd name="connsiteY250" fmla="*/ 1148893 h 4988059"/>
              <a:gd name="connsiteX251" fmla="*/ 4941235 w 5127638"/>
              <a:gd name="connsiteY251" fmla="*/ 1144598 h 4988059"/>
              <a:gd name="connsiteX252" fmla="*/ 4941237 w 5127638"/>
              <a:gd name="connsiteY252" fmla="*/ 1145137 h 4988059"/>
              <a:gd name="connsiteX253" fmla="*/ 4958756 w 5127638"/>
              <a:gd name="connsiteY253" fmla="*/ 1095339 h 4988059"/>
              <a:gd name="connsiteX254" fmla="*/ 4957566 w 5127638"/>
              <a:gd name="connsiteY254" fmla="*/ 1099724 h 4988059"/>
              <a:gd name="connsiteX255" fmla="*/ 4931893 w 5127638"/>
              <a:gd name="connsiteY255" fmla="*/ 1113065 h 4988059"/>
              <a:gd name="connsiteX256" fmla="*/ 4928031 w 5127638"/>
              <a:gd name="connsiteY256" fmla="*/ 1114679 h 4988059"/>
              <a:gd name="connsiteX257" fmla="*/ 4936278 w 5127638"/>
              <a:gd name="connsiteY257" fmla="*/ 1106976 h 4988059"/>
              <a:gd name="connsiteX258" fmla="*/ 4942369 w 5127638"/>
              <a:gd name="connsiteY258" fmla="*/ 1101094 h 4988059"/>
              <a:gd name="connsiteX259" fmla="*/ 4949443 w 5127638"/>
              <a:gd name="connsiteY259" fmla="*/ 1097939 h 4988059"/>
              <a:gd name="connsiteX260" fmla="*/ 4958756 w 5127638"/>
              <a:gd name="connsiteY260" fmla="*/ 1095339 h 4988059"/>
              <a:gd name="connsiteX261" fmla="*/ 4879452 w 5127638"/>
              <a:gd name="connsiteY261" fmla="*/ 1076933 h 4988059"/>
              <a:gd name="connsiteX262" fmla="*/ 4885362 w 5127638"/>
              <a:gd name="connsiteY262" fmla="*/ 1078899 h 4988059"/>
              <a:gd name="connsiteX263" fmla="*/ 4879855 w 5127638"/>
              <a:gd name="connsiteY263" fmla="*/ 1081031 h 4988059"/>
              <a:gd name="connsiteX264" fmla="*/ 4879452 w 5127638"/>
              <a:gd name="connsiteY264" fmla="*/ 1076933 h 4988059"/>
              <a:gd name="connsiteX265" fmla="*/ 4966119 w 5127638"/>
              <a:gd name="connsiteY265" fmla="*/ 1065199 h 4988059"/>
              <a:gd name="connsiteX266" fmla="*/ 4964447 w 5127638"/>
              <a:gd name="connsiteY266" fmla="*/ 1070085 h 4988059"/>
              <a:gd name="connsiteX267" fmla="*/ 4958198 w 5127638"/>
              <a:gd name="connsiteY267" fmla="*/ 1077688 h 4988059"/>
              <a:gd name="connsiteX268" fmla="*/ 4921682 w 5127638"/>
              <a:gd name="connsiteY268" fmla="*/ 1096902 h 4988059"/>
              <a:gd name="connsiteX269" fmla="*/ 4922316 w 5127638"/>
              <a:gd name="connsiteY269" fmla="*/ 1096355 h 4988059"/>
              <a:gd name="connsiteX270" fmla="*/ 4958582 w 5127638"/>
              <a:gd name="connsiteY270" fmla="*/ 1068100 h 4988059"/>
              <a:gd name="connsiteX271" fmla="*/ 4963381 w 5127638"/>
              <a:gd name="connsiteY271" fmla="*/ 1065566 h 4988059"/>
              <a:gd name="connsiteX272" fmla="*/ 4966119 w 5127638"/>
              <a:gd name="connsiteY272" fmla="*/ 1065199 h 4988059"/>
              <a:gd name="connsiteX273" fmla="*/ 1072844 w 5127638"/>
              <a:gd name="connsiteY273" fmla="*/ 1016455 h 4988059"/>
              <a:gd name="connsiteX274" fmla="*/ 1072844 w 5127638"/>
              <a:gd name="connsiteY274" fmla="*/ 1016455 h 4988059"/>
              <a:gd name="connsiteX275" fmla="*/ 4728424 w 5127638"/>
              <a:gd name="connsiteY275" fmla="*/ 1014958 h 4988059"/>
              <a:gd name="connsiteX276" fmla="*/ 4724677 w 5127638"/>
              <a:gd name="connsiteY276" fmla="*/ 1016472 h 4988059"/>
              <a:gd name="connsiteX277" fmla="*/ 4721854 w 5127638"/>
              <a:gd name="connsiteY277" fmla="*/ 1018803 h 4988059"/>
              <a:gd name="connsiteX278" fmla="*/ 4723969 w 5127638"/>
              <a:gd name="connsiteY278" fmla="*/ 1021438 h 4988059"/>
              <a:gd name="connsiteX279" fmla="*/ 4728389 w 5127638"/>
              <a:gd name="connsiteY279" fmla="*/ 1018442 h 4988059"/>
              <a:gd name="connsiteX280" fmla="*/ 4728424 w 5127638"/>
              <a:gd name="connsiteY280" fmla="*/ 1014958 h 4988059"/>
              <a:gd name="connsiteX281" fmla="*/ 4750070 w 5127638"/>
              <a:gd name="connsiteY281" fmla="*/ 962228 h 4988059"/>
              <a:gd name="connsiteX282" fmla="*/ 4750129 w 5127638"/>
              <a:gd name="connsiteY282" fmla="*/ 965048 h 4988059"/>
              <a:gd name="connsiteX283" fmla="*/ 4750134 w 5127638"/>
              <a:gd name="connsiteY283" fmla="*/ 965258 h 4988059"/>
              <a:gd name="connsiteX284" fmla="*/ 4750163 w 5127638"/>
              <a:gd name="connsiteY284" fmla="*/ 966668 h 4988059"/>
              <a:gd name="connsiteX285" fmla="*/ 4750165 w 5127638"/>
              <a:gd name="connsiteY285" fmla="*/ 966739 h 4988059"/>
              <a:gd name="connsiteX286" fmla="*/ 4750134 w 5127638"/>
              <a:gd name="connsiteY286" fmla="*/ 965258 h 4988059"/>
              <a:gd name="connsiteX287" fmla="*/ 797757 w 5127638"/>
              <a:gd name="connsiteY287" fmla="*/ 960713 h 4988059"/>
              <a:gd name="connsiteX288" fmla="*/ 798690 w 5127638"/>
              <a:gd name="connsiteY288" fmla="*/ 964043 h 4988059"/>
              <a:gd name="connsiteX289" fmla="*/ 798912 w 5127638"/>
              <a:gd name="connsiteY289" fmla="*/ 964835 h 4988059"/>
              <a:gd name="connsiteX290" fmla="*/ 800244 w 5127638"/>
              <a:gd name="connsiteY290" fmla="*/ 969593 h 4988059"/>
              <a:gd name="connsiteX291" fmla="*/ 800555 w 5127638"/>
              <a:gd name="connsiteY291" fmla="*/ 970703 h 4988059"/>
              <a:gd name="connsiteX292" fmla="*/ 798912 w 5127638"/>
              <a:gd name="connsiteY292" fmla="*/ 964835 h 4988059"/>
              <a:gd name="connsiteX293" fmla="*/ 269318 w 5127638"/>
              <a:gd name="connsiteY293" fmla="*/ 948023 h 4988059"/>
              <a:gd name="connsiteX294" fmla="*/ 289350 w 5127638"/>
              <a:gd name="connsiteY294" fmla="*/ 976458 h 4988059"/>
              <a:gd name="connsiteX295" fmla="*/ 263128 w 5127638"/>
              <a:gd name="connsiteY295" fmla="*/ 952136 h 4988059"/>
              <a:gd name="connsiteX296" fmla="*/ 269318 w 5127638"/>
              <a:gd name="connsiteY296" fmla="*/ 948023 h 4988059"/>
              <a:gd name="connsiteX297" fmla="*/ 4984112 w 5127638"/>
              <a:gd name="connsiteY297" fmla="*/ 936464 h 4988059"/>
              <a:gd name="connsiteX298" fmla="*/ 4953051 w 5127638"/>
              <a:gd name="connsiteY298" fmla="*/ 968127 h 4988059"/>
              <a:gd name="connsiteX299" fmla="*/ 4929004 w 5127638"/>
              <a:gd name="connsiteY299" fmla="*/ 991035 h 4988059"/>
              <a:gd name="connsiteX300" fmla="*/ 4925631 w 5127638"/>
              <a:gd name="connsiteY300" fmla="*/ 994503 h 4988059"/>
              <a:gd name="connsiteX301" fmla="*/ 4893383 w 5127638"/>
              <a:gd name="connsiteY301" fmla="*/ 1011929 h 4988059"/>
              <a:gd name="connsiteX302" fmla="*/ 4928535 w 5127638"/>
              <a:gd name="connsiteY302" fmla="*/ 984435 h 4988059"/>
              <a:gd name="connsiteX303" fmla="*/ 4966187 w 5127638"/>
              <a:gd name="connsiteY303" fmla="*/ 947345 h 4988059"/>
              <a:gd name="connsiteX304" fmla="*/ 4978472 w 5127638"/>
              <a:gd name="connsiteY304" fmla="*/ 937506 h 4988059"/>
              <a:gd name="connsiteX305" fmla="*/ 4980277 w 5127638"/>
              <a:gd name="connsiteY305" fmla="*/ 936923 h 4988059"/>
              <a:gd name="connsiteX306" fmla="*/ 4840319 w 5127638"/>
              <a:gd name="connsiteY306" fmla="*/ 930665 h 4988059"/>
              <a:gd name="connsiteX307" fmla="*/ 4839300 w 5127638"/>
              <a:gd name="connsiteY307" fmla="*/ 934899 h 4988059"/>
              <a:gd name="connsiteX308" fmla="*/ 4838018 w 5127638"/>
              <a:gd name="connsiteY308" fmla="*/ 936786 h 4988059"/>
              <a:gd name="connsiteX309" fmla="*/ 4795724 w 5127638"/>
              <a:gd name="connsiteY309" fmla="*/ 961294 h 4988059"/>
              <a:gd name="connsiteX310" fmla="*/ 4799672 w 5127638"/>
              <a:gd name="connsiteY310" fmla="*/ 957833 h 4988059"/>
              <a:gd name="connsiteX311" fmla="*/ 4840319 w 5127638"/>
              <a:gd name="connsiteY311" fmla="*/ 930665 h 4988059"/>
              <a:gd name="connsiteX312" fmla="*/ 4982578 w 5127638"/>
              <a:gd name="connsiteY312" fmla="*/ 837504 h 4988059"/>
              <a:gd name="connsiteX313" fmla="*/ 4975006 w 5127638"/>
              <a:gd name="connsiteY313" fmla="*/ 844789 h 4988059"/>
              <a:gd name="connsiteX314" fmla="*/ 4924194 w 5127638"/>
              <a:gd name="connsiteY314" fmla="*/ 890766 h 4988059"/>
              <a:gd name="connsiteX315" fmla="*/ 4900497 w 5127638"/>
              <a:gd name="connsiteY315" fmla="*/ 901498 h 4988059"/>
              <a:gd name="connsiteX316" fmla="*/ 4869984 w 5127638"/>
              <a:gd name="connsiteY316" fmla="*/ 918345 h 4988059"/>
              <a:gd name="connsiteX317" fmla="*/ 4880507 w 5127638"/>
              <a:gd name="connsiteY317" fmla="*/ 908285 h 4988059"/>
              <a:gd name="connsiteX318" fmla="*/ 4935002 w 5127638"/>
              <a:gd name="connsiteY318" fmla="*/ 868020 h 4988059"/>
              <a:gd name="connsiteX319" fmla="*/ 4959951 w 5127638"/>
              <a:gd name="connsiteY319" fmla="*/ 846067 h 4988059"/>
              <a:gd name="connsiteX320" fmla="*/ 4959861 w 5127638"/>
              <a:gd name="connsiteY320" fmla="*/ 846868 h 4988059"/>
              <a:gd name="connsiteX321" fmla="*/ 4976432 w 5127638"/>
              <a:gd name="connsiteY321" fmla="*/ 840133 h 4988059"/>
              <a:gd name="connsiteX322" fmla="*/ 4768166 w 5127638"/>
              <a:gd name="connsiteY322" fmla="*/ 811093 h 4988059"/>
              <a:gd name="connsiteX323" fmla="*/ 4763698 w 5127638"/>
              <a:gd name="connsiteY323" fmla="*/ 812823 h 4988059"/>
              <a:gd name="connsiteX324" fmla="*/ 4768166 w 5127638"/>
              <a:gd name="connsiteY324" fmla="*/ 811093 h 4988059"/>
              <a:gd name="connsiteX325" fmla="*/ 4706115 w 5127638"/>
              <a:gd name="connsiteY325" fmla="*/ 771358 h 4988059"/>
              <a:gd name="connsiteX326" fmla="*/ 4704611 w 5127638"/>
              <a:gd name="connsiteY326" fmla="*/ 773504 h 4988059"/>
              <a:gd name="connsiteX327" fmla="*/ 4703892 w 5127638"/>
              <a:gd name="connsiteY327" fmla="*/ 773114 h 4988059"/>
              <a:gd name="connsiteX328" fmla="*/ 5053399 w 5127638"/>
              <a:gd name="connsiteY328" fmla="*/ 767758 h 4988059"/>
              <a:gd name="connsiteX329" fmla="*/ 5034227 w 5127638"/>
              <a:gd name="connsiteY329" fmla="*/ 787808 h 4988059"/>
              <a:gd name="connsiteX330" fmla="*/ 5015140 w 5127638"/>
              <a:gd name="connsiteY330" fmla="*/ 806174 h 4988059"/>
              <a:gd name="connsiteX331" fmla="*/ 5003053 w 5127638"/>
              <a:gd name="connsiteY331" fmla="*/ 810239 h 4988059"/>
              <a:gd name="connsiteX332" fmla="*/ 4997760 w 5127638"/>
              <a:gd name="connsiteY332" fmla="*/ 812454 h 4988059"/>
              <a:gd name="connsiteX333" fmla="*/ 5039858 w 5127638"/>
              <a:gd name="connsiteY333" fmla="*/ 773680 h 4988059"/>
              <a:gd name="connsiteX334" fmla="*/ 5045953 w 5127638"/>
              <a:gd name="connsiteY334" fmla="*/ 770730 h 4988059"/>
              <a:gd name="connsiteX335" fmla="*/ 443692 w 5127638"/>
              <a:gd name="connsiteY335" fmla="*/ 761609 h 4988059"/>
              <a:gd name="connsiteX336" fmla="*/ 451042 w 5127638"/>
              <a:gd name="connsiteY336" fmla="*/ 773484 h 4988059"/>
              <a:gd name="connsiteX337" fmla="*/ 448132 w 5127638"/>
              <a:gd name="connsiteY337" fmla="*/ 770308 h 4988059"/>
              <a:gd name="connsiteX338" fmla="*/ 4733041 w 5127638"/>
              <a:gd name="connsiteY338" fmla="*/ 746946 h 4988059"/>
              <a:gd name="connsiteX339" fmla="*/ 4729239 w 5127638"/>
              <a:gd name="connsiteY339" fmla="*/ 749365 h 4988059"/>
              <a:gd name="connsiteX340" fmla="*/ 4716191 w 5127638"/>
              <a:gd name="connsiteY340" fmla="*/ 759512 h 4988059"/>
              <a:gd name="connsiteX341" fmla="*/ 4724947 w 5127638"/>
              <a:gd name="connsiteY341" fmla="*/ 753447 h 4988059"/>
              <a:gd name="connsiteX342" fmla="*/ 4733041 w 5127638"/>
              <a:gd name="connsiteY342" fmla="*/ 746946 h 4988059"/>
              <a:gd name="connsiteX343" fmla="*/ 4900171 w 5127638"/>
              <a:gd name="connsiteY343" fmla="*/ 746489 h 4988059"/>
              <a:gd name="connsiteX344" fmla="*/ 4885472 w 5127638"/>
              <a:gd name="connsiteY344" fmla="*/ 762238 h 4988059"/>
              <a:gd name="connsiteX345" fmla="*/ 4895645 w 5127638"/>
              <a:gd name="connsiteY345" fmla="*/ 748722 h 4988059"/>
              <a:gd name="connsiteX346" fmla="*/ 4900171 w 5127638"/>
              <a:gd name="connsiteY346" fmla="*/ 746489 h 4988059"/>
              <a:gd name="connsiteX347" fmla="*/ 1297540 w 5127638"/>
              <a:gd name="connsiteY347" fmla="*/ 731845 h 4988059"/>
              <a:gd name="connsiteX348" fmla="*/ 1300989 w 5127638"/>
              <a:gd name="connsiteY348" fmla="*/ 744158 h 4988059"/>
              <a:gd name="connsiteX349" fmla="*/ 1297540 w 5127638"/>
              <a:gd name="connsiteY349" fmla="*/ 731845 h 4988059"/>
              <a:gd name="connsiteX350" fmla="*/ 4552362 w 5127638"/>
              <a:gd name="connsiteY350" fmla="*/ 721560 h 4988059"/>
              <a:gd name="connsiteX351" fmla="*/ 4552374 w 5127638"/>
              <a:gd name="connsiteY351" fmla="*/ 723112 h 4988059"/>
              <a:gd name="connsiteX352" fmla="*/ 4552374 w 5127638"/>
              <a:gd name="connsiteY352" fmla="*/ 723045 h 4988059"/>
              <a:gd name="connsiteX353" fmla="*/ 4552363 w 5127638"/>
              <a:gd name="connsiteY353" fmla="*/ 721560 h 4988059"/>
              <a:gd name="connsiteX354" fmla="*/ 4251625 w 5127638"/>
              <a:gd name="connsiteY354" fmla="*/ 710146 h 4988059"/>
              <a:gd name="connsiteX355" fmla="*/ 4250678 w 5127638"/>
              <a:gd name="connsiteY355" fmla="*/ 710629 h 4988059"/>
              <a:gd name="connsiteX356" fmla="*/ 4249707 w 5127638"/>
              <a:gd name="connsiteY356" fmla="*/ 712057 h 4988059"/>
              <a:gd name="connsiteX357" fmla="*/ 4250329 w 5127638"/>
              <a:gd name="connsiteY357" fmla="*/ 712895 h 4988059"/>
              <a:gd name="connsiteX358" fmla="*/ 4253050 w 5127638"/>
              <a:gd name="connsiteY358" fmla="*/ 711185 h 4988059"/>
              <a:gd name="connsiteX359" fmla="*/ 4251625 w 5127638"/>
              <a:gd name="connsiteY359" fmla="*/ 710146 h 4988059"/>
              <a:gd name="connsiteX360" fmla="*/ 4618873 w 5127638"/>
              <a:gd name="connsiteY360" fmla="*/ 707417 h 4988059"/>
              <a:gd name="connsiteX361" fmla="*/ 4602856 w 5127638"/>
              <a:gd name="connsiteY361" fmla="*/ 716793 h 4988059"/>
              <a:gd name="connsiteX362" fmla="*/ 4594320 w 5127638"/>
              <a:gd name="connsiteY362" fmla="*/ 725993 h 4988059"/>
              <a:gd name="connsiteX363" fmla="*/ 4591388 w 5127638"/>
              <a:gd name="connsiteY363" fmla="*/ 732057 h 4988059"/>
              <a:gd name="connsiteX364" fmla="*/ 4618079 w 5127638"/>
              <a:gd name="connsiteY364" fmla="*/ 708420 h 4988059"/>
              <a:gd name="connsiteX365" fmla="*/ 4250860 w 5127638"/>
              <a:gd name="connsiteY365" fmla="*/ 698210 h 4988059"/>
              <a:gd name="connsiteX366" fmla="*/ 4242794 w 5127638"/>
              <a:gd name="connsiteY366" fmla="*/ 702738 h 4988059"/>
              <a:gd name="connsiteX367" fmla="*/ 4243970 w 5127638"/>
              <a:gd name="connsiteY367" fmla="*/ 704323 h 4988059"/>
              <a:gd name="connsiteX368" fmla="*/ 4250552 w 5127638"/>
              <a:gd name="connsiteY368" fmla="*/ 698646 h 4988059"/>
              <a:gd name="connsiteX369" fmla="*/ 4283997 w 5127638"/>
              <a:gd name="connsiteY369" fmla="*/ 673883 h 4988059"/>
              <a:gd name="connsiteX370" fmla="*/ 4271075 w 5127638"/>
              <a:gd name="connsiteY370" fmla="*/ 683226 h 4988059"/>
              <a:gd name="connsiteX371" fmla="*/ 4260740 w 5127638"/>
              <a:gd name="connsiteY371" fmla="*/ 690726 h 4988059"/>
              <a:gd name="connsiteX372" fmla="*/ 4261637 w 5127638"/>
              <a:gd name="connsiteY372" fmla="*/ 693748 h 4988059"/>
              <a:gd name="connsiteX373" fmla="*/ 4283974 w 5127638"/>
              <a:gd name="connsiteY373" fmla="*/ 674129 h 4988059"/>
              <a:gd name="connsiteX374" fmla="*/ 4283802 w 5127638"/>
              <a:gd name="connsiteY374" fmla="*/ 672344 h 4988059"/>
              <a:gd name="connsiteX375" fmla="*/ 4282061 w 5127638"/>
              <a:gd name="connsiteY375" fmla="*/ 672411 h 4988059"/>
              <a:gd name="connsiteX376" fmla="*/ 4278396 w 5127638"/>
              <a:gd name="connsiteY376" fmla="*/ 674254 h 4988059"/>
              <a:gd name="connsiteX377" fmla="*/ 4271430 w 5127638"/>
              <a:gd name="connsiteY377" fmla="*/ 679208 h 4988059"/>
              <a:gd name="connsiteX378" fmla="*/ 4271224 w 5127638"/>
              <a:gd name="connsiteY378" fmla="*/ 679395 h 4988059"/>
              <a:gd name="connsiteX379" fmla="*/ 4314382 w 5127638"/>
              <a:gd name="connsiteY379" fmla="*/ 667849 h 4988059"/>
              <a:gd name="connsiteX380" fmla="*/ 4310170 w 5127638"/>
              <a:gd name="connsiteY380" fmla="*/ 669799 h 4988059"/>
              <a:gd name="connsiteX381" fmla="*/ 4296734 w 5127638"/>
              <a:gd name="connsiteY381" fmla="*/ 685844 h 4988059"/>
              <a:gd name="connsiteX382" fmla="*/ 4305801 w 5127638"/>
              <a:gd name="connsiteY382" fmla="*/ 677092 h 4988059"/>
              <a:gd name="connsiteX383" fmla="*/ 4314382 w 5127638"/>
              <a:gd name="connsiteY383" fmla="*/ 667849 h 4988059"/>
              <a:gd name="connsiteX384" fmla="*/ 691274 w 5127638"/>
              <a:gd name="connsiteY384" fmla="*/ 662634 h 4988059"/>
              <a:gd name="connsiteX385" fmla="*/ 718047 w 5127638"/>
              <a:gd name="connsiteY385" fmla="*/ 698038 h 4988059"/>
              <a:gd name="connsiteX386" fmla="*/ 691274 w 5127638"/>
              <a:gd name="connsiteY386" fmla="*/ 662634 h 4988059"/>
              <a:gd name="connsiteX387" fmla="*/ 4486830 w 5127638"/>
              <a:gd name="connsiteY387" fmla="*/ 655788 h 4988059"/>
              <a:gd name="connsiteX388" fmla="*/ 4486416 w 5127638"/>
              <a:gd name="connsiteY388" fmla="*/ 655972 h 4988059"/>
              <a:gd name="connsiteX389" fmla="*/ 4473814 w 5127638"/>
              <a:gd name="connsiteY389" fmla="*/ 662571 h 4988059"/>
              <a:gd name="connsiteX390" fmla="*/ 4471731 w 5127638"/>
              <a:gd name="connsiteY390" fmla="*/ 664145 h 4988059"/>
              <a:gd name="connsiteX391" fmla="*/ 4681719 w 5127638"/>
              <a:gd name="connsiteY391" fmla="*/ 653124 h 4988059"/>
              <a:gd name="connsiteX392" fmla="*/ 4677237 w 5127638"/>
              <a:gd name="connsiteY392" fmla="*/ 655482 h 4988059"/>
              <a:gd name="connsiteX393" fmla="*/ 4671133 w 5127638"/>
              <a:gd name="connsiteY393" fmla="*/ 661761 h 4988059"/>
              <a:gd name="connsiteX394" fmla="*/ 4651231 w 5127638"/>
              <a:gd name="connsiteY394" fmla="*/ 678373 h 4988059"/>
              <a:gd name="connsiteX395" fmla="*/ 4634792 w 5127638"/>
              <a:gd name="connsiteY395" fmla="*/ 691019 h 4988059"/>
              <a:gd name="connsiteX396" fmla="*/ 4643767 w 5127638"/>
              <a:gd name="connsiteY396" fmla="*/ 686419 h 4988059"/>
              <a:gd name="connsiteX397" fmla="*/ 4664519 w 5127638"/>
              <a:gd name="connsiteY397" fmla="*/ 668260 h 4988059"/>
              <a:gd name="connsiteX398" fmla="*/ 448645 w 5127638"/>
              <a:gd name="connsiteY398" fmla="*/ 640705 h 4988059"/>
              <a:gd name="connsiteX399" fmla="*/ 449780 w 5127638"/>
              <a:gd name="connsiteY399" fmla="*/ 644757 h 4988059"/>
              <a:gd name="connsiteX400" fmla="*/ 451133 w 5127638"/>
              <a:gd name="connsiteY400" fmla="*/ 649585 h 4988059"/>
              <a:gd name="connsiteX401" fmla="*/ 451443 w 5127638"/>
              <a:gd name="connsiteY401" fmla="*/ 650695 h 4988059"/>
              <a:gd name="connsiteX402" fmla="*/ 449780 w 5127638"/>
              <a:gd name="connsiteY402" fmla="*/ 644757 h 4988059"/>
              <a:gd name="connsiteX403" fmla="*/ 449578 w 5127638"/>
              <a:gd name="connsiteY403" fmla="*/ 644035 h 4988059"/>
              <a:gd name="connsiteX404" fmla="*/ 448645 w 5127638"/>
              <a:gd name="connsiteY404" fmla="*/ 640705 h 4988059"/>
              <a:gd name="connsiteX405" fmla="*/ 3366962 w 5127638"/>
              <a:gd name="connsiteY405" fmla="*/ 637809 h 4988059"/>
              <a:gd name="connsiteX406" fmla="*/ 3369957 w 5127638"/>
              <a:gd name="connsiteY406" fmla="*/ 643603 h 4988059"/>
              <a:gd name="connsiteX407" fmla="*/ 3366717 w 5127638"/>
              <a:gd name="connsiteY407" fmla="*/ 642866 h 4988059"/>
              <a:gd name="connsiteX408" fmla="*/ 3366962 w 5127638"/>
              <a:gd name="connsiteY408" fmla="*/ 637809 h 4988059"/>
              <a:gd name="connsiteX409" fmla="*/ 4366582 w 5127638"/>
              <a:gd name="connsiteY409" fmla="*/ 622384 h 4988059"/>
              <a:gd name="connsiteX410" fmla="*/ 4295494 w 5127638"/>
              <a:gd name="connsiteY410" fmla="*/ 663452 h 4988059"/>
              <a:gd name="connsiteX411" fmla="*/ 4292045 w 5127638"/>
              <a:gd name="connsiteY411" fmla="*/ 666736 h 4988059"/>
              <a:gd name="connsiteX412" fmla="*/ 4290533 w 5127638"/>
              <a:gd name="connsiteY412" fmla="*/ 668571 h 4988059"/>
              <a:gd name="connsiteX413" fmla="*/ 4290970 w 5127638"/>
              <a:gd name="connsiteY413" fmla="*/ 668327 h 4988059"/>
              <a:gd name="connsiteX414" fmla="*/ 4290172 w 5127638"/>
              <a:gd name="connsiteY414" fmla="*/ 669008 h 4988059"/>
              <a:gd name="connsiteX415" fmla="*/ 4289708 w 5127638"/>
              <a:gd name="connsiteY415" fmla="*/ 669574 h 4988059"/>
              <a:gd name="connsiteX416" fmla="*/ 4288712 w 5127638"/>
              <a:gd name="connsiteY416" fmla="*/ 672078 h 4988059"/>
              <a:gd name="connsiteX417" fmla="*/ 4327469 w 5127638"/>
              <a:gd name="connsiteY417" fmla="*/ 647470 h 4988059"/>
              <a:gd name="connsiteX418" fmla="*/ 4366582 w 5127638"/>
              <a:gd name="connsiteY418" fmla="*/ 622384 h 4988059"/>
              <a:gd name="connsiteX419" fmla="*/ 436328 w 5127638"/>
              <a:gd name="connsiteY419" fmla="*/ 618617 h 4988059"/>
              <a:gd name="connsiteX420" fmla="*/ 436328 w 5127638"/>
              <a:gd name="connsiteY420" fmla="*/ 618617 h 4988059"/>
              <a:gd name="connsiteX421" fmla="*/ 436328 w 5127638"/>
              <a:gd name="connsiteY421" fmla="*/ 618617 h 4988059"/>
              <a:gd name="connsiteX422" fmla="*/ 4904441 w 5127638"/>
              <a:gd name="connsiteY422" fmla="*/ 614170 h 4988059"/>
              <a:gd name="connsiteX423" fmla="*/ 4899973 w 5127638"/>
              <a:gd name="connsiteY423" fmla="*/ 615900 h 4988059"/>
              <a:gd name="connsiteX424" fmla="*/ 4904441 w 5127638"/>
              <a:gd name="connsiteY424" fmla="*/ 614170 h 4988059"/>
              <a:gd name="connsiteX425" fmla="*/ 4849350 w 5127638"/>
              <a:gd name="connsiteY425" fmla="*/ 613953 h 4988059"/>
              <a:gd name="connsiteX426" fmla="*/ 4842550 w 5127638"/>
              <a:gd name="connsiteY426" fmla="*/ 620418 h 4988059"/>
              <a:gd name="connsiteX427" fmla="*/ 4844145 w 5127638"/>
              <a:gd name="connsiteY427" fmla="*/ 618203 h 4988059"/>
              <a:gd name="connsiteX428" fmla="*/ 4845513 w 5127638"/>
              <a:gd name="connsiteY428" fmla="*/ 616552 h 4988059"/>
              <a:gd name="connsiteX429" fmla="*/ 4387282 w 5127638"/>
              <a:gd name="connsiteY429" fmla="*/ 609776 h 4988059"/>
              <a:gd name="connsiteX430" fmla="*/ 4385732 w 5127638"/>
              <a:gd name="connsiteY430" fmla="*/ 612842 h 4988059"/>
              <a:gd name="connsiteX431" fmla="*/ 4387611 w 5127638"/>
              <a:gd name="connsiteY431" fmla="*/ 615717 h 4988059"/>
              <a:gd name="connsiteX432" fmla="*/ 4387282 w 5127638"/>
              <a:gd name="connsiteY432" fmla="*/ 609776 h 4988059"/>
              <a:gd name="connsiteX433" fmla="*/ 4914157 w 5127638"/>
              <a:gd name="connsiteY433" fmla="*/ 607000 h 4988059"/>
              <a:gd name="connsiteX434" fmla="*/ 4914191 w 5127638"/>
              <a:gd name="connsiteY434" fmla="*/ 611296 h 4988059"/>
              <a:gd name="connsiteX435" fmla="*/ 4914157 w 5127638"/>
              <a:gd name="connsiteY435" fmla="*/ 607000 h 4988059"/>
              <a:gd name="connsiteX436" fmla="*/ 4617160 w 5127638"/>
              <a:gd name="connsiteY436" fmla="*/ 590026 h 4988059"/>
              <a:gd name="connsiteX437" fmla="*/ 4614363 w 5127638"/>
              <a:gd name="connsiteY437" fmla="*/ 594822 h 4988059"/>
              <a:gd name="connsiteX438" fmla="*/ 4617160 w 5127638"/>
              <a:gd name="connsiteY438" fmla="*/ 590026 h 4988059"/>
              <a:gd name="connsiteX439" fmla="*/ 4461760 w 5127638"/>
              <a:gd name="connsiteY439" fmla="*/ 587577 h 4988059"/>
              <a:gd name="connsiteX440" fmla="*/ 4455396 w 5127638"/>
              <a:gd name="connsiteY440" fmla="*/ 590693 h 4988059"/>
              <a:gd name="connsiteX441" fmla="*/ 4457350 w 5127638"/>
              <a:gd name="connsiteY441" fmla="*/ 591685 h 4988059"/>
              <a:gd name="connsiteX442" fmla="*/ 4461771 w 5127638"/>
              <a:gd name="connsiteY442" fmla="*/ 588689 h 4988059"/>
              <a:gd name="connsiteX443" fmla="*/ 4462458 w 5127638"/>
              <a:gd name="connsiteY443" fmla="*/ 587669 h 4988059"/>
              <a:gd name="connsiteX444" fmla="*/ 4592910 w 5127638"/>
              <a:gd name="connsiteY444" fmla="*/ 579907 h 4988059"/>
              <a:gd name="connsiteX445" fmla="*/ 4581404 w 5127638"/>
              <a:gd name="connsiteY445" fmla="*/ 586047 h 4988059"/>
              <a:gd name="connsiteX446" fmla="*/ 4586100 w 5127638"/>
              <a:gd name="connsiteY446" fmla="*/ 582004 h 4988059"/>
              <a:gd name="connsiteX447" fmla="*/ 4592910 w 5127638"/>
              <a:gd name="connsiteY447" fmla="*/ 579907 h 4988059"/>
              <a:gd name="connsiteX448" fmla="*/ 4665415 w 5127638"/>
              <a:gd name="connsiteY448" fmla="*/ 564432 h 4988059"/>
              <a:gd name="connsiteX449" fmla="*/ 4656221 w 5127638"/>
              <a:gd name="connsiteY449" fmla="*/ 570901 h 4988059"/>
              <a:gd name="connsiteX450" fmla="*/ 4654262 w 5127638"/>
              <a:gd name="connsiteY450" fmla="*/ 569691 h 4988059"/>
              <a:gd name="connsiteX451" fmla="*/ 4659527 w 5127638"/>
              <a:gd name="connsiteY451" fmla="*/ 565435 h 4988059"/>
              <a:gd name="connsiteX452" fmla="*/ 4665415 w 5127638"/>
              <a:gd name="connsiteY452" fmla="*/ 564432 h 4988059"/>
              <a:gd name="connsiteX453" fmla="*/ 4561682 w 5127638"/>
              <a:gd name="connsiteY453" fmla="*/ 533504 h 4988059"/>
              <a:gd name="connsiteX454" fmla="*/ 4551139 w 5127638"/>
              <a:gd name="connsiteY454" fmla="*/ 541050 h 4988059"/>
              <a:gd name="connsiteX455" fmla="*/ 4552615 w 5127638"/>
              <a:gd name="connsiteY455" fmla="*/ 542258 h 4988059"/>
              <a:gd name="connsiteX456" fmla="*/ 4558056 w 5127638"/>
              <a:gd name="connsiteY456" fmla="*/ 540812 h 4988059"/>
              <a:gd name="connsiteX457" fmla="*/ 4559402 w 5127638"/>
              <a:gd name="connsiteY457" fmla="*/ 540106 h 4988059"/>
              <a:gd name="connsiteX458" fmla="*/ 4562576 w 5127638"/>
              <a:gd name="connsiteY458" fmla="*/ 537580 h 4988059"/>
              <a:gd name="connsiteX459" fmla="*/ 4561682 w 5127638"/>
              <a:gd name="connsiteY459" fmla="*/ 533504 h 4988059"/>
              <a:gd name="connsiteX460" fmla="*/ 4483452 w 5127638"/>
              <a:gd name="connsiteY460" fmla="*/ 532475 h 4988059"/>
              <a:gd name="connsiteX461" fmla="*/ 4483537 w 5127638"/>
              <a:gd name="connsiteY461" fmla="*/ 536487 h 4988059"/>
              <a:gd name="connsiteX462" fmla="*/ 4483547 w 5127638"/>
              <a:gd name="connsiteY462" fmla="*/ 536986 h 4988059"/>
              <a:gd name="connsiteX463" fmla="*/ 4483546 w 5127638"/>
              <a:gd name="connsiteY463" fmla="*/ 536916 h 4988059"/>
              <a:gd name="connsiteX464" fmla="*/ 4483537 w 5127638"/>
              <a:gd name="connsiteY464" fmla="*/ 536487 h 4988059"/>
              <a:gd name="connsiteX465" fmla="*/ 4483512 w 5127638"/>
              <a:gd name="connsiteY465" fmla="*/ 535295 h 4988059"/>
              <a:gd name="connsiteX466" fmla="*/ 4483452 w 5127638"/>
              <a:gd name="connsiteY466" fmla="*/ 532475 h 4988059"/>
              <a:gd name="connsiteX467" fmla="*/ 4573702 w 5127638"/>
              <a:gd name="connsiteY467" fmla="*/ 500913 h 4988059"/>
              <a:gd name="connsiteX468" fmla="*/ 4572681 w 5127638"/>
              <a:gd name="connsiteY468" fmla="*/ 505146 h 4988059"/>
              <a:gd name="connsiteX469" fmla="*/ 4571402 w 5127638"/>
              <a:gd name="connsiteY469" fmla="*/ 507034 h 4988059"/>
              <a:gd name="connsiteX470" fmla="*/ 4529107 w 5127638"/>
              <a:gd name="connsiteY470" fmla="*/ 531541 h 4988059"/>
              <a:gd name="connsiteX471" fmla="*/ 4533054 w 5127638"/>
              <a:gd name="connsiteY471" fmla="*/ 528080 h 4988059"/>
              <a:gd name="connsiteX472" fmla="*/ 4573702 w 5127638"/>
              <a:gd name="connsiteY472" fmla="*/ 500913 h 4988059"/>
              <a:gd name="connsiteX473" fmla="*/ 4699769 w 5127638"/>
              <a:gd name="connsiteY473" fmla="*/ 460303 h 4988059"/>
              <a:gd name="connsiteX474" fmla="*/ 4681585 w 5127638"/>
              <a:gd name="connsiteY474" fmla="*/ 470020 h 4988059"/>
              <a:gd name="connsiteX475" fmla="*/ 4688754 w 5127638"/>
              <a:gd name="connsiteY475" fmla="*/ 464065 h 4988059"/>
              <a:gd name="connsiteX476" fmla="*/ 4699769 w 5127638"/>
              <a:gd name="connsiteY476" fmla="*/ 460303 h 4988059"/>
              <a:gd name="connsiteX477" fmla="*/ 4706855 w 5127638"/>
              <a:gd name="connsiteY477" fmla="*/ 457160 h 4988059"/>
              <a:gd name="connsiteX478" fmla="*/ 4699769 w 5127638"/>
              <a:gd name="connsiteY478" fmla="*/ 460303 h 4988059"/>
              <a:gd name="connsiteX479" fmla="*/ 4701398 w 5127638"/>
              <a:gd name="connsiteY479" fmla="*/ 457806 h 4988059"/>
              <a:gd name="connsiteX480" fmla="*/ 4706855 w 5127638"/>
              <a:gd name="connsiteY480" fmla="*/ 457160 h 4988059"/>
              <a:gd name="connsiteX481" fmla="*/ 4713941 w 5127638"/>
              <a:gd name="connsiteY481" fmla="*/ 454018 h 4988059"/>
              <a:gd name="connsiteX482" fmla="*/ 4706855 w 5127638"/>
              <a:gd name="connsiteY482" fmla="*/ 457160 h 4988059"/>
              <a:gd name="connsiteX483" fmla="*/ 4708484 w 5127638"/>
              <a:gd name="connsiteY483" fmla="*/ 454664 h 4988059"/>
              <a:gd name="connsiteX484" fmla="*/ 4713941 w 5127638"/>
              <a:gd name="connsiteY484" fmla="*/ 454018 h 4988059"/>
              <a:gd name="connsiteX485" fmla="*/ 4806841 w 5127638"/>
              <a:gd name="connsiteY485" fmla="*/ 434203 h 4988059"/>
              <a:gd name="connsiteX486" fmla="*/ 4797587 w 5127638"/>
              <a:gd name="connsiteY486" fmla="*/ 439250 h 4988059"/>
              <a:gd name="connsiteX487" fmla="*/ 4799198 w 5127638"/>
              <a:gd name="connsiteY487" fmla="*/ 437709 h 4988059"/>
              <a:gd name="connsiteX488" fmla="*/ 4715961 w 5127638"/>
              <a:gd name="connsiteY488" fmla="*/ 407752 h 4988059"/>
              <a:gd name="connsiteX489" fmla="*/ 4708388 w 5127638"/>
              <a:gd name="connsiteY489" fmla="*/ 415037 h 4988059"/>
              <a:gd name="connsiteX490" fmla="*/ 4657577 w 5127638"/>
              <a:gd name="connsiteY490" fmla="*/ 461013 h 4988059"/>
              <a:gd name="connsiteX491" fmla="*/ 4633879 w 5127638"/>
              <a:gd name="connsiteY491" fmla="*/ 471745 h 4988059"/>
              <a:gd name="connsiteX492" fmla="*/ 4603366 w 5127638"/>
              <a:gd name="connsiteY492" fmla="*/ 488592 h 4988059"/>
              <a:gd name="connsiteX493" fmla="*/ 4613889 w 5127638"/>
              <a:gd name="connsiteY493" fmla="*/ 478532 h 4988059"/>
              <a:gd name="connsiteX494" fmla="*/ 4668385 w 5127638"/>
              <a:gd name="connsiteY494" fmla="*/ 438268 h 4988059"/>
              <a:gd name="connsiteX495" fmla="*/ 4693333 w 5127638"/>
              <a:gd name="connsiteY495" fmla="*/ 416314 h 4988059"/>
              <a:gd name="connsiteX496" fmla="*/ 4693245 w 5127638"/>
              <a:gd name="connsiteY496" fmla="*/ 417115 h 4988059"/>
              <a:gd name="connsiteX497" fmla="*/ 4709815 w 5127638"/>
              <a:gd name="connsiteY497" fmla="*/ 410380 h 4988059"/>
              <a:gd name="connsiteX498" fmla="*/ 4501548 w 5127638"/>
              <a:gd name="connsiteY498" fmla="*/ 381339 h 4988059"/>
              <a:gd name="connsiteX499" fmla="*/ 4497081 w 5127638"/>
              <a:gd name="connsiteY499" fmla="*/ 383071 h 4988059"/>
              <a:gd name="connsiteX500" fmla="*/ 4501548 w 5127638"/>
              <a:gd name="connsiteY500" fmla="*/ 381339 h 4988059"/>
              <a:gd name="connsiteX501" fmla="*/ 4786781 w 5127638"/>
              <a:gd name="connsiteY501" fmla="*/ 338004 h 4988059"/>
              <a:gd name="connsiteX502" fmla="*/ 4767611 w 5127638"/>
              <a:gd name="connsiteY502" fmla="*/ 358055 h 4988059"/>
              <a:gd name="connsiteX503" fmla="*/ 4748522 w 5127638"/>
              <a:gd name="connsiteY503" fmla="*/ 376421 h 4988059"/>
              <a:gd name="connsiteX504" fmla="*/ 4736434 w 5127638"/>
              <a:gd name="connsiteY504" fmla="*/ 380485 h 4988059"/>
              <a:gd name="connsiteX505" fmla="*/ 4731144 w 5127638"/>
              <a:gd name="connsiteY505" fmla="*/ 382701 h 4988059"/>
              <a:gd name="connsiteX506" fmla="*/ 4773240 w 5127638"/>
              <a:gd name="connsiteY506" fmla="*/ 343928 h 4988059"/>
              <a:gd name="connsiteX507" fmla="*/ 4779334 w 5127638"/>
              <a:gd name="connsiteY507" fmla="*/ 340978 h 4988059"/>
              <a:gd name="connsiteX508" fmla="*/ 4633554 w 5127638"/>
              <a:gd name="connsiteY508" fmla="*/ 316736 h 4988059"/>
              <a:gd name="connsiteX509" fmla="*/ 4618854 w 5127638"/>
              <a:gd name="connsiteY509" fmla="*/ 332485 h 4988059"/>
              <a:gd name="connsiteX510" fmla="*/ 4629026 w 5127638"/>
              <a:gd name="connsiteY510" fmla="*/ 318970 h 4988059"/>
              <a:gd name="connsiteX511" fmla="*/ 4633554 w 5127638"/>
              <a:gd name="connsiteY511" fmla="*/ 316736 h 4988059"/>
              <a:gd name="connsiteX512" fmla="*/ 3896809 w 5127638"/>
              <a:gd name="connsiteY512" fmla="*/ 289600 h 4988059"/>
              <a:gd name="connsiteX513" fmla="*/ 3817334 w 5127638"/>
              <a:gd name="connsiteY513" fmla="*/ 342961 h 4988059"/>
              <a:gd name="connsiteX514" fmla="*/ 3721776 w 5127638"/>
              <a:gd name="connsiteY514" fmla="*/ 414165 h 4988059"/>
              <a:gd name="connsiteX515" fmla="*/ 3667600 w 5127638"/>
              <a:gd name="connsiteY515" fmla="*/ 457047 h 4988059"/>
              <a:gd name="connsiteX516" fmla="*/ 3671691 w 5127638"/>
              <a:gd name="connsiteY516" fmla="*/ 448110 h 4988059"/>
              <a:gd name="connsiteX517" fmla="*/ 3767787 w 5127638"/>
              <a:gd name="connsiteY517" fmla="*/ 371089 h 4988059"/>
              <a:gd name="connsiteX518" fmla="*/ 4285629 w 5127638"/>
              <a:gd name="connsiteY518" fmla="*/ 284551 h 4988059"/>
              <a:gd name="connsiteX519" fmla="*/ 4285724 w 5127638"/>
              <a:gd name="connsiteY519" fmla="*/ 289063 h 4988059"/>
              <a:gd name="connsiteX520" fmla="*/ 4285758 w 5127638"/>
              <a:gd name="connsiteY520" fmla="*/ 293359 h 4988059"/>
              <a:gd name="connsiteX521" fmla="*/ 4285724 w 5127638"/>
              <a:gd name="connsiteY521" fmla="*/ 289063 h 4988059"/>
              <a:gd name="connsiteX522" fmla="*/ 4285629 w 5127638"/>
              <a:gd name="connsiteY522" fmla="*/ 284551 h 4988059"/>
              <a:gd name="connsiteX523" fmla="*/ 4637822 w 5127638"/>
              <a:gd name="connsiteY523" fmla="*/ 184416 h 4988059"/>
              <a:gd name="connsiteX524" fmla="*/ 4633355 w 5127638"/>
              <a:gd name="connsiteY524" fmla="*/ 186147 h 4988059"/>
              <a:gd name="connsiteX525" fmla="*/ 4637822 w 5127638"/>
              <a:gd name="connsiteY525" fmla="*/ 184416 h 4988059"/>
              <a:gd name="connsiteX526" fmla="*/ 4582733 w 5127638"/>
              <a:gd name="connsiteY526" fmla="*/ 184199 h 4988059"/>
              <a:gd name="connsiteX527" fmla="*/ 4575932 w 5127638"/>
              <a:gd name="connsiteY527" fmla="*/ 190664 h 4988059"/>
              <a:gd name="connsiteX528" fmla="*/ 4577528 w 5127638"/>
              <a:gd name="connsiteY528" fmla="*/ 188451 h 4988059"/>
              <a:gd name="connsiteX529" fmla="*/ 4578896 w 5127638"/>
              <a:gd name="connsiteY529" fmla="*/ 186800 h 4988059"/>
              <a:gd name="connsiteX530" fmla="*/ 4647540 w 5127638"/>
              <a:gd name="connsiteY530" fmla="*/ 177248 h 4988059"/>
              <a:gd name="connsiteX531" fmla="*/ 4647572 w 5127638"/>
              <a:gd name="connsiteY531" fmla="*/ 181544 h 4988059"/>
              <a:gd name="connsiteX532" fmla="*/ 4647540 w 5127638"/>
              <a:gd name="connsiteY532" fmla="*/ 177248 h 4988059"/>
              <a:gd name="connsiteX533" fmla="*/ 4205120 w 5127638"/>
              <a:gd name="connsiteY533" fmla="*/ 165523 h 4988059"/>
              <a:gd name="connsiteX534" fmla="*/ 4170808 w 5127638"/>
              <a:gd name="connsiteY534" fmla="*/ 187594 h 4988059"/>
              <a:gd name="connsiteX535" fmla="*/ 4173245 w 5127638"/>
              <a:gd name="connsiteY535" fmla="*/ 190210 h 4988059"/>
              <a:gd name="connsiteX536" fmla="*/ 4205120 w 5127638"/>
              <a:gd name="connsiteY536" fmla="*/ 165523 h 4988059"/>
              <a:gd name="connsiteX537" fmla="*/ 4350542 w 5127638"/>
              <a:gd name="connsiteY537" fmla="*/ 160273 h 4988059"/>
              <a:gd name="connsiteX538" fmla="*/ 4347745 w 5127638"/>
              <a:gd name="connsiteY538" fmla="*/ 165069 h 4988059"/>
              <a:gd name="connsiteX539" fmla="*/ 4350542 w 5127638"/>
              <a:gd name="connsiteY539" fmla="*/ 160273 h 4988059"/>
              <a:gd name="connsiteX540" fmla="*/ 4326292 w 5127638"/>
              <a:gd name="connsiteY540" fmla="*/ 150155 h 4988059"/>
              <a:gd name="connsiteX541" fmla="*/ 4314787 w 5127638"/>
              <a:gd name="connsiteY541" fmla="*/ 156294 h 4988059"/>
              <a:gd name="connsiteX542" fmla="*/ 4319482 w 5127638"/>
              <a:gd name="connsiteY542" fmla="*/ 152251 h 4988059"/>
              <a:gd name="connsiteX543" fmla="*/ 4326292 w 5127638"/>
              <a:gd name="connsiteY543" fmla="*/ 150155 h 4988059"/>
              <a:gd name="connsiteX544" fmla="*/ 4398798 w 5127638"/>
              <a:gd name="connsiteY544" fmla="*/ 134680 h 4988059"/>
              <a:gd name="connsiteX545" fmla="*/ 4389605 w 5127638"/>
              <a:gd name="connsiteY545" fmla="*/ 141148 h 4988059"/>
              <a:gd name="connsiteX546" fmla="*/ 4387644 w 5127638"/>
              <a:gd name="connsiteY546" fmla="*/ 139939 h 4988059"/>
              <a:gd name="connsiteX547" fmla="*/ 4392909 w 5127638"/>
              <a:gd name="connsiteY547" fmla="*/ 135682 h 4988059"/>
              <a:gd name="connsiteX548" fmla="*/ 4398798 w 5127638"/>
              <a:gd name="connsiteY548" fmla="*/ 134680 h 4988059"/>
              <a:gd name="connsiteX549" fmla="*/ 4295064 w 5127638"/>
              <a:gd name="connsiteY549" fmla="*/ 103751 h 4988059"/>
              <a:gd name="connsiteX550" fmla="*/ 4284521 w 5127638"/>
              <a:gd name="connsiteY550" fmla="*/ 111298 h 4988059"/>
              <a:gd name="connsiteX551" fmla="*/ 4285996 w 5127638"/>
              <a:gd name="connsiteY551" fmla="*/ 112505 h 4988059"/>
              <a:gd name="connsiteX552" fmla="*/ 4295064 w 5127638"/>
              <a:gd name="connsiteY552" fmla="*/ 103751 h 4988059"/>
              <a:gd name="connsiteX553" fmla="*/ 4433151 w 5127638"/>
              <a:gd name="connsiteY553" fmla="*/ 30551 h 4988059"/>
              <a:gd name="connsiteX554" fmla="*/ 4414967 w 5127638"/>
              <a:gd name="connsiteY554" fmla="*/ 40267 h 4988059"/>
              <a:gd name="connsiteX555" fmla="*/ 4422136 w 5127638"/>
              <a:gd name="connsiteY555" fmla="*/ 34312 h 4988059"/>
              <a:gd name="connsiteX556" fmla="*/ 4433151 w 5127638"/>
              <a:gd name="connsiteY556" fmla="*/ 30551 h 4988059"/>
              <a:gd name="connsiteX557" fmla="*/ 4440237 w 5127638"/>
              <a:gd name="connsiteY557" fmla="*/ 27407 h 4988059"/>
              <a:gd name="connsiteX558" fmla="*/ 4433151 w 5127638"/>
              <a:gd name="connsiteY558" fmla="*/ 30551 h 4988059"/>
              <a:gd name="connsiteX559" fmla="*/ 4434780 w 5127638"/>
              <a:gd name="connsiteY559" fmla="*/ 28053 h 4988059"/>
              <a:gd name="connsiteX560" fmla="*/ 4440237 w 5127638"/>
              <a:gd name="connsiteY560" fmla="*/ 27407 h 4988059"/>
              <a:gd name="connsiteX561" fmla="*/ 4447323 w 5127638"/>
              <a:gd name="connsiteY561" fmla="*/ 24265 h 4988059"/>
              <a:gd name="connsiteX562" fmla="*/ 4440237 w 5127638"/>
              <a:gd name="connsiteY562" fmla="*/ 27407 h 4988059"/>
              <a:gd name="connsiteX563" fmla="*/ 4441866 w 5127638"/>
              <a:gd name="connsiteY563" fmla="*/ 24911 h 4988059"/>
              <a:gd name="connsiteX564" fmla="*/ 4447323 w 5127638"/>
              <a:gd name="connsiteY564" fmla="*/ 24265 h 4988059"/>
              <a:gd name="connsiteX565" fmla="*/ 4540223 w 5127638"/>
              <a:gd name="connsiteY565" fmla="*/ 4450 h 4988059"/>
              <a:gd name="connsiteX566" fmla="*/ 4530969 w 5127638"/>
              <a:gd name="connsiteY566" fmla="*/ 9497 h 4988059"/>
              <a:gd name="connsiteX567" fmla="*/ 4532579 w 5127638"/>
              <a:gd name="connsiteY567" fmla="*/ 7957 h 4988059"/>
              <a:gd name="connsiteX568" fmla="*/ 4521254 w 5127638"/>
              <a:gd name="connsiteY568" fmla="*/ 0 h 4988059"/>
              <a:gd name="connsiteX569" fmla="*/ 4349057 w 5127638"/>
              <a:gd name="connsiteY569" fmla="*/ 92051 h 4988059"/>
              <a:gd name="connsiteX570" fmla="*/ 4337729 w 5127638"/>
              <a:gd name="connsiteY570" fmla="*/ 101388 h 4988059"/>
              <a:gd name="connsiteX571" fmla="*/ 4349208 w 5127638"/>
              <a:gd name="connsiteY571" fmla="*/ 94793 h 4988059"/>
              <a:gd name="connsiteX572" fmla="*/ 4446459 w 5127638"/>
              <a:gd name="connsiteY572" fmla="*/ 47462 h 4988059"/>
              <a:gd name="connsiteX573" fmla="*/ 4509502 w 5127638"/>
              <a:gd name="connsiteY573" fmla="*/ 18543 h 4988059"/>
              <a:gd name="connsiteX574" fmla="*/ 4502036 w 5127638"/>
              <a:gd name="connsiteY574" fmla="*/ 25115 h 4988059"/>
              <a:gd name="connsiteX575" fmla="*/ 4501740 w 5127638"/>
              <a:gd name="connsiteY575" fmla="*/ 25436 h 4988059"/>
              <a:gd name="connsiteX576" fmla="*/ 4499053 w 5127638"/>
              <a:gd name="connsiteY576" fmla="*/ 26901 h 4988059"/>
              <a:gd name="connsiteX577" fmla="*/ 4455573 w 5127638"/>
              <a:gd name="connsiteY577" fmla="*/ 49020 h 4988059"/>
              <a:gd name="connsiteX578" fmla="*/ 4487877 w 5127638"/>
              <a:gd name="connsiteY578" fmla="*/ 38981 h 4988059"/>
              <a:gd name="connsiteX579" fmla="*/ 4490954 w 5127638"/>
              <a:gd name="connsiteY579" fmla="*/ 37335 h 4988059"/>
              <a:gd name="connsiteX580" fmla="*/ 4490748 w 5127638"/>
              <a:gd name="connsiteY580" fmla="*/ 42478 h 4988059"/>
              <a:gd name="connsiteX581" fmla="*/ 4500570 w 5127638"/>
              <a:gd name="connsiteY581" fmla="*/ 36092 h 4988059"/>
              <a:gd name="connsiteX582" fmla="*/ 4511336 w 5127638"/>
              <a:gd name="connsiteY582" fmla="*/ 26984 h 4988059"/>
              <a:gd name="connsiteX583" fmla="*/ 4520234 w 5127638"/>
              <a:gd name="connsiteY583" fmla="*/ 22977 h 4988059"/>
              <a:gd name="connsiteX584" fmla="*/ 4494887 w 5127638"/>
              <a:gd name="connsiteY584" fmla="*/ 41343 h 4988059"/>
              <a:gd name="connsiteX585" fmla="*/ 4329446 w 5127638"/>
              <a:gd name="connsiteY585" fmla="*/ 124309 h 4988059"/>
              <a:gd name="connsiteX586" fmla="*/ 4267728 w 5127638"/>
              <a:gd name="connsiteY586" fmla="*/ 162109 h 4988059"/>
              <a:gd name="connsiteX587" fmla="*/ 4277074 w 5127638"/>
              <a:gd name="connsiteY587" fmla="*/ 158382 h 4988059"/>
              <a:gd name="connsiteX588" fmla="*/ 4412824 w 5127638"/>
              <a:gd name="connsiteY588" fmla="*/ 91270 h 4988059"/>
              <a:gd name="connsiteX589" fmla="*/ 4463747 w 5127638"/>
              <a:gd name="connsiteY589" fmla="*/ 65529 h 4988059"/>
              <a:gd name="connsiteX590" fmla="*/ 4436138 w 5127638"/>
              <a:gd name="connsiteY590" fmla="*/ 84478 h 4988059"/>
              <a:gd name="connsiteX591" fmla="*/ 4286545 w 5127638"/>
              <a:gd name="connsiteY591" fmla="*/ 163817 h 4988059"/>
              <a:gd name="connsiteX592" fmla="*/ 4229221 w 5127638"/>
              <a:gd name="connsiteY592" fmla="*/ 198163 h 4988059"/>
              <a:gd name="connsiteX593" fmla="*/ 4270773 w 5127638"/>
              <a:gd name="connsiteY593" fmla="*/ 175692 h 4988059"/>
              <a:gd name="connsiteX594" fmla="*/ 4314787 w 5127638"/>
              <a:gd name="connsiteY594" fmla="*/ 156294 h 4988059"/>
              <a:gd name="connsiteX595" fmla="*/ 4241031 w 5127638"/>
              <a:gd name="connsiteY595" fmla="*/ 197509 h 4988059"/>
              <a:gd name="connsiteX596" fmla="*/ 4220635 w 5127638"/>
              <a:gd name="connsiteY596" fmla="*/ 215601 h 4988059"/>
              <a:gd name="connsiteX597" fmla="*/ 4138192 w 5127638"/>
              <a:gd name="connsiteY597" fmla="*/ 265550 h 4988059"/>
              <a:gd name="connsiteX598" fmla="*/ 4126864 w 5127638"/>
              <a:gd name="connsiteY598" fmla="*/ 274887 h 4988059"/>
              <a:gd name="connsiteX599" fmla="*/ 4150002 w 5127638"/>
              <a:gd name="connsiteY599" fmla="*/ 264896 h 4988059"/>
              <a:gd name="connsiteX600" fmla="*/ 4331951 w 5127638"/>
              <a:gd name="connsiteY600" fmla="*/ 169554 h 4988059"/>
              <a:gd name="connsiteX601" fmla="*/ 4182688 w 5127638"/>
              <a:gd name="connsiteY601" fmla="*/ 254833 h 4988059"/>
              <a:gd name="connsiteX602" fmla="*/ 4169530 w 5127638"/>
              <a:gd name="connsiteY602" fmla="*/ 272524 h 4988059"/>
              <a:gd name="connsiteX603" fmla="*/ 4348812 w 5127638"/>
              <a:gd name="connsiteY603" fmla="*/ 177330 h 4988059"/>
              <a:gd name="connsiteX604" fmla="*/ 4367858 w 5127638"/>
              <a:gd name="connsiteY604" fmla="*/ 176276 h 4988059"/>
              <a:gd name="connsiteX605" fmla="*/ 4250927 w 5127638"/>
              <a:gd name="connsiteY605" fmla="*/ 245095 h 4988059"/>
              <a:gd name="connsiteX606" fmla="*/ 4232664 w 5127638"/>
              <a:gd name="connsiteY606" fmla="*/ 260318 h 4988059"/>
              <a:gd name="connsiteX607" fmla="*/ 4333106 w 5127638"/>
              <a:gd name="connsiteY607" fmla="*/ 206793 h 4988059"/>
              <a:gd name="connsiteX608" fmla="*/ 4373344 w 5127638"/>
              <a:gd name="connsiteY608" fmla="*/ 184755 h 4988059"/>
              <a:gd name="connsiteX609" fmla="*/ 4359817 w 5127638"/>
              <a:gd name="connsiteY609" fmla="*/ 200778 h 4988059"/>
              <a:gd name="connsiteX610" fmla="*/ 4387601 w 5127638"/>
              <a:gd name="connsiteY610" fmla="*/ 186040 h 4988059"/>
              <a:gd name="connsiteX611" fmla="*/ 4409753 w 5127638"/>
              <a:gd name="connsiteY611" fmla="*/ 165580 h 4988059"/>
              <a:gd name="connsiteX612" fmla="*/ 4428253 w 5127638"/>
              <a:gd name="connsiteY612" fmla="*/ 155969 h 4988059"/>
              <a:gd name="connsiteX613" fmla="*/ 4430479 w 5127638"/>
              <a:gd name="connsiteY613" fmla="*/ 154802 h 4988059"/>
              <a:gd name="connsiteX614" fmla="*/ 4422106 w 5127638"/>
              <a:gd name="connsiteY614" fmla="*/ 163521 h 4988059"/>
              <a:gd name="connsiteX615" fmla="*/ 4387826 w 5127638"/>
              <a:gd name="connsiteY615" fmla="*/ 196734 h 4988059"/>
              <a:gd name="connsiteX616" fmla="*/ 4304139 w 5127638"/>
              <a:gd name="connsiteY616" fmla="*/ 271147 h 4988059"/>
              <a:gd name="connsiteX617" fmla="*/ 4333736 w 5127638"/>
              <a:gd name="connsiteY617" fmla="*/ 252871 h 4988059"/>
              <a:gd name="connsiteX618" fmla="*/ 4374123 w 5127638"/>
              <a:gd name="connsiteY618" fmla="*/ 219633 h 4988059"/>
              <a:gd name="connsiteX619" fmla="*/ 4392338 w 5127638"/>
              <a:gd name="connsiteY619" fmla="*/ 212575 h 4988059"/>
              <a:gd name="connsiteX620" fmla="*/ 4405245 w 5127638"/>
              <a:gd name="connsiteY620" fmla="*/ 196793 h 4988059"/>
              <a:gd name="connsiteX621" fmla="*/ 4423882 w 5127638"/>
              <a:gd name="connsiteY621" fmla="*/ 189573 h 4988059"/>
              <a:gd name="connsiteX622" fmla="*/ 4460431 w 5127638"/>
              <a:gd name="connsiteY622" fmla="*/ 154417 h 4988059"/>
              <a:gd name="connsiteX623" fmla="*/ 4446305 w 5127638"/>
              <a:gd name="connsiteY623" fmla="*/ 177480 h 4988059"/>
              <a:gd name="connsiteX624" fmla="*/ 4421140 w 5127638"/>
              <a:gd name="connsiteY624" fmla="*/ 201416 h 4988059"/>
              <a:gd name="connsiteX625" fmla="*/ 4417155 w 5127638"/>
              <a:gd name="connsiteY625" fmla="*/ 217145 h 4988059"/>
              <a:gd name="connsiteX626" fmla="*/ 4384614 w 5127638"/>
              <a:gd name="connsiteY626" fmla="*/ 248621 h 4988059"/>
              <a:gd name="connsiteX627" fmla="*/ 4342035 w 5127638"/>
              <a:gd name="connsiteY627" fmla="*/ 281373 h 4988059"/>
              <a:gd name="connsiteX628" fmla="*/ 4342882 w 5127638"/>
              <a:gd name="connsiteY628" fmla="*/ 280558 h 4988059"/>
              <a:gd name="connsiteX629" fmla="*/ 4344944 w 5127638"/>
              <a:gd name="connsiteY629" fmla="*/ 278632 h 4988059"/>
              <a:gd name="connsiteX630" fmla="*/ 4344465 w 5127638"/>
              <a:gd name="connsiteY630" fmla="*/ 279034 h 4988059"/>
              <a:gd name="connsiteX631" fmla="*/ 4342882 w 5127638"/>
              <a:gd name="connsiteY631" fmla="*/ 280558 h 4988059"/>
              <a:gd name="connsiteX632" fmla="*/ 4341887 w 5127638"/>
              <a:gd name="connsiteY632" fmla="*/ 281488 h 4988059"/>
              <a:gd name="connsiteX633" fmla="*/ 4342035 w 5127638"/>
              <a:gd name="connsiteY633" fmla="*/ 281373 h 4988059"/>
              <a:gd name="connsiteX634" fmla="*/ 4337002 w 5127638"/>
              <a:gd name="connsiteY634" fmla="*/ 286217 h 4988059"/>
              <a:gd name="connsiteX635" fmla="*/ 4324770 w 5127638"/>
              <a:gd name="connsiteY635" fmla="*/ 302305 h 4988059"/>
              <a:gd name="connsiteX636" fmla="*/ 4352476 w 5127638"/>
              <a:gd name="connsiteY636" fmla="*/ 277385 h 4988059"/>
              <a:gd name="connsiteX637" fmla="*/ 4441101 w 5127638"/>
              <a:gd name="connsiteY637" fmla="*/ 200490 h 4988059"/>
              <a:gd name="connsiteX638" fmla="*/ 4471123 w 5127638"/>
              <a:gd name="connsiteY638" fmla="*/ 182050 h 4988059"/>
              <a:gd name="connsiteX639" fmla="*/ 4499703 w 5127638"/>
              <a:gd name="connsiteY639" fmla="*/ 160195 h 4988059"/>
              <a:gd name="connsiteX640" fmla="*/ 4516473 w 5127638"/>
              <a:gd name="connsiteY640" fmla="*/ 167884 h 4988059"/>
              <a:gd name="connsiteX641" fmla="*/ 4573977 w 5127638"/>
              <a:gd name="connsiteY641" fmla="*/ 113828 h 4988059"/>
              <a:gd name="connsiteX642" fmla="*/ 4596152 w 5127638"/>
              <a:gd name="connsiteY642" fmla="*/ 93085 h 4988059"/>
              <a:gd name="connsiteX643" fmla="*/ 4599734 w 5127638"/>
              <a:gd name="connsiteY643" fmla="*/ 92379 h 4988059"/>
              <a:gd name="connsiteX644" fmla="*/ 4609814 w 5127638"/>
              <a:gd name="connsiteY644" fmla="*/ 89418 h 4988059"/>
              <a:gd name="connsiteX645" fmla="*/ 4602908 w 5127638"/>
              <a:gd name="connsiteY645" fmla="*/ 96306 h 4988059"/>
              <a:gd name="connsiteX646" fmla="*/ 4499157 w 5127638"/>
              <a:gd name="connsiteY646" fmla="*/ 199559 h 4988059"/>
              <a:gd name="connsiteX647" fmla="*/ 4458397 w 5127638"/>
              <a:gd name="connsiteY647" fmla="*/ 239750 h 4988059"/>
              <a:gd name="connsiteX648" fmla="*/ 4429473 w 5127638"/>
              <a:gd name="connsiteY648" fmla="*/ 271951 h 4988059"/>
              <a:gd name="connsiteX649" fmla="*/ 4412356 w 5127638"/>
              <a:gd name="connsiteY649" fmla="*/ 292768 h 4988059"/>
              <a:gd name="connsiteX650" fmla="*/ 4409695 w 5127638"/>
              <a:gd name="connsiteY650" fmla="*/ 314794 h 4988059"/>
              <a:gd name="connsiteX651" fmla="*/ 4476914 w 5127638"/>
              <a:gd name="connsiteY651" fmla="*/ 253570 h 4988059"/>
              <a:gd name="connsiteX652" fmla="*/ 4527467 w 5127638"/>
              <a:gd name="connsiteY652" fmla="*/ 216393 h 4988059"/>
              <a:gd name="connsiteX653" fmla="*/ 4541471 w 5127638"/>
              <a:gd name="connsiteY653" fmla="*/ 214371 h 4988059"/>
              <a:gd name="connsiteX654" fmla="*/ 4591947 w 5127638"/>
              <a:gd name="connsiteY654" fmla="*/ 167012 h 4988059"/>
              <a:gd name="connsiteX655" fmla="*/ 4582733 w 5127638"/>
              <a:gd name="connsiteY655" fmla="*/ 184199 h 4988059"/>
              <a:gd name="connsiteX656" fmla="*/ 4582461 w 5127638"/>
              <a:gd name="connsiteY656" fmla="*/ 182492 h 4988059"/>
              <a:gd name="connsiteX657" fmla="*/ 4584401 w 5127638"/>
              <a:gd name="connsiteY657" fmla="*/ 180149 h 4988059"/>
              <a:gd name="connsiteX658" fmla="*/ 4582286 w 5127638"/>
              <a:gd name="connsiteY658" fmla="*/ 181394 h 4988059"/>
              <a:gd name="connsiteX659" fmla="*/ 4582461 w 5127638"/>
              <a:gd name="connsiteY659" fmla="*/ 182492 h 4988059"/>
              <a:gd name="connsiteX660" fmla="*/ 4578896 w 5127638"/>
              <a:gd name="connsiteY660" fmla="*/ 186800 h 4988059"/>
              <a:gd name="connsiteX661" fmla="*/ 4575882 w 5127638"/>
              <a:gd name="connsiteY661" fmla="*/ 188839 h 4988059"/>
              <a:gd name="connsiteX662" fmla="*/ 4573162 w 5127638"/>
              <a:gd name="connsiteY662" fmla="*/ 191880 h 4988059"/>
              <a:gd name="connsiteX663" fmla="*/ 4571294 w 5127638"/>
              <a:gd name="connsiteY663" fmla="*/ 206789 h 4988059"/>
              <a:gd name="connsiteX664" fmla="*/ 4523362 w 5127638"/>
              <a:gd name="connsiteY664" fmla="*/ 253164 h 4988059"/>
              <a:gd name="connsiteX665" fmla="*/ 4521043 w 5127638"/>
              <a:gd name="connsiteY665" fmla="*/ 264843 h 4988059"/>
              <a:gd name="connsiteX666" fmla="*/ 4463539 w 5127638"/>
              <a:gd name="connsiteY666" fmla="*/ 318899 h 4988059"/>
              <a:gd name="connsiteX667" fmla="*/ 4402475 w 5127638"/>
              <a:gd name="connsiteY667" fmla="*/ 370361 h 4988059"/>
              <a:gd name="connsiteX668" fmla="*/ 4398860 w 5127638"/>
              <a:gd name="connsiteY668" fmla="*/ 379138 h 4988059"/>
              <a:gd name="connsiteX669" fmla="*/ 4458111 w 5127638"/>
              <a:gd name="connsiteY669" fmla="*/ 331215 h 4988059"/>
              <a:gd name="connsiteX670" fmla="*/ 4604804 w 5127638"/>
              <a:gd name="connsiteY670" fmla="*/ 202246 h 4988059"/>
              <a:gd name="connsiteX671" fmla="*/ 4676331 w 5127638"/>
              <a:gd name="connsiteY671" fmla="*/ 132671 h 4988059"/>
              <a:gd name="connsiteX672" fmla="*/ 4682989 w 5127638"/>
              <a:gd name="connsiteY672" fmla="*/ 130401 h 4988059"/>
              <a:gd name="connsiteX673" fmla="*/ 4698249 w 5127638"/>
              <a:gd name="connsiteY673" fmla="*/ 124158 h 4988059"/>
              <a:gd name="connsiteX674" fmla="*/ 4677191 w 5127638"/>
              <a:gd name="connsiteY674" fmla="*/ 147601 h 4988059"/>
              <a:gd name="connsiteX675" fmla="*/ 4658777 w 5127638"/>
              <a:gd name="connsiteY675" fmla="*/ 165517 h 4988059"/>
              <a:gd name="connsiteX676" fmla="*/ 4677191 w 5127638"/>
              <a:gd name="connsiteY676" fmla="*/ 147601 h 4988059"/>
              <a:gd name="connsiteX677" fmla="*/ 4700649 w 5127638"/>
              <a:gd name="connsiteY677" fmla="*/ 128217 h 4988059"/>
              <a:gd name="connsiteX678" fmla="*/ 4704100 w 5127638"/>
              <a:gd name="connsiteY678" fmla="*/ 134732 h 4988059"/>
              <a:gd name="connsiteX679" fmla="*/ 4699150 w 5127638"/>
              <a:gd name="connsiteY679" fmla="*/ 135007 h 4988059"/>
              <a:gd name="connsiteX680" fmla="*/ 4704100 w 5127638"/>
              <a:gd name="connsiteY680" fmla="*/ 134732 h 4988059"/>
              <a:gd name="connsiteX681" fmla="*/ 4713550 w 5127638"/>
              <a:gd name="connsiteY681" fmla="*/ 130016 h 4988059"/>
              <a:gd name="connsiteX682" fmla="*/ 4693137 w 5127638"/>
              <a:gd name="connsiteY682" fmla="*/ 151467 h 4988059"/>
              <a:gd name="connsiteX683" fmla="*/ 4685815 w 5127638"/>
              <a:gd name="connsiteY683" fmla="*/ 157083 h 4988059"/>
              <a:gd name="connsiteX684" fmla="*/ 4681748 w 5127638"/>
              <a:gd name="connsiteY684" fmla="*/ 158891 h 4988059"/>
              <a:gd name="connsiteX685" fmla="*/ 4684341 w 5127638"/>
              <a:gd name="connsiteY685" fmla="*/ 160711 h 4988059"/>
              <a:gd name="connsiteX686" fmla="*/ 4657030 w 5127638"/>
              <a:gd name="connsiteY686" fmla="*/ 189412 h 4988059"/>
              <a:gd name="connsiteX687" fmla="*/ 4646697 w 5127638"/>
              <a:gd name="connsiteY687" fmla="*/ 195234 h 4988059"/>
              <a:gd name="connsiteX688" fmla="*/ 4622542 w 5127638"/>
              <a:gd name="connsiteY688" fmla="*/ 207553 h 4988059"/>
              <a:gd name="connsiteX689" fmla="*/ 4595289 w 5127638"/>
              <a:gd name="connsiteY689" fmla="*/ 226023 h 4988059"/>
              <a:gd name="connsiteX690" fmla="*/ 4645857 w 5127638"/>
              <a:gd name="connsiteY690" fmla="*/ 200760 h 4988059"/>
              <a:gd name="connsiteX691" fmla="*/ 4646445 w 5127638"/>
              <a:gd name="connsiteY691" fmla="*/ 200535 h 4988059"/>
              <a:gd name="connsiteX692" fmla="*/ 4638999 w 5127638"/>
              <a:gd name="connsiteY692" fmla="*/ 208360 h 4988059"/>
              <a:gd name="connsiteX693" fmla="*/ 4503908 w 5127638"/>
              <a:gd name="connsiteY693" fmla="*/ 338436 h 4988059"/>
              <a:gd name="connsiteX694" fmla="*/ 4523208 w 5127638"/>
              <a:gd name="connsiteY694" fmla="*/ 325853 h 4988059"/>
              <a:gd name="connsiteX695" fmla="*/ 4518445 w 5127638"/>
              <a:gd name="connsiteY695" fmla="*/ 335354 h 4988059"/>
              <a:gd name="connsiteX696" fmla="*/ 4468440 w 5127638"/>
              <a:gd name="connsiteY696" fmla="*/ 364155 h 4988059"/>
              <a:gd name="connsiteX697" fmla="*/ 4508170 w 5127638"/>
              <a:gd name="connsiteY697" fmla="*/ 346340 h 4988059"/>
              <a:gd name="connsiteX698" fmla="*/ 4506213 w 5127638"/>
              <a:gd name="connsiteY698" fmla="*/ 348334 h 4988059"/>
              <a:gd name="connsiteX699" fmla="*/ 4462155 w 5127638"/>
              <a:gd name="connsiteY699" fmla="*/ 396603 h 4988059"/>
              <a:gd name="connsiteX700" fmla="*/ 4536205 w 5127638"/>
              <a:gd name="connsiteY700" fmla="*/ 339542 h 4988059"/>
              <a:gd name="connsiteX701" fmla="*/ 4537302 w 5127638"/>
              <a:gd name="connsiteY701" fmla="*/ 353303 h 4988059"/>
              <a:gd name="connsiteX702" fmla="*/ 4547893 w 5127638"/>
              <a:gd name="connsiteY702" fmla="*/ 349199 h 4988059"/>
              <a:gd name="connsiteX703" fmla="*/ 4513884 w 5127638"/>
              <a:gd name="connsiteY703" fmla="*/ 383370 h 4988059"/>
              <a:gd name="connsiteX704" fmla="*/ 4476462 w 5127638"/>
              <a:gd name="connsiteY704" fmla="*/ 415459 h 4988059"/>
              <a:gd name="connsiteX705" fmla="*/ 4476686 w 5127638"/>
              <a:gd name="connsiteY705" fmla="*/ 426153 h 4988059"/>
              <a:gd name="connsiteX706" fmla="*/ 4435505 w 5127638"/>
              <a:gd name="connsiteY706" fmla="*/ 466508 h 4988059"/>
              <a:gd name="connsiteX707" fmla="*/ 4475692 w 5127638"/>
              <a:gd name="connsiteY707" fmla="*/ 444128 h 4988059"/>
              <a:gd name="connsiteX708" fmla="*/ 4522830 w 5127638"/>
              <a:gd name="connsiteY708" fmla="*/ 404870 h 4988059"/>
              <a:gd name="connsiteX709" fmla="*/ 4618854 w 5127638"/>
              <a:gd name="connsiteY709" fmla="*/ 332485 h 4988059"/>
              <a:gd name="connsiteX710" fmla="*/ 4533498 w 5127638"/>
              <a:gd name="connsiteY710" fmla="*/ 410950 h 4988059"/>
              <a:gd name="connsiteX711" fmla="*/ 4495002 w 5127638"/>
              <a:gd name="connsiteY711" fmla="*/ 450831 h 4988059"/>
              <a:gd name="connsiteX712" fmla="*/ 4491017 w 5127638"/>
              <a:gd name="connsiteY712" fmla="*/ 466561 h 4988059"/>
              <a:gd name="connsiteX713" fmla="*/ 4447942 w 5127638"/>
              <a:gd name="connsiteY713" fmla="*/ 500273 h 4988059"/>
              <a:gd name="connsiteX714" fmla="*/ 4454996 w 5127638"/>
              <a:gd name="connsiteY714" fmla="*/ 515131 h 4988059"/>
              <a:gd name="connsiteX715" fmla="*/ 4404667 w 5127638"/>
              <a:gd name="connsiteY715" fmla="*/ 563001 h 4988059"/>
              <a:gd name="connsiteX716" fmla="*/ 4405265 w 5127638"/>
              <a:gd name="connsiteY716" fmla="*/ 565103 h 4988059"/>
              <a:gd name="connsiteX717" fmla="*/ 4405465 w 5127638"/>
              <a:gd name="connsiteY717" fmla="*/ 565803 h 4988059"/>
              <a:gd name="connsiteX718" fmla="*/ 4405376 w 5127638"/>
              <a:gd name="connsiteY718" fmla="*/ 565491 h 4988059"/>
              <a:gd name="connsiteX719" fmla="*/ 4405265 w 5127638"/>
              <a:gd name="connsiteY719" fmla="*/ 565103 h 4988059"/>
              <a:gd name="connsiteX720" fmla="*/ 4404933 w 5127638"/>
              <a:gd name="connsiteY720" fmla="*/ 563935 h 4988059"/>
              <a:gd name="connsiteX721" fmla="*/ 4404667 w 5127638"/>
              <a:gd name="connsiteY721" fmla="*/ 563001 h 4988059"/>
              <a:gd name="connsiteX722" fmla="*/ 4450137 w 5127638"/>
              <a:gd name="connsiteY722" fmla="*/ 527794 h 4988059"/>
              <a:gd name="connsiteX723" fmla="*/ 4522664 w 5127638"/>
              <a:gd name="connsiteY723" fmla="*/ 475294 h 4988059"/>
              <a:gd name="connsiteX724" fmla="*/ 4479166 w 5127638"/>
              <a:gd name="connsiteY724" fmla="*/ 527328 h 4988059"/>
              <a:gd name="connsiteX725" fmla="*/ 4511383 w 5127638"/>
              <a:gd name="connsiteY725" fmla="*/ 518249 h 4988059"/>
              <a:gd name="connsiteX726" fmla="*/ 4476503 w 5127638"/>
              <a:gd name="connsiteY726" fmla="*/ 549354 h 4988059"/>
              <a:gd name="connsiteX727" fmla="*/ 4441621 w 5127638"/>
              <a:gd name="connsiteY727" fmla="*/ 580458 h 4988059"/>
              <a:gd name="connsiteX728" fmla="*/ 4490506 w 5127638"/>
              <a:gd name="connsiteY728" fmla="*/ 547332 h 4988059"/>
              <a:gd name="connsiteX729" fmla="*/ 4486058 w 5127638"/>
              <a:gd name="connsiteY729" fmla="*/ 554703 h 4988059"/>
              <a:gd name="connsiteX730" fmla="*/ 4483946 w 5127638"/>
              <a:gd name="connsiteY730" fmla="*/ 557709 h 4988059"/>
              <a:gd name="connsiteX731" fmla="*/ 4442055 w 5127638"/>
              <a:gd name="connsiteY731" fmla="*/ 581982 h 4988059"/>
              <a:gd name="connsiteX732" fmla="*/ 4421925 w 5127638"/>
              <a:gd name="connsiteY732" fmla="*/ 593647 h 4988059"/>
              <a:gd name="connsiteX733" fmla="*/ 4456807 w 5127638"/>
              <a:gd name="connsiteY733" fmla="*/ 578843 h 4988059"/>
              <a:gd name="connsiteX734" fmla="*/ 4478005 w 5127638"/>
              <a:gd name="connsiteY734" fmla="*/ 567682 h 4988059"/>
              <a:gd name="connsiteX735" fmla="*/ 4477544 w 5127638"/>
              <a:gd name="connsiteY735" fmla="*/ 570787 h 4988059"/>
              <a:gd name="connsiteX736" fmla="*/ 4494145 w 5127638"/>
              <a:gd name="connsiteY736" fmla="*/ 560107 h 4988059"/>
              <a:gd name="connsiteX737" fmla="*/ 4497841 w 5127638"/>
              <a:gd name="connsiteY737" fmla="*/ 557258 h 4988059"/>
              <a:gd name="connsiteX738" fmla="*/ 4522575 w 5127638"/>
              <a:gd name="connsiteY738" fmla="*/ 544300 h 4988059"/>
              <a:gd name="connsiteX739" fmla="*/ 4557472 w 5127638"/>
              <a:gd name="connsiteY739" fmla="*/ 529754 h 4988059"/>
              <a:gd name="connsiteX740" fmla="*/ 4553270 w 5127638"/>
              <a:gd name="connsiteY740" fmla="*/ 532562 h 4988059"/>
              <a:gd name="connsiteX741" fmla="*/ 4609081 w 5127638"/>
              <a:gd name="connsiteY741" fmla="*/ 504521 h 4988059"/>
              <a:gd name="connsiteX742" fmla="*/ 4681585 w 5127638"/>
              <a:gd name="connsiteY742" fmla="*/ 470020 h 4988059"/>
              <a:gd name="connsiteX743" fmla="*/ 4598432 w 5127638"/>
              <a:gd name="connsiteY743" fmla="*/ 514049 h 4988059"/>
              <a:gd name="connsiteX744" fmla="*/ 4571029 w 5127638"/>
              <a:gd name="connsiteY744" fmla="*/ 529778 h 4988059"/>
              <a:gd name="connsiteX745" fmla="*/ 4574903 w 5127638"/>
              <a:gd name="connsiteY745" fmla="*/ 531604 h 4988059"/>
              <a:gd name="connsiteX746" fmla="*/ 4576191 w 5127638"/>
              <a:gd name="connsiteY746" fmla="*/ 531302 h 4988059"/>
              <a:gd name="connsiteX747" fmla="*/ 4584997 w 5127638"/>
              <a:gd name="connsiteY747" fmla="*/ 526685 h 4988059"/>
              <a:gd name="connsiteX748" fmla="*/ 4581852 w 5127638"/>
              <a:gd name="connsiteY748" fmla="*/ 529530 h 4988059"/>
              <a:gd name="connsiteX749" fmla="*/ 4581155 w 5127638"/>
              <a:gd name="connsiteY749" fmla="*/ 530140 h 4988059"/>
              <a:gd name="connsiteX750" fmla="*/ 4583437 w 5127638"/>
              <a:gd name="connsiteY750" fmla="*/ 529606 h 4988059"/>
              <a:gd name="connsiteX751" fmla="*/ 4598913 w 5127638"/>
              <a:gd name="connsiteY751" fmla="*/ 522733 h 4988059"/>
              <a:gd name="connsiteX752" fmla="*/ 4787872 w 5127638"/>
              <a:gd name="connsiteY752" fmla="*/ 429752 h 4988059"/>
              <a:gd name="connsiteX753" fmla="*/ 4615674 w 5127638"/>
              <a:gd name="connsiteY753" fmla="*/ 521805 h 4988059"/>
              <a:gd name="connsiteX754" fmla="*/ 4604346 w 5127638"/>
              <a:gd name="connsiteY754" fmla="*/ 531141 h 4988059"/>
              <a:gd name="connsiteX755" fmla="*/ 4615826 w 5127638"/>
              <a:gd name="connsiteY755" fmla="*/ 524546 h 4988059"/>
              <a:gd name="connsiteX756" fmla="*/ 4713077 w 5127638"/>
              <a:gd name="connsiteY756" fmla="*/ 477215 h 4988059"/>
              <a:gd name="connsiteX757" fmla="*/ 4776121 w 5127638"/>
              <a:gd name="connsiteY757" fmla="*/ 448296 h 4988059"/>
              <a:gd name="connsiteX758" fmla="*/ 4768654 w 5127638"/>
              <a:gd name="connsiteY758" fmla="*/ 454868 h 4988059"/>
              <a:gd name="connsiteX759" fmla="*/ 4768356 w 5127638"/>
              <a:gd name="connsiteY759" fmla="*/ 455190 h 4988059"/>
              <a:gd name="connsiteX760" fmla="*/ 4765671 w 5127638"/>
              <a:gd name="connsiteY760" fmla="*/ 456653 h 4988059"/>
              <a:gd name="connsiteX761" fmla="*/ 4722190 w 5127638"/>
              <a:gd name="connsiteY761" fmla="*/ 478773 h 4988059"/>
              <a:gd name="connsiteX762" fmla="*/ 4754495 w 5127638"/>
              <a:gd name="connsiteY762" fmla="*/ 468733 h 4988059"/>
              <a:gd name="connsiteX763" fmla="*/ 4757571 w 5127638"/>
              <a:gd name="connsiteY763" fmla="*/ 467088 h 4988059"/>
              <a:gd name="connsiteX764" fmla="*/ 4757367 w 5127638"/>
              <a:gd name="connsiteY764" fmla="*/ 472230 h 4988059"/>
              <a:gd name="connsiteX765" fmla="*/ 4767188 w 5127638"/>
              <a:gd name="connsiteY765" fmla="*/ 465844 h 4988059"/>
              <a:gd name="connsiteX766" fmla="*/ 4777954 w 5127638"/>
              <a:gd name="connsiteY766" fmla="*/ 456736 h 4988059"/>
              <a:gd name="connsiteX767" fmla="*/ 4786851 w 5127638"/>
              <a:gd name="connsiteY767" fmla="*/ 452730 h 4988059"/>
              <a:gd name="connsiteX768" fmla="*/ 4761504 w 5127638"/>
              <a:gd name="connsiteY768" fmla="*/ 471095 h 4988059"/>
              <a:gd name="connsiteX769" fmla="*/ 4596063 w 5127638"/>
              <a:gd name="connsiteY769" fmla="*/ 554062 h 4988059"/>
              <a:gd name="connsiteX770" fmla="*/ 4573864 w 5127638"/>
              <a:gd name="connsiteY770" fmla="*/ 565082 h 4988059"/>
              <a:gd name="connsiteX771" fmla="*/ 4565142 w 5127638"/>
              <a:gd name="connsiteY771" fmla="*/ 569533 h 4988059"/>
              <a:gd name="connsiteX772" fmla="*/ 4565894 w 5127638"/>
              <a:gd name="connsiteY772" fmla="*/ 569687 h 4988059"/>
              <a:gd name="connsiteX773" fmla="*/ 4573226 w 5127638"/>
              <a:gd name="connsiteY773" fmla="*/ 571537 h 4988059"/>
              <a:gd name="connsiteX774" fmla="*/ 4575250 w 5127638"/>
              <a:gd name="connsiteY774" fmla="*/ 572787 h 4988059"/>
              <a:gd name="connsiteX775" fmla="*/ 4612433 w 5127638"/>
              <a:gd name="connsiteY775" fmla="*/ 554703 h 4988059"/>
              <a:gd name="connsiteX776" fmla="*/ 4679442 w 5127638"/>
              <a:gd name="connsiteY776" fmla="*/ 521023 h 4988059"/>
              <a:gd name="connsiteX777" fmla="*/ 4730365 w 5127638"/>
              <a:gd name="connsiteY777" fmla="*/ 495282 h 4988059"/>
              <a:gd name="connsiteX778" fmla="*/ 4718455 w 5127638"/>
              <a:gd name="connsiteY778" fmla="*/ 507918 h 4988059"/>
              <a:gd name="connsiteX779" fmla="*/ 4715360 w 5127638"/>
              <a:gd name="connsiteY779" fmla="*/ 509233 h 4988059"/>
              <a:gd name="connsiteX780" fmla="*/ 4711626 w 5127638"/>
              <a:gd name="connsiteY780" fmla="*/ 513645 h 4988059"/>
              <a:gd name="connsiteX781" fmla="*/ 4686434 w 5127638"/>
              <a:gd name="connsiteY781" fmla="*/ 538375 h 4988059"/>
              <a:gd name="connsiteX782" fmla="*/ 4662387 w 5127638"/>
              <a:gd name="connsiteY782" fmla="*/ 561283 h 4988059"/>
              <a:gd name="connsiteX783" fmla="*/ 4659014 w 5127638"/>
              <a:gd name="connsiteY783" fmla="*/ 564751 h 4988059"/>
              <a:gd name="connsiteX784" fmla="*/ 4626765 w 5127638"/>
              <a:gd name="connsiteY784" fmla="*/ 582177 h 4988059"/>
              <a:gd name="connsiteX785" fmla="*/ 4661917 w 5127638"/>
              <a:gd name="connsiteY785" fmla="*/ 554682 h 4988059"/>
              <a:gd name="connsiteX786" fmla="*/ 4699569 w 5127638"/>
              <a:gd name="connsiteY786" fmla="*/ 517592 h 4988059"/>
              <a:gd name="connsiteX787" fmla="*/ 4704516 w 5127638"/>
              <a:gd name="connsiteY787" fmla="*/ 513630 h 4988059"/>
              <a:gd name="connsiteX788" fmla="*/ 4704149 w 5127638"/>
              <a:gd name="connsiteY788" fmla="*/ 513763 h 4988059"/>
              <a:gd name="connsiteX789" fmla="*/ 4702756 w 5127638"/>
              <a:gd name="connsiteY789" fmla="*/ 514230 h 4988059"/>
              <a:gd name="connsiteX790" fmla="*/ 4592444 w 5127638"/>
              <a:gd name="connsiteY790" fmla="*/ 573459 h 4988059"/>
              <a:gd name="connsiteX791" fmla="*/ 4570645 w 5127638"/>
              <a:gd name="connsiteY791" fmla="*/ 584620 h 4988059"/>
              <a:gd name="connsiteX792" fmla="*/ 4564204 w 5127638"/>
              <a:gd name="connsiteY792" fmla="*/ 591970 h 4988059"/>
              <a:gd name="connsiteX793" fmla="*/ 4561957 w 5127638"/>
              <a:gd name="connsiteY793" fmla="*/ 594333 h 4988059"/>
              <a:gd name="connsiteX794" fmla="*/ 4568891 w 5127638"/>
              <a:gd name="connsiteY794" fmla="*/ 591131 h 4988059"/>
              <a:gd name="connsiteX795" fmla="*/ 4581404 w 5127638"/>
              <a:gd name="connsiteY795" fmla="*/ 586047 h 4988059"/>
              <a:gd name="connsiteX796" fmla="*/ 4563523 w 5127638"/>
              <a:gd name="connsiteY796" fmla="*/ 597996 h 4988059"/>
              <a:gd name="connsiteX797" fmla="*/ 4553386 w 5127638"/>
              <a:gd name="connsiteY797" fmla="*/ 603180 h 4988059"/>
              <a:gd name="connsiteX798" fmla="*/ 4538897 w 5127638"/>
              <a:gd name="connsiteY798" fmla="*/ 617455 h 4988059"/>
              <a:gd name="connsiteX799" fmla="*/ 4527944 w 5127638"/>
              <a:gd name="connsiteY799" fmla="*/ 627585 h 4988059"/>
              <a:gd name="connsiteX800" fmla="*/ 4524404 w 5127638"/>
              <a:gd name="connsiteY800" fmla="*/ 634406 h 4988059"/>
              <a:gd name="connsiteX801" fmla="*/ 4527144 w 5127638"/>
              <a:gd name="connsiteY801" fmla="*/ 634120 h 4988059"/>
              <a:gd name="connsiteX802" fmla="*/ 4530964 w 5127638"/>
              <a:gd name="connsiteY802" fmla="*/ 632137 h 4988059"/>
              <a:gd name="connsiteX803" fmla="*/ 4536672 w 5127638"/>
              <a:gd name="connsiteY803" fmla="*/ 628502 h 4988059"/>
              <a:gd name="connsiteX804" fmla="*/ 4585898 w 5127638"/>
              <a:gd name="connsiteY804" fmla="*/ 594918 h 4988059"/>
              <a:gd name="connsiteX805" fmla="*/ 4581577 w 5127638"/>
              <a:gd name="connsiteY805" fmla="*/ 604260 h 4988059"/>
              <a:gd name="connsiteX806" fmla="*/ 4577910 w 5127638"/>
              <a:gd name="connsiteY806" fmla="*/ 608627 h 4988059"/>
              <a:gd name="connsiteX807" fmla="*/ 4572923 w 5127638"/>
              <a:gd name="connsiteY807" fmla="*/ 611329 h 4988059"/>
              <a:gd name="connsiteX808" fmla="*/ 4598570 w 5127638"/>
              <a:gd name="connsiteY808" fmla="*/ 599306 h 4988059"/>
              <a:gd name="connsiteX809" fmla="*/ 4486503 w 5127638"/>
              <a:gd name="connsiteY809" fmla="*/ 660823 h 4988059"/>
              <a:gd name="connsiteX810" fmla="*/ 4476600 w 5127638"/>
              <a:gd name="connsiteY810" fmla="*/ 667150 h 4988059"/>
              <a:gd name="connsiteX811" fmla="*/ 4481618 w 5127638"/>
              <a:gd name="connsiteY811" fmla="*/ 665062 h 4988059"/>
              <a:gd name="connsiteX812" fmla="*/ 4496549 w 5127638"/>
              <a:gd name="connsiteY812" fmla="*/ 657817 h 4988059"/>
              <a:gd name="connsiteX813" fmla="*/ 4568006 w 5127638"/>
              <a:gd name="connsiteY813" fmla="*/ 619077 h 4988059"/>
              <a:gd name="connsiteX814" fmla="*/ 4569940 w 5127638"/>
              <a:gd name="connsiteY814" fmla="*/ 618115 h 4988059"/>
              <a:gd name="connsiteX815" fmla="*/ 4569843 w 5127638"/>
              <a:gd name="connsiteY815" fmla="*/ 618230 h 4988059"/>
              <a:gd name="connsiteX816" fmla="*/ 4570103 w 5127638"/>
              <a:gd name="connsiteY816" fmla="*/ 622032 h 4988059"/>
              <a:gd name="connsiteX817" fmla="*/ 4591770 w 5127638"/>
              <a:gd name="connsiteY817" fmla="*/ 607255 h 4988059"/>
              <a:gd name="connsiteX818" fmla="*/ 4636567 w 5127638"/>
              <a:gd name="connsiteY818" fmla="*/ 584968 h 4988059"/>
              <a:gd name="connsiteX819" fmla="*/ 4642631 w 5127638"/>
              <a:gd name="connsiteY819" fmla="*/ 581623 h 4988059"/>
              <a:gd name="connsiteX820" fmla="*/ 4626336 w 5127638"/>
              <a:gd name="connsiteY820" fmla="*/ 598603 h 4988059"/>
              <a:gd name="connsiteX821" fmla="*/ 4619738 w 5127638"/>
              <a:gd name="connsiteY821" fmla="*/ 605239 h 4988059"/>
              <a:gd name="connsiteX822" fmla="*/ 4628581 w 5127638"/>
              <a:gd name="connsiteY822" fmla="*/ 601456 h 4988059"/>
              <a:gd name="connsiteX823" fmla="*/ 4634476 w 5127638"/>
              <a:gd name="connsiteY823" fmla="*/ 606028 h 4988059"/>
              <a:gd name="connsiteX824" fmla="*/ 4593368 w 5127638"/>
              <a:gd name="connsiteY824" fmla="*/ 630885 h 4988059"/>
              <a:gd name="connsiteX825" fmla="*/ 4584152 w 5127638"/>
              <a:gd name="connsiteY825" fmla="*/ 639569 h 4988059"/>
              <a:gd name="connsiteX826" fmla="*/ 4572502 w 5127638"/>
              <a:gd name="connsiteY826" fmla="*/ 651429 h 4988059"/>
              <a:gd name="connsiteX827" fmla="*/ 4599725 w 5127638"/>
              <a:gd name="connsiteY827" fmla="*/ 636546 h 4988059"/>
              <a:gd name="connsiteX828" fmla="*/ 4606681 w 5127638"/>
              <a:gd name="connsiteY828" fmla="*/ 632736 h 4988059"/>
              <a:gd name="connsiteX829" fmla="*/ 4611052 w 5127638"/>
              <a:gd name="connsiteY829" fmla="*/ 628304 h 4988059"/>
              <a:gd name="connsiteX830" fmla="*/ 4632222 w 5127638"/>
              <a:gd name="connsiteY830" fmla="*/ 615553 h 4988059"/>
              <a:gd name="connsiteX831" fmla="*/ 4628105 w 5127638"/>
              <a:gd name="connsiteY831" fmla="*/ 619108 h 4988059"/>
              <a:gd name="connsiteX832" fmla="*/ 4625699 w 5127638"/>
              <a:gd name="connsiteY832" fmla="*/ 622320 h 4988059"/>
              <a:gd name="connsiteX833" fmla="*/ 4639963 w 5127638"/>
              <a:gd name="connsiteY833" fmla="*/ 614507 h 4988059"/>
              <a:gd name="connsiteX834" fmla="*/ 4626435 w 5127638"/>
              <a:gd name="connsiteY834" fmla="*/ 630530 h 4988059"/>
              <a:gd name="connsiteX835" fmla="*/ 4654219 w 5127638"/>
              <a:gd name="connsiteY835" fmla="*/ 615792 h 4988059"/>
              <a:gd name="connsiteX836" fmla="*/ 4676371 w 5127638"/>
              <a:gd name="connsiteY836" fmla="*/ 595334 h 4988059"/>
              <a:gd name="connsiteX837" fmla="*/ 4694870 w 5127638"/>
              <a:gd name="connsiteY837" fmla="*/ 585722 h 4988059"/>
              <a:gd name="connsiteX838" fmla="*/ 4697098 w 5127638"/>
              <a:gd name="connsiteY838" fmla="*/ 584554 h 4988059"/>
              <a:gd name="connsiteX839" fmla="*/ 4688724 w 5127638"/>
              <a:gd name="connsiteY839" fmla="*/ 593273 h 4988059"/>
              <a:gd name="connsiteX840" fmla="*/ 4654443 w 5127638"/>
              <a:gd name="connsiteY840" fmla="*/ 626487 h 4988059"/>
              <a:gd name="connsiteX841" fmla="*/ 4634167 w 5127638"/>
              <a:gd name="connsiteY841" fmla="*/ 644414 h 4988059"/>
              <a:gd name="connsiteX842" fmla="*/ 4618647 w 5127638"/>
              <a:gd name="connsiteY842" fmla="*/ 657264 h 4988059"/>
              <a:gd name="connsiteX843" fmla="*/ 4619505 w 5127638"/>
              <a:gd name="connsiteY843" fmla="*/ 658213 h 4988059"/>
              <a:gd name="connsiteX844" fmla="*/ 4622238 w 5127638"/>
              <a:gd name="connsiteY844" fmla="*/ 661410 h 4988059"/>
              <a:gd name="connsiteX845" fmla="*/ 4658137 w 5127638"/>
              <a:gd name="connsiteY845" fmla="*/ 633883 h 4988059"/>
              <a:gd name="connsiteX846" fmla="*/ 4660987 w 5127638"/>
              <a:gd name="connsiteY846" fmla="*/ 639621 h 4988059"/>
              <a:gd name="connsiteX847" fmla="*/ 4657961 w 5127638"/>
              <a:gd name="connsiteY847" fmla="*/ 642713 h 4988059"/>
              <a:gd name="connsiteX848" fmla="*/ 4658955 w 5127638"/>
              <a:gd name="connsiteY848" fmla="*/ 642328 h 4988059"/>
              <a:gd name="connsiteX849" fmla="*/ 4671862 w 5127638"/>
              <a:gd name="connsiteY849" fmla="*/ 626547 h 4988059"/>
              <a:gd name="connsiteX850" fmla="*/ 4690500 w 5127638"/>
              <a:gd name="connsiteY850" fmla="*/ 619325 h 4988059"/>
              <a:gd name="connsiteX851" fmla="*/ 4727049 w 5127638"/>
              <a:gd name="connsiteY851" fmla="*/ 584170 h 4988059"/>
              <a:gd name="connsiteX852" fmla="*/ 4712923 w 5127638"/>
              <a:gd name="connsiteY852" fmla="*/ 607233 h 4988059"/>
              <a:gd name="connsiteX853" fmla="*/ 4687758 w 5127638"/>
              <a:gd name="connsiteY853" fmla="*/ 631169 h 4988059"/>
              <a:gd name="connsiteX854" fmla="*/ 4686719 w 5127638"/>
              <a:gd name="connsiteY854" fmla="*/ 638664 h 4988059"/>
              <a:gd name="connsiteX855" fmla="*/ 4685173 w 5127638"/>
              <a:gd name="connsiteY855" fmla="*/ 642987 h 4988059"/>
              <a:gd name="connsiteX856" fmla="*/ 4691965 w 5127638"/>
              <a:gd name="connsiteY856" fmla="*/ 638348 h 4988059"/>
              <a:gd name="connsiteX857" fmla="*/ 4699501 w 5127638"/>
              <a:gd name="connsiteY857" fmla="*/ 635446 h 4988059"/>
              <a:gd name="connsiteX858" fmla="*/ 4699642 w 5127638"/>
              <a:gd name="connsiteY858" fmla="*/ 637132 h 4988059"/>
              <a:gd name="connsiteX859" fmla="*/ 4699394 w 5127638"/>
              <a:gd name="connsiteY859" fmla="*/ 637570 h 4988059"/>
              <a:gd name="connsiteX860" fmla="*/ 4707719 w 5127638"/>
              <a:gd name="connsiteY860" fmla="*/ 630244 h 4988059"/>
              <a:gd name="connsiteX861" fmla="*/ 4737742 w 5127638"/>
              <a:gd name="connsiteY861" fmla="*/ 611803 h 4988059"/>
              <a:gd name="connsiteX862" fmla="*/ 4766321 w 5127638"/>
              <a:gd name="connsiteY862" fmla="*/ 589948 h 4988059"/>
              <a:gd name="connsiteX863" fmla="*/ 4783091 w 5127638"/>
              <a:gd name="connsiteY863" fmla="*/ 597636 h 4988059"/>
              <a:gd name="connsiteX864" fmla="*/ 4840594 w 5127638"/>
              <a:gd name="connsiteY864" fmla="*/ 543581 h 4988059"/>
              <a:gd name="connsiteX865" fmla="*/ 4862770 w 5127638"/>
              <a:gd name="connsiteY865" fmla="*/ 522838 h 4988059"/>
              <a:gd name="connsiteX866" fmla="*/ 4866352 w 5127638"/>
              <a:gd name="connsiteY866" fmla="*/ 522132 h 4988059"/>
              <a:gd name="connsiteX867" fmla="*/ 4876432 w 5127638"/>
              <a:gd name="connsiteY867" fmla="*/ 519170 h 4988059"/>
              <a:gd name="connsiteX868" fmla="*/ 4869526 w 5127638"/>
              <a:gd name="connsiteY868" fmla="*/ 526059 h 4988059"/>
              <a:gd name="connsiteX869" fmla="*/ 4765774 w 5127638"/>
              <a:gd name="connsiteY869" fmla="*/ 629312 h 4988059"/>
              <a:gd name="connsiteX870" fmla="*/ 4725015 w 5127638"/>
              <a:gd name="connsiteY870" fmla="*/ 669503 h 4988059"/>
              <a:gd name="connsiteX871" fmla="*/ 4696091 w 5127638"/>
              <a:gd name="connsiteY871" fmla="*/ 701704 h 4988059"/>
              <a:gd name="connsiteX872" fmla="*/ 4678974 w 5127638"/>
              <a:gd name="connsiteY872" fmla="*/ 722521 h 4988059"/>
              <a:gd name="connsiteX873" fmla="*/ 4677195 w 5127638"/>
              <a:gd name="connsiteY873" fmla="*/ 727448 h 4988059"/>
              <a:gd name="connsiteX874" fmla="*/ 4676670 w 5127638"/>
              <a:gd name="connsiteY874" fmla="*/ 729684 h 4988059"/>
              <a:gd name="connsiteX875" fmla="*/ 4697573 w 5127638"/>
              <a:gd name="connsiteY875" fmla="*/ 719743 h 4988059"/>
              <a:gd name="connsiteX876" fmla="*/ 4708135 w 5127638"/>
              <a:gd name="connsiteY876" fmla="*/ 715930 h 4988059"/>
              <a:gd name="connsiteX877" fmla="*/ 4708184 w 5127638"/>
              <a:gd name="connsiteY877" fmla="*/ 715885 h 4988059"/>
              <a:gd name="connsiteX878" fmla="*/ 4743532 w 5127638"/>
              <a:gd name="connsiteY878" fmla="*/ 683322 h 4988059"/>
              <a:gd name="connsiteX879" fmla="*/ 4794085 w 5127638"/>
              <a:gd name="connsiteY879" fmla="*/ 646146 h 4988059"/>
              <a:gd name="connsiteX880" fmla="*/ 4808090 w 5127638"/>
              <a:gd name="connsiteY880" fmla="*/ 644124 h 4988059"/>
              <a:gd name="connsiteX881" fmla="*/ 4858564 w 5127638"/>
              <a:gd name="connsiteY881" fmla="*/ 596765 h 4988059"/>
              <a:gd name="connsiteX882" fmla="*/ 4849350 w 5127638"/>
              <a:gd name="connsiteY882" fmla="*/ 613953 h 4988059"/>
              <a:gd name="connsiteX883" fmla="*/ 4849079 w 5127638"/>
              <a:gd name="connsiteY883" fmla="*/ 612245 h 4988059"/>
              <a:gd name="connsiteX884" fmla="*/ 4851018 w 5127638"/>
              <a:gd name="connsiteY884" fmla="*/ 609902 h 4988059"/>
              <a:gd name="connsiteX885" fmla="*/ 4848904 w 5127638"/>
              <a:gd name="connsiteY885" fmla="*/ 611146 h 4988059"/>
              <a:gd name="connsiteX886" fmla="*/ 4849079 w 5127638"/>
              <a:gd name="connsiteY886" fmla="*/ 612245 h 4988059"/>
              <a:gd name="connsiteX887" fmla="*/ 4845513 w 5127638"/>
              <a:gd name="connsiteY887" fmla="*/ 616552 h 4988059"/>
              <a:gd name="connsiteX888" fmla="*/ 4842500 w 5127638"/>
              <a:gd name="connsiteY888" fmla="*/ 618592 h 4988059"/>
              <a:gd name="connsiteX889" fmla="*/ 4839780 w 5127638"/>
              <a:gd name="connsiteY889" fmla="*/ 621633 h 4988059"/>
              <a:gd name="connsiteX890" fmla="*/ 4837912 w 5127638"/>
              <a:gd name="connsiteY890" fmla="*/ 636542 h 4988059"/>
              <a:gd name="connsiteX891" fmla="*/ 4789979 w 5127638"/>
              <a:gd name="connsiteY891" fmla="*/ 682917 h 4988059"/>
              <a:gd name="connsiteX892" fmla="*/ 4787661 w 5127638"/>
              <a:gd name="connsiteY892" fmla="*/ 694595 h 4988059"/>
              <a:gd name="connsiteX893" fmla="*/ 4744304 w 5127638"/>
              <a:gd name="connsiteY893" fmla="*/ 735572 h 4988059"/>
              <a:gd name="connsiteX894" fmla="*/ 4735188 w 5127638"/>
              <a:gd name="connsiteY894" fmla="*/ 744000 h 4988059"/>
              <a:gd name="connsiteX895" fmla="*/ 4738774 w 5127638"/>
              <a:gd name="connsiteY895" fmla="*/ 743534 h 4988059"/>
              <a:gd name="connsiteX896" fmla="*/ 4744545 w 5127638"/>
              <a:gd name="connsiteY896" fmla="*/ 740808 h 4988059"/>
              <a:gd name="connsiteX897" fmla="*/ 4701163 w 5127638"/>
              <a:gd name="connsiteY897" fmla="*/ 771632 h 4988059"/>
              <a:gd name="connsiteX898" fmla="*/ 4700741 w 5127638"/>
              <a:gd name="connsiteY898" fmla="*/ 771584 h 4988059"/>
              <a:gd name="connsiteX899" fmla="*/ 4699580 w 5127638"/>
              <a:gd name="connsiteY899" fmla="*/ 772562 h 4988059"/>
              <a:gd name="connsiteX900" fmla="*/ 4701163 w 5127638"/>
              <a:gd name="connsiteY900" fmla="*/ 771632 h 4988059"/>
              <a:gd name="connsiteX901" fmla="*/ 4703892 w 5127638"/>
              <a:gd name="connsiteY901" fmla="*/ 773114 h 4988059"/>
              <a:gd name="connsiteX902" fmla="*/ 4691254 w 5127638"/>
              <a:gd name="connsiteY902" fmla="*/ 783090 h 4988059"/>
              <a:gd name="connsiteX903" fmla="*/ 4681871 w 5127638"/>
              <a:gd name="connsiteY903" fmla="*/ 787919 h 4988059"/>
              <a:gd name="connsiteX904" fmla="*/ 4669092 w 5127638"/>
              <a:gd name="connsiteY904" fmla="*/ 800113 h 4988059"/>
              <a:gd name="connsiteX905" fmla="*/ 4665479 w 5127638"/>
              <a:gd name="connsiteY905" fmla="*/ 808891 h 4988059"/>
              <a:gd name="connsiteX906" fmla="*/ 4724728 w 5127638"/>
              <a:gd name="connsiteY906" fmla="*/ 760968 h 4988059"/>
              <a:gd name="connsiteX907" fmla="*/ 4871422 w 5127638"/>
              <a:gd name="connsiteY907" fmla="*/ 631998 h 4988059"/>
              <a:gd name="connsiteX908" fmla="*/ 4942948 w 5127638"/>
              <a:gd name="connsiteY908" fmla="*/ 562423 h 4988059"/>
              <a:gd name="connsiteX909" fmla="*/ 4949607 w 5127638"/>
              <a:gd name="connsiteY909" fmla="*/ 560153 h 4988059"/>
              <a:gd name="connsiteX910" fmla="*/ 4964867 w 5127638"/>
              <a:gd name="connsiteY910" fmla="*/ 553911 h 4988059"/>
              <a:gd name="connsiteX911" fmla="*/ 4943809 w 5127638"/>
              <a:gd name="connsiteY911" fmla="*/ 577354 h 4988059"/>
              <a:gd name="connsiteX912" fmla="*/ 4925395 w 5127638"/>
              <a:gd name="connsiteY912" fmla="*/ 595270 h 4988059"/>
              <a:gd name="connsiteX913" fmla="*/ 4943809 w 5127638"/>
              <a:gd name="connsiteY913" fmla="*/ 577354 h 4988059"/>
              <a:gd name="connsiteX914" fmla="*/ 4967267 w 5127638"/>
              <a:gd name="connsiteY914" fmla="*/ 557970 h 4988059"/>
              <a:gd name="connsiteX915" fmla="*/ 4970719 w 5127638"/>
              <a:gd name="connsiteY915" fmla="*/ 564486 h 4988059"/>
              <a:gd name="connsiteX916" fmla="*/ 4965767 w 5127638"/>
              <a:gd name="connsiteY916" fmla="*/ 564760 h 4988059"/>
              <a:gd name="connsiteX917" fmla="*/ 4970719 w 5127638"/>
              <a:gd name="connsiteY917" fmla="*/ 564486 h 4988059"/>
              <a:gd name="connsiteX918" fmla="*/ 4980167 w 5127638"/>
              <a:gd name="connsiteY918" fmla="*/ 559768 h 4988059"/>
              <a:gd name="connsiteX919" fmla="*/ 4959754 w 5127638"/>
              <a:gd name="connsiteY919" fmla="*/ 581219 h 4988059"/>
              <a:gd name="connsiteX920" fmla="*/ 4952433 w 5127638"/>
              <a:gd name="connsiteY920" fmla="*/ 586836 h 4988059"/>
              <a:gd name="connsiteX921" fmla="*/ 4948366 w 5127638"/>
              <a:gd name="connsiteY921" fmla="*/ 588644 h 4988059"/>
              <a:gd name="connsiteX922" fmla="*/ 4950958 w 5127638"/>
              <a:gd name="connsiteY922" fmla="*/ 590463 h 4988059"/>
              <a:gd name="connsiteX923" fmla="*/ 4923647 w 5127638"/>
              <a:gd name="connsiteY923" fmla="*/ 619165 h 4988059"/>
              <a:gd name="connsiteX924" fmla="*/ 4913315 w 5127638"/>
              <a:gd name="connsiteY924" fmla="*/ 624987 h 4988059"/>
              <a:gd name="connsiteX925" fmla="*/ 4889161 w 5127638"/>
              <a:gd name="connsiteY925" fmla="*/ 637306 h 4988059"/>
              <a:gd name="connsiteX926" fmla="*/ 4861907 w 5127638"/>
              <a:gd name="connsiteY926" fmla="*/ 655776 h 4988059"/>
              <a:gd name="connsiteX927" fmla="*/ 4912475 w 5127638"/>
              <a:gd name="connsiteY927" fmla="*/ 630513 h 4988059"/>
              <a:gd name="connsiteX928" fmla="*/ 4913062 w 5127638"/>
              <a:gd name="connsiteY928" fmla="*/ 630289 h 4988059"/>
              <a:gd name="connsiteX929" fmla="*/ 4905616 w 5127638"/>
              <a:gd name="connsiteY929" fmla="*/ 638113 h 4988059"/>
              <a:gd name="connsiteX930" fmla="*/ 4770527 w 5127638"/>
              <a:gd name="connsiteY930" fmla="*/ 768189 h 4988059"/>
              <a:gd name="connsiteX931" fmla="*/ 4789826 w 5127638"/>
              <a:gd name="connsiteY931" fmla="*/ 755605 h 4988059"/>
              <a:gd name="connsiteX932" fmla="*/ 4785063 w 5127638"/>
              <a:gd name="connsiteY932" fmla="*/ 765106 h 4988059"/>
              <a:gd name="connsiteX933" fmla="*/ 4735059 w 5127638"/>
              <a:gd name="connsiteY933" fmla="*/ 793908 h 4988059"/>
              <a:gd name="connsiteX934" fmla="*/ 4774788 w 5127638"/>
              <a:gd name="connsiteY934" fmla="*/ 776092 h 4988059"/>
              <a:gd name="connsiteX935" fmla="*/ 4772831 w 5127638"/>
              <a:gd name="connsiteY935" fmla="*/ 778087 h 4988059"/>
              <a:gd name="connsiteX936" fmla="*/ 4728773 w 5127638"/>
              <a:gd name="connsiteY936" fmla="*/ 826355 h 4988059"/>
              <a:gd name="connsiteX937" fmla="*/ 4802823 w 5127638"/>
              <a:gd name="connsiteY937" fmla="*/ 769294 h 4988059"/>
              <a:gd name="connsiteX938" fmla="*/ 4803920 w 5127638"/>
              <a:gd name="connsiteY938" fmla="*/ 783055 h 4988059"/>
              <a:gd name="connsiteX939" fmla="*/ 4814510 w 5127638"/>
              <a:gd name="connsiteY939" fmla="*/ 778952 h 4988059"/>
              <a:gd name="connsiteX940" fmla="*/ 4780503 w 5127638"/>
              <a:gd name="connsiteY940" fmla="*/ 813122 h 4988059"/>
              <a:gd name="connsiteX941" fmla="*/ 4743080 w 5127638"/>
              <a:gd name="connsiteY941" fmla="*/ 845211 h 4988059"/>
              <a:gd name="connsiteX942" fmla="*/ 4743305 w 5127638"/>
              <a:gd name="connsiteY942" fmla="*/ 855906 h 4988059"/>
              <a:gd name="connsiteX943" fmla="*/ 4702121 w 5127638"/>
              <a:gd name="connsiteY943" fmla="*/ 896261 h 4988059"/>
              <a:gd name="connsiteX944" fmla="*/ 4742309 w 5127638"/>
              <a:gd name="connsiteY944" fmla="*/ 873881 h 4988059"/>
              <a:gd name="connsiteX945" fmla="*/ 4789448 w 5127638"/>
              <a:gd name="connsiteY945" fmla="*/ 834623 h 4988059"/>
              <a:gd name="connsiteX946" fmla="*/ 4885472 w 5127638"/>
              <a:gd name="connsiteY946" fmla="*/ 762238 h 4988059"/>
              <a:gd name="connsiteX947" fmla="*/ 4800116 w 5127638"/>
              <a:gd name="connsiteY947" fmla="*/ 840702 h 4988059"/>
              <a:gd name="connsiteX948" fmla="*/ 4761620 w 5127638"/>
              <a:gd name="connsiteY948" fmla="*/ 880584 h 4988059"/>
              <a:gd name="connsiteX949" fmla="*/ 4757635 w 5127638"/>
              <a:gd name="connsiteY949" fmla="*/ 896313 h 4988059"/>
              <a:gd name="connsiteX950" fmla="*/ 4714560 w 5127638"/>
              <a:gd name="connsiteY950" fmla="*/ 930026 h 4988059"/>
              <a:gd name="connsiteX951" fmla="*/ 4721615 w 5127638"/>
              <a:gd name="connsiteY951" fmla="*/ 944883 h 4988059"/>
              <a:gd name="connsiteX952" fmla="*/ 4671285 w 5127638"/>
              <a:gd name="connsiteY952" fmla="*/ 992753 h 4988059"/>
              <a:gd name="connsiteX953" fmla="*/ 4671550 w 5127638"/>
              <a:gd name="connsiteY953" fmla="*/ 993688 h 4988059"/>
              <a:gd name="connsiteX954" fmla="*/ 4671883 w 5127638"/>
              <a:gd name="connsiteY954" fmla="*/ 994855 h 4988059"/>
              <a:gd name="connsiteX955" fmla="*/ 4672083 w 5127638"/>
              <a:gd name="connsiteY955" fmla="*/ 995556 h 4988059"/>
              <a:gd name="connsiteX956" fmla="*/ 4671995 w 5127638"/>
              <a:gd name="connsiteY956" fmla="*/ 995245 h 4988059"/>
              <a:gd name="connsiteX957" fmla="*/ 4671883 w 5127638"/>
              <a:gd name="connsiteY957" fmla="*/ 994855 h 4988059"/>
              <a:gd name="connsiteX958" fmla="*/ 4671285 w 5127638"/>
              <a:gd name="connsiteY958" fmla="*/ 992753 h 4988059"/>
              <a:gd name="connsiteX959" fmla="*/ 4716754 w 5127638"/>
              <a:gd name="connsiteY959" fmla="*/ 957546 h 4988059"/>
              <a:gd name="connsiteX960" fmla="*/ 4789282 w 5127638"/>
              <a:gd name="connsiteY960" fmla="*/ 905046 h 4988059"/>
              <a:gd name="connsiteX961" fmla="*/ 4745782 w 5127638"/>
              <a:gd name="connsiteY961" fmla="*/ 957080 h 4988059"/>
              <a:gd name="connsiteX962" fmla="*/ 4778001 w 5127638"/>
              <a:gd name="connsiteY962" fmla="*/ 948001 h 4988059"/>
              <a:gd name="connsiteX963" fmla="*/ 4743119 w 5127638"/>
              <a:gd name="connsiteY963" fmla="*/ 979106 h 4988059"/>
              <a:gd name="connsiteX964" fmla="*/ 4708240 w 5127638"/>
              <a:gd name="connsiteY964" fmla="*/ 1010211 h 4988059"/>
              <a:gd name="connsiteX965" fmla="*/ 4757125 w 5127638"/>
              <a:gd name="connsiteY965" fmla="*/ 977084 h 4988059"/>
              <a:gd name="connsiteX966" fmla="*/ 4752676 w 5127638"/>
              <a:gd name="connsiteY966" fmla="*/ 984455 h 4988059"/>
              <a:gd name="connsiteX967" fmla="*/ 4750563 w 5127638"/>
              <a:gd name="connsiteY967" fmla="*/ 987462 h 4988059"/>
              <a:gd name="connsiteX968" fmla="*/ 4708673 w 5127638"/>
              <a:gd name="connsiteY968" fmla="*/ 1011735 h 4988059"/>
              <a:gd name="connsiteX969" fmla="*/ 4688543 w 5127638"/>
              <a:gd name="connsiteY969" fmla="*/ 1023400 h 4988059"/>
              <a:gd name="connsiteX970" fmla="*/ 4723426 w 5127638"/>
              <a:gd name="connsiteY970" fmla="*/ 1008596 h 4988059"/>
              <a:gd name="connsiteX971" fmla="*/ 4744623 w 5127638"/>
              <a:gd name="connsiteY971" fmla="*/ 997434 h 4988059"/>
              <a:gd name="connsiteX972" fmla="*/ 4744161 w 5127638"/>
              <a:gd name="connsiteY972" fmla="*/ 1000539 h 4988059"/>
              <a:gd name="connsiteX973" fmla="*/ 4760764 w 5127638"/>
              <a:gd name="connsiteY973" fmla="*/ 989860 h 4988059"/>
              <a:gd name="connsiteX974" fmla="*/ 4764458 w 5127638"/>
              <a:gd name="connsiteY974" fmla="*/ 987011 h 4988059"/>
              <a:gd name="connsiteX975" fmla="*/ 4789191 w 5127638"/>
              <a:gd name="connsiteY975" fmla="*/ 974053 h 4988059"/>
              <a:gd name="connsiteX976" fmla="*/ 4824089 w 5127638"/>
              <a:gd name="connsiteY976" fmla="*/ 959506 h 4988059"/>
              <a:gd name="connsiteX977" fmla="*/ 4744517 w 5127638"/>
              <a:gd name="connsiteY977" fmla="*/ 1006089 h 4988059"/>
              <a:gd name="connsiteX978" fmla="*/ 4751551 w 5127638"/>
              <a:gd name="connsiteY978" fmla="*/ 1008908 h 4988059"/>
              <a:gd name="connsiteX979" fmla="*/ 4851614 w 5127638"/>
              <a:gd name="connsiteY979" fmla="*/ 956438 h 4988059"/>
              <a:gd name="connsiteX980" fmla="*/ 4848470 w 5127638"/>
              <a:gd name="connsiteY980" fmla="*/ 959282 h 4988059"/>
              <a:gd name="connsiteX981" fmla="*/ 4825847 w 5127638"/>
              <a:gd name="connsiteY981" fmla="*/ 982233 h 4988059"/>
              <a:gd name="connsiteX982" fmla="*/ 4816355 w 5127638"/>
              <a:gd name="connsiteY982" fmla="*/ 1000096 h 4988059"/>
              <a:gd name="connsiteX983" fmla="*/ 4823979 w 5127638"/>
              <a:gd name="connsiteY983" fmla="*/ 997142 h 4988059"/>
              <a:gd name="connsiteX984" fmla="*/ 4843714 w 5127638"/>
              <a:gd name="connsiteY984" fmla="*/ 1003681 h 4988059"/>
              <a:gd name="connsiteX985" fmla="*/ 4794562 w 5127638"/>
              <a:gd name="connsiteY985" fmla="*/ 1057338 h 4988059"/>
              <a:gd name="connsiteX986" fmla="*/ 4852514 w 5127638"/>
              <a:gd name="connsiteY986" fmla="*/ 1024670 h 4988059"/>
              <a:gd name="connsiteX987" fmla="*/ 4848194 w 5127638"/>
              <a:gd name="connsiteY987" fmla="*/ 1034013 h 4988059"/>
              <a:gd name="connsiteX988" fmla="*/ 4844527 w 5127638"/>
              <a:gd name="connsiteY988" fmla="*/ 1038379 h 4988059"/>
              <a:gd name="connsiteX989" fmla="*/ 4776248 w 5127638"/>
              <a:gd name="connsiteY989" fmla="*/ 1075385 h 4988059"/>
              <a:gd name="connsiteX990" fmla="*/ 4735077 w 5127638"/>
              <a:gd name="connsiteY990" fmla="*/ 1097836 h 4988059"/>
              <a:gd name="connsiteX991" fmla="*/ 4763168 w 5127638"/>
              <a:gd name="connsiteY991" fmla="*/ 1087570 h 4988059"/>
              <a:gd name="connsiteX992" fmla="*/ 4834625 w 5127638"/>
              <a:gd name="connsiteY992" fmla="*/ 1048830 h 4988059"/>
              <a:gd name="connsiteX993" fmla="*/ 4836558 w 5127638"/>
              <a:gd name="connsiteY993" fmla="*/ 1047868 h 4988059"/>
              <a:gd name="connsiteX994" fmla="*/ 4836462 w 5127638"/>
              <a:gd name="connsiteY994" fmla="*/ 1047984 h 4988059"/>
              <a:gd name="connsiteX995" fmla="*/ 4836721 w 5127638"/>
              <a:gd name="connsiteY995" fmla="*/ 1051784 h 4988059"/>
              <a:gd name="connsiteX996" fmla="*/ 4858388 w 5127638"/>
              <a:gd name="connsiteY996" fmla="*/ 1037007 h 4988059"/>
              <a:gd name="connsiteX997" fmla="*/ 4903185 w 5127638"/>
              <a:gd name="connsiteY997" fmla="*/ 1014721 h 4988059"/>
              <a:gd name="connsiteX998" fmla="*/ 4909250 w 5127638"/>
              <a:gd name="connsiteY998" fmla="*/ 1011375 h 4988059"/>
              <a:gd name="connsiteX999" fmla="*/ 4892954 w 5127638"/>
              <a:gd name="connsiteY999" fmla="*/ 1028356 h 4988059"/>
              <a:gd name="connsiteX1000" fmla="*/ 4866621 w 5127638"/>
              <a:gd name="connsiteY1000" fmla="*/ 1054385 h 4988059"/>
              <a:gd name="connsiteX1001" fmla="*/ 4836824 w 5127638"/>
              <a:gd name="connsiteY1001" fmla="*/ 1083520 h 4988059"/>
              <a:gd name="connsiteX1002" fmla="*/ 4867719 w 5127638"/>
              <a:gd name="connsiteY1002" fmla="*/ 1068144 h 4988059"/>
              <a:gd name="connsiteX1003" fmla="*/ 4898840 w 5127638"/>
              <a:gd name="connsiteY1003" fmla="*/ 1045306 h 4988059"/>
              <a:gd name="connsiteX1004" fmla="*/ 4869690 w 5127638"/>
              <a:gd name="connsiteY1004" fmla="*/ 1084971 h 4988059"/>
              <a:gd name="connsiteX1005" fmla="*/ 4861720 w 5127638"/>
              <a:gd name="connsiteY1005" fmla="*/ 1098272 h 4988059"/>
              <a:gd name="connsiteX1006" fmla="*/ 4879855 w 5127638"/>
              <a:gd name="connsiteY1006" fmla="*/ 1081031 h 4988059"/>
              <a:gd name="connsiteX1007" fmla="*/ 4888856 w 5127638"/>
              <a:gd name="connsiteY1007" fmla="*/ 1091163 h 4988059"/>
              <a:gd name="connsiteX1008" fmla="*/ 4924755 w 5127638"/>
              <a:gd name="connsiteY1008" fmla="*/ 1063635 h 4988059"/>
              <a:gd name="connsiteX1009" fmla="*/ 4922292 w 5127638"/>
              <a:gd name="connsiteY1009" fmla="*/ 1074803 h 4988059"/>
              <a:gd name="connsiteX1010" fmla="*/ 4910629 w 5127638"/>
              <a:gd name="connsiteY1010" fmla="*/ 1086698 h 4988059"/>
              <a:gd name="connsiteX1011" fmla="*/ 4921298 w 5127638"/>
              <a:gd name="connsiteY1011" fmla="*/ 1092778 h 4988059"/>
              <a:gd name="connsiteX1012" fmla="*/ 4915374 w 5127638"/>
              <a:gd name="connsiteY1012" fmla="*/ 1096439 h 4988059"/>
              <a:gd name="connsiteX1013" fmla="*/ 4903254 w 5127638"/>
              <a:gd name="connsiteY1013" fmla="*/ 1106598 h 4988059"/>
              <a:gd name="connsiteX1014" fmla="*/ 4902701 w 5127638"/>
              <a:gd name="connsiteY1014" fmla="*/ 1106889 h 4988059"/>
              <a:gd name="connsiteX1015" fmla="*/ 4756699 w 5127638"/>
              <a:gd name="connsiteY1015" fmla="*/ 1184653 h 4988059"/>
              <a:gd name="connsiteX1016" fmla="*/ 4596385 w 5127638"/>
              <a:gd name="connsiteY1016" fmla="*/ 1284298 h 4988059"/>
              <a:gd name="connsiteX1017" fmla="*/ 4453565 w 5127638"/>
              <a:gd name="connsiteY1017" fmla="*/ 1403144 h 4988059"/>
              <a:gd name="connsiteX1018" fmla="*/ 4692923 w 5127638"/>
              <a:gd name="connsiteY1018" fmla="*/ 1233569 h 4988059"/>
              <a:gd name="connsiteX1019" fmla="*/ 4922594 w 5127638"/>
              <a:gd name="connsiteY1019" fmla="*/ 1109912 h 4988059"/>
              <a:gd name="connsiteX1020" fmla="*/ 4924969 w 5127638"/>
              <a:gd name="connsiteY1020" fmla="*/ 1108853 h 4988059"/>
              <a:gd name="connsiteX1021" fmla="*/ 4915889 w 5127638"/>
              <a:gd name="connsiteY1021" fmla="*/ 1118581 h 4988059"/>
              <a:gd name="connsiteX1022" fmla="*/ 4914997 w 5127638"/>
              <a:gd name="connsiteY1022" fmla="*/ 1120319 h 4988059"/>
              <a:gd name="connsiteX1023" fmla="*/ 4911419 w 5127638"/>
              <a:gd name="connsiteY1023" fmla="*/ 1121992 h 4988059"/>
              <a:gd name="connsiteX1024" fmla="*/ 4691269 w 5127638"/>
              <a:gd name="connsiteY1024" fmla="*/ 1245120 h 4988059"/>
              <a:gd name="connsiteX1025" fmla="*/ 4515612 w 5127638"/>
              <a:gd name="connsiteY1025" fmla="*/ 1371286 h 4988059"/>
              <a:gd name="connsiteX1026" fmla="*/ 4490822 w 5127638"/>
              <a:gd name="connsiteY1026" fmla="*/ 1392829 h 4988059"/>
              <a:gd name="connsiteX1027" fmla="*/ 4520893 w 5127638"/>
              <a:gd name="connsiteY1027" fmla="*/ 1376953 h 4988059"/>
              <a:gd name="connsiteX1028" fmla="*/ 4555206 w 5127638"/>
              <a:gd name="connsiteY1028" fmla="*/ 1354883 h 4988059"/>
              <a:gd name="connsiteX1029" fmla="*/ 4609763 w 5127638"/>
              <a:gd name="connsiteY1029" fmla="*/ 1311979 h 4988059"/>
              <a:gd name="connsiteX1030" fmla="*/ 4696322 w 5127638"/>
              <a:gd name="connsiteY1030" fmla="*/ 1253550 h 4988059"/>
              <a:gd name="connsiteX1031" fmla="*/ 4740158 w 5127638"/>
              <a:gd name="connsiteY1031" fmla="*/ 1230953 h 4988059"/>
              <a:gd name="connsiteX1032" fmla="*/ 4751663 w 5127638"/>
              <a:gd name="connsiteY1032" fmla="*/ 1224814 h 4988059"/>
              <a:gd name="connsiteX1033" fmla="*/ 4931250 w 5127638"/>
              <a:gd name="connsiteY1033" fmla="*/ 1135104 h 4988059"/>
              <a:gd name="connsiteX1034" fmla="*/ 4745058 w 5127638"/>
              <a:gd name="connsiteY1034" fmla="*/ 1236642 h 4988059"/>
              <a:gd name="connsiteX1035" fmla="*/ 4683317 w 5127638"/>
              <a:gd name="connsiteY1035" fmla="*/ 1273983 h 4988059"/>
              <a:gd name="connsiteX1036" fmla="*/ 4695125 w 5127638"/>
              <a:gd name="connsiteY1036" fmla="*/ 1273329 h 4988059"/>
              <a:gd name="connsiteX1037" fmla="*/ 4711404 w 5127638"/>
              <a:gd name="connsiteY1037" fmla="*/ 1263717 h 4988059"/>
              <a:gd name="connsiteX1038" fmla="*/ 4934320 w 5127638"/>
              <a:gd name="connsiteY1038" fmla="*/ 1149146 h 4988059"/>
              <a:gd name="connsiteX1039" fmla="*/ 4837236 w 5127638"/>
              <a:gd name="connsiteY1039" fmla="*/ 1205479 h 4988059"/>
              <a:gd name="connsiteX1040" fmla="*/ 4844621 w 5127638"/>
              <a:gd name="connsiteY1040" fmla="*/ 1212777 h 4988059"/>
              <a:gd name="connsiteX1041" fmla="*/ 4920958 w 5127638"/>
              <a:gd name="connsiteY1041" fmla="*/ 1170056 h 4988059"/>
              <a:gd name="connsiteX1042" fmla="*/ 5002585 w 5127638"/>
              <a:gd name="connsiteY1042" fmla="*/ 1139864 h 4988059"/>
              <a:gd name="connsiteX1043" fmla="*/ 5023055 w 5127638"/>
              <a:gd name="connsiteY1043" fmla="*/ 1130020 h 4988059"/>
              <a:gd name="connsiteX1044" fmla="*/ 5037531 w 5127638"/>
              <a:gd name="connsiteY1044" fmla="*/ 1129218 h 4988059"/>
              <a:gd name="connsiteX1045" fmla="*/ 4963775 w 5127638"/>
              <a:gd name="connsiteY1045" fmla="*/ 1170435 h 4988059"/>
              <a:gd name="connsiteX1046" fmla="*/ 4859409 w 5127638"/>
              <a:gd name="connsiteY1046" fmla="*/ 1227394 h 4988059"/>
              <a:gd name="connsiteX1047" fmla="*/ 4864952 w 5127638"/>
              <a:gd name="connsiteY1047" fmla="*/ 1232872 h 4988059"/>
              <a:gd name="connsiteX1048" fmla="*/ 4950616 w 5127638"/>
              <a:gd name="connsiteY1048" fmla="*/ 1188124 h 4988059"/>
              <a:gd name="connsiteX1049" fmla="*/ 4989678 w 5127638"/>
              <a:gd name="connsiteY1049" fmla="*/ 1169000 h 4988059"/>
              <a:gd name="connsiteX1050" fmla="*/ 4999505 w 5127638"/>
              <a:gd name="connsiteY1050" fmla="*/ 1173956 h 4988059"/>
              <a:gd name="connsiteX1051" fmla="*/ 5011162 w 5127638"/>
              <a:gd name="connsiteY1051" fmla="*/ 1170560 h 4988059"/>
              <a:gd name="connsiteX1052" fmla="*/ 4967781 w 5127638"/>
              <a:gd name="connsiteY1052" fmla="*/ 1201385 h 4988059"/>
              <a:gd name="connsiteX1053" fmla="*/ 4965345 w 5127638"/>
              <a:gd name="connsiteY1053" fmla="*/ 1198769 h 4988059"/>
              <a:gd name="connsiteX1054" fmla="*/ 4999658 w 5127638"/>
              <a:gd name="connsiteY1054" fmla="*/ 1176699 h 4988059"/>
              <a:gd name="connsiteX1055" fmla="*/ 4967781 w 5127638"/>
              <a:gd name="connsiteY1055" fmla="*/ 1201385 h 4988059"/>
              <a:gd name="connsiteX1056" fmla="*/ 4970510 w 5127638"/>
              <a:gd name="connsiteY1056" fmla="*/ 1202866 h 4988059"/>
              <a:gd name="connsiteX1057" fmla="*/ 4957872 w 5127638"/>
              <a:gd name="connsiteY1057" fmla="*/ 1212843 h 4988059"/>
              <a:gd name="connsiteX1058" fmla="*/ 4903753 w 5127638"/>
              <a:gd name="connsiteY1058" fmla="*/ 1238853 h 4988059"/>
              <a:gd name="connsiteX1059" fmla="*/ 4883281 w 5127638"/>
              <a:gd name="connsiteY1059" fmla="*/ 1250988 h 4988059"/>
              <a:gd name="connsiteX1060" fmla="*/ 4905388 w 5127638"/>
              <a:gd name="connsiteY1060" fmla="*/ 1272837 h 4988059"/>
              <a:gd name="connsiteX1061" fmla="*/ 4887751 w 5127638"/>
              <a:gd name="connsiteY1061" fmla="*/ 1284742 h 4988059"/>
              <a:gd name="connsiteX1062" fmla="*/ 4865888 w 5127638"/>
              <a:gd name="connsiteY1062" fmla="*/ 1261297 h 4988059"/>
              <a:gd name="connsiteX1063" fmla="*/ 4733341 w 5127638"/>
              <a:gd name="connsiteY1063" fmla="*/ 1339859 h 4988059"/>
              <a:gd name="connsiteX1064" fmla="*/ 4572355 w 5127638"/>
              <a:gd name="connsiteY1064" fmla="*/ 1450658 h 4988059"/>
              <a:gd name="connsiteX1065" fmla="*/ 4452039 w 5127638"/>
              <a:gd name="connsiteY1065" fmla="*/ 1548087 h 4988059"/>
              <a:gd name="connsiteX1066" fmla="*/ 4329161 w 5127638"/>
              <a:gd name="connsiteY1066" fmla="*/ 1637178 h 4988059"/>
              <a:gd name="connsiteX1067" fmla="*/ 4245118 w 5127638"/>
              <a:gd name="connsiteY1067" fmla="*/ 1703988 h 4988059"/>
              <a:gd name="connsiteX1068" fmla="*/ 4224006 w 5127638"/>
              <a:gd name="connsiteY1068" fmla="*/ 1732204 h 4988059"/>
              <a:gd name="connsiteX1069" fmla="*/ 4255924 w 5127638"/>
              <a:gd name="connsiteY1069" fmla="*/ 1705011 h 4988059"/>
              <a:gd name="connsiteX1070" fmla="*/ 4311406 w 5127638"/>
              <a:gd name="connsiteY1070" fmla="*/ 1658103 h 4988059"/>
              <a:gd name="connsiteX1071" fmla="*/ 4372845 w 5127638"/>
              <a:gd name="connsiteY1071" fmla="*/ 1615276 h 4988059"/>
              <a:gd name="connsiteX1072" fmla="*/ 4416074 w 5127638"/>
              <a:gd name="connsiteY1072" fmla="*/ 1581710 h 4988059"/>
              <a:gd name="connsiteX1073" fmla="*/ 4411958 w 5127638"/>
              <a:gd name="connsiteY1073" fmla="*/ 1590189 h 4988059"/>
              <a:gd name="connsiteX1074" fmla="*/ 4241709 w 5127638"/>
              <a:gd name="connsiteY1074" fmla="*/ 1724307 h 4988059"/>
              <a:gd name="connsiteX1075" fmla="*/ 4207130 w 5127638"/>
              <a:gd name="connsiteY1075" fmla="*/ 1753758 h 4988059"/>
              <a:gd name="connsiteX1076" fmla="*/ 4102741 w 5127638"/>
              <a:gd name="connsiteY1076" fmla="*/ 1877040 h 4988059"/>
              <a:gd name="connsiteX1077" fmla="*/ 4140459 w 5127638"/>
              <a:gd name="connsiteY1077" fmla="*/ 1816913 h 4988059"/>
              <a:gd name="connsiteX1078" fmla="*/ 4146465 w 5127638"/>
              <a:gd name="connsiteY1078" fmla="*/ 1805427 h 4988059"/>
              <a:gd name="connsiteX1079" fmla="*/ 4056346 w 5127638"/>
              <a:gd name="connsiteY1079" fmla="*/ 1882183 h 4988059"/>
              <a:gd name="connsiteX1080" fmla="*/ 4054476 w 5127638"/>
              <a:gd name="connsiteY1080" fmla="*/ 1883810 h 4988059"/>
              <a:gd name="connsiteX1081" fmla="*/ 4042848 w 5127638"/>
              <a:gd name="connsiteY1081" fmla="*/ 1932873 h 4988059"/>
              <a:gd name="connsiteX1082" fmla="*/ 4044139 w 5127638"/>
              <a:gd name="connsiteY1082" fmla="*/ 1951899 h 4988059"/>
              <a:gd name="connsiteX1083" fmla="*/ 4038353 w 5127638"/>
              <a:gd name="connsiteY1083" fmla="*/ 1971853 h 4988059"/>
              <a:gd name="connsiteX1084" fmla="*/ 3987942 w 5127638"/>
              <a:gd name="connsiteY1084" fmla="*/ 2033642 h 4988059"/>
              <a:gd name="connsiteX1085" fmla="*/ 3978030 w 5127638"/>
              <a:gd name="connsiteY1085" fmla="*/ 2050159 h 4988059"/>
              <a:gd name="connsiteX1086" fmla="*/ 3987153 w 5127638"/>
              <a:gd name="connsiteY1086" fmla="*/ 2040934 h 4988059"/>
              <a:gd name="connsiteX1087" fmla="*/ 4009329 w 5127638"/>
              <a:gd name="connsiteY1087" fmla="*/ 2020191 h 4988059"/>
              <a:gd name="connsiteX1088" fmla="*/ 4012911 w 5127638"/>
              <a:gd name="connsiteY1088" fmla="*/ 2019485 h 4988059"/>
              <a:gd name="connsiteX1089" fmla="*/ 4022991 w 5127638"/>
              <a:gd name="connsiteY1089" fmla="*/ 2016523 h 4988059"/>
              <a:gd name="connsiteX1090" fmla="*/ 4016085 w 5127638"/>
              <a:gd name="connsiteY1090" fmla="*/ 2023411 h 4988059"/>
              <a:gd name="connsiteX1091" fmla="*/ 3961447 w 5127638"/>
              <a:gd name="connsiteY1091" fmla="*/ 2077787 h 4988059"/>
              <a:gd name="connsiteX1092" fmla="*/ 3947305 w 5127638"/>
              <a:gd name="connsiteY1092" fmla="*/ 2101349 h 4988059"/>
              <a:gd name="connsiteX1093" fmla="*/ 3915035 w 5127638"/>
              <a:gd name="connsiteY1093" fmla="*/ 2162332 h 4988059"/>
              <a:gd name="connsiteX1094" fmla="*/ 3940644 w 5127638"/>
              <a:gd name="connsiteY1094" fmla="*/ 2143499 h 4988059"/>
              <a:gd name="connsiteX1095" fmla="*/ 3954649 w 5127638"/>
              <a:gd name="connsiteY1095" fmla="*/ 2141477 h 4988059"/>
              <a:gd name="connsiteX1096" fmla="*/ 4005123 w 5127638"/>
              <a:gd name="connsiteY1096" fmla="*/ 2094118 h 4988059"/>
              <a:gd name="connsiteX1097" fmla="*/ 3995909 w 5127638"/>
              <a:gd name="connsiteY1097" fmla="*/ 2111305 h 4988059"/>
              <a:gd name="connsiteX1098" fmla="*/ 3995638 w 5127638"/>
              <a:gd name="connsiteY1098" fmla="*/ 2109598 h 4988059"/>
              <a:gd name="connsiteX1099" fmla="*/ 3997577 w 5127638"/>
              <a:gd name="connsiteY1099" fmla="*/ 2107255 h 4988059"/>
              <a:gd name="connsiteX1100" fmla="*/ 3995463 w 5127638"/>
              <a:gd name="connsiteY1100" fmla="*/ 2108500 h 4988059"/>
              <a:gd name="connsiteX1101" fmla="*/ 3995638 w 5127638"/>
              <a:gd name="connsiteY1101" fmla="*/ 2109598 h 4988059"/>
              <a:gd name="connsiteX1102" fmla="*/ 3992072 w 5127638"/>
              <a:gd name="connsiteY1102" fmla="*/ 2113905 h 4988059"/>
              <a:gd name="connsiteX1103" fmla="*/ 3989059 w 5127638"/>
              <a:gd name="connsiteY1103" fmla="*/ 2115945 h 4988059"/>
              <a:gd name="connsiteX1104" fmla="*/ 3986339 w 5127638"/>
              <a:gd name="connsiteY1104" fmla="*/ 2118985 h 4988059"/>
              <a:gd name="connsiteX1105" fmla="*/ 3984471 w 5127638"/>
              <a:gd name="connsiteY1105" fmla="*/ 2133895 h 4988059"/>
              <a:gd name="connsiteX1106" fmla="*/ 3936538 w 5127638"/>
              <a:gd name="connsiteY1106" fmla="*/ 2180270 h 4988059"/>
              <a:gd name="connsiteX1107" fmla="*/ 3934220 w 5127638"/>
              <a:gd name="connsiteY1107" fmla="*/ 2191948 h 4988059"/>
              <a:gd name="connsiteX1108" fmla="*/ 3890863 w 5127638"/>
              <a:gd name="connsiteY1108" fmla="*/ 2232925 h 4988059"/>
              <a:gd name="connsiteX1109" fmla="*/ 3881747 w 5127638"/>
              <a:gd name="connsiteY1109" fmla="*/ 2241352 h 4988059"/>
              <a:gd name="connsiteX1110" fmla="*/ 3885332 w 5127638"/>
              <a:gd name="connsiteY1110" fmla="*/ 2240887 h 4988059"/>
              <a:gd name="connsiteX1111" fmla="*/ 3891104 w 5127638"/>
              <a:gd name="connsiteY1111" fmla="*/ 2238161 h 4988059"/>
              <a:gd name="connsiteX1112" fmla="*/ 3877232 w 5127638"/>
              <a:gd name="connsiteY1112" fmla="*/ 2249874 h 4988059"/>
              <a:gd name="connsiteX1113" fmla="*/ 3858908 w 5127638"/>
              <a:gd name="connsiteY1113" fmla="*/ 2261741 h 4988059"/>
              <a:gd name="connsiteX1114" fmla="*/ 3840955 w 5127638"/>
              <a:gd name="connsiteY1114" fmla="*/ 2286725 h 4988059"/>
              <a:gd name="connsiteX1115" fmla="*/ 3841692 w 5127638"/>
              <a:gd name="connsiteY1115" fmla="*/ 2286101 h 4988059"/>
              <a:gd name="connsiteX1116" fmla="*/ 3871287 w 5127638"/>
              <a:gd name="connsiteY1116" fmla="*/ 2258321 h 4988059"/>
              <a:gd name="connsiteX1117" fmla="*/ 4017981 w 5127638"/>
              <a:gd name="connsiteY1117" fmla="*/ 2129352 h 4988059"/>
              <a:gd name="connsiteX1118" fmla="*/ 4089507 w 5127638"/>
              <a:gd name="connsiteY1118" fmla="*/ 2059777 h 4988059"/>
              <a:gd name="connsiteX1119" fmla="*/ 4096166 w 5127638"/>
              <a:gd name="connsiteY1119" fmla="*/ 2057506 h 4988059"/>
              <a:gd name="connsiteX1120" fmla="*/ 4111426 w 5127638"/>
              <a:gd name="connsiteY1120" fmla="*/ 2051264 h 4988059"/>
              <a:gd name="connsiteX1121" fmla="*/ 4090368 w 5127638"/>
              <a:gd name="connsiteY1121" fmla="*/ 2074707 h 4988059"/>
              <a:gd name="connsiteX1122" fmla="*/ 4071954 w 5127638"/>
              <a:gd name="connsiteY1122" fmla="*/ 2092623 h 4988059"/>
              <a:gd name="connsiteX1123" fmla="*/ 4090368 w 5127638"/>
              <a:gd name="connsiteY1123" fmla="*/ 2074707 h 4988059"/>
              <a:gd name="connsiteX1124" fmla="*/ 4113826 w 5127638"/>
              <a:gd name="connsiteY1124" fmla="*/ 2055323 h 4988059"/>
              <a:gd name="connsiteX1125" fmla="*/ 4117277 w 5127638"/>
              <a:gd name="connsiteY1125" fmla="*/ 2061838 h 4988059"/>
              <a:gd name="connsiteX1126" fmla="*/ 4112326 w 5127638"/>
              <a:gd name="connsiteY1126" fmla="*/ 2062113 h 4988059"/>
              <a:gd name="connsiteX1127" fmla="*/ 4117277 w 5127638"/>
              <a:gd name="connsiteY1127" fmla="*/ 2061838 h 4988059"/>
              <a:gd name="connsiteX1128" fmla="*/ 4126726 w 5127638"/>
              <a:gd name="connsiteY1128" fmla="*/ 2057121 h 4988059"/>
              <a:gd name="connsiteX1129" fmla="*/ 4106313 w 5127638"/>
              <a:gd name="connsiteY1129" fmla="*/ 2078572 h 4988059"/>
              <a:gd name="connsiteX1130" fmla="*/ 4098992 w 5127638"/>
              <a:gd name="connsiteY1130" fmla="*/ 2084189 h 4988059"/>
              <a:gd name="connsiteX1131" fmla="*/ 4094925 w 5127638"/>
              <a:gd name="connsiteY1131" fmla="*/ 2085996 h 4988059"/>
              <a:gd name="connsiteX1132" fmla="*/ 4097517 w 5127638"/>
              <a:gd name="connsiteY1132" fmla="*/ 2087816 h 4988059"/>
              <a:gd name="connsiteX1133" fmla="*/ 4070206 w 5127638"/>
              <a:gd name="connsiteY1133" fmla="*/ 2116517 h 4988059"/>
              <a:gd name="connsiteX1134" fmla="*/ 4059874 w 5127638"/>
              <a:gd name="connsiteY1134" fmla="*/ 2122340 h 4988059"/>
              <a:gd name="connsiteX1135" fmla="*/ 4035719 w 5127638"/>
              <a:gd name="connsiteY1135" fmla="*/ 2134659 h 4988059"/>
              <a:gd name="connsiteX1136" fmla="*/ 4008466 w 5127638"/>
              <a:gd name="connsiteY1136" fmla="*/ 2153129 h 4988059"/>
              <a:gd name="connsiteX1137" fmla="*/ 4059034 w 5127638"/>
              <a:gd name="connsiteY1137" fmla="*/ 2127866 h 4988059"/>
              <a:gd name="connsiteX1138" fmla="*/ 4059621 w 5127638"/>
              <a:gd name="connsiteY1138" fmla="*/ 2127641 h 4988059"/>
              <a:gd name="connsiteX1139" fmla="*/ 4052175 w 5127638"/>
              <a:gd name="connsiteY1139" fmla="*/ 2135466 h 4988059"/>
              <a:gd name="connsiteX1140" fmla="*/ 3917086 w 5127638"/>
              <a:gd name="connsiteY1140" fmla="*/ 2265542 h 4988059"/>
              <a:gd name="connsiteX1141" fmla="*/ 3936385 w 5127638"/>
              <a:gd name="connsiteY1141" fmla="*/ 2252958 h 4988059"/>
              <a:gd name="connsiteX1142" fmla="*/ 3931622 w 5127638"/>
              <a:gd name="connsiteY1142" fmla="*/ 2262460 h 4988059"/>
              <a:gd name="connsiteX1143" fmla="*/ 3881618 w 5127638"/>
              <a:gd name="connsiteY1143" fmla="*/ 2291261 h 4988059"/>
              <a:gd name="connsiteX1144" fmla="*/ 3921347 w 5127638"/>
              <a:gd name="connsiteY1144" fmla="*/ 2273446 h 4988059"/>
              <a:gd name="connsiteX1145" fmla="*/ 3919390 w 5127638"/>
              <a:gd name="connsiteY1145" fmla="*/ 2275440 h 4988059"/>
              <a:gd name="connsiteX1146" fmla="*/ 3875332 w 5127638"/>
              <a:gd name="connsiteY1146" fmla="*/ 2323708 h 4988059"/>
              <a:gd name="connsiteX1147" fmla="*/ 3949382 w 5127638"/>
              <a:gd name="connsiteY1147" fmla="*/ 2266647 h 4988059"/>
              <a:gd name="connsiteX1148" fmla="*/ 3950479 w 5127638"/>
              <a:gd name="connsiteY1148" fmla="*/ 2280407 h 4988059"/>
              <a:gd name="connsiteX1149" fmla="*/ 3961069 w 5127638"/>
              <a:gd name="connsiteY1149" fmla="*/ 2276305 h 4988059"/>
              <a:gd name="connsiteX1150" fmla="*/ 3927062 w 5127638"/>
              <a:gd name="connsiteY1150" fmla="*/ 2310475 h 4988059"/>
              <a:gd name="connsiteX1151" fmla="*/ 3889639 w 5127638"/>
              <a:gd name="connsiteY1151" fmla="*/ 2342564 h 4988059"/>
              <a:gd name="connsiteX1152" fmla="*/ 3889863 w 5127638"/>
              <a:gd name="connsiteY1152" fmla="*/ 2353259 h 4988059"/>
              <a:gd name="connsiteX1153" fmla="*/ 3889731 w 5127638"/>
              <a:gd name="connsiteY1153" fmla="*/ 2353394 h 4988059"/>
              <a:gd name="connsiteX1154" fmla="*/ 3890951 w 5127638"/>
              <a:gd name="connsiteY1154" fmla="*/ 2358268 h 4988059"/>
              <a:gd name="connsiteX1155" fmla="*/ 3890740 w 5127638"/>
              <a:gd name="connsiteY1155" fmla="*/ 2369516 h 4988059"/>
              <a:gd name="connsiteX1156" fmla="*/ 3916324 w 5127638"/>
              <a:gd name="connsiteY1156" fmla="*/ 2346056 h 4988059"/>
              <a:gd name="connsiteX1157" fmla="*/ 3936007 w 5127638"/>
              <a:gd name="connsiteY1157" fmla="*/ 2331976 h 4988059"/>
              <a:gd name="connsiteX1158" fmla="*/ 4032031 w 5127638"/>
              <a:gd name="connsiteY1158" fmla="*/ 2259591 h 4988059"/>
              <a:gd name="connsiteX1159" fmla="*/ 3946675 w 5127638"/>
              <a:gd name="connsiteY1159" fmla="*/ 2338056 h 4988059"/>
              <a:gd name="connsiteX1160" fmla="*/ 3908179 w 5127638"/>
              <a:gd name="connsiteY1160" fmla="*/ 2377937 h 4988059"/>
              <a:gd name="connsiteX1161" fmla="*/ 3904194 w 5127638"/>
              <a:gd name="connsiteY1161" fmla="*/ 2393666 h 4988059"/>
              <a:gd name="connsiteX1162" fmla="*/ 3883610 w 5127638"/>
              <a:gd name="connsiteY1162" fmla="*/ 2410154 h 4988059"/>
              <a:gd name="connsiteX1163" fmla="*/ 3870604 w 5127638"/>
              <a:gd name="connsiteY1163" fmla="*/ 2420114 h 4988059"/>
              <a:gd name="connsiteX1164" fmla="*/ 3867435 w 5127638"/>
              <a:gd name="connsiteY1164" fmla="*/ 2426134 h 4988059"/>
              <a:gd name="connsiteX1165" fmla="*/ 3863779 w 5127638"/>
              <a:gd name="connsiteY1165" fmla="*/ 2430530 h 4988059"/>
              <a:gd name="connsiteX1166" fmla="*/ 3866711 w 5127638"/>
              <a:gd name="connsiteY1166" fmla="*/ 2434007 h 4988059"/>
              <a:gd name="connsiteX1167" fmla="*/ 3868174 w 5127638"/>
              <a:gd name="connsiteY1167" fmla="*/ 2442235 h 4988059"/>
              <a:gd name="connsiteX1168" fmla="*/ 3841400 w 5127638"/>
              <a:gd name="connsiteY1168" fmla="*/ 2464241 h 4988059"/>
              <a:gd name="connsiteX1169" fmla="*/ 3834580 w 5127638"/>
              <a:gd name="connsiteY1169" fmla="*/ 2469474 h 4988059"/>
              <a:gd name="connsiteX1170" fmla="*/ 3827697 w 5127638"/>
              <a:gd name="connsiteY1170" fmla="*/ 2483183 h 4988059"/>
              <a:gd name="connsiteX1171" fmla="*/ 3841700 w 5127638"/>
              <a:gd name="connsiteY1171" fmla="*/ 2473345 h 4988059"/>
              <a:gd name="connsiteX1172" fmla="*/ 3863313 w 5127638"/>
              <a:gd name="connsiteY1172" fmla="*/ 2454898 h 4988059"/>
              <a:gd name="connsiteX1173" fmla="*/ 3935841 w 5127638"/>
              <a:gd name="connsiteY1173" fmla="*/ 2402398 h 4988059"/>
              <a:gd name="connsiteX1174" fmla="*/ 3892341 w 5127638"/>
              <a:gd name="connsiteY1174" fmla="*/ 2454433 h 4988059"/>
              <a:gd name="connsiteX1175" fmla="*/ 3924560 w 5127638"/>
              <a:gd name="connsiteY1175" fmla="*/ 2445354 h 4988059"/>
              <a:gd name="connsiteX1176" fmla="*/ 3889678 w 5127638"/>
              <a:gd name="connsiteY1176" fmla="*/ 2476459 h 4988059"/>
              <a:gd name="connsiteX1177" fmla="*/ 3854799 w 5127638"/>
              <a:gd name="connsiteY1177" fmla="*/ 2507563 h 4988059"/>
              <a:gd name="connsiteX1178" fmla="*/ 3903684 w 5127638"/>
              <a:gd name="connsiteY1178" fmla="*/ 2474437 h 4988059"/>
              <a:gd name="connsiteX1179" fmla="*/ 3899235 w 5127638"/>
              <a:gd name="connsiteY1179" fmla="*/ 2481809 h 4988059"/>
              <a:gd name="connsiteX1180" fmla="*/ 3897122 w 5127638"/>
              <a:gd name="connsiteY1180" fmla="*/ 2484815 h 4988059"/>
              <a:gd name="connsiteX1181" fmla="*/ 3855232 w 5127638"/>
              <a:gd name="connsiteY1181" fmla="*/ 2509087 h 4988059"/>
              <a:gd name="connsiteX1182" fmla="*/ 3835102 w 5127638"/>
              <a:gd name="connsiteY1182" fmla="*/ 2520752 h 4988059"/>
              <a:gd name="connsiteX1183" fmla="*/ 3869985 w 5127638"/>
              <a:gd name="connsiteY1183" fmla="*/ 2505949 h 4988059"/>
              <a:gd name="connsiteX1184" fmla="*/ 3891182 w 5127638"/>
              <a:gd name="connsiteY1184" fmla="*/ 2494786 h 4988059"/>
              <a:gd name="connsiteX1185" fmla="*/ 3890720 w 5127638"/>
              <a:gd name="connsiteY1185" fmla="*/ 2497892 h 4988059"/>
              <a:gd name="connsiteX1186" fmla="*/ 3905718 w 5127638"/>
              <a:gd name="connsiteY1186" fmla="*/ 2488245 h 4988059"/>
              <a:gd name="connsiteX1187" fmla="*/ 3967162 w 5127638"/>
              <a:gd name="connsiteY1187" fmla="*/ 2417870 h 4988059"/>
              <a:gd name="connsiteX1188" fmla="*/ 4038124 w 5127638"/>
              <a:gd name="connsiteY1188" fmla="*/ 2336591 h 4988059"/>
              <a:gd name="connsiteX1189" fmla="*/ 4052379 w 5127638"/>
              <a:gd name="connsiteY1189" fmla="*/ 2326326 h 4988059"/>
              <a:gd name="connsiteX1190" fmla="*/ 4074641 w 5127638"/>
              <a:gd name="connsiteY1190" fmla="*/ 2322209 h 4988059"/>
              <a:gd name="connsiteX1191" fmla="*/ 4033681 w 5127638"/>
              <a:gd name="connsiteY1191" fmla="*/ 2385163 h 4988059"/>
              <a:gd name="connsiteX1192" fmla="*/ 3985644 w 5127638"/>
              <a:gd name="connsiteY1192" fmla="*/ 2449041 h 4988059"/>
              <a:gd name="connsiteX1193" fmla="*/ 3976030 w 5127638"/>
              <a:gd name="connsiteY1193" fmla="*/ 2465402 h 4988059"/>
              <a:gd name="connsiteX1194" fmla="*/ 3998173 w 5127638"/>
              <a:gd name="connsiteY1194" fmla="*/ 2453790 h 4988059"/>
              <a:gd name="connsiteX1195" fmla="*/ 3995029 w 5127638"/>
              <a:gd name="connsiteY1195" fmla="*/ 2456635 h 4988059"/>
              <a:gd name="connsiteX1196" fmla="*/ 3967620 w 5127638"/>
              <a:gd name="connsiteY1196" fmla="*/ 2480944 h 4988059"/>
              <a:gd name="connsiteX1197" fmla="*/ 3965784 w 5127638"/>
              <a:gd name="connsiteY1197" fmla="*/ 2482839 h 4988059"/>
              <a:gd name="connsiteX1198" fmla="*/ 3964435 w 5127638"/>
              <a:gd name="connsiteY1198" fmla="*/ 2485134 h 4988059"/>
              <a:gd name="connsiteX1199" fmla="*/ 3972406 w 5127638"/>
              <a:gd name="connsiteY1199" fmla="*/ 2479586 h 4988059"/>
              <a:gd name="connsiteX1200" fmla="*/ 3962914 w 5127638"/>
              <a:gd name="connsiteY1200" fmla="*/ 2497449 h 4988059"/>
              <a:gd name="connsiteX1201" fmla="*/ 3970538 w 5127638"/>
              <a:gd name="connsiteY1201" fmla="*/ 2494495 h 4988059"/>
              <a:gd name="connsiteX1202" fmla="*/ 3990273 w 5127638"/>
              <a:gd name="connsiteY1202" fmla="*/ 2501033 h 4988059"/>
              <a:gd name="connsiteX1203" fmla="*/ 3941121 w 5127638"/>
              <a:gd name="connsiteY1203" fmla="*/ 2554691 h 4988059"/>
              <a:gd name="connsiteX1204" fmla="*/ 3999073 w 5127638"/>
              <a:gd name="connsiteY1204" fmla="*/ 2522023 h 4988059"/>
              <a:gd name="connsiteX1205" fmla="*/ 3994753 w 5127638"/>
              <a:gd name="connsiteY1205" fmla="*/ 2531366 h 4988059"/>
              <a:gd name="connsiteX1206" fmla="*/ 3991086 w 5127638"/>
              <a:gd name="connsiteY1206" fmla="*/ 2535732 h 4988059"/>
              <a:gd name="connsiteX1207" fmla="*/ 3922807 w 5127638"/>
              <a:gd name="connsiteY1207" fmla="*/ 2572738 h 4988059"/>
              <a:gd name="connsiteX1208" fmla="*/ 3914903 w 5127638"/>
              <a:gd name="connsiteY1208" fmla="*/ 2576293 h 4988059"/>
              <a:gd name="connsiteX1209" fmla="*/ 3913390 w 5127638"/>
              <a:gd name="connsiteY1209" fmla="*/ 2582936 h 4988059"/>
              <a:gd name="connsiteX1210" fmla="*/ 3981183 w 5127638"/>
              <a:gd name="connsiteY1210" fmla="*/ 2546183 h 4988059"/>
              <a:gd name="connsiteX1211" fmla="*/ 3983117 w 5127638"/>
              <a:gd name="connsiteY1211" fmla="*/ 2545221 h 4988059"/>
              <a:gd name="connsiteX1212" fmla="*/ 3983021 w 5127638"/>
              <a:gd name="connsiteY1212" fmla="*/ 2545336 h 4988059"/>
              <a:gd name="connsiteX1213" fmla="*/ 3983280 w 5127638"/>
              <a:gd name="connsiteY1213" fmla="*/ 2549137 h 4988059"/>
              <a:gd name="connsiteX1214" fmla="*/ 4004947 w 5127638"/>
              <a:gd name="connsiteY1214" fmla="*/ 2534361 h 4988059"/>
              <a:gd name="connsiteX1215" fmla="*/ 4049744 w 5127638"/>
              <a:gd name="connsiteY1215" fmla="*/ 2512074 h 4988059"/>
              <a:gd name="connsiteX1216" fmla="*/ 4055809 w 5127638"/>
              <a:gd name="connsiteY1216" fmla="*/ 2508728 h 4988059"/>
              <a:gd name="connsiteX1217" fmla="*/ 4039513 w 5127638"/>
              <a:gd name="connsiteY1217" fmla="*/ 2525708 h 4988059"/>
              <a:gd name="connsiteX1218" fmla="*/ 4013180 w 5127638"/>
              <a:gd name="connsiteY1218" fmla="*/ 2551737 h 4988059"/>
              <a:gd name="connsiteX1219" fmla="*/ 3983383 w 5127638"/>
              <a:gd name="connsiteY1219" fmla="*/ 2580873 h 4988059"/>
              <a:gd name="connsiteX1220" fmla="*/ 4014278 w 5127638"/>
              <a:gd name="connsiteY1220" fmla="*/ 2565497 h 4988059"/>
              <a:gd name="connsiteX1221" fmla="*/ 4045399 w 5127638"/>
              <a:gd name="connsiteY1221" fmla="*/ 2542659 h 4988059"/>
              <a:gd name="connsiteX1222" fmla="*/ 4016249 w 5127638"/>
              <a:gd name="connsiteY1222" fmla="*/ 2582323 h 4988059"/>
              <a:gd name="connsiteX1223" fmla="*/ 4008279 w 5127638"/>
              <a:gd name="connsiteY1223" fmla="*/ 2595624 h 4988059"/>
              <a:gd name="connsiteX1224" fmla="*/ 4026414 w 5127638"/>
              <a:gd name="connsiteY1224" fmla="*/ 2578384 h 4988059"/>
              <a:gd name="connsiteX1225" fmla="*/ 4035414 w 5127638"/>
              <a:gd name="connsiteY1225" fmla="*/ 2588516 h 4988059"/>
              <a:gd name="connsiteX1226" fmla="*/ 4071314 w 5127638"/>
              <a:gd name="connsiteY1226" fmla="*/ 2560988 h 4988059"/>
              <a:gd name="connsiteX1227" fmla="*/ 4068851 w 5127638"/>
              <a:gd name="connsiteY1227" fmla="*/ 2572156 h 4988059"/>
              <a:gd name="connsiteX1228" fmla="*/ 4057188 w 5127638"/>
              <a:gd name="connsiteY1228" fmla="*/ 2584051 h 4988059"/>
              <a:gd name="connsiteX1229" fmla="*/ 4067857 w 5127638"/>
              <a:gd name="connsiteY1229" fmla="*/ 2590131 h 4988059"/>
              <a:gd name="connsiteX1230" fmla="*/ 4061933 w 5127638"/>
              <a:gd name="connsiteY1230" fmla="*/ 2593792 h 4988059"/>
              <a:gd name="connsiteX1231" fmla="*/ 4049813 w 5127638"/>
              <a:gd name="connsiteY1231" fmla="*/ 2603950 h 4988059"/>
              <a:gd name="connsiteX1232" fmla="*/ 4049260 w 5127638"/>
              <a:gd name="connsiteY1232" fmla="*/ 2604241 h 4988059"/>
              <a:gd name="connsiteX1233" fmla="*/ 3936435 w 5127638"/>
              <a:gd name="connsiteY1233" fmla="*/ 2664335 h 4988059"/>
              <a:gd name="connsiteX1234" fmla="*/ 3937170 w 5127638"/>
              <a:gd name="connsiteY1234" fmla="*/ 2665336 h 4988059"/>
              <a:gd name="connsiteX1235" fmla="*/ 3937790 w 5127638"/>
              <a:gd name="connsiteY1235" fmla="*/ 2670064 h 4988059"/>
              <a:gd name="connsiteX1236" fmla="*/ 3938407 w 5127638"/>
              <a:gd name="connsiteY1236" fmla="*/ 2674787 h 4988059"/>
              <a:gd name="connsiteX1237" fmla="*/ 3939086 w 5127638"/>
              <a:gd name="connsiteY1237" fmla="*/ 2677295 h 4988059"/>
              <a:gd name="connsiteX1238" fmla="*/ 4069153 w 5127638"/>
              <a:gd name="connsiteY1238" fmla="*/ 2607266 h 4988059"/>
              <a:gd name="connsiteX1239" fmla="*/ 4071528 w 5127638"/>
              <a:gd name="connsiteY1239" fmla="*/ 2606207 h 4988059"/>
              <a:gd name="connsiteX1240" fmla="*/ 4062448 w 5127638"/>
              <a:gd name="connsiteY1240" fmla="*/ 2615934 h 4988059"/>
              <a:gd name="connsiteX1241" fmla="*/ 4061556 w 5127638"/>
              <a:gd name="connsiteY1241" fmla="*/ 2617673 h 4988059"/>
              <a:gd name="connsiteX1242" fmla="*/ 4057978 w 5127638"/>
              <a:gd name="connsiteY1242" fmla="*/ 2619345 h 4988059"/>
              <a:gd name="connsiteX1243" fmla="*/ 3953074 w 5127638"/>
              <a:gd name="connsiteY1243" fmla="*/ 2678560 h 4988059"/>
              <a:gd name="connsiteX1244" fmla="*/ 3941168 w 5127638"/>
              <a:gd name="connsiteY1244" fmla="*/ 2684982 h 4988059"/>
              <a:gd name="connsiteX1245" fmla="*/ 3944573 w 5127638"/>
              <a:gd name="connsiteY1245" fmla="*/ 2697554 h 4988059"/>
              <a:gd name="connsiteX1246" fmla="*/ 3984244 w 5127638"/>
              <a:gd name="connsiteY1246" fmla="*/ 2676489 h 4988059"/>
              <a:gd name="connsiteX1247" fmla="*/ 4077809 w 5127638"/>
              <a:gd name="connsiteY1247" fmla="*/ 2632457 h 4988059"/>
              <a:gd name="connsiteX1248" fmla="*/ 3985570 w 5127638"/>
              <a:gd name="connsiteY1248" fmla="*/ 2683178 h 4988059"/>
              <a:gd name="connsiteX1249" fmla="*/ 3946415 w 5127638"/>
              <a:gd name="connsiteY1249" fmla="*/ 2704356 h 4988059"/>
              <a:gd name="connsiteX1250" fmla="*/ 3947521 w 5127638"/>
              <a:gd name="connsiteY1250" fmla="*/ 2708437 h 4988059"/>
              <a:gd name="connsiteX1251" fmla="*/ 3967870 w 5127638"/>
              <a:gd name="connsiteY1251" fmla="*/ 2696478 h 4988059"/>
              <a:gd name="connsiteX1252" fmla="*/ 4080879 w 5127638"/>
              <a:gd name="connsiteY1252" fmla="*/ 2646499 h 4988059"/>
              <a:gd name="connsiteX1253" fmla="*/ 3955657 w 5127638"/>
              <a:gd name="connsiteY1253" fmla="*/ 2719158 h 4988059"/>
              <a:gd name="connsiteX1254" fmla="*/ 3951149 w 5127638"/>
              <a:gd name="connsiteY1254" fmla="*/ 2721831 h 4988059"/>
              <a:gd name="connsiteX1255" fmla="*/ 3953666 w 5127638"/>
              <a:gd name="connsiteY1255" fmla="*/ 2731126 h 4988059"/>
              <a:gd name="connsiteX1256" fmla="*/ 4067517 w 5127638"/>
              <a:gd name="connsiteY1256" fmla="*/ 2667409 h 4988059"/>
              <a:gd name="connsiteX1257" fmla="*/ 4149144 w 5127638"/>
              <a:gd name="connsiteY1257" fmla="*/ 2637217 h 4988059"/>
              <a:gd name="connsiteX1258" fmla="*/ 4169614 w 5127638"/>
              <a:gd name="connsiteY1258" fmla="*/ 2627373 h 4988059"/>
              <a:gd name="connsiteX1259" fmla="*/ 4184090 w 5127638"/>
              <a:gd name="connsiteY1259" fmla="*/ 2626571 h 4988059"/>
              <a:gd name="connsiteX1260" fmla="*/ 4110334 w 5127638"/>
              <a:gd name="connsiteY1260" fmla="*/ 2667787 h 4988059"/>
              <a:gd name="connsiteX1261" fmla="*/ 3981682 w 5127638"/>
              <a:gd name="connsiteY1261" fmla="*/ 2738002 h 4988059"/>
              <a:gd name="connsiteX1262" fmla="*/ 3960292 w 5127638"/>
              <a:gd name="connsiteY1262" fmla="*/ 2750465 h 4988059"/>
              <a:gd name="connsiteX1263" fmla="*/ 3964125 w 5127638"/>
              <a:gd name="connsiteY1263" fmla="*/ 2755385 h 4988059"/>
              <a:gd name="connsiteX1264" fmla="*/ 3970171 w 5127638"/>
              <a:gd name="connsiteY1264" fmla="*/ 2751819 h 4988059"/>
              <a:gd name="connsiteX1265" fmla="*/ 4097175 w 5127638"/>
              <a:gd name="connsiteY1265" fmla="*/ 2685477 h 4988059"/>
              <a:gd name="connsiteX1266" fmla="*/ 4136237 w 5127638"/>
              <a:gd name="connsiteY1266" fmla="*/ 2666353 h 4988059"/>
              <a:gd name="connsiteX1267" fmla="*/ 4146064 w 5127638"/>
              <a:gd name="connsiteY1267" fmla="*/ 2671309 h 4988059"/>
              <a:gd name="connsiteX1268" fmla="*/ 4157721 w 5127638"/>
              <a:gd name="connsiteY1268" fmla="*/ 2667913 h 4988059"/>
              <a:gd name="connsiteX1269" fmla="*/ 4114340 w 5127638"/>
              <a:gd name="connsiteY1269" fmla="*/ 2698738 h 4988059"/>
              <a:gd name="connsiteX1270" fmla="*/ 4111904 w 5127638"/>
              <a:gd name="connsiteY1270" fmla="*/ 2696123 h 4988059"/>
              <a:gd name="connsiteX1271" fmla="*/ 4146217 w 5127638"/>
              <a:gd name="connsiteY1271" fmla="*/ 2674052 h 4988059"/>
              <a:gd name="connsiteX1272" fmla="*/ 4114340 w 5127638"/>
              <a:gd name="connsiteY1272" fmla="*/ 2698738 h 4988059"/>
              <a:gd name="connsiteX1273" fmla="*/ 4117069 w 5127638"/>
              <a:gd name="connsiteY1273" fmla="*/ 2700220 h 4988059"/>
              <a:gd name="connsiteX1274" fmla="*/ 4104431 w 5127638"/>
              <a:gd name="connsiteY1274" fmla="*/ 2710196 h 4988059"/>
              <a:gd name="connsiteX1275" fmla="*/ 4050312 w 5127638"/>
              <a:gd name="connsiteY1275" fmla="*/ 2736207 h 4988059"/>
              <a:gd name="connsiteX1276" fmla="*/ 3981128 w 5127638"/>
              <a:gd name="connsiteY1276" fmla="*/ 2777214 h 4988059"/>
              <a:gd name="connsiteX1277" fmla="*/ 4000722 w 5127638"/>
              <a:gd name="connsiteY1277" fmla="*/ 2802369 h 4988059"/>
              <a:gd name="connsiteX1278" fmla="*/ 4102727 w 5127638"/>
              <a:gd name="connsiteY1278" fmla="*/ 2903131 h 4988059"/>
              <a:gd name="connsiteX1279" fmla="*/ 4122397 w 5127638"/>
              <a:gd name="connsiteY1279" fmla="*/ 2934191 h 4988059"/>
              <a:gd name="connsiteX1280" fmla="*/ 4149142 w 5127638"/>
              <a:gd name="connsiteY1280" fmla="*/ 2964323 h 4988059"/>
              <a:gd name="connsiteX1281" fmla="*/ 4245381 w 5127638"/>
              <a:gd name="connsiteY1281" fmla="*/ 3039409 h 4988059"/>
              <a:gd name="connsiteX1282" fmla="*/ 4342535 w 5127638"/>
              <a:gd name="connsiteY1282" fmla="*/ 3121587 h 4988059"/>
              <a:gd name="connsiteX1283" fmla="*/ 4376997 w 5127638"/>
              <a:gd name="connsiteY1283" fmla="*/ 3166325 h 4988059"/>
              <a:gd name="connsiteX1284" fmla="*/ 4412389 w 5127638"/>
              <a:gd name="connsiteY1284" fmla="*/ 3218148 h 4988059"/>
              <a:gd name="connsiteX1285" fmla="*/ 4432574 w 5127638"/>
              <a:gd name="connsiteY1285" fmla="*/ 3253950 h 4988059"/>
              <a:gd name="connsiteX1286" fmla="*/ 4459788 w 5127638"/>
              <a:gd name="connsiteY1286" fmla="*/ 3288824 h 4988059"/>
              <a:gd name="connsiteX1287" fmla="*/ 4558999 w 5127638"/>
              <a:gd name="connsiteY1287" fmla="*/ 3391151 h 4988059"/>
              <a:gd name="connsiteX1288" fmla="*/ 4559617 w 5127638"/>
              <a:gd name="connsiteY1288" fmla="*/ 3395875 h 4988059"/>
              <a:gd name="connsiteX1289" fmla="*/ 4560236 w 5127638"/>
              <a:gd name="connsiteY1289" fmla="*/ 3400599 h 4988059"/>
              <a:gd name="connsiteX1290" fmla="*/ 4542589 w 5127638"/>
              <a:gd name="connsiteY1290" fmla="*/ 3401709 h 4988059"/>
              <a:gd name="connsiteX1291" fmla="*/ 4531014 w 5127638"/>
              <a:gd name="connsiteY1291" fmla="*/ 3394816 h 4988059"/>
              <a:gd name="connsiteX1292" fmla="*/ 4418952 w 5127638"/>
              <a:gd name="connsiteY1292" fmla="*/ 3294171 h 4988059"/>
              <a:gd name="connsiteX1293" fmla="*/ 4313390 w 5127638"/>
              <a:gd name="connsiteY1293" fmla="*/ 3192676 h 4988059"/>
              <a:gd name="connsiteX1294" fmla="*/ 4281203 w 5127638"/>
              <a:gd name="connsiteY1294" fmla="*/ 3166859 h 4988059"/>
              <a:gd name="connsiteX1295" fmla="*/ 4248087 w 5127638"/>
              <a:gd name="connsiteY1295" fmla="*/ 3133959 h 4988059"/>
              <a:gd name="connsiteX1296" fmla="*/ 4233773 w 5127638"/>
              <a:gd name="connsiteY1296" fmla="*/ 3134630 h 4988059"/>
              <a:gd name="connsiteX1297" fmla="*/ 4218531 w 5127638"/>
              <a:gd name="connsiteY1297" fmla="*/ 3128221 h 4988059"/>
              <a:gd name="connsiteX1298" fmla="*/ 4216287 w 5127638"/>
              <a:gd name="connsiteY1298" fmla="*/ 3147733 h 4988059"/>
              <a:gd name="connsiteX1299" fmla="*/ 4214042 w 5127638"/>
              <a:gd name="connsiteY1299" fmla="*/ 3167248 h 4988059"/>
              <a:gd name="connsiteX1300" fmla="*/ 4221797 w 5127638"/>
              <a:gd name="connsiteY1300" fmla="*/ 3180645 h 4988059"/>
              <a:gd name="connsiteX1301" fmla="*/ 4236632 w 5127638"/>
              <a:gd name="connsiteY1301" fmla="*/ 3193119 h 4988059"/>
              <a:gd name="connsiteX1302" fmla="*/ 4322669 w 5127638"/>
              <a:gd name="connsiteY1302" fmla="*/ 3263537 h 4988059"/>
              <a:gd name="connsiteX1303" fmla="*/ 4408705 w 5127638"/>
              <a:gd name="connsiteY1303" fmla="*/ 3333957 h 4988059"/>
              <a:gd name="connsiteX1304" fmla="*/ 4444837 w 5127638"/>
              <a:gd name="connsiteY1304" fmla="*/ 3362859 h 4988059"/>
              <a:gd name="connsiteX1305" fmla="*/ 4473805 w 5127638"/>
              <a:gd name="connsiteY1305" fmla="*/ 3392699 h 4988059"/>
              <a:gd name="connsiteX1306" fmla="*/ 4568539 w 5127638"/>
              <a:gd name="connsiteY1306" fmla="*/ 3507283 h 4988059"/>
              <a:gd name="connsiteX1307" fmla="*/ 4682890 w 5127638"/>
              <a:gd name="connsiteY1307" fmla="*/ 3604291 h 4988059"/>
              <a:gd name="connsiteX1308" fmla="*/ 4706700 w 5127638"/>
              <a:gd name="connsiteY1308" fmla="*/ 3639535 h 4988059"/>
              <a:gd name="connsiteX1309" fmla="*/ 4746170 w 5127638"/>
              <a:gd name="connsiteY1309" fmla="*/ 3675231 h 4988059"/>
              <a:gd name="connsiteX1310" fmla="*/ 4790857 w 5127638"/>
              <a:gd name="connsiteY1310" fmla="*/ 3695819 h 4988059"/>
              <a:gd name="connsiteX1311" fmla="*/ 4947249 w 5127638"/>
              <a:gd name="connsiteY1311" fmla="*/ 3790721 h 4988059"/>
              <a:gd name="connsiteX1312" fmla="*/ 5007967 w 5127638"/>
              <a:gd name="connsiteY1312" fmla="*/ 3851281 h 4988059"/>
              <a:gd name="connsiteX1313" fmla="*/ 5069616 w 5127638"/>
              <a:gd name="connsiteY1313" fmla="*/ 3918926 h 4988059"/>
              <a:gd name="connsiteX1314" fmla="*/ 5086923 w 5127638"/>
              <a:gd name="connsiteY1314" fmla="*/ 3950313 h 4988059"/>
              <a:gd name="connsiteX1315" fmla="*/ 5094324 w 5127638"/>
              <a:gd name="connsiteY1315" fmla="*/ 3973687 h 4988059"/>
              <a:gd name="connsiteX1316" fmla="*/ 5075559 w 5127638"/>
              <a:gd name="connsiteY1316" fmla="*/ 3959466 h 4988059"/>
              <a:gd name="connsiteX1317" fmla="*/ 4915209 w 5127638"/>
              <a:gd name="connsiteY1317" fmla="*/ 3853846 h 4988059"/>
              <a:gd name="connsiteX1318" fmla="*/ 4940309 w 5127638"/>
              <a:gd name="connsiteY1318" fmla="*/ 3891737 h 4988059"/>
              <a:gd name="connsiteX1319" fmla="*/ 4995583 w 5127638"/>
              <a:gd name="connsiteY1319" fmla="*/ 3934029 h 4988059"/>
              <a:gd name="connsiteX1320" fmla="*/ 5079200 w 5127638"/>
              <a:gd name="connsiteY1320" fmla="*/ 4024796 h 4988059"/>
              <a:gd name="connsiteX1321" fmla="*/ 5114269 w 5127638"/>
              <a:gd name="connsiteY1321" fmla="*/ 4051841 h 4988059"/>
              <a:gd name="connsiteX1322" fmla="*/ 5115005 w 5127638"/>
              <a:gd name="connsiteY1322" fmla="*/ 4054810 h 4988059"/>
              <a:gd name="connsiteX1323" fmla="*/ 5120780 w 5127638"/>
              <a:gd name="connsiteY1323" fmla="*/ 4094703 h 4988059"/>
              <a:gd name="connsiteX1324" fmla="*/ 5118515 w 5127638"/>
              <a:gd name="connsiteY1324" fmla="*/ 4093622 h 4988059"/>
              <a:gd name="connsiteX1325" fmla="*/ 5099983 w 5127638"/>
              <a:gd name="connsiteY1325" fmla="*/ 4078640 h 4988059"/>
              <a:gd name="connsiteX1326" fmla="*/ 5099983 w 5127638"/>
              <a:gd name="connsiteY1326" fmla="*/ 4078640 h 4988059"/>
              <a:gd name="connsiteX1327" fmla="*/ 5118515 w 5127638"/>
              <a:gd name="connsiteY1327" fmla="*/ 4093622 h 4988059"/>
              <a:gd name="connsiteX1328" fmla="*/ 5121719 w 5127638"/>
              <a:gd name="connsiteY1328" fmla="*/ 4103334 h 4988059"/>
              <a:gd name="connsiteX1329" fmla="*/ 5122052 w 5127638"/>
              <a:gd name="connsiteY1329" fmla="*/ 4103493 h 4988059"/>
              <a:gd name="connsiteX1330" fmla="*/ 5127638 w 5127638"/>
              <a:gd name="connsiteY1330" fmla="*/ 4142098 h 4988059"/>
              <a:gd name="connsiteX1331" fmla="*/ 5118971 w 5127638"/>
              <a:gd name="connsiteY1331" fmla="*/ 4145512 h 4988059"/>
              <a:gd name="connsiteX1332" fmla="*/ 5099492 w 5127638"/>
              <a:gd name="connsiteY1332" fmla="*/ 4132047 h 4988059"/>
              <a:gd name="connsiteX1333" fmla="*/ 5116975 w 5127638"/>
              <a:gd name="connsiteY1333" fmla="*/ 4146297 h 4988059"/>
              <a:gd name="connsiteX1334" fmla="*/ 5077441 w 5127638"/>
              <a:gd name="connsiteY1334" fmla="*/ 4161864 h 4988059"/>
              <a:gd name="connsiteX1335" fmla="*/ 5065907 w 5127638"/>
              <a:gd name="connsiteY1335" fmla="*/ 4173586 h 4988059"/>
              <a:gd name="connsiteX1336" fmla="*/ 5048407 w 5127638"/>
              <a:gd name="connsiteY1336" fmla="*/ 4158892 h 4988059"/>
              <a:gd name="connsiteX1337" fmla="*/ 4976823 w 5127638"/>
              <a:gd name="connsiteY1337" fmla="*/ 4107138 h 4988059"/>
              <a:gd name="connsiteX1338" fmla="*/ 5056200 w 5127638"/>
              <a:gd name="connsiteY1338" fmla="*/ 4187983 h 4988059"/>
              <a:gd name="connsiteX1339" fmla="*/ 5058057 w 5127638"/>
              <a:gd name="connsiteY1339" fmla="*/ 4189339 h 4988059"/>
              <a:gd name="connsiteX1340" fmla="*/ 5062027 w 5127638"/>
              <a:gd name="connsiteY1340" fmla="*/ 4227378 h 4988059"/>
              <a:gd name="connsiteX1341" fmla="*/ 5059155 w 5127638"/>
              <a:gd name="connsiteY1341" fmla="*/ 4229529 h 4988059"/>
              <a:gd name="connsiteX1342" fmla="*/ 4666459 w 5127638"/>
              <a:gd name="connsiteY1342" fmla="*/ 3948322 h 4988059"/>
              <a:gd name="connsiteX1343" fmla="*/ 4528713 w 5127638"/>
              <a:gd name="connsiteY1343" fmla="*/ 3861665 h 4988059"/>
              <a:gd name="connsiteX1344" fmla="*/ 4580608 w 5127638"/>
              <a:gd name="connsiteY1344" fmla="*/ 3924848 h 4988059"/>
              <a:gd name="connsiteX1345" fmla="*/ 4811639 w 5127638"/>
              <a:gd name="connsiteY1345" fmla="*/ 4100349 h 4988059"/>
              <a:gd name="connsiteX1346" fmla="*/ 4754345 w 5127638"/>
              <a:gd name="connsiteY1346" fmla="*/ 4068003 h 4988059"/>
              <a:gd name="connsiteX1347" fmla="*/ 4557699 w 5127638"/>
              <a:gd name="connsiteY1347" fmla="*/ 3931415 h 4988059"/>
              <a:gd name="connsiteX1348" fmla="*/ 4336615 w 5127638"/>
              <a:gd name="connsiteY1348" fmla="*/ 3757933 h 4988059"/>
              <a:gd name="connsiteX1349" fmla="*/ 4397458 w 5127638"/>
              <a:gd name="connsiteY1349" fmla="*/ 3823795 h 4988059"/>
              <a:gd name="connsiteX1350" fmla="*/ 4498385 w 5127638"/>
              <a:gd name="connsiteY1350" fmla="*/ 3909015 h 4988059"/>
              <a:gd name="connsiteX1351" fmla="*/ 4526788 w 5127638"/>
              <a:gd name="connsiteY1351" fmla="*/ 3951892 h 4988059"/>
              <a:gd name="connsiteX1352" fmla="*/ 4570171 w 5127638"/>
              <a:gd name="connsiteY1352" fmla="*/ 3976237 h 4988059"/>
              <a:gd name="connsiteX1353" fmla="*/ 4599235 w 5127638"/>
              <a:gd name="connsiteY1353" fmla="*/ 4020110 h 4988059"/>
              <a:gd name="connsiteX1354" fmla="*/ 4701521 w 5127638"/>
              <a:gd name="connsiteY1354" fmla="*/ 4094386 h 4988059"/>
              <a:gd name="connsiteX1355" fmla="*/ 4641545 w 5127638"/>
              <a:gd name="connsiteY1355" fmla="*/ 4070990 h 4988059"/>
              <a:gd name="connsiteX1356" fmla="*/ 4571701 w 5127638"/>
              <a:gd name="connsiteY1356" fmla="*/ 4019697 h 4988059"/>
              <a:gd name="connsiteX1357" fmla="*/ 4534883 w 5127638"/>
              <a:gd name="connsiteY1357" fmla="*/ 4018261 h 4988059"/>
              <a:gd name="connsiteX1358" fmla="*/ 4390607 w 5127638"/>
              <a:gd name="connsiteY1358" fmla="*/ 3904013 h 4988059"/>
              <a:gd name="connsiteX1359" fmla="*/ 4342006 w 5127638"/>
              <a:gd name="connsiteY1359" fmla="*/ 3861129 h 4988059"/>
              <a:gd name="connsiteX1360" fmla="*/ 4344386 w 5127638"/>
              <a:gd name="connsiteY1360" fmla="*/ 3862856 h 4988059"/>
              <a:gd name="connsiteX1361" fmla="*/ 4349989 w 5127638"/>
              <a:gd name="connsiteY1361" fmla="*/ 3867046 h 4988059"/>
              <a:gd name="connsiteX1362" fmla="*/ 4348775 w 5127638"/>
              <a:gd name="connsiteY1362" fmla="*/ 3866040 h 4988059"/>
              <a:gd name="connsiteX1363" fmla="*/ 4344386 w 5127638"/>
              <a:gd name="connsiteY1363" fmla="*/ 3862856 h 4988059"/>
              <a:gd name="connsiteX1364" fmla="*/ 4341616 w 5127638"/>
              <a:gd name="connsiteY1364" fmla="*/ 3860785 h 4988059"/>
              <a:gd name="connsiteX1365" fmla="*/ 4342006 w 5127638"/>
              <a:gd name="connsiteY1365" fmla="*/ 3861129 h 4988059"/>
              <a:gd name="connsiteX1366" fmla="*/ 4327879 w 5127638"/>
              <a:gd name="connsiteY1366" fmla="*/ 3850875 h 4988059"/>
              <a:gd name="connsiteX1367" fmla="*/ 4284323 w 5127638"/>
              <a:gd name="connsiteY1367" fmla="*/ 3828438 h 4988059"/>
              <a:gd name="connsiteX1368" fmla="*/ 4358129 w 5127638"/>
              <a:gd name="connsiteY1368" fmla="*/ 3885714 h 4988059"/>
              <a:gd name="connsiteX1369" fmla="*/ 4588137 w 5127638"/>
              <a:gd name="connsiteY1369" fmla="*/ 4070500 h 4988059"/>
              <a:gd name="connsiteX1370" fmla="*/ 4649641 w 5127638"/>
              <a:gd name="connsiteY1370" fmla="*/ 4137359 h 4988059"/>
              <a:gd name="connsiteX1371" fmla="*/ 4717466 w 5127638"/>
              <a:gd name="connsiteY1371" fmla="*/ 4198598 h 4988059"/>
              <a:gd name="connsiteX1372" fmla="*/ 4713012 w 5127638"/>
              <a:gd name="connsiteY1372" fmla="*/ 4246021 h 4988059"/>
              <a:gd name="connsiteX1373" fmla="*/ 4871234 w 5127638"/>
              <a:gd name="connsiteY1373" fmla="*/ 4363589 h 4988059"/>
              <a:gd name="connsiteX1374" fmla="*/ 5036326 w 5127638"/>
              <a:gd name="connsiteY1374" fmla="*/ 4486863 h 4988059"/>
              <a:gd name="connsiteX1375" fmla="*/ 5034735 w 5127638"/>
              <a:gd name="connsiteY1375" fmla="*/ 4501480 h 4988059"/>
              <a:gd name="connsiteX1376" fmla="*/ 4929967 w 5127638"/>
              <a:gd name="connsiteY1376" fmla="*/ 4428158 h 4988059"/>
              <a:gd name="connsiteX1377" fmla="*/ 4632148 w 5127638"/>
              <a:gd name="connsiteY1377" fmla="*/ 4219245 h 4988059"/>
              <a:gd name="connsiteX1378" fmla="*/ 4515953 w 5127638"/>
              <a:gd name="connsiteY1378" fmla="*/ 4136966 h 4988059"/>
              <a:gd name="connsiteX1379" fmla="*/ 4425557 w 5127638"/>
              <a:gd name="connsiteY1379" fmla="*/ 4080638 h 4988059"/>
              <a:gd name="connsiteX1380" fmla="*/ 4368262 w 5127638"/>
              <a:gd name="connsiteY1380" fmla="*/ 4048291 h 4988059"/>
              <a:gd name="connsiteX1381" fmla="*/ 4318817 w 5127638"/>
              <a:gd name="connsiteY1381" fmla="*/ 4053786 h 4988059"/>
              <a:gd name="connsiteX1382" fmla="*/ 4499534 w 5127638"/>
              <a:gd name="connsiteY1382" fmla="*/ 4192316 h 4988059"/>
              <a:gd name="connsiteX1383" fmla="*/ 4616312 w 5127638"/>
              <a:gd name="connsiteY1383" fmla="*/ 4301468 h 4988059"/>
              <a:gd name="connsiteX1384" fmla="*/ 4630805 w 5127638"/>
              <a:gd name="connsiteY1384" fmla="*/ 4336342 h 4988059"/>
              <a:gd name="connsiteX1385" fmla="*/ 4769496 w 5127638"/>
              <a:gd name="connsiteY1385" fmla="*/ 4439587 h 4988059"/>
              <a:gd name="connsiteX1386" fmla="*/ 4725749 w 5127638"/>
              <a:gd name="connsiteY1386" fmla="*/ 4425526 h 4988059"/>
              <a:gd name="connsiteX1387" fmla="*/ 4729236 w 5127638"/>
              <a:gd name="connsiteY1387" fmla="*/ 4423871 h 4988059"/>
              <a:gd name="connsiteX1388" fmla="*/ 4735694 w 5127638"/>
              <a:gd name="connsiteY1388" fmla="*/ 4427546 h 4988059"/>
              <a:gd name="connsiteX1389" fmla="*/ 4731479 w 5127638"/>
              <a:gd name="connsiteY1389" fmla="*/ 4422807 h 4988059"/>
              <a:gd name="connsiteX1390" fmla="*/ 4729236 w 5127638"/>
              <a:gd name="connsiteY1390" fmla="*/ 4423871 h 4988059"/>
              <a:gd name="connsiteX1391" fmla="*/ 4717364 w 5127638"/>
              <a:gd name="connsiteY1391" fmla="*/ 4417116 h 4988059"/>
              <a:gd name="connsiteX1392" fmla="*/ 4710781 w 5127638"/>
              <a:gd name="connsiteY1392" fmla="*/ 4410514 h 4988059"/>
              <a:gd name="connsiteX1393" fmla="*/ 4702255 w 5127638"/>
              <a:gd name="connsiteY1393" fmla="*/ 4405221 h 4988059"/>
              <a:gd name="connsiteX1394" fmla="*/ 4668741 w 5127638"/>
              <a:gd name="connsiteY1394" fmla="*/ 4408773 h 4988059"/>
              <a:gd name="connsiteX1395" fmla="*/ 4534011 w 5127638"/>
              <a:gd name="connsiteY1395" fmla="*/ 4311510 h 4988059"/>
              <a:gd name="connsiteX1396" fmla="*/ 4507140 w 5127638"/>
              <a:gd name="connsiteY1396" fmla="*/ 4312095 h 4988059"/>
              <a:gd name="connsiteX1397" fmla="*/ 4348920 w 5127638"/>
              <a:gd name="connsiteY1397" fmla="*/ 4194528 h 4988059"/>
              <a:gd name="connsiteX1398" fmla="*/ 4193716 w 5127638"/>
              <a:gd name="connsiteY1398" fmla="*/ 4066355 h 4988059"/>
              <a:gd name="connsiteX1399" fmla="*/ 4172166 w 5127638"/>
              <a:gd name="connsiteY1399" fmla="*/ 4061980 h 4988059"/>
              <a:gd name="connsiteX1400" fmla="*/ 4318421 w 5127638"/>
              <a:gd name="connsiteY1400" fmla="*/ 4187472 h 4988059"/>
              <a:gd name="connsiteX1401" fmla="*/ 4702784 w 5127638"/>
              <a:gd name="connsiteY1401" fmla="*/ 4492386 h 4988059"/>
              <a:gd name="connsiteX1402" fmla="*/ 4723327 w 5127638"/>
              <a:gd name="connsiteY1402" fmla="*/ 4507135 h 4988059"/>
              <a:gd name="connsiteX1403" fmla="*/ 4707167 w 5127638"/>
              <a:gd name="connsiteY1403" fmla="*/ 4522397 h 4988059"/>
              <a:gd name="connsiteX1404" fmla="*/ 4677695 w 5127638"/>
              <a:gd name="connsiteY1404" fmla="*/ 4545302 h 4988059"/>
              <a:gd name="connsiteX1405" fmla="*/ 4663967 w 5127638"/>
              <a:gd name="connsiteY1405" fmla="*/ 4549000 h 4988059"/>
              <a:gd name="connsiteX1406" fmla="*/ 4618428 w 5127638"/>
              <a:gd name="connsiteY1406" fmla="*/ 4517599 h 4988059"/>
              <a:gd name="connsiteX1407" fmla="*/ 4335972 w 5127638"/>
              <a:gd name="connsiteY1407" fmla="*/ 4309270 h 4988059"/>
              <a:gd name="connsiteX1408" fmla="*/ 4350465 w 5127638"/>
              <a:gd name="connsiteY1408" fmla="*/ 4344144 h 4988059"/>
              <a:gd name="connsiteX1409" fmla="*/ 4180278 w 5127638"/>
              <a:gd name="connsiteY1409" fmla="*/ 4234504 h 4988059"/>
              <a:gd name="connsiteX1410" fmla="*/ 4180278 w 5127638"/>
              <a:gd name="connsiteY1410" fmla="*/ 4234504 h 4988059"/>
              <a:gd name="connsiteX1411" fmla="*/ 4356955 w 5127638"/>
              <a:gd name="connsiteY1411" fmla="*/ 4392928 h 4988059"/>
              <a:gd name="connsiteX1412" fmla="*/ 4328063 w 5127638"/>
              <a:gd name="connsiteY1412" fmla="*/ 4403458 h 4988059"/>
              <a:gd name="connsiteX1413" fmla="*/ 4344575 w 5127638"/>
              <a:gd name="connsiteY1413" fmla="*/ 4428386 h 4988059"/>
              <a:gd name="connsiteX1414" fmla="*/ 4246253 w 5127638"/>
              <a:gd name="connsiteY1414" fmla="*/ 4360093 h 4988059"/>
              <a:gd name="connsiteX1415" fmla="*/ 4149951 w 5127638"/>
              <a:gd name="connsiteY1415" fmla="*/ 4281853 h 4988059"/>
              <a:gd name="connsiteX1416" fmla="*/ 4127041 w 5127638"/>
              <a:gd name="connsiteY1416" fmla="*/ 4288419 h 4988059"/>
              <a:gd name="connsiteX1417" fmla="*/ 4010185 w 5127638"/>
              <a:gd name="connsiteY1417" fmla="*/ 4205143 h 4988059"/>
              <a:gd name="connsiteX1418" fmla="*/ 4087541 w 5127638"/>
              <a:gd name="connsiteY1418" fmla="*/ 4295933 h 4988059"/>
              <a:gd name="connsiteX1419" fmla="*/ 4206341 w 5127638"/>
              <a:gd name="connsiteY1419" fmla="*/ 4395138 h 4988059"/>
              <a:gd name="connsiteX1420" fmla="*/ 4319530 w 5127638"/>
              <a:gd name="connsiteY1420" fmla="*/ 4498060 h 4988059"/>
              <a:gd name="connsiteX1421" fmla="*/ 4367644 w 5127638"/>
              <a:gd name="connsiteY1421" fmla="*/ 4540351 h 4988059"/>
              <a:gd name="connsiteX1422" fmla="*/ 4349288 w 5127638"/>
              <a:gd name="connsiteY1422" fmla="*/ 4541725 h 4988059"/>
              <a:gd name="connsiteX1423" fmla="*/ 4315699 w 5127638"/>
              <a:gd name="connsiteY1423" fmla="*/ 4517455 h 4988059"/>
              <a:gd name="connsiteX1424" fmla="*/ 4200941 w 5127638"/>
              <a:gd name="connsiteY1424" fmla="*/ 4425974 h 4988059"/>
              <a:gd name="connsiteX1425" fmla="*/ 4087051 w 5127638"/>
              <a:gd name="connsiteY1425" fmla="*/ 4349341 h 4988059"/>
              <a:gd name="connsiteX1426" fmla="*/ 4050233 w 5127638"/>
              <a:gd name="connsiteY1426" fmla="*/ 4347906 h 4988059"/>
              <a:gd name="connsiteX1427" fmla="*/ 3946341 w 5127638"/>
              <a:gd name="connsiteY1427" fmla="*/ 4256042 h 4988059"/>
              <a:gd name="connsiteX1428" fmla="*/ 3919392 w 5127638"/>
              <a:gd name="connsiteY1428" fmla="*/ 4282501 h 4988059"/>
              <a:gd name="connsiteX1429" fmla="*/ 3779704 w 5127638"/>
              <a:gd name="connsiteY1429" fmla="*/ 4179918 h 4988059"/>
              <a:gd name="connsiteX1430" fmla="*/ 3779704 w 5127638"/>
              <a:gd name="connsiteY1430" fmla="*/ 4179918 h 4988059"/>
              <a:gd name="connsiteX1431" fmla="*/ 3888556 w 5127638"/>
              <a:gd name="connsiteY1431" fmla="*/ 4277102 h 4988059"/>
              <a:gd name="connsiteX1432" fmla="*/ 4054289 w 5127638"/>
              <a:gd name="connsiteY1432" fmla="*/ 4434167 h 4988059"/>
              <a:gd name="connsiteX1433" fmla="*/ 3910562 w 5127638"/>
              <a:gd name="connsiteY1433" fmla="*/ 4351475 h 4988059"/>
              <a:gd name="connsiteX1434" fmla="*/ 3953457 w 5127638"/>
              <a:gd name="connsiteY1434" fmla="*/ 4429227 h 4988059"/>
              <a:gd name="connsiteX1435" fmla="*/ 3861116 w 5127638"/>
              <a:gd name="connsiteY1435" fmla="*/ 4356969 h 4988059"/>
              <a:gd name="connsiteX1436" fmla="*/ 3768776 w 5127638"/>
              <a:gd name="connsiteY1436" fmla="*/ 4284712 h 4988059"/>
              <a:gd name="connsiteX1437" fmla="*/ 3768776 w 5127638"/>
              <a:gd name="connsiteY1437" fmla="*/ 4284712 h 4988059"/>
              <a:gd name="connsiteX1438" fmla="*/ 3875609 w 5127638"/>
              <a:gd name="connsiteY1438" fmla="*/ 4391844 h 4988059"/>
              <a:gd name="connsiteX1439" fmla="*/ 3850680 w 5127638"/>
              <a:gd name="connsiteY1439" fmla="*/ 4408357 h 4988059"/>
              <a:gd name="connsiteX1440" fmla="*/ 4035943 w 5127638"/>
              <a:gd name="connsiteY1440" fmla="*/ 4579744 h 4988059"/>
              <a:gd name="connsiteX1441" fmla="*/ 3953473 w 5127638"/>
              <a:gd name="connsiteY1441" fmla="*/ 4535381 h 4988059"/>
              <a:gd name="connsiteX1442" fmla="*/ 4113300 w 5127638"/>
              <a:gd name="connsiteY1442" fmla="*/ 4670534 h 4988059"/>
              <a:gd name="connsiteX1443" fmla="*/ 4230423 w 5127638"/>
              <a:gd name="connsiteY1443" fmla="*/ 4779556 h 4988059"/>
              <a:gd name="connsiteX1444" fmla="*/ 4215799 w 5127638"/>
              <a:gd name="connsiteY1444" fmla="*/ 4798580 h 4988059"/>
              <a:gd name="connsiteX1445" fmla="*/ 3980103 w 5127638"/>
              <a:gd name="connsiteY1445" fmla="*/ 4616734 h 4988059"/>
              <a:gd name="connsiteX1446" fmla="*/ 3914221 w 5127638"/>
              <a:gd name="connsiteY1446" fmla="*/ 4571425 h 4988059"/>
              <a:gd name="connsiteX1447" fmla="*/ 3868817 w 5127638"/>
              <a:gd name="connsiteY1447" fmla="*/ 4557027 h 4988059"/>
              <a:gd name="connsiteX1448" fmla="*/ 3880705 w 5127638"/>
              <a:gd name="connsiteY1448" fmla="*/ 4574975 h 4988059"/>
              <a:gd name="connsiteX1449" fmla="*/ 3880875 w 5127638"/>
              <a:gd name="connsiteY1449" fmla="*/ 4629380 h 4988059"/>
              <a:gd name="connsiteX1450" fmla="*/ 3729558 w 5127638"/>
              <a:gd name="connsiteY1450" fmla="*/ 4533064 h 4988059"/>
              <a:gd name="connsiteX1451" fmla="*/ 3841959 w 5127638"/>
              <a:gd name="connsiteY1451" fmla="*/ 4663765 h 4988059"/>
              <a:gd name="connsiteX1452" fmla="*/ 3772039 w 5127638"/>
              <a:gd name="connsiteY1452" fmla="*/ 4638348 h 4988059"/>
              <a:gd name="connsiteX1453" fmla="*/ 3983761 w 5127638"/>
              <a:gd name="connsiteY1453" fmla="*/ 4836684 h 4988059"/>
              <a:gd name="connsiteX1454" fmla="*/ 4091018 w 5127638"/>
              <a:gd name="connsiteY1454" fmla="*/ 4912710 h 4988059"/>
              <a:gd name="connsiteX1455" fmla="*/ 4112813 w 5127638"/>
              <a:gd name="connsiteY1455" fmla="*/ 4931583 h 4988059"/>
              <a:gd name="connsiteX1456" fmla="*/ 4106377 w 5127638"/>
              <a:gd name="connsiteY1456" fmla="*/ 4939746 h 4988059"/>
              <a:gd name="connsiteX1457" fmla="*/ 4099411 w 5127638"/>
              <a:gd name="connsiteY1457" fmla="*/ 4935465 h 4988059"/>
              <a:gd name="connsiteX1458" fmla="*/ 4036679 w 5127638"/>
              <a:gd name="connsiteY1458" fmla="*/ 4890579 h 4988059"/>
              <a:gd name="connsiteX1459" fmla="*/ 3788061 w 5127638"/>
              <a:gd name="connsiteY1459" fmla="*/ 4716684 h 4988059"/>
              <a:gd name="connsiteX1460" fmla="*/ 3703650 w 5127638"/>
              <a:gd name="connsiteY1460" fmla="*/ 4656392 h 4988059"/>
              <a:gd name="connsiteX1461" fmla="*/ 3759170 w 5127638"/>
              <a:gd name="connsiteY1461" fmla="*/ 4727215 h 4988059"/>
              <a:gd name="connsiteX1462" fmla="*/ 3830957 w 5127638"/>
              <a:gd name="connsiteY1462" fmla="*/ 4794435 h 4988059"/>
              <a:gd name="connsiteX1463" fmla="*/ 3724295 w 5127638"/>
              <a:gd name="connsiteY1463" fmla="*/ 4741709 h 4988059"/>
              <a:gd name="connsiteX1464" fmla="*/ 3689833 w 5127638"/>
              <a:gd name="connsiteY1464" fmla="*/ 4728668 h 4988059"/>
              <a:gd name="connsiteX1465" fmla="*/ 3740148 w 5127638"/>
              <a:gd name="connsiteY1465" fmla="*/ 4765639 h 4988059"/>
              <a:gd name="connsiteX1466" fmla="*/ 3724803 w 5127638"/>
              <a:gd name="connsiteY1466" fmla="*/ 4794455 h 4988059"/>
              <a:gd name="connsiteX1467" fmla="*/ 3810162 w 5127638"/>
              <a:gd name="connsiteY1467" fmla="*/ 4871336 h 4988059"/>
              <a:gd name="connsiteX1468" fmla="*/ 3784285 w 5127638"/>
              <a:gd name="connsiteY1468" fmla="*/ 4871260 h 4988059"/>
              <a:gd name="connsiteX1469" fmla="*/ 3750186 w 5127638"/>
              <a:gd name="connsiteY1469" fmla="*/ 4847938 h 4988059"/>
              <a:gd name="connsiteX1470" fmla="*/ 3760673 w 5127638"/>
              <a:gd name="connsiteY1470" fmla="*/ 4854329 h 4988059"/>
              <a:gd name="connsiteX1471" fmla="*/ 3761325 w 5127638"/>
              <a:gd name="connsiteY1471" fmla="*/ 4861791 h 4988059"/>
              <a:gd name="connsiteX1472" fmla="*/ 3667195 w 5127638"/>
              <a:gd name="connsiteY1472" fmla="*/ 4783381 h 4988059"/>
              <a:gd name="connsiteX1473" fmla="*/ 3643739 w 5127638"/>
              <a:gd name="connsiteY1473" fmla="*/ 4760061 h 4988059"/>
              <a:gd name="connsiteX1474" fmla="*/ 3615054 w 5127638"/>
              <a:gd name="connsiteY1474" fmla="*/ 4751820 h 4988059"/>
              <a:gd name="connsiteX1475" fmla="*/ 3386357 w 5127638"/>
              <a:gd name="connsiteY1475" fmla="*/ 4664289 h 4988059"/>
              <a:gd name="connsiteX1476" fmla="*/ 3198011 w 5127638"/>
              <a:gd name="connsiteY1476" fmla="*/ 4500021 h 4988059"/>
              <a:gd name="connsiteX1477" fmla="*/ 3079386 w 5127638"/>
              <a:gd name="connsiteY1477" fmla="*/ 4400686 h 4988059"/>
              <a:gd name="connsiteX1478" fmla="*/ 2960699 w 5127638"/>
              <a:gd name="connsiteY1478" fmla="*/ 4300917 h 4988059"/>
              <a:gd name="connsiteX1479" fmla="*/ 2821424 w 5127638"/>
              <a:gd name="connsiteY1479" fmla="*/ 4190556 h 4988059"/>
              <a:gd name="connsiteX1480" fmla="*/ 2683076 w 5127638"/>
              <a:gd name="connsiteY1480" fmla="*/ 4087280 h 4988059"/>
              <a:gd name="connsiteX1481" fmla="*/ 2527713 w 5127638"/>
              <a:gd name="connsiteY1481" fmla="*/ 4293929 h 4988059"/>
              <a:gd name="connsiteX1482" fmla="*/ 2371422 w 5127638"/>
              <a:gd name="connsiteY1482" fmla="*/ 4493489 h 4988059"/>
              <a:gd name="connsiteX1483" fmla="*/ 2226590 w 5127638"/>
              <a:gd name="connsiteY1483" fmla="*/ 4624777 h 4988059"/>
              <a:gd name="connsiteX1484" fmla="*/ 2054941 w 5127638"/>
              <a:gd name="connsiteY1484" fmla="*/ 4716222 h 4988059"/>
              <a:gd name="connsiteX1485" fmla="*/ 1997076 w 5127638"/>
              <a:gd name="connsiteY1485" fmla="*/ 4714301 h 4988059"/>
              <a:gd name="connsiteX1486" fmla="*/ 1892193 w 5127638"/>
              <a:gd name="connsiteY1486" fmla="*/ 4692423 h 4988059"/>
              <a:gd name="connsiteX1487" fmla="*/ 1785740 w 5127638"/>
              <a:gd name="connsiteY1487" fmla="*/ 4713490 h 4988059"/>
              <a:gd name="connsiteX1488" fmla="*/ 1771897 w 5127638"/>
              <a:gd name="connsiteY1488" fmla="*/ 4717676 h 4988059"/>
              <a:gd name="connsiteX1489" fmla="*/ 1756316 w 5127638"/>
              <a:gd name="connsiteY1489" fmla="*/ 4707845 h 4988059"/>
              <a:gd name="connsiteX1490" fmla="*/ 1674435 w 5127638"/>
              <a:gd name="connsiteY1490" fmla="*/ 4661585 h 4988059"/>
              <a:gd name="connsiteX1491" fmla="*/ 1641162 w 5127638"/>
              <a:gd name="connsiteY1491" fmla="*/ 4635996 h 4988059"/>
              <a:gd name="connsiteX1492" fmla="*/ 1656468 w 5127638"/>
              <a:gd name="connsiteY1492" fmla="*/ 4596747 h 4988059"/>
              <a:gd name="connsiteX1493" fmla="*/ 1611228 w 5127638"/>
              <a:gd name="connsiteY1493" fmla="*/ 4618297 h 4988059"/>
              <a:gd name="connsiteX1494" fmla="*/ 1566915 w 5127638"/>
              <a:gd name="connsiteY1494" fmla="*/ 4646937 h 4988059"/>
              <a:gd name="connsiteX1495" fmla="*/ 1533421 w 5127638"/>
              <a:gd name="connsiteY1495" fmla="*/ 4684774 h 4988059"/>
              <a:gd name="connsiteX1496" fmla="*/ 1499902 w 5127638"/>
              <a:gd name="connsiteY1496" fmla="*/ 4722437 h 4988059"/>
              <a:gd name="connsiteX1497" fmla="*/ 1456321 w 5127638"/>
              <a:gd name="connsiteY1497" fmla="*/ 4756636 h 4988059"/>
              <a:gd name="connsiteX1498" fmla="*/ 1455940 w 5127638"/>
              <a:gd name="connsiteY1498" fmla="*/ 4756935 h 4988059"/>
              <a:gd name="connsiteX1499" fmla="*/ 1454700 w 5127638"/>
              <a:gd name="connsiteY1499" fmla="*/ 4757469 h 4988059"/>
              <a:gd name="connsiteX1500" fmla="*/ 1389118 w 5127638"/>
              <a:gd name="connsiteY1500" fmla="*/ 4804310 h 4988059"/>
              <a:gd name="connsiteX1501" fmla="*/ 1195965 w 5127638"/>
              <a:gd name="connsiteY1501" fmla="*/ 4939412 h 4988059"/>
              <a:gd name="connsiteX1502" fmla="*/ 1129327 w 5127638"/>
              <a:gd name="connsiteY1502" fmla="*/ 4977750 h 4988059"/>
              <a:gd name="connsiteX1503" fmla="*/ 1237078 w 5127638"/>
              <a:gd name="connsiteY1503" fmla="*/ 4897539 h 4988059"/>
              <a:gd name="connsiteX1504" fmla="*/ 1401567 w 5127638"/>
              <a:gd name="connsiteY1504" fmla="*/ 4743450 h 4988059"/>
              <a:gd name="connsiteX1505" fmla="*/ 1347244 w 5127638"/>
              <a:gd name="connsiteY1505" fmla="*/ 4763197 h 4988059"/>
              <a:gd name="connsiteX1506" fmla="*/ 1434570 w 5127638"/>
              <a:gd name="connsiteY1506" fmla="*/ 4661654 h 4988059"/>
              <a:gd name="connsiteX1507" fmla="*/ 1317010 w 5127638"/>
              <a:gd name="connsiteY1507" fmla="*/ 4736484 h 4988059"/>
              <a:gd name="connsiteX1508" fmla="*/ 1317143 w 5127638"/>
              <a:gd name="connsiteY1508" fmla="*/ 4694216 h 4988059"/>
              <a:gd name="connsiteX1509" fmla="*/ 1326380 w 5127638"/>
              <a:gd name="connsiteY1509" fmla="*/ 4680271 h 4988059"/>
              <a:gd name="connsiteX1510" fmla="*/ 1291103 w 5127638"/>
              <a:gd name="connsiteY1510" fmla="*/ 4691457 h 4988059"/>
              <a:gd name="connsiteX1511" fmla="*/ 1239921 w 5127638"/>
              <a:gd name="connsiteY1511" fmla="*/ 4726658 h 4988059"/>
              <a:gd name="connsiteX1512" fmla="*/ 976899 w 5127638"/>
              <a:gd name="connsiteY1512" fmla="*/ 4929586 h 4988059"/>
              <a:gd name="connsiteX1513" fmla="*/ 921980 w 5127638"/>
              <a:gd name="connsiteY1513" fmla="*/ 4969452 h 4988059"/>
              <a:gd name="connsiteX1514" fmla="*/ 927710 w 5127638"/>
              <a:gd name="connsiteY1514" fmla="*/ 4958640 h 4988059"/>
              <a:gd name="connsiteX1515" fmla="*/ 928415 w 5127638"/>
              <a:gd name="connsiteY1515" fmla="*/ 4946898 h 4988059"/>
              <a:gd name="connsiteX1516" fmla="*/ 1038320 w 5127638"/>
              <a:gd name="connsiteY1516" fmla="*/ 4859786 h 4988059"/>
              <a:gd name="connsiteX1517" fmla="*/ 1136438 w 5127638"/>
              <a:gd name="connsiteY1517" fmla="*/ 4768456 h 4988059"/>
              <a:gd name="connsiteX1518" fmla="*/ 1260608 w 5127638"/>
              <a:gd name="connsiteY1518" fmla="*/ 4663454 h 4988059"/>
              <a:gd name="connsiteX1519" fmla="*/ 1196536 w 5127638"/>
              <a:gd name="connsiteY1519" fmla="*/ 4697920 h 4988059"/>
              <a:gd name="connsiteX1520" fmla="*/ 1340469 w 5127638"/>
              <a:gd name="connsiteY1520" fmla="*/ 4564769 h 4988059"/>
              <a:gd name="connsiteX1521" fmla="*/ 1321101 w 5127638"/>
              <a:gd name="connsiteY1521" fmla="*/ 4551939 h 4988059"/>
              <a:gd name="connsiteX1522" fmla="*/ 1404102 w 5127638"/>
              <a:gd name="connsiteY1522" fmla="*/ 4468707 h 4988059"/>
              <a:gd name="connsiteX1523" fmla="*/ 1404102 w 5127638"/>
              <a:gd name="connsiteY1523" fmla="*/ 4468707 h 4988059"/>
              <a:gd name="connsiteX1524" fmla="*/ 1332361 w 5127638"/>
              <a:gd name="connsiteY1524" fmla="*/ 4524844 h 4988059"/>
              <a:gd name="connsiteX1525" fmla="*/ 1260622 w 5127638"/>
              <a:gd name="connsiteY1525" fmla="*/ 4580982 h 4988059"/>
              <a:gd name="connsiteX1526" fmla="*/ 1293947 w 5127638"/>
              <a:gd name="connsiteY1526" fmla="*/ 4520576 h 4988059"/>
              <a:gd name="connsiteX1527" fmla="*/ 1182283 w 5127638"/>
              <a:gd name="connsiteY1527" fmla="*/ 4584820 h 4988059"/>
              <a:gd name="connsiteX1528" fmla="*/ 1311043 w 5127638"/>
              <a:gd name="connsiteY1528" fmla="*/ 4462795 h 4988059"/>
              <a:gd name="connsiteX1529" fmla="*/ 1395612 w 5127638"/>
              <a:gd name="connsiteY1529" fmla="*/ 4387291 h 4988059"/>
              <a:gd name="connsiteX1530" fmla="*/ 1287088 w 5127638"/>
              <a:gd name="connsiteY1530" fmla="*/ 4466989 h 4988059"/>
              <a:gd name="connsiteX1531" fmla="*/ 1266150 w 5127638"/>
              <a:gd name="connsiteY1531" fmla="*/ 4446433 h 4988059"/>
              <a:gd name="connsiteX1532" fmla="*/ 1185435 w 5127638"/>
              <a:gd name="connsiteY1532" fmla="*/ 4517803 h 4988059"/>
              <a:gd name="connsiteX1533" fmla="*/ 1156830 w 5127638"/>
              <a:gd name="connsiteY1533" fmla="*/ 4518918 h 4988059"/>
              <a:gd name="connsiteX1534" fmla="*/ 1068349 w 5127638"/>
              <a:gd name="connsiteY1534" fmla="*/ 4578455 h 4988059"/>
              <a:gd name="connsiteX1535" fmla="*/ 888858 w 5127638"/>
              <a:gd name="connsiteY1535" fmla="*/ 4714804 h 4988059"/>
              <a:gd name="connsiteX1536" fmla="*/ 1064153 w 5127638"/>
              <a:gd name="connsiteY1536" fmla="*/ 4554498 h 4988059"/>
              <a:gd name="connsiteX1537" fmla="*/ 1156450 w 5127638"/>
              <a:gd name="connsiteY1537" fmla="*/ 4477425 h 4988059"/>
              <a:gd name="connsiteX1538" fmla="*/ 1216548 w 5127638"/>
              <a:gd name="connsiteY1538" fmla="*/ 4406889 h 4988059"/>
              <a:gd name="connsiteX1539" fmla="*/ 1125762 w 5127638"/>
              <a:gd name="connsiteY1539" fmla="*/ 4471587 h 4988059"/>
              <a:gd name="connsiteX1540" fmla="*/ 1107965 w 5127638"/>
              <a:gd name="connsiteY1540" fmla="*/ 4466485 h 4988059"/>
              <a:gd name="connsiteX1541" fmla="*/ 1033145 w 5127638"/>
              <a:gd name="connsiteY1541" fmla="*/ 4527271 h 4988059"/>
              <a:gd name="connsiteX1542" fmla="*/ 956758 w 5127638"/>
              <a:gd name="connsiteY1542" fmla="*/ 4580329 h 4988059"/>
              <a:gd name="connsiteX1543" fmla="*/ 969586 w 5127638"/>
              <a:gd name="connsiteY1543" fmla="*/ 4560962 h 4988059"/>
              <a:gd name="connsiteX1544" fmla="*/ 947139 w 5127638"/>
              <a:gd name="connsiteY1544" fmla="*/ 4552780 h 4988059"/>
              <a:gd name="connsiteX1545" fmla="*/ 1084401 w 5127638"/>
              <a:gd name="connsiteY1545" fmla="*/ 4429700 h 4988059"/>
              <a:gd name="connsiteX1546" fmla="*/ 1084401 w 5127638"/>
              <a:gd name="connsiteY1546" fmla="*/ 4429700 h 4988059"/>
              <a:gd name="connsiteX1547" fmla="*/ 952181 w 5127638"/>
              <a:gd name="connsiteY1547" fmla="*/ 4514880 h 4988059"/>
              <a:gd name="connsiteX1548" fmla="*/ 963441 w 5127638"/>
              <a:gd name="connsiteY1548" fmla="*/ 4487786 h 4988059"/>
              <a:gd name="connsiteX1549" fmla="*/ 743998 w 5127638"/>
              <a:gd name="connsiteY1549" fmla="*/ 4649639 h 4988059"/>
              <a:gd name="connsiteX1550" fmla="*/ 714802 w 5127638"/>
              <a:gd name="connsiteY1550" fmla="*/ 4669771 h 4988059"/>
              <a:gd name="connsiteX1551" fmla="*/ 714358 w 5127638"/>
              <a:gd name="connsiteY1551" fmla="*/ 4669663 h 4988059"/>
              <a:gd name="connsiteX1552" fmla="*/ 643776 w 5127638"/>
              <a:gd name="connsiteY1552" fmla="*/ 4654954 h 4988059"/>
              <a:gd name="connsiteX1553" fmla="*/ 678461 w 5127638"/>
              <a:gd name="connsiteY1553" fmla="*/ 4630051 h 4988059"/>
              <a:gd name="connsiteX1554" fmla="*/ 977078 w 5127638"/>
              <a:gd name="connsiteY1554" fmla="*/ 4393160 h 4988059"/>
              <a:gd name="connsiteX1555" fmla="*/ 1090704 w 5127638"/>
              <a:gd name="connsiteY1555" fmla="*/ 4295664 h 4988059"/>
              <a:gd name="connsiteX1556" fmla="*/ 1073962 w 5127638"/>
              <a:gd name="connsiteY1556" fmla="*/ 4299063 h 4988059"/>
              <a:gd name="connsiteX1557" fmla="*/ 953383 w 5127638"/>
              <a:gd name="connsiteY1557" fmla="*/ 4398642 h 4988059"/>
              <a:gd name="connsiteX1558" fmla="*/ 830460 w 5127638"/>
              <a:gd name="connsiteY1558" fmla="*/ 4489981 h 4988059"/>
              <a:gd name="connsiteX1559" fmla="*/ 809582 w 5127638"/>
              <a:gd name="connsiteY1559" fmla="*/ 4489527 h 4988059"/>
              <a:gd name="connsiteX1560" fmla="*/ 704912 w 5127638"/>
              <a:gd name="connsiteY1560" fmla="*/ 4565091 h 4988059"/>
              <a:gd name="connsiteX1561" fmla="*/ 678872 w 5127638"/>
              <a:gd name="connsiteY1561" fmla="*/ 4562332 h 4988059"/>
              <a:gd name="connsiteX1562" fmla="*/ 672248 w 5127638"/>
              <a:gd name="connsiteY1562" fmla="*/ 4566443 h 4988059"/>
              <a:gd name="connsiteX1563" fmla="*/ 667134 w 5127638"/>
              <a:gd name="connsiteY1563" fmla="*/ 4571573 h 4988059"/>
              <a:gd name="connsiteX1564" fmla="*/ 652894 w 5127638"/>
              <a:gd name="connsiteY1564" fmla="*/ 4579676 h 4988059"/>
              <a:gd name="connsiteX1565" fmla="*/ 660621 w 5127638"/>
              <a:gd name="connsiteY1565" fmla="*/ 4578107 h 4988059"/>
              <a:gd name="connsiteX1566" fmla="*/ 626633 w 5127638"/>
              <a:gd name="connsiteY1566" fmla="*/ 4589031 h 4988059"/>
              <a:gd name="connsiteX1567" fmla="*/ 734383 w 5127638"/>
              <a:gd name="connsiteY1567" fmla="*/ 4508819 h 4988059"/>
              <a:gd name="connsiteX1568" fmla="*/ 745642 w 5127638"/>
              <a:gd name="connsiteY1568" fmla="*/ 4481725 h 4988059"/>
              <a:gd name="connsiteX1569" fmla="*/ 836369 w 5127638"/>
              <a:gd name="connsiteY1569" fmla="*/ 4396924 h 4988059"/>
              <a:gd name="connsiteX1570" fmla="*/ 976769 w 5127638"/>
              <a:gd name="connsiteY1570" fmla="*/ 4289298 h 4988059"/>
              <a:gd name="connsiteX1571" fmla="*/ 938355 w 5127638"/>
              <a:gd name="connsiteY1571" fmla="*/ 4285029 h 4988059"/>
              <a:gd name="connsiteX1572" fmla="*/ 893842 w 5127638"/>
              <a:gd name="connsiteY1572" fmla="*/ 4310160 h 4988059"/>
              <a:gd name="connsiteX1573" fmla="*/ 823612 w 5127638"/>
              <a:gd name="connsiteY1573" fmla="*/ 4353922 h 4988059"/>
              <a:gd name="connsiteX1574" fmla="*/ 733340 w 5127638"/>
              <a:gd name="connsiteY1574" fmla="*/ 4417845 h 4988059"/>
              <a:gd name="connsiteX1575" fmla="*/ 281964 w 5127638"/>
              <a:gd name="connsiteY1575" fmla="*/ 4734114 h 4988059"/>
              <a:gd name="connsiteX1576" fmla="*/ 190916 w 5127638"/>
              <a:gd name="connsiteY1576" fmla="*/ 4797524 h 4988059"/>
              <a:gd name="connsiteX1577" fmla="*/ 244122 w 5127638"/>
              <a:gd name="connsiteY1577" fmla="*/ 4749173 h 4988059"/>
              <a:gd name="connsiteX1578" fmla="*/ 547593 w 5127638"/>
              <a:gd name="connsiteY1578" fmla="*/ 4529987 h 4988059"/>
              <a:gd name="connsiteX1579" fmla="*/ 670515 w 5127638"/>
              <a:gd name="connsiteY1579" fmla="*/ 4438648 h 4988059"/>
              <a:gd name="connsiteX1580" fmla="*/ 667055 w 5127638"/>
              <a:gd name="connsiteY1580" fmla="*/ 4401804 h 4988059"/>
              <a:gd name="connsiteX1581" fmla="*/ 719748 w 5127638"/>
              <a:gd name="connsiteY1581" fmla="*/ 4354227 h 4988059"/>
              <a:gd name="connsiteX1582" fmla="*/ 767533 w 5127638"/>
              <a:gd name="connsiteY1582" fmla="*/ 4302284 h 4988059"/>
              <a:gd name="connsiteX1583" fmla="*/ 946227 w 5127638"/>
              <a:gd name="connsiteY1583" fmla="*/ 4158721 h 4988059"/>
              <a:gd name="connsiteX1584" fmla="*/ 1003568 w 5127638"/>
              <a:gd name="connsiteY1584" fmla="*/ 4114223 h 4988059"/>
              <a:gd name="connsiteX1585" fmla="*/ 969730 w 5127638"/>
              <a:gd name="connsiteY1585" fmla="*/ 4131655 h 4988059"/>
              <a:gd name="connsiteX1586" fmla="*/ 958750 w 5127638"/>
              <a:gd name="connsiteY1586" fmla="*/ 4139623 h 4988059"/>
              <a:gd name="connsiteX1587" fmla="*/ 959056 w 5127638"/>
              <a:gd name="connsiteY1587" fmla="*/ 4139353 h 4988059"/>
              <a:gd name="connsiteX1588" fmla="*/ 956885 w 5127638"/>
              <a:gd name="connsiteY1588" fmla="*/ 4140977 h 4988059"/>
              <a:gd name="connsiteX1589" fmla="*/ 953495 w 5127638"/>
              <a:gd name="connsiteY1589" fmla="*/ 4143437 h 4988059"/>
              <a:gd name="connsiteX1590" fmla="*/ 952551 w 5127638"/>
              <a:gd name="connsiteY1590" fmla="*/ 4144218 h 4988059"/>
              <a:gd name="connsiteX1591" fmla="*/ 956885 w 5127638"/>
              <a:gd name="connsiteY1591" fmla="*/ 4140977 h 4988059"/>
              <a:gd name="connsiteX1592" fmla="*/ 958750 w 5127638"/>
              <a:gd name="connsiteY1592" fmla="*/ 4139623 h 4988059"/>
              <a:gd name="connsiteX1593" fmla="*/ 920996 w 5127638"/>
              <a:gd name="connsiteY1593" fmla="*/ 4172938 h 4988059"/>
              <a:gd name="connsiteX1594" fmla="*/ 808907 w 5127638"/>
              <a:gd name="connsiteY1594" fmla="*/ 4261699 h 4988059"/>
              <a:gd name="connsiteX1595" fmla="*/ 780302 w 5127638"/>
              <a:gd name="connsiteY1595" fmla="*/ 4262814 h 4988059"/>
              <a:gd name="connsiteX1596" fmla="*/ 726038 w 5127638"/>
              <a:gd name="connsiteY1596" fmla="*/ 4302664 h 4988059"/>
              <a:gd name="connsiteX1597" fmla="*/ 679444 w 5127638"/>
              <a:gd name="connsiteY1597" fmla="*/ 4320841 h 4988059"/>
              <a:gd name="connsiteX1598" fmla="*/ 758911 w 5127638"/>
              <a:gd name="connsiteY1598" fmla="*/ 4263135 h 4988059"/>
              <a:gd name="connsiteX1599" fmla="*/ 781489 w 5127638"/>
              <a:gd name="connsiteY1599" fmla="*/ 4229049 h 4988059"/>
              <a:gd name="connsiteX1600" fmla="*/ 815196 w 5127638"/>
              <a:gd name="connsiteY1600" fmla="*/ 4210137 h 4988059"/>
              <a:gd name="connsiteX1601" fmla="*/ 837262 w 5127638"/>
              <a:gd name="connsiteY1601" fmla="*/ 4176824 h 4988059"/>
              <a:gd name="connsiteX1602" fmla="*/ 915672 w 5127638"/>
              <a:gd name="connsiteY1602" fmla="*/ 4110616 h 4988059"/>
              <a:gd name="connsiteX1603" fmla="*/ 962942 w 5127638"/>
              <a:gd name="connsiteY1603" fmla="*/ 4059447 h 4988059"/>
              <a:gd name="connsiteX1604" fmla="*/ 791181 w 5127638"/>
              <a:gd name="connsiteY1604" fmla="*/ 4194227 h 4988059"/>
              <a:gd name="connsiteX1605" fmla="*/ 638404 w 5127638"/>
              <a:gd name="connsiteY1605" fmla="*/ 4300344 h 4988059"/>
              <a:gd name="connsiteX1606" fmla="*/ 593891 w 5127638"/>
              <a:gd name="connsiteY1606" fmla="*/ 4325474 h 4988059"/>
              <a:gd name="connsiteX1607" fmla="*/ 773381 w 5127638"/>
              <a:gd name="connsiteY1607" fmla="*/ 4189125 h 4988059"/>
              <a:gd name="connsiteX1608" fmla="*/ 813699 w 5127638"/>
              <a:gd name="connsiteY1608" fmla="*/ 4140038 h 4988059"/>
              <a:gd name="connsiteX1609" fmla="*/ 706685 w 5127638"/>
              <a:gd name="connsiteY1609" fmla="*/ 4207362 h 4988059"/>
              <a:gd name="connsiteX1610" fmla="*/ 386855 w 5127638"/>
              <a:gd name="connsiteY1610" fmla="*/ 4436390 h 4988059"/>
              <a:gd name="connsiteX1611" fmla="*/ 389642 w 5127638"/>
              <a:gd name="connsiteY1611" fmla="*/ 4403964 h 4988059"/>
              <a:gd name="connsiteX1612" fmla="*/ 403890 w 5127638"/>
              <a:gd name="connsiteY1612" fmla="*/ 4393557 h 4988059"/>
              <a:gd name="connsiteX1613" fmla="*/ 465559 w 5127638"/>
              <a:gd name="connsiteY1613" fmla="*/ 4330748 h 4988059"/>
              <a:gd name="connsiteX1614" fmla="*/ 409943 w 5127638"/>
              <a:gd name="connsiteY1614" fmla="*/ 4370956 h 4988059"/>
              <a:gd name="connsiteX1615" fmla="*/ 391121 w 5127638"/>
              <a:gd name="connsiteY1615" fmla="*/ 4386761 h 4988059"/>
              <a:gd name="connsiteX1616" fmla="*/ 394402 w 5127638"/>
              <a:gd name="connsiteY1616" fmla="*/ 4348584 h 4988059"/>
              <a:gd name="connsiteX1617" fmla="*/ 390741 w 5127638"/>
              <a:gd name="connsiteY1617" fmla="*/ 4329834 h 4988059"/>
              <a:gd name="connsiteX1618" fmla="*/ 379988 w 5127638"/>
              <a:gd name="connsiteY1618" fmla="*/ 4312010 h 4988059"/>
              <a:gd name="connsiteX1619" fmla="*/ 368263 w 5127638"/>
              <a:gd name="connsiteY1619" fmla="*/ 4314298 h 4988059"/>
              <a:gd name="connsiteX1620" fmla="*/ 369875 w 5127638"/>
              <a:gd name="connsiteY1620" fmla="*/ 4308608 h 4988059"/>
              <a:gd name="connsiteX1621" fmla="*/ 369875 w 5127638"/>
              <a:gd name="connsiteY1621" fmla="*/ 4308608 h 4988059"/>
              <a:gd name="connsiteX1622" fmla="*/ 363434 w 5127638"/>
              <a:gd name="connsiteY1622" fmla="*/ 4309496 h 4988059"/>
              <a:gd name="connsiteX1623" fmla="*/ 356967 w 5127638"/>
              <a:gd name="connsiteY1623" fmla="*/ 4318234 h 4988059"/>
              <a:gd name="connsiteX1624" fmla="*/ 343378 w 5127638"/>
              <a:gd name="connsiteY1624" fmla="*/ 4326422 h 4988059"/>
              <a:gd name="connsiteX1625" fmla="*/ 330249 w 5127638"/>
              <a:gd name="connsiteY1625" fmla="*/ 4334151 h 4988059"/>
              <a:gd name="connsiteX1626" fmla="*/ 318052 w 5127638"/>
              <a:gd name="connsiteY1626" fmla="*/ 4348970 h 4988059"/>
              <a:gd name="connsiteX1627" fmla="*/ 293032 w 5127638"/>
              <a:gd name="connsiteY1627" fmla="*/ 4355851 h 4988059"/>
              <a:gd name="connsiteX1628" fmla="*/ 283298 w 5127638"/>
              <a:gd name="connsiteY1628" fmla="*/ 4346761 h 4988059"/>
              <a:gd name="connsiteX1629" fmla="*/ 282966 w 5127638"/>
              <a:gd name="connsiteY1629" fmla="*/ 4345585 h 4988059"/>
              <a:gd name="connsiteX1630" fmla="*/ 295732 w 5127638"/>
              <a:gd name="connsiteY1630" fmla="*/ 4336402 h 4988059"/>
              <a:gd name="connsiteX1631" fmla="*/ 450983 w 5127638"/>
              <a:gd name="connsiteY1631" fmla="*/ 4196258 h 4988059"/>
              <a:gd name="connsiteX1632" fmla="*/ 493927 w 5127638"/>
              <a:gd name="connsiteY1632" fmla="*/ 4163401 h 4988059"/>
              <a:gd name="connsiteX1633" fmla="*/ 513427 w 5127638"/>
              <a:gd name="connsiteY1633" fmla="*/ 4133963 h 4988059"/>
              <a:gd name="connsiteX1634" fmla="*/ 348557 w 5127638"/>
              <a:gd name="connsiteY1634" fmla="*/ 4246559 h 4988059"/>
              <a:gd name="connsiteX1635" fmla="*/ 269845 w 5127638"/>
              <a:gd name="connsiteY1635" fmla="*/ 4301041 h 4988059"/>
              <a:gd name="connsiteX1636" fmla="*/ 264312 w 5127638"/>
              <a:gd name="connsiteY1636" fmla="*/ 4282835 h 4988059"/>
              <a:gd name="connsiteX1637" fmla="*/ 300906 w 5127638"/>
              <a:gd name="connsiteY1637" fmla="*/ 4256234 h 4988059"/>
              <a:gd name="connsiteX1638" fmla="*/ 383452 w 5127638"/>
              <a:gd name="connsiteY1638" fmla="*/ 4193879 h 4988059"/>
              <a:gd name="connsiteX1639" fmla="*/ 386984 w 5127638"/>
              <a:gd name="connsiteY1639" fmla="*/ 4168354 h 4988059"/>
              <a:gd name="connsiteX1640" fmla="*/ 407540 w 5127638"/>
              <a:gd name="connsiteY1640" fmla="*/ 4147418 h 4988059"/>
              <a:gd name="connsiteX1641" fmla="*/ 298955 w 5127638"/>
              <a:gd name="connsiteY1641" fmla="*/ 4207014 h 4988059"/>
              <a:gd name="connsiteX1642" fmla="*/ 299750 w 5127638"/>
              <a:gd name="connsiteY1642" fmla="*/ 4199822 h 4988059"/>
              <a:gd name="connsiteX1643" fmla="*/ 305626 w 5127638"/>
              <a:gd name="connsiteY1643" fmla="*/ 4196943 h 4988059"/>
              <a:gd name="connsiteX1644" fmla="*/ 299961 w 5127638"/>
              <a:gd name="connsiteY1644" fmla="*/ 4197927 h 4988059"/>
              <a:gd name="connsiteX1645" fmla="*/ 299750 w 5127638"/>
              <a:gd name="connsiteY1645" fmla="*/ 4199822 h 4988059"/>
              <a:gd name="connsiteX1646" fmla="*/ 266360 w 5127638"/>
              <a:gd name="connsiteY1646" fmla="*/ 4216179 h 4988059"/>
              <a:gd name="connsiteX1647" fmla="*/ 238925 w 5127638"/>
              <a:gd name="connsiteY1647" fmla="*/ 4235302 h 4988059"/>
              <a:gd name="connsiteX1648" fmla="*/ 234158 w 5127638"/>
              <a:gd name="connsiteY1648" fmla="*/ 4227607 h 4988059"/>
              <a:gd name="connsiteX1649" fmla="*/ 208817 w 5127638"/>
              <a:gd name="connsiteY1649" fmla="*/ 4205861 h 4988059"/>
              <a:gd name="connsiteX1650" fmla="*/ 137268 w 5127638"/>
              <a:gd name="connsiteY1650" fmla="*/ 4209182 h 4988059"/>
              <a:gd name="connsiteX1651" fmla="*/ 86612 w 5127638"/>
              <a:gd name="connsiteY1651" fmla="*/ 4225435 h 4988059"/>
              <a:gd name="connsiteX1652" fmla="*/ 35950 w 5127638"/>
              <a:gd name="connsiteY1652" fmla="*/ 4241686 h 4988059"/>
              <a:gd name="connsiteX1653" fmla="*/ 17485 w 5127638"/>
              <a:gd name="connsiteY1653" fmla="*/ 4238095 h 4988059"/>
              <a:gd name="connsiteX1654" fmla="*/ 5167 w 5127638"/>
              <a:gd name="connsiteY1654" fmla="*/ 4226484 h 4988059"/>
              <a:gd name="connsiteX1655" fmla="*/ 252 w 5127638"/>
              <a:gd name="connsiteY1655" fmla="*/ 4216425 h 4988059"/>
              <a:gd name="connsiteX1656" fmla="*/ 1495 w 5127638"/>
              <a:gd name="connsiteY1656" fmla="*/ 4198429 h 4988059"/>
              <a:gd name="connsiteX1657" fmla="*/ 33112 w 5127638"/>
              <a:gd name="connsiteY1657" fmla="*/ 4146729 h 4988059"/>
              <a:gd name="connsiteX1658" fmla="*/ 64731 w 5127638"/>
              <a:gd name="connsiteY1658" fmla="*/ 4095027 h 4988059"/>
              <a:gd name="connsiteX1659" fmla="*/ 138990 w 5127638"/>
              <a:gd name="connsiteY1659" fmla="*/ 4075791 h 4988059"/>
              <a:gd name="connsiteX1660" fmla="*/ 193288 w 5127638"/>
              <a:gd name="connsiteY1660" fmla="*/ 4050660 h 4988059"/>
              <a:gd name="connsiteX1661" fmla="*/ 216488 w 5127638"/>
              <a:gd name="connsiteY1661" fmla="*/ 4007978 h 4988059"/>
              <a:gd name="connsiteX1662" fmla="*/ 274126 w 5127638"/>
              <a:gd name="connsiteY1662" fmla="*/ 3883907 h 4988059"/>
              <a:gd name="connsiteX1663" fmla="*/ 381693 w 5127638"/>
              <a:gd name="connsiteY1663" fmla="*/ 3803744 h 4988059"/>
              <a:gd name="connsiteX1664" fmla="*/ 421524 w 5127638"/>
              <a:gd name="connsiteY1664" fmla="*/ 3778106 h 4988059"/>
              <a:gd name="connsiteX1665" fmla="*/ 460425 w 5127638"/>
              <a:gd name="connsiteY1665" fmla="*/ 3745382 h 4988059"/>
              <a:gd name="connsiteX1666" fmla="*/ 476425 w 5127638"/>
              <a:gd name="connsiteY1666" fmla="*/ 3712052 h 4988059"/>
              <a:gd name="connsiteX1667" fmla="*/ 469397 w 5127638"/>
              <a:gd name="connsiteY1667" fmla="*/ 3667325 h 4988059"/>
              <a:gd name="connsiteX1668" fmla="*/ 458820 w 5127638"/>
              <a:gd name="connsiteY1668" fmla="*/ 3650692 h 4988059"/>
              <a:gd name="connsiteX1669" fmla="*/ 456247 w 5127638"/>
              <a:gd name="connsiteY1669" fmla="*/ 3640216 h 4988059"/>
              <a:gd name="connsiteX1670" fmla="*/ 606356 w 5127638"/>
              <a:gd name="connsiteY1670" fmla="*/ 3476404 h 4988059"/>
              <a:gd name="connsiteX1671" fmla="*/ 611078 w 5127638"/>
              <a:gd name="connsiteY1671" fmla="*/ 3475787 h 4988059"/>
              <a:gd name="connsiteX1672" fmla="*/ 615794 w 5127638"/>
              <a:gd name="connsiteY1672" fmla="*/ 3475169 h 4988059"/>
              <a:gd name="connsiteX1673" fmla="*/ 606431 w 5127638"/>
              <a:gd name="connsiteY1673" fmla="*/ 3513633 h 4988059"/>
              <a:gd name="connsiteX1674" fmla="*/ 596143 w 5127638"/>
              <a:gd name="connsiteY1674" fmla="*/ 3545011 h 4988059"/>
              <a:gd name="connsiteX1675" fmla="*/ 601943 w 5127638"/>
              <a:gd name="connsiteY1675" fmla="*/ 3552662 h 4988059"/>
              <a:gd name="connsiteX1676" fmla="*/ 606817 w 5127638"/>
              <a:gd name="connsiteY1676" fmla="*/ 3553223 h 4988059"/>
              <a:gd name="connsiteX1677" fmla="*/ 659739 w 5127638"/>
              <a:gd name="connsiteY1677" fmla="*/ 3517465 h 4988059"/>
              <a:gd name="connsiteX1678" fmla="*/ 736546 w 5127638"/>
              <a:gd name="connsiteY1678" fmla="*/ 3453345 h 4988059"/>
              <a:gd name="connsiteX1679" fmla="*/ 805348 w 5127638"/>
              <a:gd name="connsiteY1679" fmla="*/ 3383069 h 4988059"/>
              <a:gd name="connsiteX1680" fmla="*/ 855888 w 5127638"/>
              <a:gd name="connsiteY1680" fmla="*/ 3319989 h 4988059"/>
              <a:gd name="connsiteX1681" fmla="*/ 854094 w 5127638"/>
              <a:gd name="connsiteY1681" fmla="*/ 3242141 h 4988059"/>
              <a:gd name="connsiteX1682" fmla="*/ 858698 w 5127638"/>
              <a:gd name="connsiteY1682" fmla="*/ 3222317 h 4988059"/>
              <a:gd name="connsiteX1683" fmla="*/ 877458 w 5127638"/>
              <a:gd name="connsiteY1683" fmla="*/ 3200640 h 4988059"/>
              <a:gd name="connsiteX1684" fmla="*/ 978974 w 5127638"/>
              <a:gd name="connsiteY1684" fmla="*/ 3096098 h 4988059"/>
              <a:gd name="connsiteX1685" fmla="*/ 1080535 w 5127638"/>
              <a:gd name="connsiteY1685" fmla="*/ 2991882 h 4988059"/>
              <a:gd name="connsiteX1686" fmla="*/ 1176852 w 5127638"/>
              <a:gd name="connsiteY1686" fmla="*/ 2893468 h 4988059"/>
              <a:gd name="connsiteX1687" fmla="*/ 1266048 w 5127638"/>
              <a:gd name="connsiteY1687" fmla="*/ 2795651 h 4988059"/>
              <a:gd name="connsiteX1688" fmla="*/ 1302693 w 5127638"/>
              <a:gd name="connsiteY1688" fmla="*/ 2727265 h 4988059"/>
              <a:gd name="connsiteX1689" fmla="*/ 1267623 w 5127638"/>
              <a:gd name="connsiteY1689" fmla="*/ 2661080 h 4988059"/>
              <a:gd name="connsiteX1690" fmla="*/ 1187956 w 5127638"/>
              <a:gd name="connsiteY1690" fmla="*/ 2565939 h 4988059"/>
              <a:gd name="connsiteX1691" fmla="*/ 1108289 w 5127638"/>
              <a:gd name="connsiteY1691" fmla="*/ 2470799 h 4988059"/>
              <a:gd name="connsiteX1692" fmla="*/ 1014452 w 5127638"/>
              <a:gd name="connsiteY1692" fmla="*/ 2349924 h 4988059"/>
              <a:gd name="connsiteX1693" fmla="*/ 914461 w 5127638"/>
              <a:gd name="connsiteY1693" fmla="*/ 2237051 h 4988059"/>
              <a:gd name="connsiteX1694" fmla="*/ 739469 w 5127638"/>
              <a:gd name="connsiteY1694" fmla="*/ 2018831 h 4988059"/>
              <a:gd name="connsiteX1695" fmla="*/ 577708 w 5127638"/>
              <a:gd name="connsiteY1695" fmla="*/ 1791680 h 4988059"/>
              <a:gd name="connsiteX1696" fmla="*/ 355825 w 5127638"/>
              <a:gd name="connsiteY1696" fmla="*/ 1488426 h 4988059"/>
              <a:gd name="connsiteX1697" fmla="*/ 133750 w 5127638"/>
              <a:gd name="connsiteY1697" fmla="*/ 1177996 h 4988059"/>
              <a:gd name="connsiteX1698" fmla="*/ 109155 w 5127638"/>
              <a:gd name="connsiteY1698" fmla="*/ 1129931 h 4988059"/>
              <a:gd name="connsiteX1699" fmla="*/ 107107 w 5127638"/>
              <a:gd name="connsiteY1699" fmla="*/ 1108523 h 4988059"/>
              <a:gd name="connsiteX1700" fmla="*/ 113146 w 5127638"/>
              <a:gd name="connsiteY1700" fmla="*/ 1115995 h 4988059"/>
              <a:gd name="connsiteX1701" fmla="*/ 151108 w 5127638"/>
              <a:gd name="connsiteY1701" fmla="*/ 1161258 h 4988059"/>
              <a:gd name="connsiteX1702" fmla="*/ 141025 w 5127638"/>
              <a:gd name="connsiteY1702" fmla="*/ 1125264 h 4988059"/>
              <a:gd name="connsiteX1703" fmla="*/ 126621 w 5127638"/>
              <a:gd name="connsiteY1703" fmla="*/ 1108486 h 4988059"/>
              <a:gd name="connsiteX1704" fmla="*/ 108555 w 5127638"/>
              <a:gd name="connsiteY1704" fmla="*/ 1078408 h 4988059"/>
              <a:gd name="connsiteX1705" fmla="*/ 119272 w 5127638"/>
              <a:gd name="connsiteY1705" fmla="*/ 1047625 h 4988059"/>
              <a:gd name="connsiteX1706" fmla="*/ 149012 w 5127638"/>
              <a:gd name="connsiteY1706" fmla="*/ 1003242 h 4988059"/>
              <a:gd name="connsiteX1707" fmla="*/ 161945 w 5127638"/>
              <a:gd name="connsiteY1707" fmla="*/ 947561 h 4988059"/>
              <a:gd name="connsiteX1708" fmla="*/ 160826 w 5127638"/>
              <a:gd name="connsiteY1708" fmla="*/ 940132 h 4988059"/>
              <a:gd name="connsiteX1709" fmla="*/ 166811 w 5127638"/>
              <a:gd name="connsiteY1709" fmla="*/ 947448 h 4988059"/>
              <a:gd name="connsiteX1710" fmla="*/ 165857 w 5127638"/>
              <a:gd name="connsiteY1710" fmla="*/ 926264 h 4988059"/>
              <a:gd name="connsiteX1711" fmla="*/ 156544 w 5127638"/>
              <a:gd name="connsiteY1711" fmla="*/ 911744 h 4988059"/>
              <a:gd name="connsiteX1712" fmla="*/ 152897 w 5127638"/>
              <a:gd name="connsiteY1712" fmla="*/ 887561 h 4988059"/>
              <a:gd name="connsiteX1713" fmla="*/ 145717 w 5127638"/>
              <a:gd name="connsiteY1713" fmla="*/ 847691 h 4988059"/>
              <a:gd name="connsiteX1714" fmla="*/ 369656 w 5127638"/>
              <a:gd name="connsiteY1714" fmla="*/ 1150093 h 4988059"/>
              <a:gd name="connsiteX1715" fmla="*/ 455601 w 5127638"/>
              <a:gd name="connsiteY1715" fmla="*/ 1252687 h 4988059"/>
              <a:gd name="connsiteX1716" fmla="*/ 430929 w 5127638"/>
              <a:gd name="connsiteY1716" fmla="*/ 1190135 h 4988059"/>
              <a:gd name="connsiteX1717" fmla="*/ 294392 w 5127638"/>
              <a:gd name="connsiteY1717" fmla="*/ 994453 h 4988059"/>
              <a:gd name="connsiteX1718" fmla="*/ 331073 w 5127638"/>
              <a:gd name="connsiteY1718" fmla="*/ 1034233 h 4988059"/>
              <a:gd name="connsiteX1719" fmla="*/ 450517 w 5127638"/>
              <a:gd name="connsiteY1719" fmla="*/ 1190775 h 4988059"/>
              <a:gd name="connsiteX1720" fmla="*/ 579779 w 5127638"/>
              <a:gd name="connsiteY1720" fmla="*/ 1382366 h 4988059"/>
              <a:gd name="connsiteX1721" fmla="*/ 548778 w 5127638"/>
              <a:gd name="connsiteY1721" fmla="*/ 1315457 h 4988059"/>
              <a:gd name="connsiteX1722" fmla="*/ 491290 w 5127638"/>
              <a:gd name="connsiteY1722" fmla="*/ 1223280 h 4988059"/>
              <a:gd name="connsiteX1723" fmla="*/ 479880 w 5127638"/>
              <a:gd name="connsiteY1723" fmla="*/ 1182551 h 4988059"/>
              <a:gd name="connsiteX1724" fmla="*/ 452066 w 5127638"/>
              <a:gd name="connsiteY1724" fmla="*/ 1152545 h 4988059"/>
              <a:gd name="connsiteX1725" fmla="*/ 440392 w 5127638"/>
              <a:gd name="connsiteY1725" fmla="*/ 1110870 h 4988059"/>
              <a:gd name="connsiteX1726" fmla="*/ 379080 w 5127638"/>
              <a:gd name="connsiteY1726" fmla="*/ 1026915 h 4988059"/>
              <a:gd name="connsiteX1727" fmla="*/ 420117 w 5127638"/>
              <a:gd name="connsiteY1727" fmla="*/ 1060366 h 4988059"/>
              <a:gd name="connsiteX1728" fmla="*/ 461838 w 5127638"/>
              <a:gd name="connsiteY1728" fmla="*/ 1118142 h 4988059"/>
              <a:gd name="connsiteX1729" fmla="*/ 490295 w 5127638"/>
              <a:gd name="connsiteY1729" fmla="*/ 1128558 h 4988059"/>
              <a:gd name="connsiteX1730" fmla="*/ 574388 w 5127638"/>
              <a:gd name="connsiteY1730" fmla="*/ 1254399 h 4988059"/>
              <a:gd name="connsiteX1731" fmla="*/ 601605 w 5127638"/>
              <a:gd name="connsiteY1731" fmla="*/ 1300233 h 4988059"/>
              <a:gd name="connsiteX1732" fmla="*/ 600166 w 5127638"/>
              <a:gd name="connsiteY1732" fmla="*/ 1298263 h 4988059"/>
              <a:gd name="connsiteX1733" fmla="*/ 596849 w 5127638"/>
              <a:gd name="connsiteY1733" fmla="*/ 1293585 h 4988059"/>
              <a:gd name="connsiteX1734" fmla="*/ 597548 w 5127638"/>
              <a:gd name="connsiteY1734" fmla="*/ 1294679 h 4988059"/>
              <a:gd name="connsiteX1735" fmla="*/ 600166 w 5127638"/>
              <a:gd name="connsiteY1735" fmla="*/ 1298263 h 4988059"/>
              <a:gd name="connsiteX1736" fmla="*/ 601824 w 5127638"/>
              <a:gd name="connsiteY1736" fmla="*/ 1300600 h 4988059"/>
              <a:gd name="connsiteX1737" fmla="*/ 601605 w 5127638"/>
              <a:gd name="connsiteY1737" fmla="*/ 1300233 h 4988059"/>
              <a:gd name="connsiteX1738" fmla="*/ 610074 w 5127638"/>
              <a:gd name="connsiteY1738" fmla="*/ 1311824 h 4988059"/>
              <a:gd name="connsiteX1739" fmla="*/ 638504 w 5127638"/>
              <a:gd name="connsiteY1739" fmla="*/ 1340379 h 4988059"/>
              <a:gd name="connsiteX1740" fmla="*/ 595190 w 5127638"/>
              <a:gd name="connsiteY1740" fmla="*/ 1276920 h 4988059"/>
              <a:gd name="connsiteX1741" fmla="*/ 461797 w 5127638"/>
              <a:gd name="connsiteY1741" fmla="*/ 1074229 h 4988059"/>
              <a:gd name="connsiteX1742" fmla="*/ 430531 w 5127638"/>
              <a:gd name="connsiteY1742" fmla="*/ 1006374 h 4988059"/>
              <a:gd name="connsiteX1743" fmla="*/ 392901 w 5127638"/>
              <a:gd name="connsiteY1743" fmla="*/ 941322 h 4988059"/>
              <a:gd name="connsiteX1744" fmla="*/ 408357 w 5127638"/>
              <a:gd name="connsiteY1744" fmla="*/ 905326 h 4988059"/>
              <a:gd name="connsiteX1745" fmla="*/ 314187 w 5127638"/>
              <a:gd name="connsiteY1745" fmla="*/ 773370 h 4988059"/>
              <a:gd name="connsiteX1746" fmla="*/ 246940 w 5127638"/>
              <a:gd name="connsiteY1746" fmla="*/ 678671 h 4988059"/>
              <a:gd name="connsiteX1747" fmla="*/ 256172 w 5127638"/>
              <a:gd name="connsiteY1747" fmla="*/ 670591 h 4988059"/>
              <a:gd name="connsiteX1748" fmla="*/ 284512 w 5127638"/>
              <a:gd name="connsiteY1748" fmla="*/ 708006 h 4988059"/>
              <a:gd name="connsiteX1749" fmla="*/ 464892 w 5127638"/>
              <a:gd name="connsiteY1749" fmla="*/ 946695 h 4988059"/>
              <a:gd name="connsiteX1750" fmla="*/ 535072 w 5127638"/>
              <a:gd name="connsiteY1750" fmla="*/ 1040424 h 4988059"/>
              <a:gd name="connsiteX1751" fmla="*/ 591612 w 5127638"/>
              <a:gd name="connsiteY1751" fmla="*/ 1107329 h 4988059"/>
              <a:gd name="connsiteX1752" fmla="*/ 628293 w 5127638"/>
              <a:gd name="connsiteY1752" fmla="*/ 1147108 h 4988059"/>
              <a:gd name="connsiteX1753" fmla="*/ 668381 w 5127638"/>
              <a:gd name="connsiteY1753" fmla="*/ 1155288 h 4988059"/>
              <a:gd name="connsiteX1754" fmla="*/ 561896 w 5127638"/>
              <a:gd name="connsiteY1754" fmla="*/ 1001243 h 4988059"/>
              <a:gd name="connsiteX1755" fmla="*/ 498041 w 5127638"/>
              <a:gd name="connsiteY1755" fmla="*/ 886334 h 4988059"/>
              <a:gd name="connsiteX1756" fmla="*/ 495497 w 5127638"/>
              <a:gd name="connsiteY1756" fmla="*/ 855378 h 4988059"/>
              <a:gd name="connsiteX1757" fmla="*/ 413000 w 5127638"/>
              <a:gd name="connsiteY1757" fmla="*/ 739561 h 4988059"/>
              <a:gd name="connsiteX1758" fmla="*/ 443692 w 5127638"/>
              <a:gd name="connsiteY1758" fmla="*/ 761609 h 4988059"/>
              <a:gd name="connsiteX1759" fmla="*/ 440546 w 5127638"/>
              <a:gd name="connsiteY1759" fmla="*/ 762025 h 4988059"/>
              <a:gd name="connsiteX1760" fmla="*/ 436417 w 5127638"/>
              <a:gd name="connsiteY1760" fmla="*/ 757518 h 4988059"/>
              <a:gd name="connsiteX1761" fmla="*/ 438521 w 5127638"/>
              <a:gd name="connsiteY1761" fmla="*/ 762292 h 4988059"/>
              <a:gd name="connsiteX1762" fmla="*/ 440546 w 5127638"/>
              <a:gd name="connsiteY1762" fmla="*/ 762025 h 4988059"/>
              <a:gd name="connsiteX1763" fmla="*/ 448132 w 5127638"/>
              <a:gd name="connsiteY1763" fmla="*/ 770308 h 4988059"/>
              <a:gd name="connsiteX1764" fmla="*/ 451618 w 5127638"/>
              <a:gd name="connsiteY1764" fmla="*/ 777138 h 4988059"/>
              <a:gd name="connsiteX1765" fmla="*/ 456957 w 5127638"/>
              <a:gd name="connsiteY1765" fmla="*/ 783432 h 4988059"/>
              <a:gd name="connsiteX1766" fmla="*/ 484087 w 5127638"/>
              <a:gd name="connsiteY1766" fmla="*/ 789112 h 4988059"/>
              <a:gd name="connsiteX1767" fmla="*/ 564992 w 5127638"/>
              <a:gd name="connsiteY1767" fmla="*/ 899245 h 4988059"/>
              <a:gd name="connsiteX1768" fmla="*/ 586173 w 5127638"/>
              <a:gd name="connsiteY1768" fmla="*/ 905570 h 4988059"/>
              <a:gd name="connsiteX1769" fmla="*/ 680343 w 5127638"/>
              <a:gd name="connsiteY1769" fmla="*/ 1037528 h 4988059"/>
              <a:gd name="connsiteX1770" fmla="*/ 769475 w 5127638"/>
              <a:gd name="connsiteY1770" fmla="*/ 1177024 h 4988059"/>
              <a:gd name="connsiteX1771" fmla="*/ 785236 w 5127638"/>
              <a:gd name="connsiteY1771" fmla="*/ 1185889 h 4988059"/>
              <a:gd name="connsiteX1772" fmla="*/ 702434 w 5127638"/>
              <a:gd name="connsiteY1772" fmla="*/ 1050748 h 4988059"/>
              <a:gd name="connsiteX1773" fmla="*/ 478542 w 5127638"/>
              <a:gd name="connsiteY1773" fmla="*/ 715074 h 4988059"/>
              <a:gd name="connsiteX1774" fmla="*/ 379873 w 5127638"/>
              <a:gd name="connsiteY1774" fmla="*/ 581485 h 4988059"/>
              <a:gd name="connsiteX1775" fmla="*/ 394766 w 5127638"/>
              <a:gd name="connsiteY1775" fmla="*/ 572860 h 4988059"/>
              <a:gd name="connsiteX1776" fmla="*/ 397786 w 5127638"/>
              <a:gd name="connsiteY1776" fmla="*/ 579487 h 4988059"/>
              <a:gd name="connsiteX1777" fmla="*/ 415790 w 5127638"/>
              <a:gd name="connsiteY1777" fmla="*/ 592704 h 4988059"/>
              <a:gd name="connsiteX1778" fmla="*/ 415790 w 5127638"/>
              <a:gd name="connsiteY1778" fmla="*/ 592704 h 4988059"/>
              <a:gd name="connsiteX1779" fmla="*/ 399224 w 5127638"/>
              <a:gd name="connsiteY1779" fmla="*/ 570279 h 4988059"/>
              <a:gd name="connsiteX1780" fmla="*/ 424648 w 5127638"/>
              <a:gd name="connsiteY1780" fmla="*/ 555557 h 4988059"/>
              <a:gd name="connsiteX1781" fmla="*/ 492559 w 5127638"/>
              <a:gd name="connsiteY1781" fmla="*/ 640662 h 4988059"/>
              <a:gd name="connsiteX1782" fmla="*/ 719437 w 5127638"/>
              <a:gd name="connsiteY1782" fmla="*/ 950985 h 4988059"/>
              <a:gd name="connsiteX1783" fmla="*/ 716895 w 5127638"/>
              <a:gd name="connsiteY1783" fmla="*/ 920030 h 4988059"/>
              <a:gd name="connsiteX1784" fmla="*/ 822431 w 5127638"/>
              <a:gd name="connsiteY1784" fmla="*/ 1048802 h 4988059"/>
              <a:gd name="connsiteX1785" fmla="*/ 822431 w 5127638"/>
              <a:gd name="connsiteY1785" fmla="*/ 1048802 h 4988059"/>
              <a:gd name="connsiteX1786" fmla="*/ 724128 w 5127638"/>
              <a:gd name="connsiteY1786" fmla="*/ 880207 h 4988059"/>
              <a:gd name="connsiteX1787" fmla="*/ 749401 w 5127638"/>
              <a:gd name="connsiteY1787" fmla="*/ 879257 h 4988059"/>
              <a:gd name="connsiteX1788" fmla="*/ 742767 w 5127638"/>
              <a:gd name="connsiteY1788" fmla="*/ 855578 h 4988059"/>
              <a:gd name="connsiteX1789" fmla="*/ 802489 w 5127638"/>
              <a:gd name="connsiteY1789" fmla="*/ 933849 h 4988059"/>
              <a:gd name="connsiteX1790" fmla="*/ 858120 w 5127638"/>
              <a:gd name="connsiteY1790" fmla="*/ 1019397 h 4988059"/>
              <a:gd name="connsiteX1791" fmla="*/ 877709 w 5127638"/>
              <a:gd name="connsiteY1791" fmla="*/ 1020037 h 4988059"/>
              <a:gd name="connsiteX1792" fmla="*/ 948156 w 5127638"/>
              <a:gd name="connsiteY1792" fmla="*/ 1114714 h 4988059"/>
              <a:gd name="connsiteX1793" fmla="*/ 910523 w 5127638"/>
              <a:gd name="connsiteY1793" fmla="*/ 1024126 h 4988059"/>
              <a:gd name="connsiteX1794" fmla="*/ 842576 w 5127638"/>
              <a:gd name="connsiteY1794" fmla="*/ 916492 h 4988059"/>
              <a:gd name="connsiteX1795" fmla="*/ 718047 w 5127638"/>
              <a:gd name="connsiteY1795" fmla="*/ 698038 h 4988059"/>
              <a:gd name="connsiteX1796" fmla="*/ 854585 w 5127638"/>
              <a:gd name="connsiteY1796" fmla="*/ 893720 h 4988059"/>
              <a:gd name="connsiteX1797" fmla="*/ 924386 w 5127638"/>
              <a:gd name="connsiteY1797" fmla="*/ 982447 h 4988059"/>
              <a:gd name="connsiteX1798" fmla="*/ 952843 w 5127638"/>
              <a:gd name="connsiteY1798" fmla="*/ 992864 h 4988059"/>
              <a:gd name="connsiteX1799" fmla="*/ 1010976 w 5127638"/>
              <a:gd name="connsiteY1799" fmla="*/ 1090988 h 4988059"/>
              <a:gd name="connsiteX1800" fmla="*/ 1038747 w 5127638"/>
              <a:gd name="connsiteY1800" fmla="*/ 1077081 h 4988059"/>
              <a:gd name="connsiteX1801" fmla="*/ 1122193 w 5127638"/>
              <a:gd name="connsiteY1801" fmla="*/ 1192632 h 4988059"/>
              <a:gd name="connsiteX1802" fmla="*/ 1061521 w 5127638"/>
              <a:gd name="connsiteY1802" fmla="*/ 1089089 h 4988059"/>
              <a:gd name="connsiteX1803" fmla="*/ 971442 w 5127638"/>
              <a:gd name="connsiteY1803" fmla="*/ 924320 h 4988059"/>
              <a:gd name="connsiteX1804" fmla="*/ 1063068 w 5127638"/>
              <a:gd name="connsiteY1804" fmla="*/ 1025321 h 4988059"/>
              <a:gd name="connsiteX1805" fmla="*/ 1049119 w 5127638"/>
              <a:gd name="connsiteY1805" fmla="*/ 953638 h 4988059"/>
              <a:gd name="connsiteX1806" fmla="*/ 1103157 w 5127638"/>
              <a:gd name="connsiteY1806" fmla="*/ 1033502 h 4988059"/>
              <a:gd name="connsiteX1807" fmla="*/ 1157196 w 5127638"/>
              <a:gd name="connsiteY1807" fmla="*/ 1113364 h 4988059"/>
              <a:gd name="connsiteX1808" fmla="*/ 1157196 w 5127638"/>
              <a:gd name="connsiteY1808" fmla="*/ 1113364 h 4988059"/>
              <a:gd name="connsiteX1809" fmla="*/ 1100614 w 5127638"/>
              <a:gd name="connsiteY1809" fmla="*/ 1002546 h 4988059"/>
              <a:gd name="connsiteX1810" fmla="*/ 1124295 w 5127638"/>
              <a:gd name="connsiteY1810" fmla="*/ 995913 h 4988059"/>
              <a:gd name="connsiteX1811" fmla="*/ 1022543 w 5127638"/>
              <a:gd name="connsiteY1811" fmla="*/ 815004 h 4988059"/>
              <a:gd name="connsiteX1812" fmla="*/ 1075899 w 5127638"/>
              <a:gd name="connsiteY1812" fmla="*/ 870543 h 4988059"/>
              <a:gd name="connsiteX1813" fmla="*/ 984910 w 5127638"/>
              <a:gd name="connsiteY1813" fmla="*/ 724417 h 4988059"/>
              <a:gd name="connsiteX1814" fmla="*/ 915729 w 5127638"/>
              <a:gd name="connsiteY1814" fmla="*/ 600527 h 4988059"/>
              <a:gd name="connsiteX1815" fmla="*/ 833725 w 5127638"/>
              <a:gd name="connsiteY1815" fmla="*/ 477692 h 4988059"/>
              <a:gd name="connsiteX1816" fmla="*/ 840594 w 5127638"/>
              <a:gd name="connsiteY1816" fmla="*/ 481963 h 4988059"/>
              <a:gd name="connsiteX1817" fmla="*/ 854374 w 5127638"/>
              <a:gd name="connsiteY1817" fmla="*/ 479933 h 4988059"/>
              <a:gd name="connsiteX1818" fmla="*/ 876524 w 5127638"/>
              <a:gd name="connsiteY1818" fmla="*/ 510252 h 4988059"/>
              <a:gd name="connsiteX1819" fmla="*/ 1075587 w 5127638"/>
              <a:gd name="connsiteY1819" fmla="*/ 800146 h 4988059"/>
              <a:gd name="connsiteX1820" fmla="*/ 1115719 w 5127638"/>
              <a:gd name="connsiteY1820" fmla="*/ 852239 h 4988059"/>
              <a:gd name="connsiteX1821" fmla="*/ 1147623 w 5127638"/>
              <a:gd name="connsiteY1821" fmla="*/ 874968 h 4988059"/>
              <a:gd name="connsiteX1822" fmla="*/ 1142848 w 5127638"/>
              <a:gd name="connsiteY1822" fmla="*/ 857919 h 4988059"/>
              <a:gd name="connsiteX1823" fmla="*/ 1156447 w 5127638"/>
              <a:gd name="connsiteY1823" fmla="*/ 815291 h 4988059"/>
              <a:gd name="connsiteX1824" fmla="*/ 1250576 w 5127638"/>
              <a:gd name="connsiteY1824" fmla="*/ 928873 h 4988059"/>
              <a:gd name="connsiteX1825" fmla="*/ 1195585 w 5127638"/>
              <a:gd name="connsiteY1825" fmla="*/ 798200 h 4988059"/>
              <a:gd name="connsiteX1826" fmla="*/ 1243898 w 5127638"/>
              <a:gd name="connsiteY1826" fmla="*/ 835742 h 4988059"/>
              <a:gd name="connsiteX1827" fmla="*/ 1128239 w 5127638"/>
              <a:gd name="connsiteY1827" fmla="*/ 627063 h 4988059"/>
              <a:gd name="connsiteX1828" fmla="*/ 1045740 w 5127638"/>
              <a:gd name="connsiteY1828" fmla="*/ 511245 h 4988059"/>
              <a:gd name="connsiteX1829" fmla="*/ 1100421 w 5127638"/>
              <a:gd name="connsiteY1829" fmla="*/ 571521 h 4988059"/>
              <a:gd name="connsiteX1830" fmla="*/ 1251128 w 5127638"/>
              <a:gd name="connsiteY1830" fmla="*/ 770384 h 4988059"/>
              <a:gd name="connsiteX1831" fmla="*/ 1301985 w 5127638"/>
              <a:gd name="connsiteY1831" fmla="*/ 838881 h 4988059"/>
              <a:gd name="connsiteX1832" fmla="*/ 1276402 w 5127638"/>
              <a:gd name="connsiteY1832" fmla="*/ 769432 h 4988059"/>
              <a:gd name="connsiteX1833" fmla="*/ 1237179 w 5127638"/>
              <a:gd name="connsiteY1833" fmla="*/ 698698 h 4988059"/>
              <a:gd name="connsiteX1834" fmla="*/ 1307358 w 5127638"/>
              <a:gd name="connsiteY1834" fmla="*/ 766891 h 4988059"/>
              <a:gd name="connsiteX1835" fmla="*/ 1331041 w 5127638"/>
              <a:gd name="connsiteY1835" fmla="*/ 785795 h 4988059"/>
              <a:gd name="connsiteX1836" fmla="*/ 1300989 w 5127638"/>
              <a:gd name="connsiteY1836" fmla="*/ 744158 h 4988059"/>
              <a:gd name="connsiteX1837" fmla="*/ 1320274 w 5127638"/>
              <a:gd name="connsiteY1837" fmla="*/ 725476 h 4988059"/>
              <a:gd name="connsiteX1838" fmla="*/ 1272866 w 5127638"/>
              <a:gd name="connsiteY1838" fmla="*/ 643756 h 4988059"/>
              <a:gd name="connsiteX1839" fmla="*/ 1293101 w 5127638"/>
              <a:gd name="connsiteY1839" fmla="*/ 650347 h 4988059"/>
              <a:gd name="connsiteX1840" fmla="*/ 1313904 w 5127638"/>
              <a:gd name="connsiteY1840" fmla="*/ 677207 h 4988059"/>
              <a:gd name="connsiteX1841" fmla="*/ 1307308 w 5127638"/>
              <a:gd name="connsiteY1841" fmla="*/ 669558 h 4988059"/>
              <a:gd name="connsiteX1842" fmla="*/ 1308599 w 5127638"/>
              <a:gd name="connsiteY1842" fmla="*/ 663914 h 4988059"/>
              <a:gd name="connsiteX1843" fmla="*/ 1310296 w 5127638"/>
              <a:gd name="connsiteY1843" fmla="*/ 668781 h 4988059"/>
              <a:gd name="connsiteX1844" fmla="*/ 1326981 w 5127638"/>
              <a:gd name="connsiteY1844" fmla="*/ 695392 h 4988059"/>
              <a:gd name="connsiteX1845" fmla="*/ 1352488 w 5127638"/>
              <a:gd name="connsiteY1845" fmla="*/ 716044 h 4988059"/>
              <a:gd name="connsiteX1846" fmla="*/ 1370914 w 5127638"/>
              <a:gd name="connsiteY1846" fmla="*/ 737624 h 4988059"/>
              <a:gd name="connsiteX1847" fmla="*/ 1375297 w 5127638"/>
              <a:gd name="connsiteY1847" fmla="*/ 732647 h 4988059"/>
              <a:gd name="connsiteX1848" fmla="*/ 1376912 w 5127638"/>
              <a:gd name="connsiteY1848" fmla="*/ 734957 h 4988059"/>
              <a:gd name="connsiteX1849" fmla="*/ 1390411 w 5127638"/>
              <a:gd name="connsiteY1849" fmla="*/ 749756 h 4988059"/>
              <a:gd name="connsiteX1850" fmla="*/ 1385668 w 5127638"/>
              <a:gd name="connsiteY1850" fmla="*/ 729919 h 4988059"/>
              <a:gd name="connsiteX1851" fmla="*/ 1383746 w 5127638"/>
              <a:gd name="connsiteY1851" fmla="*/ 726968 h 4988059"/>
              <a:gd name="connsiteX1852" fmla="*/ 1388557 w 5127638"/>
              <a:gd name="connsiteY1852" fmla="*/ 725717 h 4988059"/>
              <a:gd name="connsiteX1853" fmla="*/ 1366577 w 5127638"/>
              <a:gd name="connsiteY1853" fmla="*/ 677008 h 4988059"/>
              <a:gd name="connsiteX1854" fmla="*/ 1338444 w 5127638"/>
              <a:gd name="connsiteY1854" fmla="*/ 636301 h 4988059"/>
              <a:gd name="connsiteX1855" fmla="*/ 1333554 w 5127638"/>
              <a:gd name="connsiteY1855" fmla="*/ 613593 h 4988059"/>
              <a:gd name="connsiteX1856" fmla="*/ 1334094 w 5127638"/>
              <a:gd name="connsiteY1856" fmla="*/ 614347 h 4988059"/>
              <a:gd name="connsiteX1857" fmla="*/ 1383091 w 5127638"/>
              <a:gd name="connsiteY1857" fmla="*/ 676214 h 4988059"/>
              <a:gd name="connsiteX1858" fmla="*/ 1353133 w 5127638"/>
              <a:gd name="connsiteY1858" fmla="*/ 623059 h 4988059"/>
              <a:gd name="connsiteX1859" fmla="*/ 1331869 w 5127638"/>
              <a:gd name="connsiteY1859" fmla="*/ 594054 h 4988059"/>
              <a:gd name="connsiteX1860" fmla="*/ 1340100 w 5127638"/>
              <a:gd name="connsiteY1860" fmla="*/ 566504 h 4988059"/>
              <a:gd name="connsiteX1861" fmla="*/ 1344345 w 5127638"/>
              <a:gd name="connsiteY1861" fmla="*/ 559928 h 4988059"/>
              <a:gd name="connsiteX1862" fmla="*/ 1374824 w 5127638"/>
              <a:gd name="connsiteY1862" fmla="*/ 602938 h 4988059"/>
              <a:gd name="connsiteX1863" fmla="*/ 1356780 w 5127638"/>
              <a:gd name="connsiteY1863" fmla="*/ 571345 h 4988059"/>
              <a:gd name="connsiteX1864" fmla="*/ 1347644 w 5127638"/>
              <a:gd name="connsiteY1864" fmla="*/ 554819 h 4988059"/>
              <a:gd name="connsiteX1865" fmla="*/ 1356000 w 5127638"/>
              <a:gd name="connsiteY1865" fmla="*/ 541870 h 4988059"/>
              <a:gd name="connsiteX1866" fmla="*/ 1358374 w 5127638"/>
              <a:gd name="connsiteY1866" fmla="*/ 544212 h 4988059"/>
              <a:gd name="connsiteX1867" fmla="*/ 1416239 w 5127638"/>
              <a:gd name="connsiteY1867" fmla="*/ 615853 h 4988059"/>
              <a:gd name="connsiteX1868" fmla="*/ 1376371 w 5127638"/>
              <a:gd name="connsiteY1868" fmla="*/ 539170 h 4988059"/>
              <a:gd name="connsiteX1869" fmla="*/ 1366583 w 5127638"/>
              <a:gd name="connsiteY1869" fmla="*/ 525475 h 4988059"/>
              <a:gd name="connsiteX1870" fmla="*/ 1379012 w 5127638"/>
              <a:gd name="connsiteY1870" fmla="*/ 506219 h 4988059"/>
              <a:gd name="connsiteX1871" fmla="*/ 1425221 w 5127638"/>
              <a:gd name="connsiteY1871" fmla="*/ 483371 h 4988059"/>
              <a:gd name="connsiteX1872" fmla="*/ 1484072 w 5127638"/>
              <a:gd name="connsiteY1872" fmla="*/ 502056 h 4988059"/>
              <a:gd name="connsiteX1873" fmla="*/ 1563105 w 5127638"/>
              <a:gd name="connsiteY1873" fmla="*/ 564889 h 4988059"/>
              <a:gd name="connsiteX1874" fmla="*/ 1635990 w 5127638"/>
              <a:gd name="connsiteY1874" fmla="*/ 635723 h 4988059"/>
              <a:gd name="connsiteX1875" fmla="*/ 1749476 w 5127638"/>
              <a:gd name="connsiteY1875" fmla="*/ 760024 h 4988059"/>
              <a:gd name="connsiteX1876" fmla="*/ 1870044 w 5127638"/>
              <a:gd name="connsiteY1876" fmla="*/ 883398 h 4988059"/>
              <a:gd name="connsiteX1877" fmla="*/ 2028799 w 5127638"/>
              <a:gd name="connsiteY1877" fmla="*/ 1050955 h 4988059"/>
              <a:gd name="connsiteX1878" fmla="*/ 2174325 w 5127638"/>
              <a:gd name="connsiteY1878" fmla="*/ 1227447 h 4988059"/>
              <a:gd name="connsiteX1879" fmla="*/ 2341862 w 5127638"/>
              <a:gd name="connsiteY1879" fmla="*/ 1407052 h 4988059"/>
              <a:gd name="connsiteX1880" fmla="*/ 2414742 w 5127638"/>
              <a:gd name="connsiteY1880" fmla="*/ 1477888 h 4988059"/>
              <a:gd name="connsiteX1881" fmla="*/ 2493775 w 5127638"/>
              <a:gd name="connsiteY1881" fmla="*/ 1540716 h 4988059"/>
              <a:gd name="connsiteX1882" fmla="*/ 2542052 w 5127638"/>
              <a:gd name="connsiteY1882" fmla="*/ 1542793 h 4988059"/>
              <a:gd name="connsiteX1883" fmla="*/ 2585695 w 5127638"/>
              <a:gd name="connsiteY1883" fmla="*/ 1509480 h 4988059"/>
              <a:gd name="connsiteX1884" fmla="*/ 2770635 w 5127638"/>
              <a:gd name="connsiteY1884" fmla="*/ 1308903 h 4988059"/>
              <a:gd name="connsiteX1885" fmla="*/ 2938000 w 5127638"/>
              <a:gd name="connsiteY1885" fmla="*/ 1134669 h 4988059"/>
              <a:gd name="connsiteX1886" fmla="*/ 2937952 w 5127638"/>
              <a:gd name="connsiteY1886" fmla="*/ 1133789 h 4988059"/>
              <a:gd name="connsiteX1887" fmla="*/ 2937384 w 5127638"/>
              <a:gd name="connsiteY1887" fmla="*/ 1133266 h 4988059"/>
              <a:gd name="connsiteX1888" fmla="*/ 2941387 w 5127638"/>
              <a:gd name="connsiteY1888" fmla="*/ 1131141 h 4988059"/>
              <a:gd name="connsiteX1889" fmla="*/ 2956508 w 5127638"/>
              <a:gd name="connsiteY1889" fmla="*/ 1115400 h 4988059"/>
              <a:gd name="connsiteX1890" fmla="*/ 3145818 w 5127638"/>
              <a:gd name="connsiteY1890" fmla="*/ 929844 h 4988059"/>
              <a:gd name="connsiteX1891" fmla="*/ 3351141 w 5127638"/>
              <a:gd name="connsiteY1891" fmla="*/ 756587 h 4988059"/>
              <a:gd name="connsiteX1892" fmla="*/ 3470671 w 5127638"/>
              <a:gd name="connsiteY1892" fmla="*/ 652154 h 4988059"/>
              <a:gd name="connsiteX1893" fmla="*/ 3581270 w 5127638"/>
              <a:gd name="connsiteY1893" fmla="*/ 534494 h 4988059"/>
              <a:gd name="connsiteX1894" fmla="*/ 3640657 w 5127638"/>
              <a:gd name="connsiteY1894" fmla="*/ 493121 h 4988059"/>
              <a:gd name="connsiteX1895" fmla="*/ 3664304 w 5127638"/>
              <a:gd name="connsiteY1895" fmla="*/ 485527 h 4988059"/>
              <a:gd name="connsiteX1896" fmla="*/ 3672177 w 5127638"/>
              <a:gd name="connsiteY1896" fmla="*/ 477809 h 4988059"/>
              <a:gd name="connsiteX1897" fmla="*/ 3677678 w 5127638"/>
              <a:gd name="connsiteY1897" fmla="*/ 473450 h 4988059"/>
              <a:gd name="connsiteX1898" fmla="*/ 3775616 w 5127638"/>
              <a:gd name="connsiteY1898" fmla="*/ 399722 h 4988059"/>
              <a:gd name="connsiteX1899" fmla="*/ 3912463 w 5127638"/>
              <a:gd name="connsiteY1899" fmla="*/ 304128 h 4988059"/>
              <a:gd name="connsiteX1900" fmla="*/ 3977509 w 5127638"/>
              <a:gd name="connsiteY1900" fmla="*/ 264834 h 4988059"/>
              <a:gd name="connsiteX1901" fmla="*/ 4024351 w 5127638"/>
              <a:gd name="connsiteY1901" fmla="*/ 238574 h 4988059"/>
              <a:gd name="connsiteX1902" fmla="*/ 4020484 w 5127638"/>
              <a:gd name="connsiteY1902" fmla="*/ 241885 h 4988059"/>
              <a:gd name="connsiteX1903" fmla="*/ 3987467 w 5127638"/>
              <a:gd name="connsiteY1903" fmla="*/ 265803 h 4988059"/>
              <a:gd name="connsiteX1904" fmla="*/ 3984432 w 5127638"/>
              <a:gd name="connsiteY1904" fmla="*/ 268350 h 4988059"/>
              <a:gd name="connsiteX1905" fmla="*/ 3965497 w 5127638"/>
              <a:gd name="connsiteY1905" fmla="*/ 278979 h 4988059"/>
              <a:gd name="connsiteX1906" fmla="*/ 3905859 w 5127638"/>
              <a:gd name="connsiteY1906" fmla="*/ 315954 h 4988059"/>
              <a:gd name="connsiteX1907" fmla="*/ 3784304 w 5127638"/>
              <a:gd name="connsiteY1907" fmla="*/ 403081 h 4988059"/>
              <a:gd name="connsiteX1908" fmla="*/ 3684999 w 5127638"/>
              <a:gd name="connsiteY1908" fmla="*/ 480829 h 4988059"/>
              <a:gd name="connsiteX1909" fmla="*/ 3717909 w 5127638"/>
              <a:gd name="connsiteY1909" fmla="*/ 478205 h 4988059"/>
              <a:gd name="connsiteX1910" fmla="*/ 3729580 w 5127638"/>
              <a:gd name="connsiteY1910" fmla="*/ 478546 h 4988059"/>
              <a:gd name="connsiteX1911" fmla="*/ 3777819 w 5127638"/>
              <a:gd name="connsiteY1911" fmla="*/ 439483 h 4988059"/>
              <a:gd name="connsiteX1912" fmla="*/ 3787253 w 5127638"/>
              <a:gd name="connsiteY1912" fmla="*/ 432990 h 4988059"/>
              <a:gd name="connsiteX1913" fmla="*/ 3788476 w 5127638"/>
              <a:gd name="connsiteY1913" fmla="*/ 430571 h 4988059"/>
              <a:gd name="connsiteX1914" fmla="*/ 3808229 w 5127638"/>
              <a:gd name="connsiteY1914" fmla="*/ 408432 h 4988059"/>
              <a:gd name="connsiteX1915" fmla="*/ 3790976 w 5127638"/>
              <a:gd name="connsiteY1915" fmla="*/ 421793 h 4988059"/>
              <a:gd name="connsiteX1916" fmla="*/ 3805086 w 5127638"/>
              <a:gd name="connsiteY1916" fmla="*/ 407488 h 4988059"/>
              <a:gd name="connsiteX1917" fmla="*/ 3813410 w 5127638"/>
              <a:gd name="connsiteY1917" fmla="*/ 402624 h 4988059"/>
              <a:gd name="connsiteX1918" fmla="*/ 3818168 w 5127638"/>
              <a:gd name="connsiteY1918" fmla="*/ 397291 h 4988059"/>
              <a:gd name="connsiteX1919" fmla="*/ 3833342 w 5127638"/>
              <a:gd name="connsiteY1919" fmla="*/ 388062 h 4988059"/>
              <a:gd name="connsiteX1920" fmla="*/ 3833336 w 5127638"/>
              <a:gd name="connsiteY1920" fmla="*/ 388046 h 4988059"/>
              <a:gd name="connsiteX1921" fmla="*/ 3834030 w 5127638"/>
              <a:gd name="connsiteY1921" fmla="*/ 385028 h 4988059"/>
              <a:gd name="connsiteX1922" fmla="*/ 3835623 w 5127638"/>
              <a:gd name="connsiteY1922" fmla="*/ 386675 h 4988059"/>
              <a:gd name="connsiteX1923" fmla="*/ 3872217 w 5127638"/>
              <a:gd name="connsiteY1923" fmla="*/ 364418 h 4988059"/>
              <a:gd name="connsiteX1924" fmla="*/ 3906421 w 5127638"/>
              <a:gd name="connsiteY1924" fmla="*/ 350973 h 4988059"/>
              <a:gd name="connsiteX1925" fmla="*/ 3938804 w 5127638"/>
              <a:gd name="connsiteY1925" fmla="*/ 328685 h 4988059"/>
              <a:gd name="connsiteX1926" fmla="*/ 4109217 w 5127638"/>
              <a:gd name="connsiteY1926" fmla="*/ 227679 h 4988059"/>
              <a:gd name="connsiteX1927" fmla="*/ 4163335 w 5127638"/>
              <a:gd name="connsiteY1927" fmla="*/ 201667 h 4988059"/>
              <a:gd name="connsiteX1928" fmla="*/ 4175974 w 5127638"/>
              <a:gd name="connsiteY1928" fmla="*/ 191691 h 4988059"/>
              <a:gd name="connsiteX1929" fmla="*/ 4176691 w 5127638"/>
              <a:gd name="connsiteY1929" fmla="*/ 192081 h 4988059"/>
              <a:gd name="connsiteX1930" fmla="*/ 4178196 w 5127638"/>
              <a:gd name="connsiteY1930" fmla="*/ 189935 h 4988059"/>
              <a:gd name="connsiteX1931" fmla="*/ 4175974 w 5127638"/>
              <a:gd name="connsiteY1931" fmla="*/ 191691 h 4988059"/>
              <a:gd name="connsiteX1932" fmla="*/ 4173245 w 5127638"/>
              <a:gd name="connsiteY1932" fmla="*/ 190210 h 4988059"/>
              <a:gd name="connsiteX1933" fmla="*/ 4216625 w 5127638"/>
              <a:gd name="connsiteY1933" fmla="*/ 159386 h 4988059"/>
              <a:gd name="connsiteX1934" fmla="*/ 4204969 w 5127638"/>
              <a:gd name="connsiteY1934" fmla="*/ 162780 h 4988059"/>
              <a:gd name="connsiteX1935" fmla="*/ 4195141 w 5127638"/>
              <a:gd name="connsiteY1935" fmla="*/ 157824 h 4988059"/>
              <a:gd name="connsiteX1936" fmla="*/ 4156079 w 5127638"/>
              <a:gd name="connsiteY1936" fmla="*/ 176949 h 4988059"/>
              <a:gd name="connsiteX1937" fmla="*/ 4093600 w 5127638"/>
              <a:gd name="connsiteY1937" fmla="*/ 209182 h 4988059"/>
              <a:gd name="connsiteX1938" fmla="*/ 4039701 w 5127638"/>
              <a:gd name="connsiteY1938" fmla="*/ 237674 h 4988059"/>
              <a:gd name="connsiteX1939" fmla="*/ 4052408 w 5127638"/>
              <a:gd name="connsiteY1939" fmla="*/ 229273 h 4988059"/>
              <a:gd name="connsiteX1940" fmla="*/ 4122308 w 5127638"/>
              <a:gd name="connsiteY1940" fmla="*/ 192625 h 4988059"/>
              <a:gd name="connsiteX1941" fmla="*/ 4265045 w 5127638"/>
              <a:gd name="connsiteY1941" fmla="*/ 113665 h 4988059"/>
              <a:gd name="connsiteX1942" fmla="*/ 4342463 w 5127638"/>
              <a:gd name="connsiteY1942" fmla="*/ 74768 h 4988059"/>
              <a:gd name="connsiteX1943" fmla="*/ 4414967 w 5127638"/>
              <a:gd name="connsiteY1943" fmla="*/ 40267 h 4988059"/>
              <a:gd name="connsiteX1944" fmla="*/ 4331814 w 5127638"/>
              <a:gd name="connsiteY1944" fmla="*/ 84297 h 4988059"/>
              <a:gd name="connsiteX1945" fmla="*/ 4304410 w 5127638"/>
              <a:gd name="connsiteY1945" fmla="*/ 100024 h 4988059"/>
              <a:gd name="connsiteX1946" fmla="*/ 4332295 w 5127638"/>
              <a:gd name="connsiteY1946" fmla="*/ 92980 h 4988059"/>
              <a:gd name="connsiteX1947" fmla="*/ 4521254 w 5127638"/>
              <a:gd name="connsiteY1947" fmla="*/ 0 h 498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Lst>
            <a:rect l="l" t="t" r="r" b="b"/>
            <a:pathLst>
              <a:path w="5127638" h="4988059">
                <a:moveTo>
                  <a:pt x="50543" y="4889703"/>
                </a:moveTo>
                <a:cubicBezTo>
                  <a:pt x="49556" y="4890721"/>
                  <a:pt x="44555" y="4893957"/>
                  <a:pt x="33492" y="4900561"/>
                </a:cubicBezTo>
                <a:lnTo>
                  <a:pt x="33290" y="4900693"/>
                </a:lnTo>
                <a:lnTo>
                  <a:pt x="28551" y="4899217"/>
                </a:lnTo>
                <a:lnTo>
                  <a:pt x="43519" y="4892156"/>
                </a:lnTo>
                <a:cubicBezTo>
                  <a:pt x="48506" y="4889886"/>
                  <a:pt x="51530" y="4888685"/>
                  <a:pt x="50543" y="4889703"/>
                </a:cubicBezTo>
                <a:close/>
                <a:moveTo>
                  <a:pt x="3748699" y="4762306"/>
                </a:moveTo>
                <a:cubicBezTo>
                  <a:pt x="3750521" y="4763431"/>
                  <a:pt x="3750922" y="4767827"/>
                  <a:pt x="3748735" y="4778602"/>
                </a:cubicBezTo>
                <a:cubicBezTo>
                  <a:pt x="3748735" y="4778602"/>
                  <a:pt x="3744772" y="4772619"/>
                  <a:pt x="3740148" y="4765639"/>
                </a:cubicBezTo>
                <a:cubicBezTo>
                  <a:pt x="3743637" y="4763328"/>
                  <a:pt x="3746878" y="4761181"/>
                  <a:pt x="3748699" y="4762306"/>
                </a:cubicBezTo>
                <a:close/>
                <a:moveTo>
                  <a:pt x="888858" y="4714804"/>
                </a:moveTo>
                <a:cubicBezTo>
                  <a:pt x="852394" y="4759756"/>
                  <a:pt x="833761" y="4734038"/>
                  <a:pt x="888858" y="4714804"/>
                </a:cubicBezTo>
                <a:close/>
                <a:moveTo>
                  <a:pt x="675279" y="4567336"/>
                </a:moveTo>
                <a:cubicBezTo>
                  <a:pt x="674830" y="4568014"/>
                  <a:pt x="668208" y="4572544"/>
                  <a:pt x="660621" y="4578107"/>
                </a:cubicBezTo>
                <a:lnTo>
                  <a:pt x="667134" y="4571573"/>
                </a:lnTo>
                <a:lnTo>
                  <a:pt x="670670" y="4569561"/>
                </a:lnTo>
                <a:cubicBezTo>
                  <a:pt x="674184" y="4567621"/>
                  <a:pt x="675503" y="4566997"/>
                  <a:pt x="675279" y="4567336"/>
                </a:cubicBezTo>
                <a:close/>
                <a:moveTo>
                  <a:pt x="1794405" y="4541419"/>
                </a:moveTo>
                <a:cubicBezTo>
                  <a:pt x="1782868" y="4541929"/>
                  <a:pt x="1772592" y="4542875"/>
                  <a:pt x="1763570" y="4544254"/>
                </a:cubicBezTo>
                <a:cubicBezTo>
                  <a:pt x="1759867" y="4554157"/>
                  <a:pt x="1756831" y="4564571"/>
                  <a:pt x="1754458" y="4575497"/>
                </a:cubicBezTo>
                <a:cubicBezTo>
                  <a:pt x="1752094" y="4586425"/>
                  <a:pt x="1751723" y="4598894"/>
                  <a:pt x="1753359" y="4612902"/>
                </a:cubicBezTo>
                <a:cubicBezTo>
                  <a:pt x="1754939" y="4621915"/>
                  <a:pt x="1757545" y="4629577"/>
                  <a:pt x="1761172" y="4635887"/>
                </a:cubicBezTo>
                <a:cubicBezTo>
                  <a:pt x="1764799" y="4642200"/>
                  <a:pt x="1767395" y="4649803"/>
                  <a:pt x="1768959" y="4658701"/>
                </a:cubicBezTo>
                <a:cubicBezTo>
                  <a:pt x="1769717" y="4662957"/>
                  <a:pt x="1772090" y="4665810"/>
                  <a:pt x="1776082" y="4667266"/>
                </a:cubicBezTo>
                <a:cubicBezTo>
                  <a:pt x="1780075" y="4668721"/>
                  <a:pt x="1784807" y="4671269"/>
                  <a:pt x="1790282" y="4674904"/>
                </a:cubicBezTo>
                <a:cubicBezTo>
                  <a:pt x="1793612" y="4665168"/>
                  <a:pt x="1795393" y="4657416"/>
                  <a:pt x="1795642" y="4651643"/>
                </a:cubicBezTo>
                <a:cubicBezTo>
                  <a:pt x="1795883" y="4645875"/>
                  <a:pt x="1795615" y="4640765"/>
                  <a:pt x="1794832" y="4636318"/>
                </a:cubicBezTo>
                <a:cubicBezTo>
                  <a:pt x="1808819" y="4634685"/>
                  <a:pt x="1823324" y="4632386"/>
                  <a:pt x="1838336" y="4629418"/>
                </a:cubicBezTo>
                <a:cubicBezTo>
                  <a:pt x="1853350" y="4626450"/>
                  <a:pt x="1869899" y="4621477"/>
                  <a:pt x="1887990" y="4614499"/>
                </a:cubicBezTo>
                <a:cubicBezTo>
                  <a:pt x="1876864" y="4601331"/>
                  <a:pt x="1867587" y="4588527"/>
                  <a:pt x="1860155" y="4576077"/>
                </a:cubicBezTo>
                <a:cubicBezTo>
                  <a:pt x="1852722" y="4563629"/>
                  <a:pt x="1846114" y="4552876"/>
                  <a:pt x="1840327" y="4543819"/>
                </a:cubicBezTo>
                <a:cubicBezTo>
                  <a:pt x="1821246" y="4541711"/>
                  <a:pt x="1805939" y="4540910"/>
                  <a:pt x="1794405" y="4541419"/>
                </a:cubicBezTo>
                <a:close/>
                <a:moveTo>
                  <a:pt x="1300164" y="4531382"/>
                </a:moveTo>
                <a:cubicBezTo>
                  <a:pt x="1300164" y="4531382"/>
                  <a:pt x="1317963" y="4536485"/>
                  <a:pt x="1300164" y="4531382"/>
                </a:cubicBezTo>
                <a:close/>
                <a:moveTo>
                  <a:pt x="1042090" y="4493575"/>
                </a:moveTo>
                <a:cubicBezTo>
                  <a:pt x="1043894" y="4490851"/>
                  <a:pt x="1036677" y="4501745"/>
                  <a:pt x="1036677" y="4501745"/>
                </a:cubicBezTo>
                <a:cubicBezTo>
                  <a:pt x="1039886" y="4496904"/>
                  <a:pt x="1041488" y="4494483"/>
                  <a:pt x="1042090" y="4493575"/>
                </a:cubicBezTo>
                <a:close/>
                <a:moveTo>
                  <a:pt x="2034844" y="4489495"/>
                </a:moveTo>
                <a:cubicBezTo>
                  <a:pt x="2029928" y="4490141"/>
                  <a:pt x="2025601" y="4490706"/>
                  <a:pt x="2021863" y="4491197"/>
                </a:cubicBezTo>
                <a:cubicBezTo>
                  <a:pt x="2018130" y="4491687"/>
                  <a:pt x="2016161" y="4491942"/>
                  <a:pt x="2015965" y="4491968"/>
                </a:cubicBezTo>
                <a:cubicBezTo>
                  <a:pt x="2008332" y="4506990"/>
                  <a:pt x="2000543" y="4520832"/>
                  <a:pt x="1992597" y="4533489"/>
                </a:cubicBezTo>
                <a:cubicBezTo>
                  <a:pt x="1984654" y="4546149"/>
                  <a:pt x="1976865" y="4559992"/>
                  <a:pt x="1969233" y="4575010"/>
                </a:cubicBezTo>
                <a:cubicBezTo>
                  <a:pt x="1978945" y="4574343"/>
                  <a:pt x="1988148" y="4574340"/>
                  <a:pt x="1996834" y="4575002"/>
                </a:cubicBezTo>
                <a:cubicBezTo>
                  <a:pt x="2005526" y="4575667"/>
                  <a:pt x="2012056" y="4573609"/>
                  <a:pt x="2016432" y="4568830"/>
                </a:cubicBezTo>
                <a:cubicBezTo>
                  <a:pt x="2019887" y="4558563"/>
                  <a:pt x="2023111" y="4546522"/>
                  <a:pt x="2026102" y="4532709"/>
                </a:cubicBezTo>
                <a:cubicBezTo>
                  <a:pt x="2029094" y="4518894"/>
                  <a:pt x="2032008" y="4504489"/>
                  <a:pt x="2034844" y="4489495"/>
                </a:cubicBezTo>
                <a:close/>
                <a:moveTo>
                  <a:pt x="4706881" y="4411662"/>
                </a:moveTo>
                <a:cubicBezTo>
                  <a:pt x="4706591" y="4411226"/>
                  <a:pt x="4708289" y="4412029"/>
                  <a:pt x="4712813" y="4414526"/>
                </a:cubicBezTo>
                <a:lnTo>
                  <a:pt x="4717364" y="4417116"/>
                </a:lnTo>
                <a:lnTo>
                  <a:pt x="4725749" y="4425526"/>
                </a:lnTo>
                <a:cubicBezTo>
                  <a:pt x="4715984" y="4418366"/>
                  <a:pt x="4707460" y="4412535"/>
                  <a:pt x="4706881" y="4411662"/>
                </a:cubicBezTo>
                <a:close/>
                <a:moveTo>
                  <a:pt x="3899337" y="4366308"/>
                </a:moveTo>
                <a:cubicBezTo>
                  <a:pt x="3895758" y="4367334"/>
                  <a:pt x="3890746" y="4368771"/>
                  <a:pt x="3892894" y="4368155"/>
                </a:cubicBezTo>
                <a:close/>
                <a:moveTo>
                  <a:pt x="584141" y="4340193"/>
                </a:moveTo>
                <a:cubicBezTo>
                  <a:pt x="587280" y="4355648"/>
                  <a:pt x="551491" y="4367608"/>
                  <a:pt x="553514" y="4354458"/>
                </a:cubicBezTo>
                <a:cubicBezTo>
                  <a:pt x="559673" y="4345162"/>
                  <a:pt x="584141" y="4340193"/>
                  <a:pt x="584141" y="4340193"/>
                </a:cubicBezTo>
                <a:close/>
                <a:moveTo>
                  <a:pt x="4234740" y="4316721"/>
                </a:moveTo>
                <a:cubicBezTo>
                  <a:pt x="4235513" y="4317890"/>
                  <a:pt x="4237579" y="4321006"/>
                  <a:pt x="4241706" y="4327237"/>
                </a:cubicBezTo>
                <a:cubicBezTo>
                  <a:pt x="4241706" y="4327237"/>
                  <a:pt x="4232419" y="4313215"/>
                  <a:pt x="4234740" y="4316721"/>
                </a:cubicBezTo>
                <a:close/>
                <a:moveTo>
                  <a:pt x="382336" y="4165275"/>
                </a:moveTo>
                <a:cubicBezTo>
                  <a:pt x="324195" y="4200884"/>
                  <a:pt x="284656" y="4224711"/>
                  <a:pt x="259366" y="4239568"/>
                </a:cubicBezTo>
                <a:lnTo>
                  <a:pt x="246227" y="4247090"/>
                </a:lnTo>
                <a:lnTo>
                  <a:pt x="243971" y="4243449"/>
                </a:lnTo>
                <a:lnTo>
                  <a:pt x="268850" y="4226747"/>
                </a:lnTo>
                <a:cubicBezTo>
                  <a:pt x="278225" y="4220537"/>
                  <a:pt x="288441" y="4213843"/>
                  <a:pt x="298955" y="4207014"/>
                </a:cubicBezTo>
                <a:cubicBezTo>
                  <a:pt x="295876" y="4211663"/>
                  <a:pt x="295876" y="4211663"/>
                  <a:pt x="300525" y="4214742"/>
                </a:cubicBezTo>
                <a:cubicBezTo>
                  <a:pt x="295876" y="4211663"/>
                  <a:pt x="363029" y="4172548"/>
                  <a:pt x="382336" y="4165275"/>
                </a:cubicBezTo>
                <a:close/>
                <a:moveTo>
                  <a:pt x="4824190" y="4119295"/>
                </a:moveTo>
                <a:cubicBezTo>
                  <a:pt x="4824190" y="4119295"/>
                  <a:pt x="4855685" y="4125691"/>
                  <a:pt x="4863610" y="4137656"/>
                </a:cubicBezTo>
                <a:cubicBezTo>
                  <a:pt x="4866214" y="4154582"/>
                  <a:pt x="4820148" y="4139187"/>
                  <a:pt x="4824190" y="4119295"/>
                </a:cubicBezTo>
                <a:close/>
                <a:moveTo>
                  <a:pt x="995811" y="4028311"/>
                </a:moveTo>
                <a:cubicBezTo>
                  <a:pt x="996645" y="4028550"/>
                  <a:pt x="998870" y="4029188"/>
                  <a:pt x="1003320" y="4030463"/>
                </a:cubicBezTo>
                <a:cubicBezTo>
                  <a:pt x="1003320" y="4030463"/>
                  <a:pt x="1020344" y="4035052"/>
                  <a:pt x="1003320" y="4030463"/>
                </a:cubicBezTo>
                <a:cubicBezTo>
                  <a:pt x="1003320" y="4030463"/>
                  <a:pt x="993308" y="4027593"/>
                  <a:pt x="995811" y="4028311"/>
                </a:cubicBezTo>
                <a:close/>
                <a:moveTo>
                  <a:pt x="755032" y="3802898"/>
                </a:moveTo>
                <a:cubicBezTo>
                  <a:pt x="742965" y="3818694"/>
                  <a:pt x="730605" y="3832725"/>
                  <a:pt x="717953" y="3844993"/>
                </a:cubicBezTo>
                <a:cubicBezTo>
                  <a:pt x="705303" y="3857262"/>
                  <a:pt x="692486" y="3868951"/>
                  <a:pt x="679510" y="3880057"/>
                </a:cubicBezTo>
                <a:cubicBezTo>
                  <a:pt x="675990" y="3885327"/>
                  <a:pt x="675424" y="3890205"/>
                  <a:pt x="677816" y="3894698"/>
                </a:cubicBezTo>
                <a:cubicBezTo>
                  <a:pt x="680208" y="3899190"/>
                  <a:pt x="682012" y="3903759"/>
                  <a:pt x="683221" y="3908406"/>
                </a:cubicBezTo>
                <a:cubicBezTo>
                  <a:pt x="684086" y="3908894"/>
                  <a:pt x="687394" y="3909661"/>
                  <a:pt x="693146" y="3910708"/>
                </a:cubicBezTo>
                <a:cubicBezTo>
                  <a:pt x="698898" y="3911757"/>
                  <a:pt x="701898" y="3910161"/>
                  <a:pt x="702147" y="3905925"/>
                </a:cubicBezTo>
                <a:cubicBezTo>
                  <a:pt x="714970" y="3894436"/>
                  <a:pt x="727491" y="3881182"/>
                  <a:pt x="739704" y="3866168"/>
                </a:cubicBezTo>
                <a:cubicBezTo>
                  <a:pt x="751917" y="3851157"/>
                  <a:pt x="764029" y="3835556"/>
                  <a:pt x="776041" y="3819364"/>
                </a:cubicBezTo>
                <a:cubicBezTo>
                  <a:pt x="771187" y="3819800"/>
                  <a:pt x="766682" y="3818389"/>
                  <a:pt x="762523" y="3815130"/>
                </a:cubicBezTo>
                <a:cubicBezTo>
                  <a:pt x="758367" y="3811869"/>
                  <a:pt x="755869" y="3807792"/>
                  <a:pt x="755032" y="3802898"/>
                </a:cubicBezTo>
                <a:close/>
                <a:moveTo>
                  <a:pt x="4294308" y="3717856"/>
                </a:moveTo>
                <a:cubicBezTo>
                  <a:pt x="4297529" y="3716932"/>
                  <a:pt x="4284643" y="3720626"/>
                  <a:pt x="4284643" y="3720626"/>
                </a:cubicBezTo>
                <a:lnTo>
                  <a:pt x="4279813" y="3721928"/>
                </a:lnTo>
                <a:lnTo>
                  <a:pt x="4276426" y="3722841"/>
                </a:lnTo>
                <a:cubicBezTo>
                  <a:pt x="4275057" y="3723210"/>
                  <a:pt x="4274372" y="3723395"/>
                  <a:pt x="4275399" y="3723118"/>
                </a:cubicBezTo>
                <a:lnTo>
                  <a:pt x="4279813" y="3721928"/>
                </a:lnTo>
                <a:lnTo>
                  <a:pt x="4281562" y="3721456"/>
                </a:lnTo>
                <a:cubicBezTo>
                  <a:pt x="4283274" y="3720995"/>
                  <a:pt x="4284643" y="3720626"/>
                  <a:pt x="4284643" y="3720626"/>
                </a:cubicBezTo>
                <a:cubicBezTo>
                  <a:pt x="4290371" y="3718985"/>
                  <a:pt x="4293233" y="3718164"/>
                  <a:pt x="4294308" y="3717856"/>
                </a:cubicBezTo>
                <a:close/>
                <a:moveTo>
                  <a:pt x="4352069" y="3341374"/>
                </a:moveTo>
                <a:cubicBezTo>
                  <a:pt x="4375791" y="3359089"/>
                  <a:pt x="4393643" y="3382378"/>
                  <a:pt x="4405626" y="3411240"/>
                </a:cubicBezTo>
                <a:cubicBezTo>
                  <a:pt x="4417612" y="3440104"/>
                  <a:pt x="4437831" y="3463082"/>
                  <a:pt x="4466285" y="3480177"/>
                </a:cubicBezTo>
                <a:cubicBezTo>
                  <a:pt x="4460966" y="3442634"/>
                  <a:pt x="4448236" y="3412666"/>
                  <a:pt x="4428095" y="3390278"/>
                </a:cubicBezTo>
                <a:cubicBezTo>
                  <a:pt x="4407953" y="3367888"/>
                  <a:pt x="4382612" y="3351589"/>
                  <a:pt x="4352069" y="3341374"/>
                </a:cubicBezTo>
                <a:close/>
                <a:moveTo>
                  <a:pt x="4119292" y="2698464"/>
                </a:moveTo>
                <a:cubicBezTo>
                  <a:pt x="4119368" y="2699834"/>
                  <a:pt x="4118740" y="2700557"/>
                  <a:pt x="4117787" y="2700610"/>
                </a:cubicBezTo>
                <a:lnTo>
                  <a:pt x="4117069" y="2700220"/>
                </a:lnTo>
                <a:close/>
                <a:moveTo>
                  <a:pt x="4082250" y="2645391"/>
                </a:moveTo>
                <a:cubicBezTo>
                  <a:pt x="4083088" y="2645000"/>
                  <a:pt x="4084232" y="2644937"/>
                  <a:pt x="4085450" y="2646245"/>
                </a:cubicBezTo>
                <a:cubicBezTo>
                  <a:pt x="4085450" y="2646245"/>
                  <a:pt x="4083317" y="2649113"/>
                  <a:pt x="4080879" y="2646499"/>
                </a:cubicBezTo>
                <a:cubicBezTo>
                  <a:pt x="4080879" y="2646499"/>
                  <a:pt x="4081414" y="2645782"/>
                  <a:pt x="4082250" y="2645391"/>
                </a:cubicBezTo>
                <a:close/>
                <a:moveTo>
                  <a:pt x="4088717" y="2641877"/>
                </a:moveTo>
                <a:lnTo>
                  <a:pt x="4092536" y="2643102"/>
                </a:lnTo>
                <a:cubicBezTo>
                  <a:pt x="4092688" y="2645845"/>
                  <a:pt x="4090402" y="2645971"/>
                  <a:pt x="4085450" y="2646245"/>
                </a:cubicBezTo>
                <a:lnTo>
                  <a:pt x="4087794" y="2641951"/>
                </a:lnTo>
                <a:lnTo>
                  <a:pt x="4087796" y="2642490"/>
                </a:lnTo>
                <a:close/>
                <a:moveTo>
                  <a:pt x="4105315" y="2592692"/>
                </a:moveTo>
                <a:cubicBezTo>
                  <a:pt x="4106992" y="2592792"/>
                  <a:pt x="4106919" y="2594057"/>
                  <a:pt x="4104125" y="2597078"/>
                </a:cubicBezTo>
                <a:cubicBezTo>
                  <a:pt x="4098448" y="2601517"/>
                  <a:pt x="4088016" y="2606336"/>
                  <a:pt x="4078451" y="2610418"/>
                </a:cubicBezTo>
                <a:lnTo>
                  <a:pt x="4074590" y="2612032"/>
                </a:lnTo>
                <a:lnTo>
                  <a:pt x="4082836" y="2604329"/>
                </a:lnTo>
                <a:lnTo>
                  <a:pt x="4088928" y="2598447"/>
                </a:lnTo>
                <a:lnTo>
                  <a:pt x="4096002" y="2595292"/>
                </a:lnTo>
                <a:cubicBezTo>
                  <a:pt x="4100210" y="2593655"/>
                  <a:pt x="4103638" y="2592592"/>
                  <a:pt x="4105315" y="2592692"/>
                </a:cubicBezTo>
                <a:close/>
                <a:moveTo>
                  <a:pt x="4026011" y="2574285"/>
                </a:moveTo>
                <a:cubicBezTo>
                  <a:pt x="4026590" y="2573635"/>
                  <a:pt x="4028222" y="2573997"/>
                  <a:pt x="4031921" y="2576251"/>
                </a:cubicBezTo>
                <a:cubicBezTo>
                  <a:pt x="4031921" y="2576251"/>
                  <a:pt x="4029379" y="2577236"/>
                  <a:pt x="4026414" y="2578384"/>
                </a:cubicBezTo>
                <a:cubicBezTo>
                  <a:pt x="4025905" y="2576596"/>
                  <a:pt x="4025432" y="2574935"/>
                  <a:pt x="4026011" y="2574285"/>
                </a:cubicBezTo>
                <a:close/>
                <a:moveTo>
                  <a:pt x="4112678" y="2562552"/>
                </a:moveTo>
                <a:cubicBezTo>
                  <a:pt x="4113532" y="2563072"/>
                  <a:pt x="4112758" y="2564897"/>
                  <a:pt x="4111006" y="2567438"/>
                </a:cubicBezTo>
                <a:lnTo>
                  <a:pt x="4104757" y="2575041"/>
                </a:lnTo>
                <a:lnTo>
                  <a:pt x="4068241" y="2594255"/>
                </a:lnTo>
                <a:lnTo>
                  <a:pt x="4068875" y="2593709"/>
                </a:lnTo>
                <a:cubicBezTo>
                  <a:pt x="4074147" y="2588686"/>
                  <a:pt x="4093911" y="2572306"/>
                  <a:pt x="4105141" y="2565454"/>
                </a:cubicBezTo>
                <a:cubicBezTo>
                  <a:pt x="4107014" y="2564312"/>
                  <a:pt x="4108650" y="2563435"/>
                  <a:pt x="4109940" y="2562919"/>
                </a:cubicBezTo>
                <a:cubicBezTo>
                  <a:pt x="4111232" y="2562402"/>
                  <a:pt x="4112180" y="2562248"/>
                  <a:pt x="4112678" y="2562552"/>
                </a:cubicBezTo>
                <a:close/>
                <a:moveTo>
                  <a:pt x="3874983" y="2512312"/>
                </a:moveTo>
                <a:cubicBezTo>
                  <a:pt x="3873866" y="2512566"/>
                  <a:pt x="3872475" y="2513127"/>
                  <a:pt x="3871236" y="2513825"/>
                </a:cubicBezTo>
                <a:cubicBezTo>
                  <a:pt x="3869998" y="2514522"/>
                  <a:pt x="3868914" y="2515355"/>
                  <a:pt x="3868412" y="2516157"/>
                </a:cubicBezTo>
                <a:lnTo>
                  <a:pt x="3869642" y="2517688"/>
                </a:lnTo>
                <a:lnTo>
                  <a:pt x="3874947" y="2515787"/>
                </a:lnTo>
                <a:close/>
                <a:moveTo>
                  <a:pt x="3891274" y="2503332"/>
                </a:moveTo>
                <a:lnTo>
                  <a:pt x="3891076" y="2503442"/>
                </a:lnTo>
                <a:cubicBezTo>
                  <a:pt x="3885902" y="2506593"/>
                  <a:pt x="3883168" y="2508550"/>
                  <a:pt x="3882124" y="2509660"/>
                </a:cubicBezTo>
                <a:lnTo>
                  <a:pt x="3882925" y="2510430"/>
                </a:lnTo>
                <a:close/>
                <a:moveTo>
                  <a:pt x="3896629" y="2459580"/>
                </a:moveTo>
                <a:cubicBezTo>
                  <a:pt x="3896629" y="2459580"/>
                  <a:pt x="3896661" y="2461084"/>
                  <a:pt x="3896688" y="2462400"/>
                </a:cubicBezTo>
                <a:lnTo>
                  <a:pt x="3896693" y="2462610"/>
                </a:lnTo>
                <a:lnTo>
                  <a:pt x="3896722" y="2464022"/>
                </a:lnTo>
                <a:cubicBezTo>
                  <a:pt x="3896730" y="2464374"/>
                  <a:pt x="3896732" y="2464468"/>
                  <a:pt x="3896724" y="2464092"/>
                </a:cubicBezTo>
                <a:lnTo>
                  <a:pt x="3896693" y="2462610"/>
                </a:lnTo>
                <a:close/>
                <a:moveTo>
                  <a:pt x="4130671" y="2433817"/>
                </a:moveTo>
                <a:cubicBezTo>
                  <a:pt x="4127212" y="2439784"/>
                  <a:pt x="4102767" y="2461704"/>
                  <a:pt x="4099610" y="2465480"/>
                </a:cubicBezTo>
                <a:cubicBezTo>
                  <a:pt x="4089731" y="2474556"/>
                  <a:pt x="4082115" y="2481869"/>
                  <a:pt x="4075563" y="2488389"/>
                </a:cubicBezTo>
                <a:lnTo>
                  <a:pt x="4072190" y="2491857"/>
                </a:lnTo>
                <a:lnTo>
                  <a:pt x="4039942" y="2509281"/>
                </a:lnTo>
                <a:lnTo>
                  <a:pt x="4075094" y="2481788"/>
                </a:lnTo>
                <a:cubicBezTo>
                  <a:pt x="4082064" y="2476534"/>
                  <a:pt x="4098646" y="2457661"/>
                  <a:pt x="4112746" y="2444698"/>
                </a:cubicBezTo>
                <a:lnTo>
                  <a:pt x="4125031" y="2434859"/>
                </a:lnTo>
                <a:lnTo>
                  <a:pt x="4126836" y="2434276"/>
                </a:lnTo>
                <a:close/>
                <a:moveTo>
                  <a:pt x="4129137" y="2334857"/>
                </a:moveTo>
                <a:lnTo>
                  <a:pt x="4121565" y="2342142"/>
                </a:lnTo>
                <a:lnTo>
                  <a:pt x="4070753" y="2388119"/>
                </a:lnTo>
                <a:lnTo>
                  <a:pt x="4047056" y="2398851"/>
                </a:lnTo>
                <a:lnTo>
                  <a:pt x="4016543" y="2415698"/>
                </a:lnTo>
                <a:lnTo>
                  <a:pt x="4027066" y="2405638"/>
                </a:lnTo>
                <a:cubicBezTo>
                  <a:pt x="4045380" y="2393152"/>
                  <a:pt x="4063476" y="2379899"/>
                  <a:pt x="4081561" y="2365374"/>
                </a:cubicBezTo>
                <a:lnTo>
                  <a:pt x="4106510" y="2343420"/>
                </a:lnTo>
                <a:lnTo>
                  <a:pt x="4106420" y="2344221"/>
                </a:lnTo>
                <a:cubicBezTo>
                  <a:pt x="4108691" y="2343607"/>
                  <a:pt x="4113759" y="2341551"/>
                  <a:pt x="4122991" y="2337486"/>
                </a:cubicBezTo>
                <a:close/>
                <a:moveTo>
                  <a:pt x="3914725" y="2308445"/>
                </a:moveTo>
                <a:cubicBezTo>
                  <a:pt x="3912078" y="2309472"/>
                  <a:pt x="3910754" y="2309985"/>
                  <a:pt x="3910257" y="2310176"/>
                </a:cubicBezTo>
                <a:cubicBezTo>
                  <a:pt x="3908768" y="2310753"/>
                  <a:pt x="3914725" y="2308445"/>
                  <a:pt x="3914725" y="2308445"/>
                </a:cubicBezTo>
                <a:close/>
                <a:moveTo>
                  <a:pt x="4199958" y="2265110"/>
                </a:moveTo>
                <a:lnTo>
                  <a:pt x="4180786" y="2285161"/>
                </a:lnTo>
                <a:lnTo>
                  <a:pt x="4161699" y="2303527"/>
                </a:lnTo>
                <a:lnTo>
                  <a:pt x="4149612" y="2307592"/>
                </a:lnTo>
                <a:lnTo>
                  <a:pt x="4144319" y="2309806"/>
                </a:lnTo>
                <a:lnTo>
                  <a:pt x="4186417" y="2271033"/>
                </a:lnTo>
                <a:lnTo>
                  <a:pt x="4192512" y="2268084"/>
                </a:lnTo>
                <a:close/>
                <a:moveTo>
                  <a:pt x="3879600" y="2244299"/>
                </a:moveTo>
                <a:lnTo>
                  <a:pt x="3875798" y="2246718"/>
                </a:lnTo>
                <a:lnTo>
                  <a:pt x="3862749" y="2256865"/>
                </a:lnTo>
                <a:lnTo>
                  <a:pt x="3871505" y="2250800"/>
                </a:lnTo>
                <a:cubicBezTo>
                  <a:pt x="3875016" y="2248220"/>
                  <a:pt x="3877967" y="2245879"/>
                  <a:pt x="3879600" y="2244299"/>
                </a:cubicBezTo>
                <a:close/>
                <a:moveTo>
                  <a:pt x="4046730" y="2243842"/>
                </a:moveTo>
                <a:cubicBezTo>
                  <a:pt x="4049478" y="2244333"/>
                  <a:pt x="4046312" y="2252143"/>
                  <a:pt x="4032031" y="2259591"/>
                </a:cubicBezTo>
                <a:cubicBezTo>
                  <a:pt x="4035943" y="2252685"/>
                  <a:pt x="4039486" y="2248404"/>
                  <a:pt x="4042204" y="2246075"/>
                </a:cubicBezTo>
                <a:cubicBezTo>
                  <a:pt x="4044241" y="2244327"/>
                  <a:pt x="4045815" y="2243678"/>
                  <a:pt x="4046730" y="2243842"/>
                </a:cubicBezTo>
                <a:close/>
                <a:moveTo>
                  <a:pt x="4050999" y="2111522"/>
                </a:moveTo>
                <a:cubicBezTo>
                  <a:pt x="4048352" y="2112549"/>
                  <a:pt x="4047029" y="2113061"/>
                  <a:pt x="4046532" y="2113253"/>
                </a:cubicBezTo>
                <a:cubicBezTo>
                  <a:pt x="4045043" y="2113830"/>
                  <a:pt x="4050999" y="2111522"/>
                  <a:pt x="4050999" y="2111522"/>
                </a:cubicBezTo>
                <a:close/>
                <a:moveTo>
                  <a:pt x="3995909" y="2111305"/>
                </a:moveTo>
                <a:cubicBezTo>
                  <a:pt x="3992394" y="2114653"/>
                  <a:pt x="3989479" y="2117627"/>
                  <a:pt x="3989109" y="2117770"/>
                </a:cubicBezTo>
                <a:cubicBezTo>
                  <a:pt x="3988923" y="2117842"/>
                  <a:pt x="3989374" y="2117206"/>
                  <a:pt x="3990704" y="2115556"/>
                </a:cubicBezTo>
                <a:lnTo>
                  <a:pt x="3992072" y="2113905"/>
                </a:lnTo>
                <a:close/>
                <a:moveTo>
                  <a:pt x="4060716" y="2104353"/>
                </a:moveTo>
                <a:cubicBezTo>
                  <a:pt x="4060716" y="2104353"/>
                  <a:pt x="4060760" y="2110081"/>
                  <a:pt x="4060749" y="2108649"/>
                </a:cubicBezTo>
                <a:cubicBezTo>
                  <a:pt x="4060745" y="2108172"/>
                  <a:pt x="4060736" y="2106899"/>
                  <a:pt x="4060716" y="2104353"/>
                </a:cubicBezTo>
                <a:close/>
                <a:moveTo>
                  <a:pt x="4158936" y="1774443"/>
                </a:moveTo>
                <a:lnTo>
                  <a:pt x="4119866" y="1807095"/>
                </a:lnTo>
                <a:lnTo>
                  <a:pt x="4073394" y="1845784"/>
                </a:lnTo>
                <a:lnTo>
                  <a:pt x="4065152" y="1862101"/>
                </a:lnTo>
                <a:lnTo>
                  <a:pt x="4116102" y="1820197"/>
                </a:lnTo>
                <a:lnTo>
                  <a:pt x="4155211" y="1788703"/>
                </a:lnTo>
                <a:lnTo>
                  <a:pt x="4157968" y="1783429"/>
                </a:lnTo>
                <a:close/>
                <a:moveTo>
                  <a:pt x="602778" y="1424415"/>
                </a:moveTo>
                <a:cubicBezTo>
                  <a:pt x="603695" y="1424444"/>
                  <a:pt x="606145" y="1424524"/>
                  <a:pt x="611041" y="1424685"/>
                </a:cubicBezTo>
                <a:cubicBezTo>
                  <a:pt x="629684" y="1425592"/>
                  <a:pt x="611041" y="1424685"/>
                  <a:pt x="611041" y="1424685"/>
                </a:cubicBezTo>
                <a:cubicBezTo>
                  <a:pt x="611041" y="1424685"/>
                  <a:pt x="600023" y="1424322"/>
                  <a:pt x="602778" y="1424415"/>
                </a:cubicBezTo>
                <a:close/>
                <a:moveTo>
                  <a:pt x="4617389" y="1408282"/>
                </a:moveTo>
                <a:cubicBezTo>
                  <a:pt x="4605910" y="1414877"/>
                  <a:pt x="4592119" y="1421142"/>
                  <a:pt x="4585515" y="1432969"/>
                </a:cubicBezTo>
                <a:cubicBezTo>
                  <a:pt x="4596994" y="1426373"/>
                  <a:pt x="4608347" y="1417492"/>
                  <a:pt x="4617389" y="1408282"/>
                </a:cubicBezTo>
                <a:close/>
                <a:moveTo>
                  <a:pt x="4628566" y="1396202"/>
                </a:moveTo>
                <a:cubicBezTo>
                  <a:pt x="4628566" y="1396202"/>
                  <a:pt x="4628077" y="1397720"/>
                  <a:pt x="4627874" y="1399221"/>
                </a:cubicBezTo>
                <a:cubicBezTo>
                  <a:pt x="4627669" y="1400722"/>
                  <a:pt x="4627751" y="1402207"/>
                  <a:pt x="4628895" y="1402143"/>
                </a:cubicBezTo>
                <a:cubicBezTo>
                  <a:pt x="4631181" y="1402017"/>
                  <a:pt x="4633137" y="1395949"/>
                  <a:pt x="4628566" y="1396202"/>
                </a:cubicBezTo>
                <a:close/>
                <a:moveTo>
                  <a:pt x="4585758" y="1347689"/>
                </a:moveTo>
                <a:cubicBezTo>
                  <a:pt x="4583949" y="1347790"/>
                  <a:pt x="4582325" y="1348223"/>
                  <a:pt x="4580835" y="1348915"/>
                </a:cubicBezTo>
                <a:cubicBezTo>
                  <a:pt x="4579345" y="1349606"/>
                  <a:pt x="4577988" y="1350555"/>
                  <a:pt x="4576713" y="1351686"/>
                </a:cubicBezTo>
                <a:cubicBezTo>
                  <a:pt x="4574164" y="1353947"/>
                  <a:pt x="4571941" y="1356936"/>
                  <a:pt x="4569631" y="1360043"/>
                </a:cubicBezTo>
                <a:cubicBezTo>
                  <a:pt x="4579153" y="1359516"/>
                  <a:pt x="4581110" y="1353448"/>
                  <a:pt x="4585758" y="1347689"/>
                </a:cubicBezTo>
                <a:close/>
                <a:moveTo>
                  <a:pt x="4679913" y="1282287"/>
                </a:moveTo>
                <a:cubicBezTo>
                  <a:pt x="4679820" y="1281544"/>
                  <a:pt x="4678653" y="1281571"/>
                  <a:pt x="4675983" y="1282807"/>
                </a:cubicBezTo>
                <a:cubicBezTo>
                  <a:pt x="4674457" y="1283512"/>
                  <a:pt x="4672441" y="1284613"/>
                  <a:pt x="4669853" y="1286189"/>
                </a:cubicBezTo>
                <a:cubicBezTo>
                  <a:pt x="4649154" y="1298795"/>
                  <a:pt x="4617102" y="1320282"/>
                  <a:pt x="4596705" y="1338373"/>
                </a:cubicBezTo>
                <a:cubicBezTo>
                  <a:pt x="4620249" y="1328818"/>
                  <a:pt x="4638129" y="1313617"/>
                  <a:pt x="4663248" y="1298014"/>
                </a:cubicBezTo>
                <a:cubicBezTo>
                  <a:pt x="4670782" y="1293687"/>
                  <a:pt x="4680186" y="1284517"/>
                  <a:pt x="4679913" y="1282287"/>
                </a:cubicBezTo>
                <a:close/>
                <a:moveTo>
                  <a:pt x="4839905" y="1238039"/>
                </a:moveTo>
                <a:lnTo>
                  <a:pt x="4835123" y="1240649"/>
                </a:lnTo>
                <a:cubicBezTo>
                  <a:pt x="4793260" y="1263538"/>
                  <a:pt x="4751486" y="1287168"/>
                  <a:pt x="4707001" y="1315304"/>
                </a:cubicBezTo>
                <a:cubicBezTo>
                  <a:pt x="4656382" y="1346528"/>
                  <a:pt x="4620088" y="1374210"/>
                  <a:pt x="4570154" y="1410898"/>
                </a:cubicBezTo>
                <a:cubicBezTo>
                  <a:pt x="4545186" y="1429242"/>
                  <a:pt x="4499520" y="1460192"/>
                  <a:pt x="4472215" y="1484626"/>
                </a:cubicBezTo>
                <a:cubicBezTo>
                  <a:pt x="4469930" y="1484752"/>
                  <a:pt x="4443158" y="1511906"/>
                  <a:pt x="4443310" y="1514648"/>
                </a:cubicBezTo>
                <a:cubicBezTo>
                  <a:pt x="4443463" y="1517390"/>
                  <a:pt x="4457076" y="1507927"/>
                  <a:pt x="4459362" y="1507800"/>
                </a:cubicBezTo>
                <a:cubicBezTo>
                  <a:pt x="4541171" y="1446426"/>
                  <a:pt x="4615820" y="1379946"/>
                  <a:pt x="4700396" y="1327130"/>
                </a:cubicBezTo>
                <a:cubicBezTo>
                  <a:pt x="4738176" y="1302116"/>
                  <a:pt x="4780579" y="1277764"/>
                  <a:pt x="4823612" y="1254466"/>
                </a:cubicBezTo>
                <a:lnTo>
                  <a:pt x="4846294" y="1242619"/>
                </a:lnTo>
                <a:close/>
                <a:moveTo>
                  <a:pt x="4813605" y="1219190"/>
                </a:moveTo>
                <a:lnTo>
                  <a:pt x="4809098" y="1221806"/>
                </a:lnTo>
                <a:cubicBezTo>
                  <a:pt x="4766966" y="1245856"/>
                  <a:pt x="4724570" y="1270323"/>
                  <a:pt x="4682296" y="1296960"/>
                </a:cubicBezTo>
                <a:cubicBezTo>
                  <a:pt x="4604425" y="1346656"/>
                  <a:pt x="4536380" y="1401308"/>
                  <a:pt x="4466227" y="1459286"/>
                </a:cubicBezTo>
                <a:cubicBezTo>
                  <a:pt x="4457007" y="1465298"/>
                  <a:pt x="4445832" y="1477378"/>
                  <a:pt x="4462137" y="1468223"/>
                </a:cubicBezTo>
                <a:cubicBezTo>
                  <a:pt x="4477884" y="1455890"/>
                  <a:pt x="4504984" y="1434678"/>
                  <a:pt x="4516313" y="1425340"/>
                </a:cubicBezTo>
                <a:cubicBezTo>
                  <a:pt x="4578758" y="1376499"/>
                  <a:pt x="4643733" y="1330268"/>
                  <a:pt x="4711190" y="1287452"/>
                </a:cubicBezTo>
                <a:lnTo>
                  <a:pt x="4822181" y="1225337"/>
                </a:lnTo>
                <a:close/>
                <a:moveTo>
                  <a:pt x="4972733" y="1201111"/>
                </a:moveTo>
                <a:cubicBezTo>
                  <a:pt x="4972809" y="1202481"/>
                  <a:pt x="4972182" y="1203204"/>
                  <a:pt x="4971228" y="1203257"/>
                </a:cubicBezTo>
                <a:lnTo>
                  <a:pt x="4970510" y="1202866"/>
                </a:lnTo>
                <a:close/>
                <a:moveTo>
                  <a:pt x="4935691" y="1148038"/>
                </a:moveTo>
                <a:cubicBezTo>
                  <a:pt x="4936529" y="1147647"/>
                  <a:pt x="4937673" y="1147584"/>
                  <a:pt x="4938891" y="1148893"/>
                </a:cubicBezTo>
                <a:cubicBezTo>
                  <a:pt x="4938891" y="1148893"/>
                  <a:pt x="4936758" y="1151760"/>
                  <a:pt x="4934320" y="1149146"/>
                </a:cubicBezTo>
                <a:cubicBezTo>
                  <a:pt x="4934320" y="1149146"/>
                  <a:pt x="4934855" y="1148428"/>
                  <a:pt x="4935691" y="1148038"/>
                </a:cubicBezTo>
                <a:close/>
                <a:moveTo>
                  <a:pt x="4942158" y="1144524"/>
                </a:moveTo>
                <a:lnTo>
                  <a:pt x="4945977" y="1145749"/>
                </a:lnTo>
                <a:cubicBezTo>
                  <a:pt x="4946129" y="1148492"/>
                  <a:pt x="4943843" y="1148618"/>
                  <a:pt x="4938891" y="1148893"/>
                </a:cubicBezTo>
                <a:lnTo>
                  <a:pt x="4941235" y="1144598"/>
                </a:lnTo>
                <a:lnTo>
                  <a:pt x="4941237" y="1145137"/>
                </a:lnTo>
                <a:close/>
                <a:moveTo>
                  <a:pt x="4958756" y="1095339"/>
                </a:moveTo>
                <a:cubicBezTo>
                  <a:pt x="4960434" y="1095440"/>
                  <a:pt x="4960360" y="1096705"/>
                  <a:pt x="4957566" y="1099724"/>
                </a:cubicBezTo>
                <a:cubicBezTo>
                  <a:pt x="4951889" y="1104165"/>
                  <a:pt x="4941457" y="1108983"/>
                  <a:pt x="4931893" y="1113065"/>
                </a:cubicBezTo>
                <a:lnTo>
                  <a:pt x="4928031" y="1114679"/>
                </a:lnTo>
                <a:lnTo>
                  <a:pt x="4936278" y="1106976"/>
                </a:lnTo>
                <a:lnTo>
                  <a:pt x="4942369" y="1101094"/>
                </a:lnTo>
                <a:lnTo>
                  <a:pt x="4949443" y="1097939"/>
                </a:lnTo>
                <a:cubicBezTo>
                  <a:pt x="4953651" y="1096302"/>
                  <a:pt x="4957079" y="1095239"/>
                  <a:pt x="4958756" y="1095339"/>
                </a:cubicBezTo>
                <a:close/>
                <a:moveTo>
                  <a:pt x="4879452" y="1076933"/>
                </a:moveTo>
                <a:cubicBezTo>
                  <a:pt x="4880031" y="1076282"/>
                  <a:pt x="4881663" y="1076644"/>
                  <a:pt x="4885362" y="1078899"/>
                </a:cubicBezTo>
                <a:cubicBezTo>
                  <a:pt x="4885362" y="1078899"/>
                  <a:pt x="4882821" y="1079883"/>
                  <a:pt x="4879855" y="1081031"/>
                </a:cubicBezTo>
                <a:cubicBezTo>
                  <a:pt x="4879346" y="1079243"/>
                  <a:pt x="4878873" y="1077583"/>
                  <a:pt x="4879452" y="1076933"/>
                </a:cubicBezTo>
                <a:close/>
                <a:moveTo>
                  <a:pt x="4966119" y="1065199"/>
                </a:moveTo>
                <a:cubicBezTo>
                  <a:pt x="4966973" y="1065719"/>
                  <a:pt x="4966199" y="1067544"/>
                  <a:pt x="4964447" y="1070085"/>
                </a:cubicBezTo>
                <a:lnTo>
                  <a:pt x="4958198" y="1077688"/>
                </a:lnTo>
                <a:lnTo>
                  <a:pt x="4921682" y="1096902"/>
                </a:lnTo>
                <a:lnTo>
                  <a:pt x="4922316" y="1096355"/>
                </a:lnTo>
                <a:cubicBezTo>
                  <a:pt x="4927588" y="1091334"/>
                  <a:pt x="4947352" y="1074953"/>
                  <a:pt x="4958582" y="1068100"/>
                </a:cubicBezTo>
                <a:cubicBezTo>
                  <a:pt x="4960455" y="1066959"/>
                  <a:pt x="4962091" y="1066082"/>
                  <a:pt x="4963381" y="1065566"/>
                </a:cubicBezTo>
                <a:cubicBezTo>
                  <a:pt x="4964674" y="1065050"/>
                  <a:pt x="4965621" y="1064895"/>
                  <a:pt x="4966119" y="1065199"/>
                </a:cubicBezTo>
                <a:close/>
                <a:moveTo>
                  <a:pt x="1072844" y="1016455"/>
                </a:moveTo>
                <a:cubicBezTo>
                  <a:pt x="1072844" y="1016455"/>
                  <a:pt x="1092432" y="1017097"/>
                  <a:pt x="1072844" y="1016455"/>
                </a:cubicBezTo>
                <a:close/>
                <a:moveTo>
                  <a:pt x="4728424" y="1014958"/>
                </a:moveTo>
                <a:cubicBezTo>
                  <a:pt x="4727307" y="1015213"/>
                  <a:pt x="4725916" y="1015774"/>
                  <a:pt x="4724677" y="1016472"/>
                </a:cubicBezTo>
                <a:cubicBezTo>
                  <a:pt x="4723439" y="1017169"/>
                  <a:pt x="4722355" y="1018003"/>
                  <a:pt x="4721854" y="1018803"/>
                </a:cubicBezTo>
                <a:cubicBezTo>
                  <a:pt x="4721184" y="1019872"/>
                  <a:pt x="4721550" y="1020883"/>
                  <a:pt x="4723969" y="1021438"/>
                </a:cubicBezTo>
                <a:cubicBezTo>
                  <a:pt x="4726254" y="1021311"/>
                  <a:pt x="4726103" y="1018568"/>
                  <a:pt x="4728389" y="1018442"/>
                </a:cubicBezTo>
                <a:cubicBezTo>
                  <a:pt x="4731788" y="1015160"/>
                  <a:pt x="4730656" y="1014448"/>
                  <a:pt x="4728424" y="1014958"/>
                </a:cubicBezTo>
                <a:close/>
                <a:moveTo>
                  <a:pt x="4750070" y="962228"/>
                </a:moveTo>
                <a:cubicBezTo>
                  <a:pt x="4750070" y="962228"/>
                  <a:pt x="4750102" y="963731"/>
                  <a:pt x="4750129" y="965048"/>
                </a:cubicBezTo>
                <a:lnTo>
                  <a:pt x="4750134" y="965258"/>
                </a:lnTo>
                <a:lnTo>
                  <a:pt x="4750163" y="966668"/>
                </a:lnTo>
                <a:cubicBezTo>
                  <a:pt x="4750172" y="967021"/>
                  <a:pt x="4750173" y="967115"/>
                  <a:pt x="4750165" y="966739"/>
                </a:cubicBezTo>
                <a:lnTo>
                  <a:pt x="4750134" y="965258"/>
                </a:lnTo>
                <a:close/>
                <a:moveTo>
                  <a:pt x="797757" y="960713"/>
                </a:moveTo>
                <a:cubicBezTo>
                  <a:pt x="797757" y="960713"/>
                  <a:pt x="798172" y="962193"/>
                  <a:pt x="798690" y="964043"/>
                </a:cubicBezTo>
                <a:lnTo>
                  <a:pt x="798912" y="964835"/>
                </a:lnTo>
                <a:lnTo>
                  <a:pt x="800244" y="969593"/>
                </a:lnTo>
                <a:cubicBezTo>
                  <a:pt x="800659" y="971073"/>
                  <a:pt x="800866" y="971813"/>
                  <a:pt x="800555" y="970703"/>
                </a:cubicBezTo>
                <a:lnTo>
                  <a:pt x="798912" y="964835"/>
                </a:lnTo>
                <a:close/>
                <a:moveTo>
                  <a:pt x="269318" y="948023"/>
                </a:moveTo>
                <a:cubicBezTo>
                  <a:pt x="278925" y="949498"/>
                  <a:pt x="295487" y="965544"/>
                  <a:pt x="289350" y="976458"/>
                </a:cubicBezTo>
                <a:cubicBezTo>
                  <a:pt x="289350" y="976458"/>
                  <a:pt x="266311" y="963501"/>
                  <a:pt x="263128" y="952136"/>
                </a:cubicBezTo>
                <a:cubicBezTo>
                  <a:pt x="263688" y="948658"/>
                  <a:pt x="266116" y="947530"/>
                  <a:pt x="269318" y="948023"/>
                </a:cubicBezTo>
                <a:close/>
                <a:moveTo>
                  <a:pt x="4984112" y="936464"/>
                </a:moveTo>
                <a:cubicBezTo>
                  <a:pt x="4980653" y="942431"/>
                  <a:pt x="4956208" y="964351"/>
                  <a:pt x="4953051" y="968127"/>
                </a:cubicBezTo>
                <a:cubicBezTo>
                  <a:pt x="4943172" y="977203"/>
                  <a:pt x="4935556" y="984517"/>
                  <a:pt x="4929004" y="991035"/>
                </a:cubicBezTo>
                <a:lnTo>
                  <a:pt x="4925631" y="994503"/>
                </a:lnTo>
                <a:lnTo>
                  <a:pt x="4893383" y="1011929"/>
                </a:lnTo>
                <a:lnTo>
                  <a:pt x="4928535" y="984435"/>
                </a:lnTo>
                <a:cubicBezTo>
                  <a:pt x="4935506" y="979181"/>
                  <a:pt x="4952087" y="960308"/>
                  <a:pt x="4966187" y="947345"/>
                </a:cubicBezTo>
                <a:lnTo>
                  <a:pt x="4978472" y="937506"/>
                </a:lnTo>
                <a:lnTo>
                  <a:pt x="4980277" y="936923"/>
                </a:lnTo>
                <a:close/>
                <a:moveTo>
                  <a:pt x="4840319" y="930665"/>
                </a:moveTo>
                <a:cubicBezTo>
                  <a:pt x="4841590" y="930173"/>
                  <a:pt x="4840984" y="931968"/>
                  <a:pt x="4839300" y="934899"/>
                </a:cubicBezTo>
                <a:lnTo>
                  <a:pt x="4838018" y="936786"/>
                </a:lnTo>
                <a:lnTo>
                  <a:pt x="4795724" y="961294"/>
                </a:lnTo>
                <a:lnTo>
                  <a:pt x="4799672" y="957833"/>
                </a:lnTo>
                <a:cubicBezTo>
                  <a:pt x="4812544" y="946675"/>
                  <a:pt x="4825706" y="936327"/>
                  <a:pt x="4840319" y="930665"/>
                </a:cubicBezTo>
                <a:close/>
                <a:moveTo>
                  <a:pt x="4982578" y="837504"/>
                </a:moveTo>
                <a:lnTo>
                  <a:pt x="4975006" y="844789"/>
                </a:lnTo>
                <a:lnTo>
                  <a:pt x="4924194" y="890766"/>
                </a:lnTo>
                <a:lnTo>
                  <a:pt x="4900497" y="901498"/>
                </a:lnTo>
                <a:lnTo>
                  <a:pt x="4869984" y="918345"/>
                </a:lnTo>
                <a:lnTo>
                  <a:pt x="4880507" y="908285"/>
                </a:lnTo>
                <a:cubicBezTo>
                  <a:pt x="4898822" y="895799"/>
                  <a:pt x="4916917" y="882546"/>
                  <a:pt x="4935002" y="868020"/>
                </a:cubicBezTo>
                <a:lnTo>
                  <a:pt x="4959951" y="846067"/>
                </a:lnTo>
                <a:lnTo>
                  <a:pt x="4959861" y="846868"/>
                </a:lnTo>
                <a:cubicBezTo>
                  <a:pt x="4962132" y="846255"/>
                  <a:pt x="4967200" y="844198"/>
                  <a:pt x="4976432" y="840133"/>
                </a:cubicBezTo>
                <a:close/>
                <a:moveTo>
                  <a:pt x="4768166" y="811093"/>
                </a:moveTo>
                <a:cubicBezTo>
                  <a:pt x="4765519" y="812119"/>
                  <a:pt x="4764196" y="812632"/>
                  <a:pt x="4763698" y="812823"/>
                </a:cubicBezTo>
                <a:cubicBezTo>
                  <a:pt x="4762209" y="813401"/>
                  <a:pt x="4768166" y="811093"/>
                  <a:pt x="4768166" y="811093"/>
                </a:cubicBezTo>
                <a:close/>
                <a:moveTo>
                  <a:pt x="4706115" y="771358"/>
                </a:moveTo>
                <a:cubicBezTo>
                  <a:pt x="4706191" y="772729"/>
                  <a:pt x="4705563" y="773451"/>
                  <a:pt x="4704611" y="773504"/>
                </a:cubicBezTo>
                <a:lnTo>
                  <a:pt x="4703892" y="773114"/>
                </a:lnTo>
                <a:close/>
                <a:moveTo>
                  <a:pt x="5053399" y="767758"/>
                </a:moveTo>
                <a:lnTo>
                  <a:pt x="5034227" y="787808"/>
                </a:lnTo>
                <a:lnTo>
                  <a:pt x="5015140" y="806174"/>
                </a:lnTo>
                <a:lnTo>
                  <a:pt x="5003053" y="810239"/>
                </a:lnTo>
                <a:lnTo>
                  <a:pt x="4997760" y="812454"/>
                </a:lnTo>
                <a:lnTo>
                  <a:pt x="5039858" y="773680"/>
                </a:lnTo>
                <a:lnTo>
                  <a:pt x="5045953" y="770730"/>
                </a:lnTo>
                <a:close/>
                <a:moveTo>
                  <a:pt x="443692" y="761609"/>
                </a:moveTo>
                <a:cubicBezTo>
                  <a:pt x="452446" y="773714"/>
                  <a:pt x="459773" y="782770"/>
                  <a:pt x="451042" y="773484"/>
                </a:cubicBezTo>
                <a:lnTo>
                  <a:pt x="448132" y="770308"/>
                </a:lnTo>
                <a:close/>
                <a:moveTo>
                  <a:pt x="4733041" y="746946"/>
                </a:moveTo>
                <a:lnTo>
                  <a:pt x="4729239" y="749365"/>
                </a:lnTo>
                <a:lnTo>
                  <a:pt x="4716191" y="759512"/>
                </a:lnTo>
                <a:lnTo>
                  <a:pt x="4724947" y="753447"/>
                </a:lnTo>
                <a:cubicBezTo>
                  <a:pt x="4728457" y="750867"/>
                  <a:pt x="4731408" y="748527"/>
                  <a:pt x="4733041" y="746946"/>
                </a:cubicBezTo>
                <a:close/>
                <a:moveTo>
                  <a:pt x="4900171" y="746489"/>
                </a:moveTo>
                <a:cubicBezTo>
                  <a:pt x="4902919" y="746980"/>
                  <a:pt x="4899753" y="754789"/>
                  <a:pt x="4885472" y="762238"/>
                </a:cubicBezTo>
                <a:cubicBezTo>
                  <a:pt x="4889385" y="755332"/>
                  <a:pt x="4892927" y="751052"/>
                  <a:pt x="4895645" y="748722"/>
                </a:cubicBezTo>
                <a:cubicBezTo>
                  <a:pt x="4897682" y="746974"/>
                  <a:pt x="4899256" y="746325"/>
                  <a:pt x="4900171" y="746489"/>
                </a:cubicBezTo>
                <a:close/>
                <a:moveTo>
                  <a:pt x="1297540" y="731845"/>
                </a:moveTo>
                <a:cubicBezTo>
                  <a:pt x="1297540" y="731845"/>
                  <a:pt x="1299134" y="737528"/>
                  <a:pt x="1300989" y="744158"/>
                </a:cubicBezTo>
                <a:cubicBezTo>
                  <a:pt x="1294360" y="746015"/>
                  <a:pt x="1288676" y="747608"/>
                  <a:pt x="1297540" y="731845"/>
                </a:cubicBezTo>
                <a:close/>
                <a:moveTo>
                  <a:pt x="4552362" y="721560"/>
                </a:moveTo>
                <a:lnTo>
                  <a:pt x="4552374" y="723112"/>
                </a:lnTo>
                <a:cubicBezTo>
                  <a:pt x="4552378" y="723469"/>
                  <a:pt x="4552377" y="723380"/>
                  <a:pt x="4552374" y="723045"/>
                </a:cubicBezTo>
                <a:lnTo>
                  <a:pt x="4552363" y="721560"/>
                </a:lnTo>
                <a:close/>
                <a:moveTo>
                  <a:pt x="4251625" y="710146"/>
                </a:moveTo>
                <a:cubicBezTo>
                  <a:pt x="4251256" y="710081"/>
                  <a:pt x="4250968" y="710268"/>
                  <a:pt x="4250678" y="710629"/>
                </a:cubicBezTo>
                <a:lnTo>
                  <a:pt x="4249707" y="712057"/>
                </a:lnTo>
                <a:lnTo>
                  <a:pt x="4250329" y="712895"/>
                </a:lnTo>
                <a:lnTo>
                  <a:pt x="4253050" y="711185"/>
                </a:lnTo>
                <a:cubicBezTo>
                  <a:pt x="4252440" y="710530"/>
                  <a:pt x="4251993" y="710212"/>
                  <a:pt x="4251625" y="710146"/>
                </a:cubicBezTo>
                <a:close/>
                <a:moveTo>
                  <a:pt x="4618873" y="707417"/>
                </a:moveTo>
                <a:lnTo>
                  <a:pt x="4602856" y="716793"/>
                </a:lnTo>
                <a:lnTo>
                  <a:pt x="4594320" y="725993"/>
                </a:lnTo>
                <a:cubicBezTo>
                  <a:pt x="4591825" y="729051"/>
                  <a:pt x="4590392" y="731450"/>
                  <a:pt x="4591388" y="732057"/>
                </a:cubicBezTo>
                <a:cubicBezTo>
                  <a:pt x="4595140" y="736561"/>
                  <a:pt x="4613539" y="714105"/>
                  <a:pt x="4618079" y="708420"/>
                </a:cubicBezTo>
                <a:close/>
                <a:moveTo>
                  <a:pt x="4250860" y="698210"/>
                </a:moveTo>
                <a:lnTo>
                  <a:pt x="4242794" y="702738"/>
                </a:lnTo>
                <a:lnTo>
                  <a:pt x="4243970" y="704323"/>
                </a:lnTo>
                <a:lnTo>
                  <a:pt x="4250552" y="698646"/>
                </a:lnTo>
                <a:close/>
                <a:moveTo>
                  <a:pt x="4283997" y="673883"/>
                </a:moveTo>
                <a:lnTo>
                  <a:pt x="4271075" y="683226"/>
                </a:lnTo>
                <a:lnTo>
                  <a:pt x="4260740" y="690726"/>
                </a:lnTo>
                <a:lnTo>
                  <a:pt x="4261637" y="693748"/>
                </a:lnTo>
                <a:cubicBezTo>
                  <a:pt x="4263636" y="693637"/>
                  <a:pt x="4281251" y="679676"/>
                  <a:pt x="4283974" y="674129"/>
                </a:cubicBezTo>
                <a:close/>
                <a:moveTo>
                  <a:pt x="4283802" y="672344"/>
                </a:moveTo>
                <a:lnTo>
                  <a:pt x="4282061" y="672411"/>
                </a:lnTo>
                <a:cubicBezTo>
                  <a:pt x="4281066" y="672759"/>
                  <a:pt x="4279805" y="673402"/>
                  <a:pt x="4278396" y="674254"/>
                </a:cubicBezTo>
                <a:cubicBezTo>
                  <a:pt x="4276282" y="675532"/>
                  <a:pt x="4273830" y="677279"/>
                  <a:pt x="4271430" y="679208"/>
                </a:cubicBezTo>
                <a:lnTo>
                  <a:pt x="4271224" y="679395"/>
                </a:lnTo>
                <a:close/>
                <a:moveTo>
                  <a:pt x="4314382" y="667849"/>
                </a:moveTo>
                <a:cubicBezTo>
                  <a:pt x="4314125" y="667477"/>
                  <a:pt x="4312441" y="668311"/>
                  <a:pt x="4310170" y="669799"/>
                </a:cubicBezTo>
                <a:cubicBezTo>
                  <a:pt x="4303360" y="674261"/>
                  <a:pt x="4291292" y="684599"/>
                  <a:pt x="4296734" y="685844"/>
                </a:cubicBezTo>
                <a:cubicBezTo>
                  <a:pt x="4299019" y="685718"/>
                  <a:pt x="4305801" y="677092"/>
                  <a:pt x="4305801" y="677092"/>
                </a:cubicBezTo>
                <a:cubicBezTo>
                  <a:pt x="4312532" y="670989"/>
                  <a:pt x="4314726" y="668346"/>
                  <a:pt x="4314382" y="667849"/>
                </a:cubicBezTo>
                <a:close/>
                <a:moveTo>
                  <a:pt x="691274" y="662634"/>
                </a:moveTo>
                <a:cubicBezTo>
                  <a:pt x="694666" y="660152"/>
                  <a:pt x="706981" y="669471"/>
                  <a:pt x="718047" y="698038"/>
                </a:cubicBezTo>
                <a:cubicBezTo>
                  <a:pt x="693418" y="679400"/>
                  <a:pt x="687884" y="665116"/>
                  <a:pt x="691274" y="662634"/>
                </a:cubicBezTo>
                <a:close/>
                <a:moveTo>
                  <a:pt x="4486830" y="655788"/>
                </a:moveTo>
                <a:lnTo>
                  <a:pt x="4486416" y="655972"/>
                </a:lnTo>
                <a:cubicBezTo>
                  <a:pt x="4481667" y="658183"/>
                  <a:pt x="4477137" y="660468"/>
                  <a:pt x="4473814" y="662571"/>
                </a:cubicBezTo>
                <a:lnTo>
                  <a:pt x="4471731" y="664145"/>
                </a:lnTo>
                <a:close/>
                <a:moveTo>
                  <a:pt x="4681719" y="653124"/>
                </a:moveTo>
                <a:lnTo>
                  <a:pt x="4677237" y="655482"/>
                </a:lnTo>
                <a:lnTo>
                  <a:pt x="4671133" y="661761"/>
                </a:lnTo>
                <a:cubicBezTo>
                  <a:pt x="4665448" y="667084"/>
                  <a:pt x="4658552" y="672699"/>
                  <a:pt x="4651231" y="678373"/>
                </a:cubicBezTo>
                <a:lnTo>
                  <a:pt x="4634792" y="691019"/>
                </a:lnTo>
                <a:lnTo>
                  <a:pt x="4643767" y="686419"/>
                </a:lnTo>
                <a:lnTo>
                  <a:pt x="4664519" y="668260"/>
                </a:lnTo>
                <a:close/>
                <a:moveTo>
                  <a:pt x="448645" y="640705"/>
                </a:moveTo>
                <a:lnTo>
                  <a:pt x="449780" y="644757"/>
                </a:lnTo>
                <a:lnTo>
                  <a:pt x="451133" y="649585"/>
                </a:lnTo>
                <a:cubicBezTo>
                  <a:pt x="451547" y="651065"/>
                  <a:pt x="451754" y="651805"/>
                  <a:pt x="451443" y="650695"/>
                </a:cubicBezTo>
                <a:lnTo>
                  <a:pt x="449780" y="644757"/>
                </a:lnTo>
                <a:lnTo>
                  <a:pt x="449578" y="644035"/>
                </a:lnTo>
                <a:cubicBezTo>
                  <a:pt x="449060" y="642185"/>
                  <a:pt x="448645" y="640705"/>
                  <a:pt x="448645" y="640705"/>
                </a:cubicBezTo>
                <a:close/>
                <a:moveTo>
                  <a:pt x="3366962" y="637809"/>
                </a:moveTo>
                <a:lnTo>
                  <a:pt x="3369957" y="643603"/>
                </a:lnTo>
                <a:cubicBezTo>
                  <a:pt x="3368701" y="645048"/>
                  <a:pt x="3367418" y="644317"/>
                  <a:pt x="3366717" y="642866"/>
                </a:cubicBezTo>
                <a:cubicBezTo>
                  <a:pt x="3366016" y="641415"/>
                  <a:pt x="3365895" y="639244"/>
                  <a:pt x="3366962" y="637809"/>
                </a:cubicBezTo>
                <a:close/>
                <a:moveTo>
                  <a:pt x="4366582" y="622384"/>
                </a:moveTo>
                <a:cubicBezTo>
                  <a:pt x="4345732" y="632247"/>
                  <a:pt x="4318175" y="645234"/>
                  <a:pt x="4295494" y="663452"/>
                </a:cubicBezTo>
                <a:cubicBezTo>
                  <a:pt x="4295494" y="663452"/>
                  <a:pt x="4293761" y="664923"/>
                  <a:pt x="4292045" y="666736"/>
                </a:cubicBezTo>
                <a:lnTo>
                  <a:pt x="4290533" y="668571"/>
                </a:lnTo>
                <a:lnTo>
                  <a:pt x="4290970" y="668327"/>
                </a:lnTo>
                <a:lnTo>
                  <a:pt x="4290172" y="669008"/>
                </a:lnTo>
                <a:lnTo>
                  <a:pt x="4289708" y="669574"/>
                </a:lnTo>
                <a:cubicBezTo>
                  <a:pt x="4289078" y="670510"/>
                  <a:pt x="4288673" y="671393"/>
                  <a:pt x="4288712" y="672078"/>
                </a:cubicBezTo>
                <a:cubicBezTo>
                  <a:pt x="4296279" y="677619"/>
                  <a:pt x="4323050" y="650464"/>
                  <a:pt x="4327469" y="647470"/>
                </a:cubicBezTo>
                <a:cubicBezTo>
                  <a:pt x="4345883" y="634990"/>
                  <a:pt x="4357692" y="634336"/>
                  <a:pt x="4366582" y="622384"/>
                </a:cubicBezTo>
                <a:close/>
                <a:moveTo>
                  <a:pt x="436328" y="618617"/>
                </a:moveTo>
                <a:cubicBezTo>
                  <a:pt x="418330" y="623659"/>
                  <a:pt x="436328" y="618617"/>
                  <a:pt x="436328" y="618617"/>
                </a:cubicBezTo>
                <a:cubicBezTo>
                  <a:pt x="454971" y="619524"/>
                  <a:pt x="436328" y="618617"/>
                  <a:pt x="436328" y="618617"/>
                </a:cubicBezTo>
                <a:close/>
                <a:moveTo>
                  <a:pt x="4904441" y="614170"/>
                </a:moveTo>
                <a:cubicBezTo>
                  <a:pt x="4901793" y="615196"/>
                  <a:pt x="4900470" y="615709"/>
                  <a:pt x="4899973" y="615900"/>
                </a:cubicBezTo>
                <a:cubicBezTo>
                  <a:pt x="4898484" y="616478"/>
                  <a:pt x="4904441" y="614170"/>
                  <a:pt x="4904441" y="614170"/>
                </a:cubicBezTo>
                <a:close/>
                <a:moveTo>
                  <a:pt x="4849350" y="613953"/>
                </a:moveTo>
                <a:cubicBezTo>
                  <a:pt x="4845835" y="617300"/>
                  <a:pt x="4842920" y="620274"/>
                  <a:pt x="4842550" y="620418"/>
                </a:cubicBezTo>
                <a:cubicBezTo>
                  <a:pt x="4842364" y="620489"/>
                  <a:pt x="4842816" y="619853"/>
                  <a:pt x="4844145" y="618203"/>
                </a:cubicBezTo>
                <a:lnTo>
                  <a:pt x="4845513" y="616552"/>
                </a:lnTo>
                <a:close/>
                <a:moveTo>
                  <a:pt x="4387282" y="609776"/>
                </a:moveTo>
                <a:cubicBezTo>
                  <a:pt x="4386139" y="609839"/>
                  <a:pt x="4385650" y="611356"/>
                  <a:pt x="4385732" y="612842"/>
                </a:cubicBezTo>
                <a:cubicBezTo>
                  <a:pt x="4385816" y="614327"/>
                  <a:pt x="4386468" y="615780"/>
                  <a:pt x="4387611" y="615717"/>
                </a:cubicBezTo>
                <a:cubicBezTo>
                  <a:pt x="4387611" y="615717"/>
                  <a:pt x="4389416" y="606907"/>
                  <a:pt x="4387282" y="609776"/>
                </a:cubicBezTo>
                <a:close/>
                <a:moveTo>
                  <a:pt x="4914157" y="607000"/>
                </a:moveTo>
                <a:cubicBezTo>
                  <a:pt x="4914157" y="607000"/>
                  <a:pt x="4914201" y="612729"/>
                  <a:pt x="4914191" y="611296"/>
                </a:cubicBezTo>
                <a:cubicBezTo>
                  <a:pt x="4914186" y="610820"/>
                  <a:pt x="4914177" y="609546"/>
                  <a:pt x="4914157" y="607000"/>
                </a:cubicBezTo>
                <a:close/>
                <a:moveTo>
                  <a:pt x="4617160" y="590026"/>
                </a:moveTo>
                <a:cubicBezTo>
                  <a:pt x="4615503" y="592868"/>
                  <a:pt x="4614673" y="594289"/>
                  <a:pt x="4614363" y="594822"/>
                </a:cubicBezTo>
                <a:cubicBezTo>
                  <a:pt x="4613431" y="596420"/>
                  <a:pt x="4617160" y="590026"/>
                  <a:pt x="4617160" y="590026"/>
                </a:cubicBezTo>
                <a:close/>
                <a:moveTo>
                  <a:pt x="4461760" y="587577"/>
                </a:moveTo>
                <a:lnTo>
                  <a:pt x="4455396" y="590693"/>
                </a:lnTo>
                <a:lnTo>
                  <a:pt x="4457350" y="591685"/>
                </a:lnTo>
                <a:cubicBezTo>
                  <a:pt x="4459638" y="591559"/>
                  <a:pt x="4459485" y="588816"/>
                  <a:pt x="4461771" y="588689"/>
                </a:cubicBezTo>
                <a:lnTo>
                  <a:pt x="4462458" y="587669"/>
                </a:lnTo>
                <a:close/>
                <a:moveTo>
                  <a:pt x="4592910" y="579907"/>
                </a:moveTo>
                <a:cubicBezTo>
                  <a:pt x="4590929" y="585519"/>
                  <a:pt x="4588262" y="585667"/>
                  <a:pt x="4581404" y="586047"/>
                </a:cubicBezTo>
                <a:cubicBezTo>
                  <a:pt x="4582471" y="584612"/>
                  <a:pt x="4584109" y="583146"/>
                  <a:pt x="4586100" y="582004"/>
                </a:cubicBezTo>
                <a:cubicBezTo>
                  <a:pt x="4588091" y="580862"/>
                  <a:pt x="4590433" y="580044"/>
                  <a:pt x="4592910" y="579907"/>
                </a:cubicBezTo>
                <a:close/>
                <a:moveTo>
                  <a:pt x="4665415" y="564432"/>
                </a:moveTo>
                <a:cubicBezTo>
                  <a:pt x="4665415" y="564432"/>
                  <a:pt x="4660793" y="570648"/>
                  <a:pt x="4656221" y="570901"/>
                </a:cubicBezTo>
                <a:cubicBezTo>
                  <a:pt x="4654412" y="571002"/>
                  <a:pt x="4653930" y="570484"/>
                  <a:pt x="4654262" y="569691"/>
                </a:cubicBezTo>
                <a:cubicBezTo>
                  <a:pt x="4654761" y="568504"/>
                  <a:pt x="4657092" y="566698"/>
                  <a:pt x="4659527" y="565435"/>
                </a:cubicBezTo>
                <a:cubicBezTo>
                  <a:pt x="4661963" y="564173"/>
                  <a:pt x="4664502" y="563451"/>
                  <a:pt x="4665415" y="564432"/>
                </a:cubicBezTo>
                <a:close/>
                <a:moveTo>
                  <a:pt x="4561682" y="533504"/>
                </a:moveTo>
                <a:cubicBezTo>
                  <a:pt x="4561682" y="533504"/>
                  <a:pt x="4552724" y="538641"/>
                  <a:pt x="4551139" y="541050"/>
                </a:cubicBezTo>
                <a:cubicBezTo>
                  <a:pt x="4550609" y="541852"/>
                  <a:pt x="4550900" y="542353"/>
                  <a:pt x="4552615" y="542258"/>
                </a:cubicBezTo>
                <a:lnTo>
                  <a:pt x="4558056" y="540812"/>
                </a:lnTo>
                <a:lnTo>
                  <a:pt x="4559402" y="540106"/>
                </a:lnTo>
                <a:lnTo>
                  <a:pt x="4562576" y="537580"/>
                </a:lnTo>
                <a:cubicBezTo>
                  <a:pt x="4564273" y="535424"/>
                  <a:pt x="4564159" y="533367"/>
                  <a:pt x="4561682" y="533504"/>
                </a:cubicBezTo>
                <a:close/>
                <a:moveTo>
                  <a:pt x="4483452" y="532475"/>
                </a:moveTo>
                <a:lnTo>
                  <a:pt x="4483537" y="536487"/>
                </a:lnTo>
                <a:lnTo>
                  <a:pt x="4483547" y="536986"/>
                </a:lnTo>
                <a:cubicBezTo>
                  <a:pt x="4483555" y="537362"/>
                  <a:pt x="4483553" y="537268"/>
                  <a:pt x="4483546" y="536916"/>
                </a:cubicBezTo>
                <a:lnTo>
                  <a:pt x="4483537" y="536487"/>
                </a:lnTo>
                <a:lnTo>
                  <a:pt x="4483512" y="535295"/>
                </a:lnTo>
                <a:cubicBezTo>
                  <a:pt x="4483484" y="533979"/>
                  <a:pt x="4483452" y="532475"/>
                  <a:pt x="4483452" y="532475"/>
                </a:cubicBezTo>
                <a:close/>
                <a:moveTo>
                  <a:pt x="4573702" y="500913"/>
                </a:moveTo>
                <a:cubicBezTo>
                  <a:pt x="4574972" y="500421"/>
                  <a:pt x="4574367" y="502215"/>
                  <a:pt x="4572681" y="505146"/>
                </a:cubicBezTo>
                <a:lnTo>
                  <a:pt x="4571402" y="507034"/>
                </a:lnTo>
                <a:lnTo>
                  <a:pt x="4529107" y="531541"/>
                </a:lnTo>
                <a:lnTo>
                  <a:pt x="4533054" y="528080"/>
                </a:lnTo>
                <a:cubicBezTo>
                  <a:pt x="4545926" y="516922"/>
                  <a:pt x="4559088" y="506574"/>
                  <a:pt x="4573702" y="500913"/>
                </a:cubicBezTo>
                <a:close/>
                <a:moveTo>
                  <a:pt x="4699769" y="460303"/>
                </a:moveTo>
                <a:cubicBezTo>
                  <a:pt x="4695503" y="466041"/>
                  <a:pt x="4688441" y="469640"/>
                  <a:pt x="4681585" y="470020"/>
                </a:cubicBezTo>
                <a:cubicBezTo>
                  <a:pt x="4683706" y="466923"/>
                  <a:pt x="4685910" y="465311"/>
                  <a:pt x="4688754" y="464065"/>
                </a:cubicBezTo>
                <a:cubicBezTo>
                  <a:pt x="4691598" y="462819"/>
                  <a:pt x="4695084" y="461938"/>
                  <a:pt x="4699769" y="460303"/>
                </a:cubicBezTo>
                <a:close/>
                <a:moveTo>
                  <a:pt x="4706855" y="457160"/>
                </a:moveTo>
                <a:cubicBezTo>
                  <a:pt x="4707160" y="462644"/>
                  <a:pt x="4702055" y="460177"/>
                  <a:pt x="4699769" y="460303"/>
                </a:cubicBezTo>
                <a:cubicBezTo>
                  <a:pt x="4699693" y="458932"/>
                  <a:pt x="4700227" y="458215"/>
                  <a:pt x="4701398" y="457806"/>
                </a:cubicBezTo>
                <a:cubicBezTo>
                  <a:pt x="4702570" y="457398"/>
                  <a:pt x="4704379" y="457298"/>
                  <a:pt x="4706855" y="457160"/>
                </a:cubicBezTo>
                <a:close/>
                <a:moveTo>
                  <a:pt x="4713941" y="454018"/>
                </a:moveTo>
                <a:cubicBezTo>
                  <a:pt x="4714246" y="459501"/>
                  <a:pt x="4709141" y="457034"/>
                  <a:pt x="4706855" y="457160"/>
                </a:cubicBezTo>
                <a:cubicBezTo>
                  <a:pt x="4706779" y="455789"/>
                  <a:pt x="4707313" y="455072"/>
                  <a:pt x="4708484" y="454664"/>
                </a:cubicBezTo>
                <a:cubicBezTo>
                  <a:pt x="4709656" y="454255"/>
                  <a:pt x="4711465" y="454155"/>
                  <a:pt x="4713941" y="454018"/>
                </a:cubicBezTo>
                <a:close/>
                <a:moveTo>
                  <a:pt x="4806841" y="434203"/>
                </a:moveTo>
                <a:lnTo>
                  <a:pt x="4797587" y="439250"/>
                </a:lnTo>
                <a:lnTo>
                  <a:pt x="4799198" y="437709"/>
                </a:lnTo>
                <a:close/>
                <a:moveTo>
                  <a:pt x="4715961" y="407752"/>
                </a:moveTo>
                <a:lnTo>
                  <a:pt x="4708388" y="415037"/>
                </a:lnTo>
                <a:lnTo>
                  <a:pt x="4657577" y="461013"/>
                </a:lnTo>
                <a:lnTo>
                  <a:pt x="4633879" y="471745"/>
                </a:lnTo>
                <a:lnTo>
                  <a:pt x="4603366" y="488592"/>
                </a:lnTo>
                <a:lnTo>
                  <a:pt x="4613889" y="478532"/>
                </a:lnTo>
                <a:cubicBezTo>
                  <a:pt x="4632203" y="466046"/>
                  <a:pt x="4650299" y="452794"/>
                  <a:pt x="4668385" y="438268"/>
                </a:cubicBezTo>
                <a:lnTo>
                  <a:pt x="4693333" y="416314"/>
                </a:lnTo>
                <a:lnTo>
                  <a:pt x="4693245" y="417115"/>
                </a:lnTo>
                <a:cubicBezTo>
                  <a:pt x="4695514" y="416502"/>
                  <a:pt x="4700582" y="414445"/>
                  <a:pt x="4709815" y="410380"/>
                </a:cubicBezTo>
                <a:close/>
                <a:moveTo>
                  <a:pt x="4501548" y="381339"/>
                </a:moveTo>
                <a:cubicBezTo>
                  <a:pt x="4498901" y="382366"/>
                  <a:pt x="4497577" y="382880"/>
                  <a:pt x="4497081" y="383071"/>
                </a:cubicBezTo>
                <a:cubicBezTo>
                  <a:pt x="4495593" y="383648"/>
                  <a:pt x="4501548" y="381339"/>
                  <a:pt x="4501548" y="381339"/>
                </a:cubicBezTo>
                <a:close/>
                <a:moveTo>
                  <a:pt x="4786781" y="338004"/>
                </a:moveTo>
                <a:lnTo>
                  <a:pt x="4767611" y="358055"/>
                </a:lnTo>
                <a:lnTo>
                  <a:pt x="4748522" y="376421"/>
                </a:lnTo>
                <a:lnTo>
                  <a:pt x="4736434" y="380485"/>
                </a:lnTo>
                <a:lnTo>
                  <a:pt x="4731144" y="382701"/>
                </a:lnTo>
                <a:lnTo>
                  <a:pt x="4773240" y="343928"/>
                </a:lnTo>
                <a:lnTo>
                  <a:pt x="4779334" y="340978"/>
                </a:lnTo>
                <a:close/>
                <a:moveTo>
                  <a:pt x="4633554" y="316736"/>
                </a:moveTo>
                <a:cubicBezTo>
                  <a:pt x="4636301" y="317228"/>
                  <a:pt x="4633135" y="325037"/>
                  <a:pt x="4618854" y="332485"/>
                </a:cubicBezTo>
                <a:cubicBezTo>
                  <a:pt x="4622766" y="325579"/>
                  <a:pt x="4626309" y="321299"/>
                  <a:pt x="4629026" y="318970"/>
                </a:cubicBezTo>
                <a:cubicBezTo>
                  <a:pt x="4631065" y="317222"/>
                  <a:pt x="4632637" y="316572"/>
                  <a:pt x="4633554" y="316736"/>
                </a:cubicBezTo>
                <a:close/>
                <a:moveTo>
                  <a:pt x="3896809" y="289600"/>
                </a:moveTo>
                <a:lnTo>
                  <a:pt x="3817334" y="342961"/>
                </a:lnTo>
                <a:cubicBezTo>
                  <a:pt x="3784852" y="365976"/>
                  <a:pt x="3752998" y="389744"/>
                  <a:pt x="3721776" y="414165"/>
                </a:cubicBezTo>
                <a:cubicBezTo>
                  <a:pt x="3710447" y="423502"/>
                  <a:pt x="3683347" y="444716"/>
                  <a:pt x="3667600" y="457047"/>
                </a:cubicBezTo>
                <a:cubicBezTo>
                  <a:pt x="3651294" y="466202"/>
                  <a:pt x="3662470" y="454122"/>
                  <a:pt x="3671691" y="448110"/>
                </a:cubicBezTo>
                <a:lnTo>
                  <a:pt x="3767787" y="371089"/>
                </a:lnTo>
                <a:close/>
                <a:moveTo>
                  <a:pt x="4285629" y="284551"/>
                </a:moveTo>
                <a:cubicBezTo>
                  <a:pt x="4285597" y="283048"/>
                  <a:pt x="4285724" y="289063"/>
                  <a:pt x="4285724" y="289063"/>
                </a:cubicBezTo>
                <a:cubicBezTo>
                  <a:pt x="4285724" y="289063"/>
                  <a:pt x="4285768" y="294790"/>
                  <a:pt x="4285758" y="293359"/>
                </a:cubicBezTo>
                <a:cubicBezTo>
                  <a:pt x="4285753" y="292881"/>
                  <a:pt x="4285743" y="291609"/>
                  <a:pt x="4285724" y="289063"/>
                </a:cubicBezTo>
                <a:cubicBezTo>
                  <a:pt x="4285668" y="286389"/>
                  <a:pt x="4285640" y="285052"/>
                  <a:pt x="4285629" y="284551"/>
                </a:cubicBezTo>
                <a:close/>
                <a:moveTo>
                  <a:pt x="4637822" y="184416"/>
                </a:moveTo>
                <a:cubicBezTo>
                  <a:pt x="4635175" y="185442"/>
                  <a:pt x="4633851" y="185955"/>
                  <a:pt x="4633355" y="186147"/>
                </a:cubicBezTo>
                <a:cubicBezTo>
                  <a:pt x="4631867" y="186724"/>
                  <a:pt x="4637822" y="184416"/>
                  <a:pt x="4637822" y="184416"/>
                </a:cubicBezTo>
                <a:close/>
                <a:moveTo>
                  <a:pt x="4582733" y="184199"/>
                </a:moveTo>
                <a:cubicBezTo>
                  <a:pt x="4579218" y="187547"/>
                  <a:pt x="4576302" y="190521"/>
                  <a:pt x="4575932" y="190664"/>
                </a:cubicBezTo>
                <a:cubicBezTo>
                  <a:pt x="4575746" y="190736"/>
                  <a:pt x="4576197" y="190101"/>
                  <a:pt x="4577528" y="188451"/>
                </a:cubicBezTo>
                <a:lnTo>
                  <a:pt x="4578896" y="186800"/>
                </a:lnTo>
                <a:close/>
                <a:moveTo>
                  <a:pt x="4647540" y="177248"/>
                </a:moveTo>
                <a:cubicBezTo>
                  <a:pt x="4647559" y="179793"/>
                  <a:pt x="4647568" y="181066"/>
                  <a:pt x="4647572" y="181544"/>
                </a:cubicBezTo>
                <a:cubicBezTo>
                  <a:pt x="4647583" y="182976"/>
                  <a:pt x="4647540" y="177248"/>
                  <a:pt x="4647540" y="177248"/>
                </a:cubicBezTo>
                <a:close/>
                <a:moveTo>
                  <a:pt x="4205120" y="165523"/>
                </a:moveTo>
                <a:cubicBezTo>
                  <a:pt x="4198593" y="171844"/>
                  <a:pt x="4170959" y="190336"/>
                  <a:pt x="4170808" y="187594"/>
                </a:cubicBezTo>
                <a:cubicBezTo>
                  <a:pt x="4170959" y="190336"/>
                  <a:pt x="4170959" y="190336"/>
                  <a:pt x="4173245" y="190210"/>
                </a:cubicBezTo>
                <a:cubicBezTo>
                  <a:pt x="4136621" y="211949"/>
                  <a:pt x="4106931" y="227805"/>
                  <a:pt x="4205120" y="165523"/>
                </a:cubicBezTo>
                <a:close/>
                <a:moveTo>
                  <a:pt x="4350542" y="160273"/>
                </a:moveTo>
                <a:cubicBezTo>
                  <a:pt x="4350542" y="160273"/>
                  <a:pt x="4346813" y="166668"/>
                  <a:pt x="4347745" y="165069"/>
                </a:cubicBezTo>
                <a:cubicBezTo>
                  <a:pt x="4348055" y="164537"/>
                  <a:pt x="4348885" y="163116"/>
                  <a:pt x="4350542" y="160273"/>
                </a:cubicBezTo>
                <a:close/>
                <a:moveTo>
                  <a:pt x="4326292" y="150155"/>
                </a:moveTo>
                <a:cubicBezTo>
                  <a:pt x="4324310" y="155766"/>
                  <a:pt x="4321643" y="155914"/>
                  <a:pt x="4314787" y="156294"/>
                </a:cubicBezTo>
                <a:cubicBezTo>
                  <a:pt x="4315853" y="154860"/>
                  <a:pt x="4317491" y="153393"/>
                  <a:pt x="4319482" y="152251"/>
                </a:cubicBezTo>
                <a:cubicBezTo>
                  <a:pt x="4321473" y="151110"/>
                  <a:pt x="4323816" y="150292"/>
                  <a:pt x="4326292" y="150155"/>
                </a:cubicBezTo>
                <a:close/>
                <a:moveTo>
                  <a:pt x="4398798" y="134680"/>
                </a:moveTo>
                <a:cubicBezTo>
                  <a:pt x="4398798" y="134680"/>
                  <a:pt x="4394176" y="140895"/>
                  <a:pt x="4389605" y="141148"/>
                </a:cubicBezTo>
                <a:cubicBezTo>
                  <a:pt x="4387794" y="141248"/>
                  <a:pt x="4387312" y="140730"/>
                  <a:pt x="4387644" y="139939"/>
                </a:cubicBezTo>
                <a:cubicBezTo>
                  <a:pt x="4388143" y="138750"/>
                  <a:pt x="4390476" y="136946"/>
                  <a:pt x="4392909" y="135682"/>
                </a:cubicBezTo>
                <a:cubicBezTo>
                  <a:pt x="4395345" y="134420"/>
                  <a:pt x="4397884" y="133699"/>
                  <a:pt x="4398798" y="134680"/>
                </a:cubicBezTo>
                <a:close/>
                <a:moveTo>
                  <a:pt x="4295064" y="103751"/>
                </a:moveTo>
                <a:cubicBezTo>
                  <a:pt x="4295064" y="103751"/>
                  <a:pt x="4286106" y="108888"/>
                  <a:pt x="4284521" y="111298"/>
                </a:cubicBezTo>
                <a:cubicBezTo>
                  <a:pt x="4283992" y="112100"/>
                  <a:pt x="4284282" y="112600"/>
                  <a:pt x="4285996" y="112505"/>
                </a:cubicBezTo>
                <a:cubicBezTo>
                  <a:pt x="4295521" y="111977"/>
                  <a:pt x="4300017" y="103477"/>
                  <a:pt x="4295064" y="103751"/>
                </a:cubicBezTo>
                <a:close/>
                <a:moveTo>
                  <a:pt x="4433151" y="30551"/>
                </a:moveTo>
                <a:cubicBezTo>
                  <a:pt x="4428884" y="36288"/>
                  <a:pt x="4421824" y="39888"/>
                  <a:pt x="4414967" y="40267"/>
                </a:cubicBezTo>
                <a:cubicBezTo>
                  <a:pt x="4417088" y="37170"/>
                  <a:pt x="4419291" y="35558"/>
                  <a:pt x="4422136" y="34312"/>
                </a:cubicBezTo>
                <a:cubicBezTo>
                  <a:pt x="4424980" y="33066"/>
                  <a:pt x="4428467" y="32185"/>
                  <a:pt x="4433151" y="30551"/>
                </a:cubicBezTo>
                <a:close/>
                <a:moveTo>
                  <a:pt x="4440237" y="27407"/>
                </a:moveTo>
                <a:cubicBezTo>
                  <a:pt x="4440541" y="32892"/>
                  <a:pt x="4435437" y="30424"/>
                  <a:pt x="4433151" y="30551"/>
                </a:cubicBezTo>
                <a:cubicBezTo>
                  <a:pt x="4433075" y="29179"/>
                  <a:pt x="4433610" y="28462"/>
                  <a:pt x="4434780" y="28053"/>
                </a:cubicBezTo>
                <a:cubicBezTo>
                  <a:pt x="4435952" y="27645"/>
                  <a:pt x="4437762" y="27544"/>
                  <a:pt x="4440237" y="27407"/>
                </a:cubicBezTo>
                <a:close/>
                <a:moveTo>
                  <a:pt x="4447323" y="24265"/>
                </a:moveTo>
                <a:cubicBezTo>
                  <a:pt x="4447627" y="29749"/>
                  <a:pt x="4442523" y="27281"/>
                  <a:pt x="4440237" y="27407"/>
                </a:cubicBezTo>
                <a:cubicBezTo>
                  <a:pt x="4440162" y="26036"/>
                  <a:pt x="4440696" y="25320"/>
                  <a:pt x="4441866" y="24911"/>
                </a:cubicBezTo>
                <a:cubicBezTo>
                  <a:pt x="4443038" y="24502"/>
                  <a:pt x="4444847" y="24402"/>
                  <a:pt x="4447323" y="24265"/>
                </a:cubicBezTo>
                <a:close/>
                <a:moveTo>
                  <a:pt x="4540223" y="4450"/>
                </a:moveTo>
                <a:lnTo>
                  <a:pt x="4530969" y="9497"/>
                </a:lnTo>
                <a:lnTo>
                  <a:pt x="4532579" y="7957"/>
                </a:lnTo>
                <a:close/>
                <a:moveTo>
                  <a:pt x="4521254" y="0"/>
                </a:moveTo>
                <a:cubicBezTo>
                  <a:pt x="4471168" y="33946"/>
                  <a:pt x="4401961" y="60700"/>
                  <a:pt x="4349057" y="92051"/>
                </a:cubicBezTo>
                <a:cubicBezTo>
                  <a:pt x="4364957" y="82461"/>
                  <a:pt x="4335265" y="98316"/>
                  <a:pt x="4337729" y="101388"/>
                </a:cubicBezTo>
                <a:cubicBezTo>
                  <a:pt x="4342603" y="106620"/>
                  <a:pt x="4349208" y="94793"/>
                  <a:pt x="4349208" y="94793"/>
                </a:cubicBezTo>
                <a:cubicBezTo>
                  <a:pt x="4382708" y="78727"/>
                  <a:pt x="4414874" y="62735"/>
                  <a:pt x="4446459" y="47462"/>
                </a:cubicBezTo>
                <a:lnTo>
                  <a:pt x="4509502" y="18543"/>
                </a:lnTo>
                <a:lnTo>
                  <a:pt x="4502036" y="25115"/>
                </a:lnTo>
                <a:lnTo>
                  <a:pt x="4501740" y="25436"/>
                </a:lnTo>
                <a:lnTo>
                  <a:pt x="4499053" y="26901"/>
                </a:lnTo>
                <a:cubicBezTo>
                  <a:pt x="4491967" y="30044"/>
                  <a:pt x="4455421" y="46279"/>
                  <a:pt x="4455573" y="49020"/>
                </a:cubicBezTo>
                <a:cubicBezTo>
                  <a:pt x="4456054" y="57704"/>
                  <a:pt x="4492448" y="38727"/>
                  <a:pt x="4487877" y="38981"/>
                </a:cubicBezTo>
                <a:lnTo>
                  <a:pt x="4490954" y="37335"/>
                </a:lnTo>
                <a:lnTo>
                  <a:pt x="4490748" y="42478"/>
                </a:lnTo>
                <a:cubicBezTo>
                  <a:pt x="4492663" y="41975"/>
                  <a:pt x="4496251" y="39503"/>
                  <a:pt x="4500570" y="36092"/>
                </a:cubicBezTo>
                <a:lnTo>
                  <a:pt x="4511336" y="26984"/>
                </a:lnTo>
                <a:lnTo>
                  <a:pt x="4520234" y="22977"/>
                </a:lnTo>
                <a:cubicBezTo>
                  <a:pt x="4527242" y="25340"/>
                  <a:pt x="4494887" y="41343"/>
                  <a:pt x="4494887" y="41343"/>
                </a:cubicBezTo>
                <a:cubicBezTo>
                  <a:pt x="4433068" y="70437"/>
                  <a:pt x="4380012" y="99046"/>
                  <a:pt x="4329446" y="124309"/>
                </a:cubicBezTo>
                <a:cubicBezTo>
                  <a:pt x="4325026" y="127304"/>
                  <a:pt x="4264961" y="153552"/>
                  <a:pt x="4267728" y="162109"/>
                </a:cubicBezTo>
                <a:cubicBezTo>
                  <a:pt x="4270317" y="167467"/>
                  <a:pt x="4309227" y="145600"/>
                  <a:pt x="4277074" y="158382"/>
                </a:cubicBezTo>
                <a:cubicBezTo>
                  <a:pt x="4325507" y="135988"/>
                  <a:pt x="4366702" y="113994"/>
                  <a:pt x="4412824" y="91270"/>
                </a:cubicBezTo>
                <a:cubicBezTo>
                  <a:pt x="4415110" y="91143"/>
                  <a:pt x="4458643" y="63062"/>
                  <a:pt x="4463747" y="65529"/>
                </a:cubicBezTo>
                <a:cubicBezTo>
                  <a:pt x="4468799" y="73959"/>
                  <a:pt x="4436138" y="84478"/>
                  <a:pt x="4436138" y="84478"/>
                </a:cubicBezTo>
                <a:cubicBezTo>
                  <a:pt x="4376378" y="116210"/>
                  <a:pt x="4344173" y="134954"/>
                  <a:pt x="4286545" y="163817"/>
                </a:cubicBezTo>
                <a:cubicBezTo>
                  <a:pt x="4282126" y="166813"/>
                  <a:pt x="4226607" y="192349"/>
                  <a:pt x="4229221" y="198163"/>
                </a:cubicBezTo>
                <a:cubicBezTo>
                  <a:pt x="4234326" y="200632"/>
                  <a:pt x="4275192" y="172697"/>
                  <a:pt x="4270773" y="175692"/>
                </a:cubicBezTo>
                <a:cubicBezTo>
                  <a:pt x="4286849" y="169301"/>
                  <a:pt x="4296069" y="163289"/>
                  <a:pt x="4314787" y="156294"/>
                </a:cubicBezTo>
                <a:cubicBezTo>
                  <a:pt x="4292105" y="174511"/>
                  <a:pt x="4263864" y="182035"/>
                  <a:pt x="4241031" y="197509"/>
                </a:cubicBezTo>
                <a:cubicBezTo>
                  <a:pt x="4234326" y="200632"/>
                  <a:pt x="4229854" y="209589"/>
                  <a:pt x="4220635" y="215601"/>
                </a:cubicBezTo>
                <a:cubicBezTo>
                  <a:pt x="4198334" y="233797"/>
                  <a:pt x="4161025" y="250074"/>
                  <a:pt x="4138192" y="265550"/>
                </a:cubicBezTo>
                <a:cubicBezTo>
                  <a:pt x="4145127" y="259665"/>
                  <a:pt x="4126712" y="272145"/>
                  <a:pt x="4126864" y="274887"/>
                </a:cubicBezTo>
                <a:cubicBezTo>
                  <a:pt x="4127345" y="283570"/>
                  <a:pt x="4147716" y="265023"/>
                  <a:pt x="4150002" y="264896"/>
                </a:cubicBezTo>
                <a:cubicBezTo>
                  <a:pt x="4212278" y="230275"/>
                  <a:pt x="4271887" y="195801"/>
                  <a:pt x="4331951" y="169554"/>
                </a:cubicBezTo>
                <a:cubicBezTo>
                  <a:pt x="4279756" y="206825"/>
                  <a:pt x="4232977" y="217667"/>
                  <a:pt x="4182688" y="254833"/>
                </a:cubicBezTo>
                <a:cubicBezTo>
                  <a:pt x="4182510" y="251635"/>
                  <a:pt x="4150964" y="282262"/>
                  <a:pt x="4169530" y="272524"/>
                </a:cubicBezTo>
                <a:cubicBezTo>
                  <a:pt x="4234091" y="237777"/>
                  <a:pt x="4288899" y="206319"/>
                  <a:pt x="4348812" y="177330"/>
                </a:cubicBezTo>
                <a:cubicBezTo>
                  <a:pt x="4362959" y="170587"/>
                  <a:pt x="4397778" y="157657"/>
                  <a:pt x="4367858" y="176276"/>
                </a:cubicBezTo>
                <a:cubicBezTo>
                  <a:pt x="4331235" y="198015"/>
                  <a:pt x="4292121" y="223102"/>
                  <a:pt x="4250927" y="245095"/>
                </a:cubicBezTo>
                <a:cubicBezTo>
                  <a:pt x="4239447" y="251691"/>
                  <a:pt x="4198021" y="276448"/>
                  <a:pt x="4232664" y="260318"/>
                </a:cubicBezTo>
                <a:cubicBezTo>
                  <a:pt x="4265021" y="244315"/>
                  <a:pt x="4299505" y="225328"/>
                  <a:pt x="4333106" y="206793"/>
                </a:cubicBezTo>
                <a:lnTo>
                  <a:pt x="4373344" y="184755"/>
                </a:lnTo>
                <a:lnTo>
                  <a:pt x="4359817" y="200778"/>
                </a:lnTo>
                <a:cubicBezTo>
                  <a:pt x="4346564" y="226906"/>
                  <a:pt x="4372153" y="202807"/>
                  <a:pt x="4387601" y="186040"/>
                </a:cubicBezTo>
                <a:lnTo>
                  <a:pt x="4409753" y="165580"/>
                </a:lnTo>
                <a:lnTo>
                  <a:pt x="4428253" y="155969"/>
                </a:lnTo>
                <a:lnTo>
                  <a:pt x="4430479" y="154802"/>
                </a:lnTo>
                <a:lnTo>
                  <a:pt x="4422106" y="163521"/>
                </a:lnTo>
                <a:cubicBezTo>
                  <a:pt x="4410886" y="175316"/>
                  <a:pt x="4399573" y="186792"/>
                  <a:pt x="4387826" y="196734"/>
                </a:cubicBezTo>
                <a:cubicBezTo>
                  <a:pt x="4362661" y="220670"/>
                  <a:pt x="4328430" y="244146"/>
                  <a:pt x="4304139" y="271147"/>
                </a:cubicBezTo>
                <a:cubicBezTo>
                  <a:pt x="4276882" y="299299"/>
                  <a:pt x="4317268" y="266060"/>
                  <a:pt x="4333736" y="252871"/>
                </a:cubicBezTo>
                <a:cubicBezTo>
                  <a:pt x="4350203" y="239682"/>
                  <a:pt x="4369490" y="224833"/>
                  <a:pt x="4374123" y="219633"/>
                </a:cubicBezTo>
                <a:cubicBezTo>
                  <a:pt x="4379206" y="217663"/>
                  <a:pt x="4389796" y="213561"/>
                  <a:pt x="4392338" y="212575"/>
                </a:cubicBezTo>
                <a:cubicBezTo>
                  <a:pt x="4399088" y="206555"/>
                  <a:pt x="4401180" y="202340"/>
                  <a:pt x="4405245" y="196793"/>
                </a:cubicBezTo>
                <a:cubicBezTo>
                  <a:pt x="4407785" y="195809"/>
                  <a:pt x="4416852" y="196268"/>
                  <a:pt x="4423882" y="189573"/>
                </a:cubicBezTo>
                <a:cubicBezTo>
                  <a:pt x="4430633" y="183552"/>
                  <a:pt x="4445208" y="163720"/>
                  <a:pt x="4460431" y="154417"/>
                </a:cubicBezTo>
                <a:cubicBezTo>
                  <a:pt x="4484946" y="138109"/>
                  <a:pt x="4453480" y="171295"/>
                  <a:pt x="4446305" y="177480"/>
                </a:cubicBezTo>
                <a:cubicBezTo>
                  <a:pt x="4437608" y="188226"/>
                  <a:pt x="4425774" y="196216"/>
                  <a:pt x="4421140" y="201416"/>
                </a:cubicBezTo>
                <a:cubicBezTo>
                  <a:pt x="4419472" y="205466"/>
                  <a:pt x="4421364" y="212110"/>
                  <a:pt x="4417155" y="217145"/>
                </a:cubicBezTo>
                <a:cubicBezTo>
                  <a:pt x="4412197" y="226159"/>
                  <a:pt x="4399254" y="237274"/>
                  <a:pt x="4384614" y="248621"/>
                </a:cubicBezTo>
                <a:lnTo>
                  <a:pt x="4342035" y="281373"/>
                </a:lnTo>
                <a:lnTo>
                  <a:pt x="4342882" y="280558"/>
                </a:lnTo>
                <a:lnTo>
                  <a:pt x="4344944" y="278632"/>
                </a:lnTo>
                <a:cubicBezTo>
                  <a:pt x="4345318" y="278271"/>
                  <a:pt x="4345101" y="278451"/>
                  <a:pt x="4344465" y="279034"/>
                </a:cubicBezTo>
                <a:lnTo>
                  <a:pt x="4342882" y="280558"/>
                </a:lnTo>
                <a:lnTo>
                  <a:pt x="4341887" y="281488"/>
                </a:lnTo>
                <a:lnTo>
                  <a:pt x="4342035" y="281373"/>
                </a:lnTo>
                <a:lnTo>
                  <a:pt x="4337002" y="286217"/>
                </a:lnTo>
                <a:cubicBezTo>
                  <a:pt x="4330502" y="292707"/>
                  <a:pt x="4322778" y="301091"/>
                  <a:pt x="4324770" y="302305"/>
                </a:cubicBezTo>
                <a:cubicBezTo>
                  <a:pt x="4329058" y="307453"/>
                  <a:pt x="4352476" y="277385"/>
                  <a:pt x="4352476" y="277385"/>
                </a:cubicBezTo>
                <a:cubicBezTo>
                  <a:pt x="4385689" y="250331"/>
                  <a:pt x="4410854" y="226396"/>
                  <a:pt x="4441101" y="200490"/>
                </a:cubicBezTo>
                <a:cubicBezTo>
                  <a:pt x="4448276" y="194306"/>
                  <a:pt x="4458865" y="190203"/>
                  <a:pt x="4471123" y="182050"/>
                </a:cubicBezTo>
                <a:cubicBezTo>
                  <a:pt x="4485050" y="169845"/>
                  <a:pt x="4488240" y="161233"/>
                  <a:pt x="4499703" y="160195"/>
                </a:cubicBezTo>
                <a:cubicBezTo>
                  <a:pt x="4508770" y="160654"/>
                  <a:pt x="4511390" y="169854"/>
                  <a:pt x="4516473" y="167884"/>
                </a:cubicBezTo>
                <a:cubicBezTo>
                  <a:pt x="4529603" y="162796"/>
                  <a:pt x="4560197" y="126543"/>
                  <a:pt x="4573977" y="113828"/>
                </a:cubicBezTo>
                <a:lnTo>
                  <a:pt x="4596152" y="93085"/>
                </a:lnTo>
                <a:lnTo>
                  <a:pt x="4599734" y="92379"/>
                </a:lnTo>
                <a:lnTo>
                  <a:pt x="4609814" y="89418"/>
                </a:lnTo>
                <a:lnTo>
                  <a:pt x="4602908" y="96306"/>
                </a:lnTo>
                <a:cubicBezTo>
                  <a:pt x="4569597" y="129001"/>
                  <a:pt x="4535408" y="162533"/>
                  <a:pt x="4499157" y="199559"/>
                </a:cubicBezTo>
                <a:cubicBezTo>
                  <a:pt x="4492405" y="205579"/>
                  <a:pt x="4476811" y="221834"/>
                  <a:pt x="4458397" y="239750"/>
                </a:cubicBezTo>
                <a:cubicBezTo>
                  <a:pt x="4451223" y="245934"/>
                  <a:pt x="4398352" y="294791"/>
                  <a:pt x="4429473" y="271951"/>
                </a:cubicBezTo>
                <a:cubicBezTo>
                  <a:pt x="4458622" y="250444"/>
                  <a:pt x="4416566" y="287733"/>
                  <a:pt x="4412356" y="292768"/>
                </a:cubicBezTo>
                <a:cubicBezTo>
                  <a:pt x="4410265" y="296983"/>
                  <a:pt x="4406279" y="312713"/>
                  <a:pt x="4409695" y="314794"/>
                </a:cubicBezTo>
                <a:cubicBezTo>
                  <a:pt x="4412235" y="313810"/>
                  <a:pt x="4469739" y="259755"/>
                  <a:pt x="4476914" y="253570"/>
                </a:cubicBezTo>
                <a:cubicBezTo>
                  <a:pt x="4495923" y="239396"/>
                  <a:pt x="4512668" y="225531"/>
                  <a:pt x="4527467" y="216393"/>
                </a:cubicBezTo>
                <a:cubicBezTo>
                  <a:pt x="4530009" y="215409"/>
                  <a:pt x="4538931" y="215356"/>
                  <a:pt x="4541471" y="214371"/>
                </a:cubicBezTo>
                <a:cubicBezTo>
                  <a:pt x="4564319" y="202115"/>
                  <a:pt x="4586639" y="158287"/>
                  <a:pt x="4591947" y="167012"/>
                </a:cubicBezTo>
                <a:cubicBezTo>
                  <a:pt x="4591947" y="167012"/>
                  <a:pt x="4586069" y="176099"/>
                  <a:pt x="4582733" y="184199"/>
                </a:cubicBezTo>
                <a:lnTo>
                  <a:pt x="4582461" y="182492"/>
                </a:lnTo>
                <a:lnTo>
                  <a:pt x="4584401" y="180149"/>
                </a:lnTo>
                <a:cubicBezTo>
                  <a:pt x="4583131" y="180642"/>
                  <a:pt x="4582495" y="180888"/>
                  <a:pt x="4582286" y="181394"/>
                </a:cubicBezTo>
                <a:lnTo>
                  <a:pt x="4582461" y="182492"/>
                </a:lnTo>
                <a:lnTo>
                  <a:pt x="4578896" y="186800"/>
                </a:lnTo>
                <a:lnTo>
                  <a:pt x="4575882" y="188839"/>
                </a:lnTo>
                <a:cubicBezTo>
                  <a:pt x="4574178" y="190493"/>
                  <a:pt x="4573162" y="191880"/>
                  <a:pt x="4573162" y="191880"/>
                </a:cubicBezTo>
                <a:cubicBezTo>
                  <a:pt x="4573162" y="191880"/>
                  <a:pt x="4575782" y="201078"/>
                  <a:pt x="4571294" y="206789"/>
                </a:cubicBezTo>
                <a:cubicBezTo>
                  <a:pt x="4563325" y="220090"/>
                  <a:pt x="4532203" y="242929"/>
                  <a:pt x="4523362" y="253164"/>
                </a:cubicBezTo>
                <a:cubicBezTo>
                  <a:pt x="4520819" y="254149"/>
                  <a:pt x="4522711" y="260792"/>
                  <a:pt x="4521043" y="264843"/>
                </a:cubicBezTo>
                <a:cubicBezTo>
                  <a:pt x="4511406" y="282196"/>
                  <a:pt x="4478988" y="302132"/>
                  <a:pt x="4463539" y="318899"/>
                </a:cubicBezTo>
                <a:cubicBezTo>
                  <a:pt x="4446648" y="332251"/>
                  <a:pt x="4424674" y="347575"/>
                  <a:pt x="4402475" y="370361"/>
                </a:cubicBezTo>
                <a:cubicBezTo>
                  <a:pt x="4402475" y="370361"/>
                  <a:pt x="4397841" y="375561"/>
                  <a:pt x="4398860" y="379138"/>
                </a:cubicBezTo>
                <a:cubicBezTo>
                  <a:pt x="4408655" y="382152"/>
                  <a:pt x="4448395" y="338384"/>
                  <a:pt x="4458111" y="331215"/>
                </a:cubicBezTo>
                <a:cubicBezTo>
                  <a:pt x="4509274" y="290398"/>
                  <a:pt x="4557478" y="247038"/>
                  <a:pt x="4604804" y="202246"/>
                </a:cubicBezTo>
                <a:lnTo>
                  <a:pt x="4676331" y="132671"/>
                </a:lnTo>
                <a:lnTo>
                  <a:pt x="4682989" y="130401"/>
                </a:lnTo>
                <a:lnTo>
                  <a:pt x="4698249" y="124158"/>
                </a:lnTo>
                <a:lnTo>
                  <a:pt x="4677191" y="147601"/>
                </a:lnTo>
                <a:cubicBezTo>
                  <a:pt x="4666601" y="151704"/>
                  <a:pt x="4659574" y="158400"/>
                  <a:pt x="4658777" y="165517"/>
                </a:cubicBezTo>
                <a:cubicBezTo>
                  <a:pt x="4666826" y="162399"/>
                  <a:pt x="4673577" y="156378"/>
                  <a:pt x="4677191" y="147601"/>
                </a:cubicBezTo>
                <a:lnTo>
                  <a:pt x="4700649" y="128217"/>
                </a:lnTo>
                <a:lnTo>
                  <a:pt x="4704100" y="134732"/>
                </a:lnTo>
                <a:cubicBezTo>
                  <a:pt x="4701434" y="134880"/>
                  <a:pt x="4699150" y="135007"/>
                  <a:pt x="4699150" y="135007"/>
                </a:cubicBezTo>
                <a:cubicBezTo>
                  <a:pt x="4704429" y="140673"/>
                  <a:pt x="4704277" y="137931"/>
                  <a:pt x="4704100" y="134732"/>
                </a:cubicBezTo>
                <a:lnTo>
                  <a:pt x="4713550" y="130016"/>
                </a:lnTo>
                <a:lnTo>
                  <a:pt x="4693137" y="151467"/>
                </a:lnTo>
                <a:lnTo>
                  <a:pt x="4685815" y="157083"/>
                </a:lnTo>
                <a:cubicBezTo>
                  <a:pt x="4683365" y="158773"/>
                  <a:pt x="4681786" y="159576"/>
                  <a:pt x="4681748" y="158891"/>
                </a:cubicBezTo>
                <a:lnTo>
                  <a:pt x="4684341" y="160711"/>
                </a:lnTo>
                <a:lnTo>
                  <a:pt x="4657030" y="189412"/>
                </a:lnTo>
                <a:lnTo>
                  <a:pt x="4646697" y="195234"/>
                </a:lnTo>
                <a:cubicBezTo>
                  <a:pt x="4640065" y="198818"/>
                  <a:pt x="4632403" y="202766"/>
                  <a:pt x="4622542" y="207553"/>
                </a:cubicBezTo>
                <a:cubicBezTo>
                  <a:pt x="4618124" y="210548"/>
                  <a:pt x="4576395" y="229821"/>
                  <a:pt x="4595289" y="226023"/>
                </a:cubicBezTo>
                <a:cubicBezTo>
                  <a:pt x="4609233" y="222501"/>
                  <a:pt x="4636866" y="204009"/>
                  <a:pt x="4645857" y="200760"/>
                </a:cubicBezTo>
                <a:lnTo>
                  <a:pt x="4646445" y="200535"/>
                </a:lnTo>
                <a:lnTo>
                  <a:pt x="4638999" y="208360"/>
                </a:lnTo>
                <a:cubicBezTo>
                  <a:pt x="4597166" y="256344"/>
                  <a:pt x="4544866" y="287387"/>
                  <a:pt x="4503908" y="338436"/>
                </a:cubicBezTo>
                <a:cubicBezTo>
                  <a:pt x="4512992" y="331938"/>
                  <a:pt x="4524035" y="321170"/>
                  <a:pt x="4523208" y="325853"/>
                </a:cubicBezTo>
                <a:lnTo>
                  <a:pt x="4518445" y="335354"/>
                </a:lnTo>
                <a:lnTo>
                  <a:pt x="4468440" y="364155"/>
                </a:lnTo>
                <a:lnTo>
                  <a:pt x="4508170" y="346340"/>
                </a:lnTo>
                <a:lnTo>
                  <a:pt x="4506213" y="348334"/>
                </a:lnTo>
                <a:cubicBezTo>
                  <a:pt x="4490525" y="363695"/>
                  <a:pt x="4466117" y="386982"/>
                  <a:pt x="4462155" y="396603"/>
                </a:cubicBezTo>
                <a:cubicBezTo>
                  <a:pt x="4497260" y="376193"/>
                  <a:pt x="4507625" y="361396"/>
                  <a:pt x="4536205" y="339542"/>
                </a:cubicBezTo>
                <a:cubicBezTo>
                  <a:pt x="4573627" y="307452"/>
                  <a:pt x="4544254" y="336423"/>
                  <a:pt x="4537302" y="353303"/>
                </a:cubicBezTo>
                <a:cubicBezTo>
                  <a:pt x="4532021" y="366129"/>
                  <a:pt x="4547667" y="338505"/>
                  <a:pt x="4547893" y="349199"/>
                </a:cubicBezTo>
                <a:cubicBezTo>
                  <a:pt x="4548116" y="359893"/>
                  <a:pt x="4522728" y="373134"/>
                  <a:pt x="4513884" y="383370"/>
                </a:cubicBezTo>
                <a:cubicBezTo>
                  <a:pt x="4501772" y="392035"/>
                  <a:pt x="4486973" y="401173"/>
                  <a:pt x="4476462" y="415459"/>
                </a:cubicBezTo>
                <a:cubicBezTo>
                  <a:pt x="4476462" y="415459"/>
                  <a:pt x="4478355" y="422101"/>
                  <a:pt x="4476686" y="426153"/>
                </a:cubicBezTo>
                <a:cubicBezTo>
                  <a:pt x="4472053" y="431353"/>
                  <a:pt x="4442679" y="460324"/>
                  <a:pt x="4435505" y="466508"/>
                </a:cubicBezTo>
                <a:cubicBezTo>
                  <a:pt x="4405930" y="506337"/>
                  <a:pt x="4463434" y="452282"/>
                  <a:pt x="4475692" y="444128"/>
                </a:cubicBezTo>
                <a:cubicBezTo>
                  <a:pt x="4496646" y="425228"/>
                  <a:pt x="4512240" y="408973"/>
                  <a:pt x="4522830" y="404870"/>
                </a:cubicBezTo>
                <a:cubicBezTo>
                  <a:pt x="4559457" y="379897"/>
                  <a:pt x="4582081" y="356947"/>
                  <a:pt x="4618854" y="332485"/>
                </a:cubicBezTo>
                <a:cubicBezTo>
                  <a:pt x="4592894" y="363538"/>
                  <a:pt x="4562872" y="381978"/>
                  <a:pt x="4533498" y="410950"/>
                </a:cubicBezTo>
                <a:cubicBezTo>
                  <a:pt x="4519294" y="423829"/>
                  <a:pt x="4501953" y="433953"/>
                  <a:pt x="4495002" y="450831"/>
                </a:cubicBezTo>
                <a:cubicBezTo>
                  <a:pt x="4494208" y="457948"/>
                  <a:pt x="4495081" y="461014"/>
                  <a:pt x="4491017" y="466561"/>
                </a:cubicBezTo>
                <a:cubicBezTo>
                  <a:pt x="4480506" y="480847"/>
                  <a:pt x="4460995" y="485002"/>
                  <a:pt x="4447942" y="500273"/>
                </a:cubicBezTo>
                <a:cubicBezTo>
                  <a:pt x="4450484" y="499288"/>
                  <a:pt x="4457961" y="513981"/>
                  <a:pt x="4454996" y="515131"/>
                </a:cubicBezTo>
                <a:cubicBezTo>
                  <a:pt x="4452678" y="526809"/>
                  <a:pt x="4402696" y="546174"/>
                  <a:pt x="4404667" y="563001"/>
                </a:cubicBezTo>
                <a:lnTo>
                  <a:pt x="4405265" y="565103"/>
                </a:lnTo>
                <a:lnTo>
                  <a:pt x="4405465" y="565803"/>
                </a:lnTo>
                <a:cubicBezTo>
                  <a:pt x="4405554" y="566115"/>
                  <a:pt x="4405495" y="565908"/>
                  <a:pt x="4405376" y="565491"/>
                </a:cubicBezTo>
                <a:lnTo>
                  <a:pt x="4405265" y="565103"/>
                </a:lnTo>
                <a:lnTo>
                  <a:pt x="4404933" y="563935"/>
                </a:lnTo>
                <a:cubicBezTo>
                  <a:pt x="4404785" y="563416"/>
                  <a:pt x="4404667" y="563001"/>
                  <a:pt x="4404667" y="563001"/>
                </a:cubicBezTo>
                <a:cubicBezTo>
                  <a:pt x="4425422" y="554959"/>
                  <a:pt x="4432374" y="538081"/>
                  <a:pt x="4450137" y="527794"/>
                </a:cubicBezTo>
                <a:cubicBezTo>
                  <a:pt x="4475526" y="514551"/>
                  <a:pt x="4497354" y="498717"/>
                  <a:pt x="4522664" y="475294"/>
                </a:cubicBezTo>
                <a:cubicBezTo>
                  <a:pt x="4567711" y="440250"/>
                  <a:pt x="4478291" y="524261"/>
                  <a:pt x="4479166" y="527328"/>
                </a:cubicBezTo>
                <a:lnTo>
                  <a:pt x="4511383" y="518249"/>
                </a:lnTo>
                <a:cubicBezTo>
                  <a:pt x="4512256" y="521315"/>
                  <a:pt x="4476503" y="549354"/>
                  <a:pt x="4476503" y="549354"/>
                </a:cubicBezTo>
                <a:cubicBezTo>
                  <a:pt x="4460909" y="565609"/>
                  <a:pt x="4451986" y="565661"/>
                  <a:pt x="4441621" y="580458"/>
                </a:cubicBezTo>
                <a:cubicBezTo>
                  <a:pt x="4452211" y="576355"/>
                  <a:pt x="4489633" y="544266"/>
                  <a:pt x="4490506" y="547332"/>
                </a:cubicBezTo>
                <a:cubicBezTo>
                  <a:pt x="4490725" y="548098"/>
                  <a:pt x="4488668" y="551095"/>
                  <a:pt x="4486058" y="554703"/>
                </a:cubicBezTo>
                <a:lnTo>
                  <a:pt x="4483946" y="557709"/>
                </a:lnTo>
                <a:lnTo>
                  <a:pt x="4442055" y="581982"/>
                </a:lnTo>
                <a:lnTo>
                  <a:pt x="4421925" y="593647"/>
                </a:lnTo>
                <a:cubicBezTo>
                  <a:pt x="4434109" y="589419"/>
                  <a:pt x="4445625" y="584341"/>
                  <a:pt x="4456807" y="578843"/>
                </a:cubicBezTo>
                <a:lnTo>
                  <a:pt x="4478005" y="567682"/>
                </a:lnTo>
                <a:lnTo>
                  <a:pt x="4477544" y="570787"/>
                </a:lnTo>
                <a:cubicBezTo>
                  <a:pt x="4479611" y="570384"/>
                  <a:pt x="4484571" y="567363"/>
                  <a:pt x="4494145" y="560107"/>
                </a:cubicBezTo>
                <a:lnTo>
                  <a:pt x="4497841" y="557258"/>
                </a:lnTo>
                <a:lnTo>
                  <a:pt x="4522575" y="544300"/>
                </a:lnTo>
                <a:cubicBezTo>
                  <a:pt x="4533759" y="538861"/>
                  <a:pt x="4545281" y="533868"/>
                  <a:pt x="4557472" y="529754"/>
                </a:cubicBezTo>
                <a:lnTo>
                  <a:pt x="4553270" y="532562"/>
                </a:lnTo>
                <a:lnTo>
                  <a:pt x="4609081" y="504521"/>
                </a:lnTo>
                <a:cubicBezTo>
                  <a:pt x="4634167" y="491785"/>
                  <a:pt x="4658435" y="479783"/>
                  <a:pt x="4681585" y="470020"/>
                </a:cubicBezTo>
                <a:cubicBezTo>
                  <a:pt x="4656085" y="485643"/>
                  <a:pt x="4626369" y="501041"/>
                  <a:pt x="4598432" y="514049"/>
                </a:cubicBezTo>
                <a:lnTo>
                  <a:pt x="4571029" y="529778"/>
                </a:lnTo>
                <a:cubicBezTo>
                  <a:pt x="4571110" y="531262"/>
                  <a:pt x="4572618" y="531752"/>
                  <a:pt x="4574903" y="531604"/>
                </a:cubicBezTo>
                <a:lnTo>
                  <a:pt x="4576191" y="531302"/>
                </a:lnTo>
                <a:lnTo>
                  <a:pt x="4584997" y="526685"/>
                </a:lnTo>
                <a:lnTo>
                  <a:pt x="4581852" y="529530"/>
                </a:lnTo>
                <a:lnTo>
                  <a:pt x="4581155" y="530140"/>
                </a:lnTo>
                <a:lnTo>
                  <a:pt x="4583437" y="529606"/>
                </a:lnTo>
                <a:cubicBezTo>
                  <a:pt x="4589814" y="527476"/>
                  <a:pt x="4596703" y="524229"/>
                  <a:pt x="4598913" y="522733"/>
                </a:cubicBezTo>
                <a:cubicBezTo>
                  <a:pt x="4661492" y="493596"/>
                  <a:pt x="4730145" y="449911"/>
                  <a:pt x="4787872" y="429752"/>
                </a:cubicBezTo>
                <a:cubicBezTo>
                  <a:pt x="4737786" y="463699"/>
                  <a:pt x="4668578" y="490452"/>
                  <a:pt x="4615674" y="521805"/>
                </a:cubicBezTo>
                <a:cubicBezTo>
                  <a:pt x="4631573" y="512214"/>
                  <a:pt x="4601883" y="528069"/>
                  <a:pt x="4604346" y="531141"/>
                </a:cubicBezTo>
                <a:cubicBezTo>
                  <a:pt x="4609221" y="536373"/>
                  <a:pt x="4615826" y="524546"/>
                  <a:pt x="4615826" y="524546"/>
                </a:cubicBezTo>
                <a:cubicBezTo>
                  <a:pt x="4649326" y="508480"/>
                  <a:pt x="4681493" y="492488"/>
                  <a:pt x="4713077" y="477215"/>
                </a:cubicBezTo>
                <a:lnTo>
                  <a:pt x="4776121" y="448296"/>
                </a:lnTo>
                <a:lnTo>
                  <a:pt x="4768654" y="454868"/>
                </a:lnTo>
                <a:lnTo>
                  <a:pt x="4768356" y="455190"/>
                </a:lnTo>
                <a:lnTo>
                  <a:pt x="4765671" y="456653"/>
                </a:lnTo>
                <a:cubicBezTo>
                  <a:pt x="4758585" y="459796"/>
                  <a:pt x="4722040" y="476032"/>
                  <a:pt x="4722190" y="478773"/>
                </a:cubicBezTo>
                <a:cubicBezTo>
                  <a:pt x="4722671" y="487456"/>
                  <a:pt x="4759066" y="468480"/>
                  <a:pt x="4754495" y="468733"/>
                </a:cubicBezTo>
                <a:lnTo>
                  <a:pt x="4757571" y="467088"/>
                </a:lnTo>
                <a:lnTo>
                  <a:pt x="4757367" y="472230"/>
                </a:lnTo>
                <a:cubicBezTo>
                  <a:pt x="4759281" y="471728"/>
                  <a:pt x="4762868" y="469256"/>
                  <a:pt x="4767188" y="465844"/>
                </a:cubicBezTo>
                <a:lnTo>
                  <a:pt x="4777954" y="456736"/>
                </a:lnTo>
                <a:lnTo>
                  <a:pt x="4786851" y="452730"/>
                </a:lnTo>
                <a:cubicBezTo>
                  <a:pt x="4793861" y="455092"/>
                  <a:pt x="4761504" y="471095"/>
                  <a:pt x="4761504" y="471095"/>
                </a:cubicBezTo>
                <a:cubicBezTo>
                  <a:pt x="4699686" y="500190"/>
                  <a:pt x="4646630" y="528799"/>
                  <a:pt x="4596063" y="554062"/>
                </a:cubicBezTo>
                <a:cubicBezTo>
                  <a:pt x="4594406" y="555186"/>
                  <a:pt x="4584924" y="559578"/>
                  <a:pt x="4573864" y="565082"/>
                </a:cubicBezTo>
                <a:lnTo>
                  <a:pt x="4565142" y="569533"/>
                </a:lnTo>
                <a:lnTo>
                  <a:pt x="4565894" y="569687"/>
                </a:lnTo>
                <a:cubicBezTo>
                  <a:pt x="4568456" y="570220"/>
                  <a:pt x="4571129" y="570832"/>
                  <a:pt x="4573226" y="571537"/>
                </a:cubicBezTo>
                <a:lnTo>
                  <a:pt x="4575250" y="572787"/>
                </a:lnTo>
                <a:lnTo>
                  <a:pt x="4612433" y="554703"/>
                </a:lnTo>
                <a:cubicBezTo>
                  <a:pt x="4634552" y="543564"/>
                  <a:pt x="4656381" y="532385"/>
                  <a:pt x="4679442" y="521023"/>
                </a:cubicBezTo>
                <a:cubicBezTo>
                  <a:pt x="4681728" y="520895"/>
                  <a:pt x="4725262" y="492814"/>
                  <a:pt x="4730365" y="495282"/>
                </a:cubicBezTo>
                <a:cubicBezTo>
                  <a:pt x="4732891" y="499497"/>
                  <a:pt x="4725989" y="504234"/>
                  <a:pt x="4718455" y="507918"/>
                </a:cubicBezTo>
                <a:lnTo>
                  <a:pt x="4715360" y="509233"/>
                </a:lnTo>
                <a:lnTo>
                  <a:pt x="4711626" y="513645"/>
                </a:lnTo>
                <a:cubicBezTo>
                  <a:pt x="4703144" y="522505"/>
                  <a:pt x="4688802" y="535542"/>
                  <a:pt x="4686434" y="538375"/>
                </a:cubicBezTo>
                <a:cubicBezTo>
                  <a:pt x="4676554" y="547451"/>
                  <a:pt x="4668937" y="554764"/>
                  <a:pt x="4662387" y="561283"/>
                </a:cubicBezTo>
                <a:lnTo>
                  <a:pt x="4659014" y="564751"/>
                </a:lnTo>
                <a:lnTo>
                  <a:pt x="4626765" y="582177"/>
                </a:lnTo>
                <a:lnTo>
                  <a:pt x="4661917" y="554682"/>
                </a:lnTo>
                <a:cubicBezTo>
                  <a:pt x="4668887" y="549428"/>
                  <a:pt x="4685469" y="530555"/>
                  <a:pt x="4699569" y="517592"/>
                </a:cubicBezTo>
                <a:lnTo>
                  <a:pt x="4704516" y="513630"/>
                </a:lnTo>
                <a:lnTo>
                  <a:pt x="4704149" y="513763"/>
                </a:lnTo>
                <a:cubicBezTo>
                  <a:pt x="4703266" y="514066"/>
                  <a:pt x="4702756" y="514230"/>
                  <a:pt x="4702756" y="514230"/>
                </a:cubicBezTo>
                <a:cubicBezTo>
                  <a:pt x="4657936" y="538029"/>
                  <a:pt x="4628615" y="554523"/>
                  <a:pt x="4592444" y="573459"/>
                </a:cubicBezTo>
                <a:lnTo>
                  <a:pt x="4570645" y="584620"/>
                </a:lnTo>
                <a:lnTo>
                  <a:pt x="4564204" y="591970"/>
                </a:lnTo>
                <a:lnTo>
                  <a:pt x="4561957" y="594333"/>
                </a:lnTo>
                <a:lnTo>
                  <a:pt x="4568891" y="591131"/>
                </a:lnTo>
                <a:cubicBezTo>
                  <a:pt x="4572639" y="589483"/>
                  <a:pt x="4576725" y="587795"/>
                  <a:pt x="4581404" y="586047"/>
                </a:cubicBezTo>
                <a:cubicBezTo>
                  <a:pt x="4575734" y="590600"/>
                  <a:pt x="4569716" y="594487"/>
                  <a:pt x="4563523" y="597996"/>
                </a:cubicBezTo>
                <a:lnTo>
                  <a:pt x="4553386" y="603180"/>
                </a:lnTo>
                <a:lnTo>
                  <a:pt x="4538897" y="617455"/>
                </a:lnTo>
                <a:cubicBezTo>
                  <a:pt x="4533816" y="622295"/>
                  <a:pt x="4529739" y="626039"/>
                  <a:pt x="4527944" y="627585"/>
                </a:cubicBezTo>
                <a:cubicBezTo>
                  <a:pt x="4525353" y="631284"/>
                  <a:pt x="4524285" y="633444"/>
                  <a:pt x="4524404" y="634406"/>
                </a:cubicBezTo>
                <a:lnTo>
                  <a:pt x="4527144" y="634120"/>
                </a:lnTo>
                <a:lnTo>
                  <a:pt x="4530964" y="632137"/>
                </a:lnTo>
                <a:lnTo>
                  <a:pt x="4536672" y="628502"/>
                </a:lnTo>
                <a:cubicBezTo>
                  <a:pt x="4554274" y="616124"/>
                  <a:pt x="4584714" y="590766"/>
                  <a:pt x="4585898" y="594918"/>
                </a:cubicBezTo>
                <a:cubicBezTo>
                  <a:pt x="4586969" y="596205"/>
                  <a:pt x="4584891" y="599847"/>
                  <a:pt x="4581577" y="604260"/>
                </a:cubicBezTo>
                <a:lnTo>
                  <a:pt x="4577910" y="608627"/>
                </a:lnTo>
                <a:lnTo>
                  <a:pt x="4572923" y="611329"/>
                </a:lnTo>
                <a:lnTo>
                  <a:pt x="4598570" y="599306"/>
                </a:lnTo>
                <a:cubicBezTo>
                  <a:pt x="4559424" y="627260"/>
                  <a:pt x="4523323" y="640348"/>
                  <a:pt x="4486503" y="660823"/>
                </a:cubicBezTo>
                <a:lnTo>
                  <a:pt x="4476600" y="667150"/>
                </a:lnTo>
                <a:lnTo>
                  <a:pt x="4481618" y="665062"/>
                </a:lnTo>
                <a:cubicBezTo>
                  <a:pt x="4488270" y="661829"/>
                  <a:pt x="4495216" y="657891"/>
                  <a:pt x="4496549" y="657817"/>
                </a:cubicBezTo>
                <a:cubicBezTo>
                  <a:pt x="4521554" y="643597"/>
                  <a:pt x="4545022" y="630951"/>
                  <a:pt x="4568006" y="619077"/>
                </a:cubicBezTo>
                <a:lnTo>
                  <a:pt x="4569940" y="618115"/>
                </a:lnTo>
                <a:lnTo>
                  <a:pt x="4569843" y="618230"/>
                </a:lnTo>
                <a:cubicBezTo>
                  <a:pt x="4562105" y="626974"/>
                  <a:pt x="4557084" y="632466"/>
                  <a:pt x="4570103" y="622032"/>
                </a:cubicBezTo>
                <a:lnTo>
                  <a:pt x="4591770" y="607255"/>
                </a:lnTo>
                <a:lnTo>
                  <a:pt x="4636567" y="584968"/>
                </a:lnTo>
                <a:lnTo>
                  <a:pt x="4642631" y="581623"/>
                </a:lnTo>
                <a:lnTo>
                  <a:pt x="4626336" y="598603"/>
                </a:lnTo>
                <a:lnTo>
                  <a:pt x="4619738" y="605239"/>
                </a:lnTo>
                <a:lnTo>
                  <a:pt x="4628581" y="601456"/>
                </a:lnTo>
                <a:cubicBezTo>
                  <a:pt x="4642940" y="595846"/>
                  <a:pt x="4656916" y="592064"/>
                  <a:pt x="4634476" y="606028"/>
                </a:cubicBezTo>
                <a:lnTo>
                  <a:pt x="4593368" y="630885"/>
                </a:lnTo>
                <a:lnTo>
                  <a:pt x="4584152" y="639569"/>
                </a:lnTo>
                <a:lnTo>
                  <a:pt x="4572502" y="651429"/>
                </a:lnTo>
                <a:lnTo>
                  <a:pt x="4599725" y="636546"/>
                </a:lnTo>
                <a:lnTo>
                  <a:pt x="4606681" y="632736"/>
                </a:lnTo>
                <a:lnTo>
                  <a:pt x="4611052" y="628304"/>
                </a:lnTo>
                <a:cubicBezTo>
                  <a:pt x="4620533" y="618167"/>
                  <a:pt x="4628351" y="609393"/>
                  <a:pt x="4632222" y="615553"/>
                </a:cubicBezTo>
                <a:cubicBezTo>
                  <a:pt x="4632004" y="614787"/>
                  <a:pt x="4630431" y="616283"/>
                  <a:pt x="4628105" y="619108"/>
                </a:cubicBezTo>
                <a:lnTo>
                  <a:pt x="4625699" y="622320"/>
                </a:lnTo>
                <a:lnTo>
                  <a:pt x="4639963" y="614507"/>
                </a:lnTo>
                <a:lnTo>
                  <a:pt x="4626435" y="630530"/>
                </a:lnTo>
                <a:cubicBezTo>
                  <a:pt x="4613182" y="656659"/>
                  <a:pt x="4638770" y="632559"/>
                  <a:pt x="4654219" y="615792"/>
                </a:cubicBezTo>
                <a:lnTo>
                  <a:pt x="4676371" y="595334"/>
                </a:lnTo>
                <a:lnTo>
                  <a:pt x="4694870" y="585722"/>
                </a:lnTo>
                <a:lnTo>
                  <a:pt x="4697098" y="584554"/>
                </a:lnTo>
                <a:lnTo>
                  <a:pt x="4688724" y="593273"/>
                </a:lnTo>
                <a:cubicBezTo>
                  <a:pt x="4677502" y="605069"/>
                  <a:pt x="4666191" y="616544"/>
                  <a:pt x="4654443" y="626487"/>
                </a:cubicBezTo>
                <a:cubicBezTo>
                  <a:pt x="4648152" y="632471"/>
                  <a:pt x="4641294" y="638425"/>
                  <a:pt x="4634167" y="644414"/>
                </a:cubicBezTo>
                <a:lnTo>
                  <a:pt x="4618647" y="657264"/>
                </a:lnTo>
                <a:lnTo>
                  <a:pt x="4619505" y="658213"/>
                </a:lnTo>
                <a:cubicBezTo>
                  <a:pt x="4621165" y="660124"/>
                  <a:pt x="4622238" y="661410"/>
                  <a:pt x="4622238" y="661410"/>
                </a:cubicBezTo>
                <a:cubicBezTo>
                  <a:pt x="4627321" y="659441"/>
                  <a:pt x="4647547" y="637986"/>
                  <a:pt x="4658137" y="633883"/>
                </a:cubicBezTo>
                <a:cubicBezTo>
                  <a:pt x="4658137" y="633883"/>
                  <a:pt x="4670136" y="629234"/>
                  <a:pt x="4660987" y="639621"/>
                </a:cubicBezTo>
                <a:lnTo>
                  <a:pt x="4657961" y="642713"/>
                </a:lnTo>
                <a:lnTo>
                  <a:pt x="4658955" y="642328"/>
                </a:lnTo>
                <a:cubicBezTo>
                  <a:pt x="4665706" y="636308"/>
                  <a:pt x="4667798" y="632093"/>
                  <a:pt x="4671862" y="626547"/>
                </a:cubicBezTo>
                <a:cubicBezTo>
                  <a:pt x="4674404" y="625562"/>
                  <a:pt x="4683470" y="626021"/>
                  <a:pt x="4690500" y="619325"/>
                </a:cubicBezTo>
                <a:cubicBezTo>
                  <a:pt x="4697251" y="613306"/>
                  <a:pt x="4711826" y="593472"/>
                  <a:pt x="4727049" y="584170"/>
                </a:cubicBezTo>
                <a:cubicBezTo>
                  <a:pt x="4751564" y="567863"/>
                  <a:pt x="4720098" y="601048"/>
                  <a:pt x="4712923" y="607233"/>
                </a:cubicBezTo>
                <a:cubicBezTo>
                  <a:pt x="4704226" y="617979"/>
                  <a:pt x="4692392" y="625969"/>
                  <a:pt x="4687758" y="631169"/>
                </a:cubicBezTo>
                <a:cubicBezTo>
                  <a:pt x="4686924" y="633194"/>
                  <a:pt x="4686981" y="635867"/>
                  <a:pt x="4686719" y="638664"/>
                </a:cubicBezTo>
                <a:lnTo>
                  <a:pt x="4685173" y="642987"/>
                </a:lnTo>
                <a:lnTo>
                  <a:pt x="4691965" y="638348"/>
                </a:lnTo>
                <a:cubicBezTo>
                  <a:pt x="4695709" y="636065"/>
                  <a:pt x="4698505" y="634839"/>
                  <a:pt x="4699501" y="635446"/>
                </a:cubicBezTo>
                <a:cubicBezTo>
                  <a:pt x="4699929" y="635707"/>
                  <a:pt x="4699948" y="636293"/>
                  <a:pt x="4699642" y="637132"/>
                </a:cubicBezTo>
                <a:lnTo>
                  <a:pt x="4699394" y="637570"/>
                </a:lnTo>
                <a:lnTo>
                  <a:pt x="4707719" y="630244"/>
                </a:lnTo>
                <a:cubicBezTo>
                  <a:pt x="4714894" y="624058"/>
                  <a:pt x="4725483" y="619956"/>
                  <a:pt x="4737742" y="611803"/>
                </a:cubicBezTo>
                <a:cubicBezTo>
                  <a:pt x="4751667" y="599597"/>
                  <a:pt x="4754859" y="590986"/>
                  <a:pt x="4766321" y="589948"/>
                </a:cubicBezTo>
                <a:cubicBezTo>
                  <a:pt x="4775387" y="590408"/>
                  <a:pt x="4778007" y="599606"/>
                  <a:pt x="4783091" y="597636"/>
                </a:cubicBezTo>
                <a:cubicBezTo>
                  <a:pt x="4796221" y="592549"/>
                  <a:pt x="4826814" y="556297"/>
                  <a:pt x="4840594" y="543581"/>
                </a:cubicBezTo>
                <a:lnTo>
                  <a:pt x="4862770" y="522838"/>
                </a:lnTo>
                <a:lnTo>
                  <a:pt x="4866352" y="522132"/>
                </a:lnTo>
                <a:lnTo>
                  <a:pt x="4876432" y="519170"/>
                </a:lnTo>
                <a:lnTo>
                  <a:pt x="4869526" y="526059"/>
                </a:lnTo>
                <a:cubicBezTo>
                  <a:pt x="4836215" y="558754"/>
                  <a:pt x="4802026" y="592285"/>
                  <a:pt x="4765774" y="629312"/>
                </a:cubicBezTo>
                <a:cubicBezTo>
                  <a:pt x="4759023" y="635332"/>
                  <a:pt x="4743429" y="651587"/>
                  <a:pt x="4725015" y="669503"/>
                </a:cubicBezTo>
                <a:cubicBezTo>
                  <a:pt x="4717841" y="675686"/>
                  <a:pt x="4664971" y="724543"/>
                  <a:pt x="4696091" y="701704"/>
                </a:cubicBezTo>
                <a:cubicBezTo>
                  <a:pt x="4725240" y="680197"/>
                  <a:pt x="4683184" y="717486"/>
                  <a:pt x="4678974" y="722521"/>
                </a:cubicBezTo>
                <a:cubicBezTo>
                  <a:pt x="4678452" y="723575"/>
                  <a:pt x="4677810" y="725348"/>
                  <a:pt x="4677195" y="727448"/>
                </a:cubicBezTo>
                <a:lnTo>
                  <a:pt x="4676670" y="729684"/>
                </a:lnTo>
                <a:lnTo>
                  <a:pt x="4697573" y="719743"/>
                </a:lnTo>
                <a:lnTo>
                  <a:pt x="4708135" y="715930"/>
                </a:lnTo>
                <a:lnTo>
                  <a:pt x="4708184" y="715885"/>
                </a:lnTo>
                <a:cubicBezTo>
                  <a:pt x="4723775" y="701475"/>
                  <a:pt x="4739945" y="686415"/>
                  <a:pt x="4743532" y="683322"/>
                </a:cubicBezTo>
                <a:cubicBezTo>
                  <a:pt x="4762541" y="669150"/>
                  <a:pt x="4779287" y="655284"/>
                  <a:pt x="4794085" y="646146"/>
                </a:cubicBezTo>
                <a:cubicBezTo>
                  <a:pt x="4796626" y="645161"/>
                  <a:pt x="4805548" y="645110"/>
                  <a:pt x="4808090" y="644124"/>
                </a:cubicBezTo>
                <a:cubicBezTo>
                  <a:pt x="4830937" y="631868"/>
                  <a:pt x="4853257" y="588040"/>
                  <a:pt x="4858564" y="596765"/>
                </a:cubicBezTo>
                <a:cubicBezTo>
                  <a:pt x="4858564" y="596765"/>
                  <a:pt x="4852687" y="605851"/>
                  <a:pt x="4849350" y="613953"/>
                </a:cubicBezTo>
                <a:lnTo>
                  <a:pt x="4849079" y="612245"/>
                </a:lnTo>
                <a:lnTo>
                  <a:pt x="4851018" y="609902"/>
                </a:lnTo>
                <a:cubicBezTo>
                  <a:pt x="4849747" y="610394"/>
                  <a:pt x="4849112" y="610640"/>
                  <a:pt x="4848904" y="611146"/>
                </a:cubicBezTo>
                <a:lnTo>
                  <a:pt x="4849079" y="612245"/>
                </a:lnTo>
                <a:lnTo>
                  <a:pt x="4845513" y="616552"/>
                </a:lnTo>
                <a:lnTo>
                  <a:pt x="4842500" y="618592"/>
                </a:lnTo>
                <a:cubicBezTo>
                  <a:pt x="4840796" y="620246"/>
                  <a:pt x="4839780" y="621633"/>
                  <a:pt x="4839780" y="621633"/>
                </a:cubicBezTo>
                <a:cubicBezTo>
                  <a:pt x="4839780" y="621633"/>
                  <a:pt x="4842399" y="630831"/>
                  <a:pt x="4837912" y="636542"/>
                </a:cubicBezTo>
                <a:cubicBezTo>
                  <a:pt x="4829943" y="649843"/>
                  <a:pt x="4798822" y="672682"/>
                  <a:pt x="4789979" y="682917"/>
                </a:cubicBezTo>
                <a:cubicBezTo>
                  <a:pt x="4787438" y="683901"/>
                  <a:pt x="4789329" y="690545"/>
                  <a:pt x="4787661" y="694595"/>
                </a:cubicBezTo>
                <a:cubicBezTo>
                  <a:pt x="4780432" y="707610"/>
                  <a:pt x="4760391" y="722077"/>
                  <a:pt x="4744304" y="735572"/>
                </a:cubicBezTo>
                <a:lnTo>
                  <a:pt x="4735188" y="744000"/>
                </a:lnTo>
                <a:lnTo>
                  <a:pt x="4738774" y="743534"/>
                </a:lnTo>
                <a:cubicBezTo>
                  <a:pt x="4741706" y="743028"/>
                  <a:pt x="4744621" y="742179"/>
                  <a:pt x="4744545" y="740808"/>
                </a:cubicBezTo>
                <a:cubicBezTo>
                  <a:pt x="4744697" y="743550"/>
                  <a:pt x="4721863" y="759025"/>
                  <a:pt x="4701163" y="771632"/>
                </a:cubicBezTo>
                <a:lnTo>
                  <a:pt x="4700741" y="771584"/>
                </a:lnTo>
                <a:lnTo>
                  <a:pt x="4699580" y="772562"/>
                </a:lnTo>
                <a:lnTo>
                  <a:pt x="4701163" y="771632"/>
                </a:lnTo>
                <a:lnTo>
                  <a:pt x="4703892" y="773114"/>
                </a:lnTo>
                <a:lnTo>
                  <a:pt x="4691254" y="783090"/>
                </a:lnTo>
                <a:lnTo>
                  <a:pt x="4681871" y="787919"/>
                </a:lnTo>
                <a:lnTo>
                  <a:pt x="4669092" y="800113"/>
                </a:lnTo>
                <a:cubicBezTo>
                  <a:pt x="4669092" y="800113"/>
                  <a:pt x="4664459" y="805314"/>
                  <a:pt x="4665479" y="808891"/>
                </a:cubicBezTo>
                <a:cubicBezTo>
                  <a:pt x="4675273" y="811905"/>
                  <a:pt x="4715013" y="768137"/>
                  <a:pt x="4724728" y="760968"/>
                </a:cubicBezTo>
                <a:cubicBezTo>
                  <a:pt x="4775891" y="720150"/>
                  <a:pt x="4824096" y="676790"/>
                  <a:pt x="4871422" y="631998"/>
                </a:cubicBezTo>
                <a:lnTo>
                  <a:pt x="4942948" y="562423"/>
                </a:lnTo>
                <a:lnTo>
                  <a:pt x="4949607" y="560153"/>
                </a:lnTo>
                <a:lnTo>
                  <a:pt x="4964867" y="553911"/>
                </a:lnTo>
                <a:lnTo>
                  <a:pt x="4943809" y="577354"/>
                </a:lnTo>
                <a:cubicBezTo>
                  <a:pt x="4933220" y="581457"/>
                  <a:pt x="4926191" y="588152"/>
                  <a:pt x="4925395" y="595270"/>
                </a:cubicBezTo>
                <a:cubicBezTo>
                  <a:pt x="4933444" y="592151"/>
                  <a:pt x="4940195" y="586131"/>
                  <a:pt x="4943809" y="577354"/>
                </a:cubicBezTo>
                <a:lnTo>
                  <a:pt x="4967267" y="557970"/>
                </a:lnTo>
                <a:lnTo>
                  <a:pt x="4970719" y="564486"/>
                </a:lnTo>
                <a:cubicBezTo>
                  <a:pt x="4968053" y="564633"/>
                  <a:pt x="4965767" y="564760"/>
                  <a:pt x="4965767" y="564760"/>
                </a:cubicBezTo>
                <a:cubicBezTo>
                  <a:pt x="4971048" y="570426"/>
                  <a:pt x="4970896" y="567684"/>
                  <a:pt x="4970719" y="564486"/>
                </a:cubicBezTo>
                <a:lnTo>
                  <a:pt x="4980167" y="559768"/>
                </a:lnTo>
                <a:lnTo>
                  <a:pt x="4959754" y="581219"/>
                </a:lnTo>
                <a:lnTo>
                  <a:pt x="4952433" y="586836"/>
                </a:lnTo>
                <a:cubicBezTo>
                  <a:pt x="4949983" y="588526"/>
                  <a:pt x="4948404" y="589329"/>
                  <a:pt x="4948366" y="588644"/>
                </a:cubicBezTo>
                <a:lnTo>
                  <a:pt x="4950958" y="590463"/>
                </a:lnTo>
                <a:lnTo>
                  <a:pt x="4923647" y="619165"/>
                </a:lnTo>
                <a:lnTo>
                  <a:pt x="4913315" y="624987"/>
                </a:lnTo>
                <a:cubicBezTo>
                  <a:pt x="4906683" y="628571"/>
                  <a:pt x="4899021" y="632519"/>
                  <a:pt x="4889161" y="637306"/>
                </a:cubicBezTo>
                <a:cubicBezTo>
                  <a:pt x="4884742" y="640301"/>
                  <a:pt x="4843012" y="659573"/>
                  <a:pt x="4861907" y="655776"/>
                </a:cubicBezTo>
                <a:cubicBezTo>
                  <a:pt x="4875851" y="652254"/>
                  <a:pt x="4903484" y="633761"/>
                  <a:pt x="4912475" y="630513"/>
                </a:cubicBezTo>
                <a:lnTo>
                  <a:pt x="4913062" y="630289"/>
                </a:lnTo>
                <a:lnTo>
                  <a:pt x="4905616" y="638113"/>
                </a:lnTo>
                <a:cubicBezTo>
                  <a:pt x="4863784" y="686096"/>
                  <a:pt x="4811484" y="717140"/>
                  <a:pt x="4770527" y="768189"/>
                </a:cubicBezTo>
                <a:cubicBezTo>
                  <a:pt x="4779610" y="761691"/>
                  <a:pt x="4790654" y="750922"/>
                  <a:pt x="4789826" y="755605"/>
                </a:cubicBezTo>
                <a:lnTo>
                  <a:pt x="4785063" y="765106"/>
                </a:lnTo>
                <a:lnTo>
                  <a:pt x="4735059" y="793908"/>
                </a:lnTo>
                <a:lnTo>
                  <a:pt x="4774788" y="776092"/>
                </a:lnTo>
                <a:lnTo>
                  <a:pt x="4772831" y="778087"/>
                </a:lnTo>
                <a:cubicBezTo>
                  <a:pt x="4757143" y="793447"/>
                  <a:pt x="4732734" y="816736"/>
                  <a:pt x="4728773" y="826355"/>
                </a:cubicBezTo>
                <a:cubicBezTo>
                  <a:pt x="4763878" y="805946"/>
                  <a:pt x="4774243" y="791148"/>
                  <a:pt x="4802823" y="769294"/>
                </a:cubicBezTo>
                <a:cubicBezTo>
                  <a:pt x="4840245" y="737205"/>
                  <a:pt x="4810871" y="766176"/>
                  <a:pt x="4803920" y="783055"/>
                </a:cubicBezTo>
                <a:cubicBezTo>
                  <a:pt x="4798637" y="795882"/>
                  <a:pt x="4814285" y="768258"/>
                  <a:pt x="4814510" y="778952"/>
                </a:cubicBezTo>
                <a:cubicBezTo>
                  <a:pt x="4814734" y="789646"/>
                  <a:pt x="4789345" y="802887"/>
                  <a:pt x="4780503" y="813122"/>
                </a:cubicBezTo>
                <a:cubicBezTo>
                  <a:pt x="4768390" y="821788"/>
                  <a:pt x="4753590" y="830926"/>
                  <a:pt x="4743080" y="845211"/>
                </a:cubicBezTo>
                <a:cubicBezTo>
                  <a:pt x="4743080" y="845211"/>
                  <a:pt x="4744971" y="851855"/>
                  <a:pt x="4743305" y="855906"/>
                </a:cubicBezTo>
                <a:cubicBezTo>
                  <a:pt x="4738670" y="861105"/>
                  <a:pt x="4709296" y="890077"/>
                  <a:pt x="4702121" y="896261"/>
                </a:cubicBezTo>
                <a:cubicBezTo>
                  <a:pt x="4672548" y="936090"/>
                  <a:pt x="4730051" y="882035"/>
                  <a:pt x="4742309" y="873881"/>
                </a:cubicBezTo>
                <a:cubicBezTo>
                  <a:pt x="4763264" y="854981"/>
                  <a:pt x="4778858" y="838725"/>
                  <a:pt x="4789448" y="834623"/>
                </a:cubicBezTo>
                <a:cubicBezTo>
                  <a:pt x="4826075" y="809650"/>
                  <a:pt x="4848698" y="786700"/>
                  <a:pt x="4885472" y="762238"/>
                </a:cubicBezTo>
                <a:cubicBezTo>
                  <a:pt x="4859512" y="793290"/>
                  <a:pt x="4829491" y="811732"/>
                  <a:pt x="4800116" y="840702"/>
                </a:cubicBezTo>
                <a:cubicBezTo>
                  <a:pt x="4785912" y="853582"/>
                  <a:pt x="4768572" y="863706"/>
                  <a:pt x="4761620" y="880584"/>
                </a:cubicBezTo>
                <a:cubicBezTo>
                  <a:pt x="4760827" y="887701"/>
                  <a:pt x="4761699" y="890767"/>
                  <a:pt x="4757635" y="896313"/>
                </a:cubicBezTo>
                <a:cubicBezTo>
                  <a:pt x="4747124" y="910599"/>
                  <a:pt x="4727613" y="914755"/>
                  <a:pt x="4714560" y="930026"/>
                </a:cubicBezTo>
                <a:cubicBezTo>
                  <a:pt x="4717102" y="929041"/>
                  <a:pt x="4724580" y="943734"/>
                  <a:pt x="4721615" y="944883"/>
                </a:cubicBezTo>
                <a:cubicBezTo>
                  <a:pt x="4719296" y="956562"/>
                  <a:pt x="4669314" y="975927"/>
                  <a:pt x="4671285" y="992753"/>
                </a:cubicBezTo>
                <a:cubicBezTo>
                  <a:pt x="4671285" y="992753"/>
                  <a:pt x="4671403" y="993168"/>
                  <a:pt x="4671550" y="993688"/>
                </a:cubicBezTo>
                <a:lnTo>
                  <a:pt x="4671883" y="994855"/>
                </a:lnTo>
                <a:lnTo>
                  <a:pt x="4672083" y="995556"/>
                </a:lnTo>
                <a:cubicBezTo>
                  <a:pt x="4672171" y="995868"/>
                  <a:pt x="4672112" y="995660"/>
                  <a:pt x="4671995" y="995245"/>
                </a:cubicBezTo>
                <a:lnTo>
                  <a:pt x="4671883" y="994855"/>
                </a:lnTo>
                <a:lnTo>
                  <a:pt x="4671285" y="992753"/>
                </a:lnTo>
                <a:cubicBezTo>
                  <a:pt x="4692040" y="984712"/>
                  <a:pt x="4698990" y="967833"/>
                  <a:pt x="4716754" y="957546"/>
                </a:cubicBezTo>
                <a:cubicBezTo>
                  <a:pt x="4742143" y="944304"/>
                  <a:pt x="4763972" y="928470"/>
                  <a:pt x="4789282" y="905046"/>
                </a:cubicBezTo>
                <a:cubicBezTo>
                  <a:pt x="4834329" y="870003"/>
                  <a:pt x="4744909" y="954013"/>
                  <a:pt x="4745782" y="957080"/>
                </a:cubicBezTo>
                <a:lnTo>
                  <a:pt x="4778001" y="948001"/>
                </a:lnTo>
                <a:cubicBezTo>
                  <a:pt x="4778874" y="951067"/>
                  <a:pt x="4743119" y="979106"/>
                  <a:pt x="4743119" y="979106"/>
                </a:cubicBezTo>
                <a:cubicBezTo>
                  <a:pt x="4727525" y="995361"/>
                  <a:pt x="4718604" y="995413"/>
                  <a:pt x="4708240" y="1010211"/>
                </a:cubicBezTo>
                <a:cubicBezTo>
                  <a:pt x="4718828" y="1006107"/>
                  <a:pt x="4756251" y="974019"/>
                  <a:pt x="4757125" y="977084"/>
                </a:cubicBezTo>
                <a:cubicBezTo>
                  <a:pt x="4757343" y="977851"/>
                  <a:pt x="4755285" y="980847"/>
                  <a:pt x="4752676" y="984455"/>
                </a:cubicBezTo>
                <a:lnTo>
                  <a:pt x="4750563" y="987462"/>
                </a:lnTo>
                <a:lnTo>
                  <a:pt x="4708673" y="1011735"/>
                </a:lnTo>
                <a:lnTo>
                  <a:pt x="4688543" y="1023400"/>
                </a:lnTo>
                <a:cubicBezTo>
                  <a:pt x="4700727" y="1019172"/>
                  <a:pt x="4712243" y="1014093"/>
                  <a:pt x="4723426" y="1008596"/>
                </a:cubicBezTo>
                <a:lnTo>
                  <a:pt x="4744623" y="997434"/>
                </a:lnTo>
                <a:lnTo>
                  <a:pt x="4744161" y="1000539"/>
                </a:lnTo>
                <a:cubicBezTo>
                  <a:pt x="4746229" y="1000137"/>
                  <a:pt x="4751189" y="997116"/>
                  <a:pt x="4760764" y="989860"/>
                </a:cubicBezTo>
                <a:lnTo>
                  <a:pt x="4764458" y="987011"/>
                </a:lnTo>
                <a:lnTo>
                  <a:pt x="4789191" y="974053"/>
                </a:lnTo>
                <a:cubicBezTo>
                  <a:pt x="4800378" y="968613"/>
                  <a:pt x="4811899" y="963620"/>
                  <a:pt x="4824089" y="959506"/>
                </a:cubicBezTo>
                <a:cubicBezTo>
                  <a:pt x="4799122" y="977851"/>
                  <a:pt x="4771540" y="990380"/>
                  <a:pt x="4744517" y="1006089"/>
                </a:cubicBezTo>
                <a:cubicBezTo>
                  <a:pt x="4723816" y="1018696"/>
                  <a:pt x="4742179" y="1012177"/>
                  <a:pt x="4751551" y="1008908"/>
                </a:cubicBezTo>
                <a:lnTo>
                  <a:pt x="4851614" y="956438"/>
                </a:lnTo>
                <a:lnTo>
                  <a:pt x="4848470" y="959282"/>
                </a:lnTo>
                <a:cubicBezTo>
                  <a:pt x="4834546" y="971487"/>
                  <a:pt x="4796845" y="1004251"/>
                  <a:pt x="4825847" y="982233"/>
                </a:cubicBezTo>
                <a:cubicBezTo>
                  <a:pt x="4852759" y="964429"/>
                  <a:pt x="4822087" y="990498"/>
                  <a:pt x="4816355" y="1000096"/>
                </a:cubicBezTo>
                <a:cubicBezTo>
                  <a:pt x="4818896" y="999111"/>
                  <a:pt x="4821439" y="998127"/>
                  <a:pt x="4823979" y="997142"/>
                </a:cubicBezTo>
                <a:cubicBezTo>
                  <a:pt x="4821439" y="998127"/>
                  <a:pt x="4842697" y="1000104"/>
                  <a:pt x="4843714" y="1003681"/>
                </a:cubicBezTo>
                <a:cubicBezTo>
                  <a:pt x="4845462" y="1009813"/>
                  <a:pt x="4801737" y="1051154"/>
                  <a:pt x="4794562" y="1057338"/>
                </a:cubicBezTo>
                <a:cubicBezTo>
                  <a:pt x="4773832" y="1086931"/>
                  <a:pt x="4850623" y="1018027"/>
                  <a:pt x="4852514" y="1024670"/>
                </a:cubicBezTo>
                <a:cubicBezTo>
                  <a:pt x="4853587" y="1025957"/>
                  <a:pt x="4851508" y="1029599"/>
                  <a:pt x="4848194" y="1034013"/>
                </a:cubicBezTo>
                <a:lnTo>
                  <a:pt x="4844527" y="1038379"/>
                </a:lnTo>
                <a:lnTo>
                  <a:pt x="4776248" y="1075385"/>
                </a:lnTo>
                <a:cubicBezTo>
                  <a:pt x="4769568" y="1078964"/>
                  <a:pt x="4734749" y="1091894"/>
                  <a:pt x="4735077" y="1097836"/>
                </a:cubicBezTo>
                <a:cubicBezTo>
                  <a:pt x="4735381" y="1103320"/>
                  <a:pt x="4760501" y="1087718"/>
                  <a:pt x="4763168" y="1087570"/>
                </a:cubicBezTo>
                <a:cubicBezTo>
                  <a:pt x="4788172" y="1073350"/>
                  <a:pt x="4811639" y="1060705"/>
                  <a:pt x="4834625" y="1048830"/>
                </a:cubicBezTo>
                <a:lnTo>
                  <a:pt x="4836558" y="1047868"/>
                </a:lnTo>
                <a:lnTo>
                  <a:pt x="4836462" y="1047984"/>
                </a:lnTo>
                <a:cubicBezTo>
                  <a:pt x="4828722" y="1056727"/>
                  <a:pt x="4823702" y="1062219"/>
                  <a:pt x="4836721" y="1051784"/>
                </a:cubicBezTo>
                <a:lnTo>
                  <a:pt x="4858388" y="1037007"/>
                </a:lnTo>
                <a:lnTo>
                  <a:pt x="4903185" y="1014721"/>
                </a:lnTo>
                <a:lnTo>
                  <a:pt x="4909250" y="1011375"/>
                </a:lnTo>
                <a:lnTo>
                  <a:pt x="4892954" y="1028356"/>
                </a:lnTo>
                <a:cubicBezTo>
                  <a:pt x="4885896" y="1035568"/>
                  <a:pt x="4877516" y="1043921"/>
                  <a:pt x="4866621" y="1054385"/>
                </a:cubicBezTo>
                <a:cubicBezTo>
                  <a:pt x="4855237" y="1065604"/>
                  <a:pt x="4845666" y="1073284"/>
                  <a:pt x="4836824" y="1083520"/>
                </a:cubicBezTo>
                <a:cubicBezTo>
                  <a:pt x="4818040" y="1108388"/>
                  <a:pt x="4858003" y="1075314"/>
                  <a:pt x="4867719" y="1068144"/>
                </a:cubicBezTo>
                <a:cubicBezTo>
                  <a:pt x="4881499" y="1055428"/>
                  <a:pt x="4893679" y="1037092"/>
                  <a:pt x="4898840" y="1045306"/>
                </a:cubicBezTo>
                <a:cubicBezTo>
                  <a:pt x="4897967" y="1042240"/>
                  <a:pt x="4875422" y="1075373"/>
                  <a:pt x="4869690" y="1084971"/>
                </a:cubicBezTo>
                <a:cubicBezTo>
                  <a:pt x="4869690" y="1084971"/>
                  <a:pt x="4851925" y="1095258"/>
                  <a:pt x="4861720" y="1098272"/>
                </a:cubicBezTo>
                <a:cubicBezTo>
                  <a:pt x="4861720" y="1098272"/>
                  <a:pt x="4873104" y="1087052"/>
                  <a:pt x="4879855" y="1081031"/>
                </a:cubicBezTo>
                <a:cubicBezTo>
                  <a:pt x="4884567" y="1086015"/>
                  <a:pt x="4888856" y="1091163"/>
                  <a:pt x="4888856" y="1091163"/>
                </a:cubicBezTo>
                <a:cubicBezTo>
                  <a:pt x="4893938" y="1089193"/>
                  <a:pt x="4914165" y="1067738"/>
                  <a:pt x="4924755" y="1063635"/>
                </a:cubicBezTo>
                <a:cubicBezTo>
                  <a:pt x="4924755" y="1063635"/>
                  <a:pt x="4940427" y="1057563"/>
                  <a:pt x="4922292" y="1074803"/>
                </a:cubicBezTo>
                <a:cubicBezTo>
                  <a:pt x="4908089" y="1087683"/>
                  <a:pt x="4915912" y="1073871"/>
                  <a:pt x="4910629" y="1086698"/>
                </a:cubicBezTo>
                <a:cubicBezTo>
                  <a:pt x="4914244" y="1077921"/>
                  <a:pt x="4922093" y="1085662"/>
                  <a:pt x="4921298" y="1092778"/>
                </a:cubicBezTo>
                <a:cubicBezTo>
                  <a:pt x="4921715" y="1091765"/>
                  <a:pt x="4919267" y="1093388"/>
                  <a:pt x="4915374" y="1096439"/>
                </a:cubicBezTo>
                <a:lnTo>
                  <a:pt x="4903254" y="1106598"/>
                </a:lnTo>
                <a:lnTo>
                  <a:pt x="4902701" y="1106889"/>
                </a:lnTo>
                <a:cubicBezTo>
                  <a:pt x="4853002" y="1133134"/>
                  <a:pt x="4803634" y="1159363"/>
                  <a:pt x="4756699" y="1184653"/>
                </a:cubicBezTo>
                <a:cubicBezTo>
                  <a:pt x="4699224" y="1216259"/>
                  <a:pt x="4646472" y="1250352"/>
                  <a:pt x="4596385" y="1284298"/>
                </a:cubicBezTo>
                <a:cubicBezTo>
                  <a:pt x="4545944" y="1318723"/>
                  <a:pt x="4496314" y="1360894"/>
                  <a:pt x="4453565" y="1403144"/>
                </a:cubicBezTo>
                <a:cubicBezTo>
                  <a:pt x="4535856" y="1350453"/>
                  <a:pt x="4605857" y="1289733"/>
                  <a:pt x="4692923" y="1233569"/>
                </a:cubicBezTo>
                <a:cubicBezTo>
                  <a:pt x="4766145" y="1189632"/>
                  <a:pt x="4844116" y="1148640"/>
                  <a:pt x="4922594" y="1109912"/>
                </a:cubicBezTo>
                <a:lnTo>
                  <a:pt x="4924969" y="1108853"/>
                </a:lnTo>
                <a:lnTo>
                  <a:pt x="4915889" y="1118581"/>
                </a:lnTo>
                <a:lnTo>
                  <a:pt x="4914997" y="1120319"/>
                </a:lnTo>
                <a:lnTo>
                  <a:pt x="4911419" y="1121992"/>
                </a:lnTo>
                <a:cubicBezTo>
                  <a:pt x="4840481" y="1165803"/>
                  <a:pt x="4775997" y="1195045"/>
                  <a:pt x="4691269" y="1245120"/>
                </a:cubicBezTo>
                <a:cubicBezTo>
                  <a:pt x="4633946" y="1279467"/>
                  <a:pt x="4570169" y="1328383"/>
                  <a:pt x="4515612" y="1371286"/>
                </a:cubicBezTo>
                <a:cubicBezTo>
                  <a:pt x="4513326" y="1371412"/>
                  <a:pt x="4490822" y="1392829"/>
                  <a:pt x="4490822" y="1392829"/>
                </a:cubicBezTo>
                <a:cubicBezTo>
                  <a:pt x="4491126" y="1398314"/>
                  <a:pt x="4509388" y="1383091"/>
                  <a:pt x="4520893" y="1376953"/>
                </a:cubicBezTo>
                <a:cubicBezTo>
                  <a:pt x="4536792" y="1367362"/>
                  <a:pt x="4548120" y="1358025"/>
                  <a:pt x="4555206" y="1354883"/>
                </a:cubicBezTo>
                <a:cubicBezTo>
                  <a:pt x="4570651" y="1337066"/>
                  <a:pt x="4587107" y="1330654"/>
                  <a:pt x="4609763" y="1311979"/>
                </a:cubicBezTo>
                <a:cubicBezTo>
                  <a:pt x="4636865" y="1290767"/>
                  <a:pt x="4666783" y="1272147"/>
                  <a:pt x="4696322" y="1253550"/>
                </a:cubicBezTo>
                <a:cubicBezTo>
                  <a:pt x="4707802" y="1246956"/>
                  <a:pt x="4744096" y="1219274"/>
                  <a:pt x="4740158" y="1230953"/>
                </a:cubicBezTo>
                <a:cubicBezTo>
                  <a:pt x="4744729" y="1230700"/>
                  <a:pt x="4749682" y="1230425"/>
                  <a:pt x="4751663" y="1224814"/>
                </a:cubicBezTo>
                <a:cubicBezTo>
                  <a:pt x="4808909" y="1195973"/>
                  <a:pt x="4863947" y="1161752"/>
                  <a:pt x="4931250" y="1135104"/>
                </a:cubicBezTo>
                <a:cubicBezTo>
                  <a:pt x="4873774" y="1166710"/>
                  <a:pt x="4804819" y="1204909"/>
                  <a:pt x="4745058" y="1236642"/>
                </a:cubicBezTo>
                <a:cubicBezTo>
                  <a:pt x="4736219" y="1242631"/>
                  <a:pt x="4683012" y="1268498"/>
                  <a:pt x="4683317" y="1273983"/>
                </a:cubicBezTo>
                <a:cubicBezTo>
                  <a:pt x="4682118" y="1293760"/>
                  <a:pt x="4858735" y="1198714"/>
                  <a:pt x="4695125" y="1273329"/>
                </a:cubicBezTo>
                <a:cubicBezTo>
                  <a:pt x="4702211" y="1270185"/>
                  <a:pt x="4708914" y="1267064"/>
                  <a:pt x="4711404" y="1263717"/>
                </a:cubicBezTo>
                <a:cubicBezTo>
                  <a:pt x="4781657" y="1214443"/>
                  <a:pt x="4859932" y="1178936"/>
                  <a:pt x="4934320" y="1149146"/>
                </a:cubicBezTo>
                <a:lnTo>
                  <a:pt x="4837236" y="1205479"/>
                </a:lnTo>
                <a:lnTo>
                  <a:pt x="4844621" y="1212777"/>
                </a:lnTo>
                <a:lnTo>
                  <a:pt x="4920958" y="1170056"/>
                </a:lnTo>
                <a:cubicBezTo>
                  <a:pt x="4948896" y="1157047"/>
                  <a:pt x="4981100" y="1138302"/>
                  <a:pt x="5002585" y="1139864"/>
                </a:cubicBezTo>
                <a:cubicBezTo>
                  <a:pt x="5016527" y="1136340"/>
                  <a:pt x="5016350" y="1133142"/>
                  <a:pt x="5023055" y="1130020"/>
                </a:cubicBezTo>
                <a:cubicBezTo>
                  <a:pt x="5039361" y="1120865"/>
                  <a:pt x="5053279" y="1116886"/>
                  <a:pt x="5037531" y="1129218"/>
                </a:cubicBezTo>
                <a:cubicBezTo>
                  <a:pt x="5007611" y="1147836"/>
                  <a:pt x="4991712" y="1157427"/>
                  <a:pt x="4963775" y="1170435"/>
                </a:cubicBezTo>
                <a:lnTo>
                  <a:pt x="4859409" y="1227394"/>
                </a:lnTo>
                <a:lnTo>
                  <a:pt x="4864952" y="1232872"/>
                </a:lnTo>
                <a:lnTo>
                  <a:pt x="4950616" y="1188124"/>
                </a:lnTo>
                <a:cubicBezTo>
                  <a:pt x="4964408" y="1181860"/>
                  <a:pt x="4982973" y="1172122"/>
                  <a:pt x="4989678" y="1169000"/>
                </a:cubicBezTo>
                <a:cubicBezTo>
                  <a:pt x="4999202" y="1168472"/>
                  <a:pt x="4992650" y="1174336"/>
                  <a:pt x="4999505" y="1173956"/>
                </a:cubicBezTo>
                <a:cubicBezTo>
                  <a:pt x="4999505" y="1173956"/>
                  <a:pt x="5011314" y="1173302"/>
                  <a:pt x="5011162" y="1170560"/>
                </a:cubicBezTo>
                <a:cubicBezTo>
                  <a:pt x="5011314" y="1173302"/>
                  <a:pt x="4988481" y="1188778"/>
                  <a:pt x="4967781" y="1201385"/>
                </a:cubicBezTo>
                <a:cubicBezTo>
                  <a:pt x="4965496" y="1201512"/>
                  <a:pt x="4965496" y="1201512"/>
                  <a:pt x="4965345" y="1198769"/>
                </a:cubicBezTo>
                <a:cubicBezTo>
                  <a:pt x="4965496" y="1201512"/>
                  <a:pt x="4993131" y="1183020"/>
                  <a:pt x="4999658" y="1176699"/>
                </a:cubicBezTo>
                <a:cubicBezTo>
                  <a:pt x="4901468" y="1238980"/>
                  <a:pt x="4931158" y="1223125"/>
                  <a:pt x="4967781" y="1201385"/>
                </a:cubicBezTo>
                <a:lnTo>
                  <a:pt x="4970510" y="1202866"/>
                </a:lnTo>
                <a:lnTo>
                  <a:pt x="4957872" y="1212843"/>
                </a:lnTo>
                <a:cubicBezTo>
                  <a:pt x="4941854" y="1223077"/>
                  <a:pt x="4922725" y="1229552"/>
                  <a:pt x="4903753" y="1238853"/>
                </a:cubicBezTo>
                <a:lnTo>
                  <a:pt x="4883281" y="1250988"/>
                </a:lnTo>
                <a:lnTo>
                  <a:pt x="4905388" y="1272837"/>
                </a:lnTo>
                <a:cubicBezTo>
                  <a:pt x="4894175" y="1272707"/>
                  <a:pt x="4888295" y="1276674"/>
                  <a:pt x="4887751" y="1284742"/>
                </a:cubicBezTo>
                <a:lnTo>
                  <a:pt x="4865888" y="1261297"/>
                </a:lnTo>
                <a:lnTo>
                  <a:pt x="4733341" y="1339859"/>
                </a:lnTo>
                <a:cubicBezTo>
                  <a:pt x="4677615" y="1374577"/>
                  <a:pt x="4623458" y="1410926"/>
                  <a:pt x="4572355" y="1450658"/>
                </a:cubicBezTo>
                <a:cubicBezTo>
                  <a:pt x="4531412" y="1484097"/>
                  <a:pt x="4490850" y="1517517"/>
                  <a:pt x="4452039" y="1548087"/>
                </a:cubicBezTo>
                <a:cubicBezTo>
                  <a:pt x="4412201" y="1577340"/>
                  <a:pt x="4370643" y="1606574"/>
                  <a:pt x="4329161" y="1637178"/>
                </a:cubicBezTo>
                <a:lnTo>
                  <a:pt x="4245118" y="1703988"/>
                </a:lnTo>
                <a:lnTo>
                  <a:pt x="4224006" y="1732204"/>
                </a:lnTo>
                <a:lnTo>
                  <a:pt x="4255924" y="1705011"/>
                </a:lnTo>
                <a:cubicBezTo>
                  <a:pt x="4274583" y="1688334"/>
                  <a:pt x="4293247" y="1671715"/>
                  <a:pt x="4311406" y="1658103"/>
                </a:cubicBezTo>
                <a:cubicBezTo>
                  <a:pt x="4334215" y="1642170"/>
                  <a:pt x="4347879" y="1633620"/>
                  <a:pt x="4372845" y="1615276"/>
                </a:cubicBezTo>
                <a:cubicBezTo>
                  <a:pt x="4386839" y="1605791"/>
                  <a:pt x="4402588" y="1593460"/>
                  <a:pt x="4416074" y="1581710"/>
                </a:cubicBezTo>
                <a:cubicBezTo>
                  <a:pt x="4448102" y="1559766"/>
                  <a:pt x="4421178" y="1584178"/>
                  <a:pt x="4411958" y="1590189"/>
                </a:cubicBezTo>
                <a:cubicBezTo>
                  <a:pt x="4350443" y="1638521"/>
                  <a:pt x="4298551" y="1681277"/>
                  <a:pt x="4241709" y="1724307"/>
                </a:cubicBezTo>
                <a:lnTo>
                  <a:pt x="4207130" y="1753758"/>
                </a:lnTo>
                <a:lnTo>
                  <a:pt x="4102741" y="1877040"/>
                </a:lnTo>
                <a:cubicBezTo>
                  <a:pt x="4111776" y="1857464"/>
                  <a:pt x="4124347" y="1837420"/>
                  <a:pt x="4140459" y="1816913"/>
                </a:cubicBezTo>
                <a:lnTo>
                  <a:pt x="4146465" y="1805427"/>
                </a:lnTo>
                <a:lnTo>
                  <a:pt x="4056346" y="1882183"/>
                </a:lnTo>
                <a:lnTo>
                  <a:pt x="4054476" y="1883810"/>
                </a:lnTo>
                <a:lnTo>
                  <a:pt x="4042848" y="1932873"/>
                </a:lnTo>
                <a:cubicBezTo>
                  <a:pt x="4043715" y="1937959"/>
                  <a:pt x="4044144" y="1944301"/>
                  <a:pt x="4044139" y="1951899"/>
                </a:cubicBezTo>
                <a:cubicBezTo>
                  <a:pt x="4044134" y="1959499"/>
                  <a:pt x="4042205" y="1966148"/>
                  <a:pt x="4038353" y="1971853"/>
                </a:cubicBezTo>
                <a:cubicBezTo>
                  <a:pt x="4019921" y="1991463"/>
                  <a:pt x="4003117" y="2012059"/>
                  <a:pt x="3987942" y="2033642"/>
                </a:cubicBezTo>
                <a:lnTo>
                  <a:pt x="3978030" y="2050159"/>
                </a:lnTo>
                <a:lnTo>
                  <a:pt x="3987153" y="2040934"/>
                </a:lnTo>
                <a:lnTo>
                  <a:pt x="4009329" y="2020191"/>
                </a:lnTo>
                <a:lnTo>
                  <a:pt x="4012911" y="2019485"/>
                </a:lnTo>
                <a:lnTo>
                  <a:pt x="4022991" y="2016523"/>
                </a:lnTo>
                <a:lnTo>
                  <a:pt x="4016085" y="2023411"/>
                </a:lnTo>
                <a:lnTo>
                  <a:pt x="3961447" y="2077787"/>
                </a:lnTo>
                <a:lnTo>
                  <a:pt x="3947305" y="2101349"/>
                </a:lnTo>
                <a:lnTo>
                  <a:pt x="3915035" y="2162332"/>
                </a:lnTo>
                <a:lnTo>
                  <a:pt x="3940644" y="2143499"/>
                </a:lnTo>
                <a:cubicBezTo>
                  <a:pt x="3943185" y="2142514"/>
                  <a:pt x="3952107" y="2142462"/>
                  <a:pt x="3954649" y="2141477"/>
                </a:cubicBezTo>
                <a:cubicBezTo>
                  <a:pt x="3977496" y="2129221"/>
                  <a:pt x="3999816" y="2085393"/>
                  <a:pt x="4005123" y="2094118"/>
                </a:cubicBezTo>
                <a:cubicBezTo>
                  <a:pt x="4005123" y="2094118"/>
                  <a:pt x="3999246" y="2103204"/>
                  <a:pt x="3995909" y="2111305"/>
                </a:cubicBezTo>
                <a:lnTo>
                  <a:pt x="3995638" y="2109598"/>
                </a:lnTo>
                <a:lnTo>
                  <a:pt x="3997577" y="2107255"/>
                </a:lnTo>
                <a:cubicBezTo>
                  <a:pt x="3996306" y="2107747"/>
                  <a:pt x="3995671" y="2107994"/>
                  <a:pt x="3995463" y="2108500"/>
                </a:cubicBezTo>
                <a:lnTo>
                  <a:pt x="3995638" y="2109598"/>
                </a:lnTo>
                <a:lnTo>
                  <a:pt x="3992072" y="2113905"/>
                </a:lnTo>
                <a:lnTo>
                  <a:pt x="3989059" y="2115945"/>
                </a:lnTo>
                <a:cubicBezTo>
                  <a:pt x="3987355" y="2117599"/>
                  <a:pt x="3986339" y="2118985"/>
                  <a:pt x="3986339" y="2118985"/>
                </a:cubicBezTo>
                <a:cubicBezTo>
                  <a:pt x="3986339" y="2118985"/>
                  <a:pt x="3988958" y="2128184"/>
                  <a:pt x="3984471" y="2133895"/>
                </a:cubicBezTo>
                <a:cubicBezTo>
                  <a:pt x="3976502" y="2147196"/>
                  <a:pt x="3945380" y="2170034"/>
                  <a:pt x="3936538" y="2180270"/>
                </a:cubicBezTo>
                <a:cubicBezTo>
                  <a:pt x="3933996" y="2181254"/>
                  <a:pt x="3935888" y="2187898"/>
                  <a:pt x="3934220" y="2191948"/>
                </a:cubicBezTo>
                <a:cubicBezTo>
                  <a:pt x="3926991" y="2204963"/>
                  <a:pt x="3906950" y="2219430"/>
                  <a:pt x="3890863" y="2232925"/>
                </a:cubicBezTo>
                <a:lnTo>
                  <a:pt x="3881747" y="2241352"/>
                </a:lnTo>
                <a:lnTo>
                  <a:pt x="3885332" y="2240887"/>
                </a:lnTo>
                <a:cubicBezTo>
                  <a:pt x="3888265" y="2240380"/>
                  <a:pt x="3891179" y="2239532"/>
                  <a:pt x="3891104" y="2238161"/>
                </a:cubicBezTo>
                <a:cubicBezTo>
                  <a:pt x="3891180" y="2239532"/>
                  <a:pt x="3885509" y="2244087"/>
                  <a:pt x="3877232" y="2249874"/>
                </a:cubicBezTo>
                <a:lnTo>
                  <a:pt x="3858908" y="2261741"/>
                </a:lnTo>
                <a:lnTo>
                  <a:pt x="3840955" y="2286725"/>
                </a:lnTo>
                <a:lnTo>
                  <a:pt x="3841692" y="2286101"/>
                </a:lnTo>
                <a:cubicBezTo>
                  <a:pt x="3854066" y="2274640"/>
                  <a:pt x="3866430" y="2261905"/>
                  <a:pt x="3871287" y="2258321"/>
                </a:cubicBezTo>
                <a:cubicBezTo>
                  <a:pt x="3922450" y="2217503"/>
                  <a:pt x="3970655" y="2174143"/>
                  <a:pt x="4017981" y="2129352"/>
                </a:cubicBezTo>
                <a:lnTo>
                  <a:pt x="4089507" y="2059777"/>
                </a:lnTo>
                <a:lnTo>
                  <a:pt x="4096166" y="2057506"/>
                </a:lnTo>
                <a:lnTo>
                  <a:pt x="4111426" y="2051264"/>
                </a:lnTo>
                <a:lnTo>
                  <a:pt x="4090368" y="2074707"/>
                </a:lnTo>
                <a:cubicBezTo>
                  <a:pt x="4079779" y="2078810"/>
                  <a:pt x="4072750" y="2085506"/>
                  <a:pt x="4071954" y="2092623"/>
                </a:cubicBezTo>
                <a:cubicBezTo>
                  <a:pt x="4080003" y="2089504"/>
                  <a:pt x="4086754" y="2083483"/>
                  <a:pt x="4090368" y="2074707"/>
                </a:cubicBezTo>
                <a:lnTo>
                  <a:pt x="4113826" y="2055323"/>
                </a:lnTo>
                <a:lnTo>
                  <a:pt x="4117277" y="2061838"/>
                </a:lnTo>
                <a:cubicBezTo>
                  <a:pt x="4114612" y="2061986"/>
                  <a:pt x="4112326" y="2062113"/>
                  <a:pt x="4112326" y="2062113"/>
                </a:cubicBezTo>
                <a:cubicBezTo>
                  <a:pt x="4117606" y="2067779"/>
                  <a:pt x="4117455" y="2065036"/>
                  <a:pt x="4117277" y="2061838"/>
                </a:cubicBezTo>
                <a:lnTo>
                  <a:pt x="4126726" y="2057121"/>
                </a:lnTo>
                <a:lnTo>
                  <a:pt x="4106313" y="2078572"/>
                </a:lnTo>
                <a:lnTo>
                  <a:pt x="4098992" y="2084189"/>
                </a:lnTo>
                <a:cubicBezTo>
                  <a:pt x="4096542" y="2085879"/>
                  <a:pt x="4094963" y="2086683"/>
                  <a:pt x="4094925" y="2085996"/>
                </a:cubicBezTo>
                <a:lnTo>
                  <a:pt x="4097517" y="2087816"/>
                </a:lnTo>
                <a:lnTo>
                  <a:pt x="4070206" y="2116517"/>
                </a:lnTo>
                <a:lnTo>
                  <a:pt x="4059874" y="2122340"/>
                </a:lnTo>
                <a:cubicBezTo>
                  <a:pt x="4053242" y="2125923"/>
                  <a:pt x="4045580" y="2129872"/>
                  <a:pt x="4035719" y="2134659"/>
                </a:cubicBezTo>
                <a:cubicBezTo>
                  <a:pt x="4031301" y="2137654"/>
                  <a:pt x="3989571" y="2156926"/>
                  <a:pt x="4008466" y="2153129"/>
                </a:cubicBezTo>
                <a:cubicBezTo>
                  <a:pt x="4022410" y="2149607"/>
                  <a:pt x="4050043" y="2131114"/>
                  <a:pt x="4059034" y="2127866"/>
                </a:cubicBezTo>
                <a:lnTo>
                  <a:pt x="4059621" y="2127641"/>
                </a:lnTo>
                <a:lnTo>
                  <a:pt x="4052175" y="2135466"/>
                </a:lnTo>
                <a:cubicBezTo>
                  <a:pt x="4010343" y="2183449"/>
                  <a:pt x="3958043" y="2214493"/>
                  <a:pt x="3917086" y="2265542"/>
                </a:cubicBezTo>
                <a:cubicBezTo>
                  <a:pt x="3926169" y="2259044"/>
                  <a:pt x="3937213" y="2248275"/>
                  <a:pt x="3936385" y="2252958"/>
                </a:cubicBezTo>
                <a:lnTo>
                  <a:pt x="3931622" y="2262460"/>
                </a:lnTo>
                <a:lnTo>
                  <a:pt x="3881618" y="2291261"/>
                </a:lnTo>
                <a:lnTo>
                  <a:pt x="3921347" y="2273446"/>
                </a:lnTo>
                <a:lnTo>
                  <a:pt x="3919390" y="2275440"/>
                </a:lnTo>
                <a:cubicBezTo>
                  <a:pt x="3903702" y="2290800"/>
                  <a:pt x="3879293" y="2314088"/>
                  <a:pt x="3875332" y="2323708"/>
                </a:cubicBezTo>
                <a:cubicBezTo>
                  <a:pt x="3910437" y="2303299"/>
                  <a:pt x="3920802" y="2288501"/>
                  <a:pt x="3949382" y="2266647"/>
                </a:cubicBezTo>
                <a:cubicBezTo>
                  <a:pt x="3986804" y="2234558"/>
                  <a:pt x="3957430" y="2263529"/>
                  <a:pt x="3950479" y="2280407"/>
                </a:cubicBezTo>
                <a:cubicBezTo>
                  <a:pt x="3945196" y="2293235"/>
                  <a:pt x="3960844" y="2265611"/>
                  <a:pt x="3961069" y="2276305"/>
                </a:cubicBezTo>
                <a:cubicBezTo>
                  <a:pt x="3961293" y="2286998"/>
                  <a:pt x="3935904" y="2300240"/>
                  <a:pt x="3927062" y="2310475"/>
                </a:cubicBezTo>
                <a:cubicBezTo>
                  <a:pt x="3914949" y="2319140"/>
                  <a:pt x="3900149" y="2328279"/>
                  <a:pt x="3889639" y="2342564"/>
                </a:cubicBezTo>
                <a:cubicBezTo>
                  <a:pt x="3889639" y="2342564"/>
                  <a:pt x="3891530" y="2349207"/>
                  <a:pt x="3889863" y="2353259"/>
                </a:cubicBezTo>
                <a:lnTo>
                  <a:pt x="3889731" y="2353394"/>
                </a:lnTo>
                <a:lnTo>
                  <a:pt x="3890951" y="2358268"/>
                </a:lnTo>
                <a:lnTo>
                  <a:pt x="3890740" y="2369516"/>
                </a:lnTo>
                <a:lnTo>
                  <a:pt x="3916324" y="2346056"/>
                </a:lnTo>
                <a:cubicBezTo>
                  <a:pt x="3924166" y="2339116"/>
                  <a:pt x="3930712" y="2334026"/>
                  <a:pt x="3936007" y="2331976"/>
                </a:cubicBezTo>
                <a:cubicBezTo>
                  <a:pt x="3972634" y="2307003"/>
                  <a:pt x="3995257" y="2284053"/>
                  <a:pt x="4032031" y="2259591"/>
                </a:cubicBezTo>
                <a:cubicBezTo>
                  <a:pt x="4006071" y="2290643"/>
                  <a:pt x="3976049" y="2309085"/>
                  <a:pt x="3946675" y="2338056"/>
                </a:cubicBezTo>
                <a:cubicBezTo>
                  <a:pt x="3932471" y="2350935"/>
                  <a:pt x="3915130" y="2361059"/>
                  <a:pt x="3908179" y="2377937"/>
                </a:cubicBezTo>
                <a:cubicBezTo>
                  <a:pt x="3907385" y="2385053"/>
                  <a:pt x="3908258" y="2388120"/>
                  <a:pt x="3904194" y="2393666"/>
                </a:cubicBezTo>
                <a:cubicBezTo>
                  <a:pt x="3898938" y="2400810"/>
                  <a:pt x="3891433" y="2405420"/>
                  <a:pt x="3883610" y="2410154"/>
                </a:cubicBezTo>
                <a:lnTo>
                  <a:pt x="3870604" y="2420114"/>
                </a:lnTo>
                <a:lnTo>
                  <a:pt x="3867435" y="2426134"/>
                </a:lnTo>
                <a:lnTo>
                  <a:pt x="3863779" y="2430530"/>
                </a:lnTo>
                <a:lnTo>
                  <a:pt x="3866711" y="2434007"/>
                </a:lnTo>
                <a:cubicBezTo>
                  <a:pt x="3868527" y="2437700"/>
                  <a:pt x="3869655" y="2441662"/>
                  <a:pt x="3868174" y="2442235"/>
                </a:cubicBezTo>
                <a:cubicBezTo>
                  <a:pt x="3867014" y="2448075"/>
                  <a:pt x="3853939" y="2455836"/>
                  <a:pt x="3841400" y="2464241"/>
                </a:cubicBezTo>
                <a:lnTo>
                  <a:pt x="3834580" y="2469474"/>
                </a:lnTo>
                <a:lnTo>
                  <a:pt x="3827697" y="2483183"/>
                </a:lnTo>
                <a:lnTo>
                  <a:pt x="3841700" y="2473345"/>
                </a:lnTo>
                <a:cubicBezTo>
                  <a:pt x="3848253" y="2466835"/>
                  <a:pt x="3854431" y="2460043"/>
                  <a:pt x="3863313" y="2454898"/>
                </a:cubicBezTo>
                <a:cubicBezTo>
                  <a:pt x="3888702" y="2441657"/>
                  <a:pt x="3910531" y="2425823"/>
                  <a:pt x="3935841" y="2402398"/>
                </a:cubicBezTo>
                <a:cubicBezTo>
                  <a:pt x="3980888" y="2367356"/>
                  <a:pt x="3891468" y="2451367"/>
                  <a:pt x="3892341" y="2454433"/>
                </a:cubicBezTo>
                <a:lnTo>
                  <a:pt x="3924560" y="2445354"/>
                </a:lnTo>
                <a:cubicBezTo>
                  <a:pt x="3925433" y="2448420"/>
                  <a:pt x="3889678" y="2476459"/>
                  <a:pt x="3889678" y="2476459"/>
                </a:cubicBezTo>
                <a:cubicBezTo>
                  <a:pt x="3874084" y="2492714"/>
                  <a:pt x="3865163" y="2492766"/>
                  <a:pt x="3854799" y="2507563"/>
                </a:cubicBezTo>
                <a:cubicBezTo>
                  <a:pt x="3865387" y="2503460"/>
                  <a:pt x="3902810" y="2471372"/>
                  <a:pt x="3903684" y="2474437"/>
                </a:cubicBezTo>
                <a:cubicBezTo>
                  <a:pt x="3903902" y="2475204"/>
                  <a:pt x="3901844" y="2478199"/>
                  <a:pt x="3899235" y="2481809"/>
                </a:cubicBezTo>
                <a:lnTo>
                  <a:pt x="3897122" y="2484815"/>
                </a:lnTo>
                <a:lnTo>
                  <a:pt x="3855232" y="2509087"/>
                </a:lnTo>
                <a:lnTo>
                  <a:pt x="3835102" y="2520752"/>
                </a:lnTo>
                <a:cubicBezTo>
                  <a:pt x="3847286" y="2516525"/>
                  <a:pt x="3858802" y="2511446"/>
                  <a:pt x="3869985" y="2505949"/>
                </a:cubicBezTo>
                <a:lnTo>
                  <a:pt x="3891182" y="2494786"/>
                </a:lnTo>
                <a:lnTo>
                  <a:pt x="3890720" y="2497892"/>
                </a:lnTo>
                <a:lnTo>
                  <a:pt x="3905718" y="2488245"/>
                </a:lnTo>
                <a:lnTo>
                  <a:pt x="3967162" y="2417870"/>
                </a:lnTo>
                <a:cubicBezTo>
                  <a:pt x="3989637" y="2390931"/>
                  <a:pt x="4013287" y="2363838"/>
                  <a:pt x="4038124" y="2336591"/>
                </a:cubicBezTo>
                <a:cubicBezTo>
                  <a:pt x="4042052" y="2331479"/>
                  <a:pt x="4046805" y="2328056"/>
                  <a:pt x="4052379" y="2326326"/>
                </a:cubicBezTo>
                <a:cubicBezTo>
                  <a:pt x="4057954" y="2324598"/>
                  <a:pt x="4065373" y="2323224"/>
                  <a:pt x="4074641" y="2322209"/>
                </a:cubicBezTo>
                <a:cubicBezTo>
                  <a:pt x="4062760" y="2342961"/>
                  <a:pt x="4049106" y="2363946"/>
                  <a:pt x="4033681" y="2385163"/>
                </a:cubicBezTo>
                <a:cubicBezTo>
                  <a:pt x="4018259" y="2406379"/>
                  <a:pt x="4002247" y="2427670"/>
                  <a:pt x="3985644" y="2449041"/>
                </a:cubicBezTo>
                <a:lnTo>
                  <a:pt x="3976030" y="2465402"/>
                </a:lnTo>
                <a:lnTo>
                  <a:pt x="3998173" y="2453790"/>
                </a:lnTo>
                <a:lnTo>
                  <a:pt x="3995029" y="2456635"/>
                </a:lnTo>
                <a:cubicBezTo>
                  <a:pt x="3988066" y="2462737"/>
                  <a:pt x="3975160" y="2473980"/>
                  <a:pt x="3967620" y="2480944"/>
                </a:cubicBezTo>
                <a:lnTo>
                  <a:pt x="3965784" y="2482839"/>
                </a:lnTo>
                <a:lnTo>
                  <a:pt x="3964435" y="2485134"/>
                </a:lnTo>
                <a:lnTo>
                  <a:pt x="3972406" y="2479586"/>
                </a:lnTo>
                <a:cubicBezTo>
                  <a:pt x="3999318" y="2461782"/>
                  <a:pt x="3968646" y="2487851"/>
                  <a:pt x="3962914" y="2497449"/>
                </a:cubicBezTo>
                <a:cubicBezTo>
                  <a:pt x="3965455" y="2496464"/>
                  <a:pt x="3967998" y="2495480"/>
                  <a:pt x="3970538" y="2494495"/>
                </a:cubicBezTo>
                <a:cubicBezTo>
                  <a:pt x="3967998" y="2495480"/>
                  <a:pt x="3989255" y="2497457"/>
                  <a:pt x="3990273" y="2501033"/>
                </a:cubicBezTo>
                <a:cubicBezTo>
                  <a:pt x="3992021" y="2507166"/>
                  <a:pt x="3948296" y="2548506"/>
                  <a:pt x="3941121" y="2554691"/>
                </a:cubicBezTo>
                <a:cubicBezTo>
                  <a:pt x="3920390" y="2584284"/>
                  <a:pt x="3997182" y="2515379"/>
                  <a:pt x="3999073" y="2522023"/>
                </a:cubicBezTo>
                <a:cubicBezTo>
                  <a:pt x="4000146" y="2523310"/>
                  <a:pt x="3998067" y="2526952"/>
                  <a:pt x="3994753" y="2531366"/>
                </a:cubicBezTo>
                <a:lnTo>
                  <a:pt x="3991086" y="2535732"/>
                </a:lnTo>
                <a:lnTo>
                  <a:pt x="3922807" y="2572738"/>
                </a:lnTo>
                <a:lnTo>
                  <a:pt x="3914903" y="2576293"/>
                </a:lnTo>
                <a:lnTo>
                  <a:pt x="3913390" y="2582936"/>
                </a:lnTo>
                <a:lnTo>
                  <a:pt x="3981183" y="2546183"/>
                </a:lnTo>
                <a:lnTo>
                  <a:pt x="3983117" y="2545221"/>
                </a:lnTo>
                <a:lnTo>
                  <a:pt x="3983021" y="2545336"/>
                </a:lnTo>
                <a:cubicBezTo>
                  <a:pt x="3975281" y="2554080"/>
                  <a:pt x="3970261" y="2559572"/>
                  <a:pt x="3983280" y="2549137"/>
                </a:cubicBezTo>
                <a:lnTo>
                  <a:pt x="4004947" y="2534361"/>
                </a:lnTo>
                <a:lnTo>
                  <a:pt x="4049744" y="2512074"/>
                </a:lnTo>
                <a:lnTo>
                  <a:pt x="4055809" y="2508728"/>
                </a:lnTo>
                <a:lnTo>
                  <a:pt x="4039513" y="2525708"/>
                </a:lnTo>
                <a:cubicBezTo>
                  <a:pt x="4032455" y="2532921"/>
                  <a:pt x="4024075" y="2541274"/>
                  <a:pt x="4013180" y="2551737"/>
                </a:cubicBezTo>
                <a:cubicBezTo>
                  <a:pt x="4001796" y="2562957"/>
                  <a:pt x="3992225" y="2570637"/>
                  <a:pt x="3983383" y="2580873"/>
                </a:cubicBezTo>
                <a:cubicBezTo>
                  <a:pt x="3964598" y="2605740"/>
                  <a:pt x="4004562" y="2572667"/>
                  <a:pt x="4014278" y="2565497"/>
                </a:cubicBezTo>
                <a:cubicBezTo>
                  <a:pt x="4028058" y="2552782"/>
                  <a:pt x="4040238" y="2534445"/>
                  <a:pt x="4045399" y="2542659"/>
                </a:cubicBezTo>
                <a:cubicBezTo>
                  <a:pt x="4044526" y="2539592"/>
                  <a:pt x="4021981" y="2572726"/>
                  <a:pt x="4016249" y="2582323"/>
                </a:cubicBezTo>
                <a:cubicBezTo>
                  <a:pt x="4016249" y="2582323"/>
                  <a:pt x="3998484" y="2592610"/>
                  <a:pt x="4008279" y="2595624"/>
                </a:cubicBezTo>
                <a:cubicBezTo>
                  <a:pt x="4008279" y="2595624"/>
                  <a:pt x="4019663" y="2584405"/>
                  <a:pt x="4026414" y="2578384"/>
                </a:cubicBezTo>
                <a:cubicBezTo>
                  <a:pt x="4031126" y="2583368"/>
                  <a:pt x="4035414" y="2588516"/>
                  <a:pt x="4035414" y="2588516"/>
                </a:cubicBezTo>
                <a:cubicBezTo>
                  <a:pt x="4040497" y="2586547"/>
                  <a:pt x="4060724" y="2565091"/>
                  <a:pt x="4071314" y="2560988"/>
                </a:cubicBezTo>
                <a:cubicBezTo>
                  <a:pt x="4071314" y="2560988"/>
                  <a:pt x="4086986" y="2554916"/>
                  <a:pt x="4068851" y="2572156"/>
                </a:cubicBezTo>
                <a:cubicBezTo>
                  <a:pt x="4054647" y="2585036"/>
                  <a:pt x="4062471" y="2571223"/>
                  <a:pt x="4057188" y="2584051"/>
                </a:cubicBezTo>
                <a:cubicBezTo>
                  <a:pt x="4060803" y="2575275"/>
                  <a:pt x="4068652" y="2583015"/>
                  <a:pt x="4067857" y="2590131"/>
                </a:cubicBezTo>
                <a:cubicBezTo>
                  <a:pt x="4068274" y="2589119"/>
                  <a:pt x="4065826" y="2590741"/>
                  <a:pt x="4061933" y="2593792"/>
                </a:cubicBezTo>
                <a:lnTo>
                  <a:pt x="4049813" y="2603950"/>
                </a:lnTo>
                <a:lnTo>
                  <a:pt x="4049260" y="2604241"/>
                </a:lnTo>
                <a:lnTo>
                  <a:pt x="3936435" y="2664335"/>
                </a:lnTo>
                <a:lnTo>
                  <a:pt x="3937170" y="2665336"/>
                </a:lnTo>
                <a:cubicBezTo>
                  <a:pt x="3937220" y="2665730"/>
                  <a:pt x="3937427" y="2667307"/>
                  <a:pt x="3937790" y="2670064"/>
                </a:cubicBezTo>
                <a:cubicBezTo>
                  <a:pt x="3938150" y="2672821"/>
                  <a:pt x="3938355" y="2674396"/>
                  <a:pt x="3938407" y="2674787"/>
                </a:cubicBezTo>
                <a:lnTo>
                  <a:pt x="3939086" y="2677295"/>
                </a:lnTo>
                <a:lnTo>
                  <a:pt x="4069153" y="2607266"/>
                </a:lnTo>
                <a:lnTo>
                  <a:pt x="4071528" y="2606207"/>
                </a:lnTo>
                <a:lnTo>
                  <a:pt x="4062448" y="2615934"/>
                </a:lnTo>
                <a:lnTo>
                  <a:pt x="4061556" y="2617673"/>
                </a:lnTo>
                <a:lnTo>
                  <a:pt x="4057978" y="2619345"/>
                </a:lnTo>
                <a:cubicBezTo>
                  <a:pt x="4022509" y="2641250"/>
                  <a:pt x="3988653" y="2659514"/>
                  <a:pt x="3953074" y="2678560"/>
                </a:cubicBezTo>
                <a:lnTo>
                  <a:pt x="3941168" y="2684982"/>
                </a:lnTo>
                <a:lnTo>
                  <a:pt x="3944573" y="2697554"/>
                </a:lnTo>
                <a:lnTo>
                  <a:pt x="3984244" y="2676489"/>
                </a:lnTo>
                <a:cubicBezTo>
                  <a:pt x="4013572" y="2660998"/>
                  <a:pt x="4044158" y="2645781"/>
                  <a:pt x="4077809" y="2632457"/>
                </a:cubicBezTo>
                <a:cubicBezTo>
                  <a:pt x="4049071" y="2648260"/>
                  <a:pt x="4017463" y="2665711"/>
                  <a:pt x="3985570" y="2683178"/>
                </a:cubicBezTo>
                <a:lnTo>
                  <a:pt x="3946415" y="2704356"/>
                </a:lnTo>
                <a:lnTo>
                  <a:pt x="3947521" y="2708437"/>
                </a:lnTo>
                <a:lnTo>
                  <a:pt x="3967870" y="2696478"/>
                </a:lnTo>
                <a:cubicBezTo>
                  <a:pt x="4005519" y="2677719"/>
                  <a:pt x="4043685" y="2661394"/>
                  <a:pt x="4080879" y="2646499"/>
                </a:cubicBezTo>
                <a:cubicBezTo>
                  <a:pt x="4039657" y="2671472"/>
                  <a:pt x="3997789" y="2695108"/>
                  <a:pt x="3955657" y="2719158"/>
                </a:cubicBezTo>
                <a:lnTo>
                  <a:pt x="3951149" y="2721831"/>
                </a:lnTo>
                <a:lnTo>
                  <a:pt x="3953666" y="2731126"/>
                </a:lnTo>
                <a:lnTo>
                  <a:pt x="4067517" y="2667409"/>
                </a:lnTo>
                <a:cubicBezTo>
                  <a:pt x="4095454" y="2654401"/>
                  <a:pt x="4127659" y="2635655"/>
                  <a:pt x="4149144" y="2637217"/>
                </a:cubicBezTo>
                <a:cubicBezTo>
                  <a:pt x="4163086" y="2633693"/>
                  <a:pt x="4162909" y="2630495"/>
                  <a:pt x="4169614" y="2627373"/>
                </a:cubicBezTo>
                <a:cubicBezTo>
                  <a:pt x="4185920" y="2618219"/>
                  <a:pt x="4199838" y="2614239"/>
                  <a:pt x="4184090" y="2626571"/>
                </a:cubicBezTo>
                <a:cubicBezTo>
                  <a:pt x="4154170" y="2645189"/>
                  <a:pt x="4138271" y="2654780"/>
                  <a:pt x="4110334" y="2667787"/>
                </a:cubicBezTo>
                <a:cubicBezTo>
                  <a:pt x="4065493" y="2692963"/>
                  <a:pt x="4023543" y="2715112"/>
                  <a:pt x="3981682" y="2738002"/>
                </a:cubicBezTo>
                <a:lnTo>
                  <a:pt x="3960292" y="2750465"/>
                </a:lnTo>
                <a:lnTo>
                  <a:pt x="3964125" y="2755385"/>
                </a:lnTo>
                <a:lnTo>
                  <a:pt x="3970171" y="2751819"/>
                </a:lnTo>
                <a:cubicBezTo>
                  <a:pt x="4013204" y="2728520"/>
                  <a:pt x="4056869" y="2706276"/>
                  <a:pt x="4097175" y="2685477"/>
                </a:cubicBezTo>
                <a:cubicBezTo>
                  <a:pt x="4110966" y="2679213"/>
                  <a:pt x="4129532" y="2669474"/>
                  <a:pt x="4136237" y="2666353"/>
                </a:cubicBezTo>
                <a:cubicBezTo>
                  <a:pt x="4145761" y="2665825"/>
                  <a:pt x="4139208" y="2671689"/>
                  <a:pt x="4146064" y="2671309"/>
                </a:cubicBezTo>
                <a:cubicBezTo>
                  <a:pt x="4146064" y="2671309"/>
                  <a:pt x="4157873" y="2670655"/>
                  <a:pt x="4157721" y="2667913"/>
                </a:cubicBezTo>
                <a:cubicBezTo>
                  <a:pt x="4157873" y="2670655"/>
                  <a:pt x="4135040" y="2686131"/>
                  <a:pt x="4114340" y="2698738"/>
                </a:cubicBezTo>
                <a:cubicBezTo>
                  <a:pt x="4112055" y="2698865"/>
                  <a:pt x="4112055" y="2698865"/>
                  <a:pt x="4111904" y="2696123"/>
                </a:cubicBezTo>
                <a:cubicBezTo>
                  <a:pt x="4112055" y="2698865"/>
                  <a:pt x="4139690" y="2680372"/>
                  <a:pt x="4146217" y="2674052"/>
                </a:cubicBezTo>
                <a:cubicBezTo>
                  <a:pt x="4048027" y="2736334"/>
                  <a:pt x="4077716" y="2720478"/>
                  <a:pt x="4114340" y="2698738"/>
                </a:cubicBezTo>
                <a:lnTo>
                  <a:pt x="4117069" y="2700220"/>
                </a:lnTo>
                <a:lnTo>
                  <a:pt x="4104431" y="2710196"/>
                </a:lnTo>
                <a:cubicBezTo>
                  <a:pt x="4088413" y="2720430"/>
                  <a:pt x="4069284" y="2726905"/>
                  <a:pt x="4050312" y="2736207"/>
                </a:cubicBezTo>
                <a:lnTo>
                  <a:pt x="3981128" y="2777214"/>
                </a:lnTo>
                <a:lnTo>
                  <a:pt x="4000722" y="2802369"/>
                </a:lnTo>
                <a:cubicBezTo>
                  <a:pt x="4036697" y="2832697"/>
                  <a:pt x="4070697" y="2866282"/>
                  <a:pt x="4102727" y="2903131"/>
                </a:cubicBezTo>
                <a:cubicBezTo>
                  <a:pt x="4108537" y="2912380"/>
                  <a:pt x="4115095" y="2922734"/>
                  <a:pt x="4122397" y="2934191"/>
                </a:cubicBezTo>
                <a:cubicBezTo>
                  <a:pt x="4129695" y="2945651"/>
                  <a:pt x="4138613" y="2955692"/>
                  <a:pt x="4149142" y="2964323"/>
                </a:cubicBezTo>
                <a:cubicBezTo>
                  <a:pt x="4181145" y="2988762"/>
                  <a:pt x="4213225" y="3013790"/>
                  <a:pt x="4245381" y="3039409"/>
                </a:cubicBezTo>
                <a:cubicBezTo>
                  <a:pt x="4277537" y="3065033"/>
                  <a:pt x="4309924" y="3092423"/>
                  <a:pt x="4342535" y="3121587"/>
                </a:cubicBezTo>
                <a:cubicBezTo>
                  <a:pt x="4353791" y="3134729"/>
                  <a:pt x="4365277" y="3149640"/>
                  <a:pt x="4376997" y="3166325"/>
                </a:cubicBezTo>
                <a:cubicBezTo>
                  <a:pt x="4388719" y="3183011"/>
                  <a:pt x="4400514" y="3200282"/>
                  <a:pt x="4412389" y="3218148"/>
                </a:cubicBezTo>
                <a:cubicBezTo>
                  <a:pt x="4418685" y="3231341"/>
                  <a:pt x="4425413" y="3243273"/>
                  <a:pt x="4432574" y="3253950"/>
                </a:cubicBezTo>
                <a:cubicBezTo>
                  <a:pt x="4439732" y="3264621"/>
                  <a:pt x="4448803" y="3276248"/>
                  <a:pt x="4459788" y="3288824"/>
                </a:cubicBezTo>
                <a:cubicBezTo>
                  <a:pt x="4492857" y="3322934"/>
                  <a:pt x="4525927" y="3357045"/>
                  <a:pt x="4558999" y="3391151"/>
                </a:cubicBezTo>
                <a:cubicBezTo>
                  <a:pt x="4559052" y="3391545"/>
                  <a:pt x="4559258" y="3393118"/>
                  <a:pt x="4559617" y="3395875"/>
                </a:cubicBezTo>
                <a:cubicBezTo>
                  <a:pt x="4559980" y="3398630"/>
                  <a:pt x="4560186" y="3400205"/>
                  <a:pt x="4560236" y="3400599"/>
                </a:cubicBezTo>
                <a:cubicBezTo>
                  <a:pt x="4555013" y="3401483"/>
                  <a:pt x="4549132" y="3401854"/>
                  <a:pt x="4542589" y="3401709"/>
                </a:cubicBezTo>
                <a:cubicBezTo>
                  <a:pt x="4536046" y="3401565"/>
                  <a:pt x="4532188" y="3399268"/>
                  <a:pt x="4531014" y="3394816"/>
                </a:cubicBezTo>
                <a:cubicBezTo>
                  <a:pt x="4493205" y="3361330"/>
                  <a:pt x="4455851" y="3327781"/>
                  <a:pt x="4418952" y="3294171"/>
                </a:cubicBezTo>
                <a:cubicBezTo>
                  <a:pt x="4382053" y="3260565"/>
                  <a:pt x="4346865" y="3226732"/>
                  <a:pt x="4313390" y="3192676"/>
                </a:cubicBezTo>
                <a:cubicBezTo>
                  <a:pt x="4302737" y="3184663"/>
                  <a:pt x="4292007" y="3176057"/>
                  <a:pt x="4281203" y="3166859"/>
                </a:cubicBezTo>
                <a:cubicBezTo>
                  <a:pt x="4270395" y="3157664"/>
                  <a:pt x="4259358" y="3146696"/>
                  <a:pt x="4248087" y="3133959"/>
                </a:cubicBezTo>
                <a:cubicBezTo>
                  <a:pt x="4243393" y="3134774"/>
                  <a:pt x="4238622" y="3134998"/>
                  <a:pt x="4233773" y="3134630"/>
                </a:cubicBezTo>
                <a:cubicBezTo>
                  <a:pt x="4228924" y="3134266"/>
                  <a:pt x="4223843" y="3132129"/>
                  <a:pt x="4218531" y="3128221"/>
                </a:cubicBezTo>
                <a:cubicBezTo>
                  <a:pt x="4218808" y="3133387"/>
                  <a:pt x="4218059" y="3139895"/>
                  <a:pt x="4216287" y="3147733"/>
                </a:cubicBezTo>
                <a:cubicBezTo>
                  <a:pt x="4214512" y="3155572"/>
                  <a:pt x="4213765" y="3162080"/>
                  <a:pt x="4214042" y="3167248"/>
                </a:cubicBezTo>
                <a:cubicBezTo>
                  <a:pt x="4214858" y="3171946"/>
                  <a:pt x="4217442" y="3176412"/>
                  <a:pt x="4221797" y="3180645"/>
                </a:cubicBezTo>
                <a:cubicBezTo>
                  <a:pt x="4226151" y="3184882"/>
                  <a:pt x="4231097" y="3189038"/>
                  <a:pt x="4236632" y="3193119"/>
                </a:cubicBezTo>
                <a:cubicBezTo>
                  <a:pt x="4264285" y="3217928"/>
                  <a:pt x="4292965" y="3241401"/>
                  <a:pt x="4322669" y="3263537"/>
                </a:cubicBezTo>
                <a:cubicBezTo>
                  <a:pt x="4352373" y="3285673"/>
                  <a:pt x="4381052" y="3309147"/>
                  <a:pt x="4408705" y="3333957"/>
                </a:cubicBezTo>
                <a:cubicBezTo>
                  <a:pt x="4420021" y="3342486"/>
                  <a:pt x="4432068" y="3352118"/>
                  <a:pt x="4444837" y="3362859"/>
                </a:cubicBezTo>
                <a:cubicBezTo>
                  <a:pt x="4457607" y="3373600"/>
                  <a:pt x="4467263" y="3383544"/>
                  <a:pt x="4473805" y="3392699"/>
                </a:cubicBezTo>
                <a:cubicBezTo>
                  <a:pt x="4499516" y="3436579"/>
                  <a:pt x="4531093" y="3474775"/>
                  <a:pt x="4568539" y="3507283"/>
                </a:cubicBezTo>
                <a:cubicBezTo>
                  <a:pt x="4605983" y="3539791"/>
                  <a:pt x="4644099" y="3572130"/>
                  <a:pt x="4682890" y="3604291"/>
                </a:cubicBezTo>
                <a:cubicBezTo>
                  <a:pt x="4694919" y="3610645"/>
                  <a:pt x="4702855" y="3622392"/>
                  <a:pt x="4706700" y="3639535"/>
                </a:cubicBezTo>
                <a:cubicBezTo>
                  <a:pt x="4718708" y="3656392"/>
                  <a:pt x="4731864" y="3668290"/>
                  <a:pt x="4746170" y="3675231"/>
                </a:cubicBezTo>
                <a:cubicBezTo>
                  <a:pt x="4760475" y="3682171"/>
                  <a:pt x="4775371" y="3689034"/>
                  <a:pt x="4790857" y="3695819"/>
                </a:cubicBezTo>
                <a:cubicBezTo>
                  <a:pt x="4851183" y="3716766"/>
                  <a:pt x="4903317" y="3748400"/>
                  <a:pt x="4947249" y="3790721"/>
                </a:cubicBezTo>
                <a:cubicBezTo>
                  <a:pt x="4968281" y="3807797"/>
                  <a:pt x="4988519" y="3827983"/>
                  <a:pt x="5007967" y="3851281"/>
                </a:cubicBezTo>
                <a:cubicBezTo>
                  <a:pt x="5027413" y="3874572"/>
                  <a:pt x="5047963" y="3897121"/>
                  <a:pt x="5069616" y="3918926"/>
                </a:cubicBezTo>
                <a:cubicBezTo>
                  <a:pt x="5075822" y="3928129"/>
                  <a:pt x="5081589" y="3938592"/>
                  <a:pt x="5086923" y="3950313"/>
                </a:cubicBezTo>
                <a:lnTo>
                  <a:pt x="5094324" y="3973687"/>
                </a:lnTo>
                <a:lnTo>
                  <a:pt x="5075559" y="3959466"/>
                </a:lnTo>
                <a:cubicBezTo>
                  <a:pt x="5026589" y="3923712"/>
                  <a:pt x="4983006" y="3896092"/>
                  <a:pt x="4915209" y="3853846"/>
                </a:cubicBezTo>
                <a:cubicBezTo>
                  <a:pt x="4861878" y="3827483"/>
                  <a:pt x="4893297" y="3859753"/>
                  <a:pt x="4940309" y="3891737"/>
                </a:cubicBezTo>
                <a:cubicBezTo>
                  <a:pt x="4958181" y="3905722"/>
                  <a:pt x="4965162" y="3901099"/>
                  <a:pt x="4995583" y="3934029"/>
                </a:cubicBezTo>
                <a:cubicBezTo>
                  <a:pt x="5011085" y="3963931"/>
                  <a:pt x="5042426" y="3994459"/>
                  <a:pt x="5079200" y="4024796"/>
                </a:cubicBezTo>
                <a:lnTo>
                  <a:pt x="5114269" y="4051841"/>
                </a:lnTo>
                <a:lnTo>
                  <a:pt x="5115005" y="4054810"/>
                </a:lnTo>
                <a:lnTo>
                  <a:pt x="5120780" y="4094703"/>
                </a:lnTo>
                <a:lnTo>
                  <a:pt x="5118515" y="4093622"/>
                </a:lnTo>
                <a:cubicBezTo>
                  <a:pt x="5109928" y="4080659"/>
                  <a:pt x="5105965" y="4074677"/>
                  <a:pt x="5099983" y="4078640"/>
                </a:cubicBezTo>
                <a:cubicBezTo>
                  <a:pt x="5099983" y="4078640"/>
                  <a:pt x="5081035" y="4091190"/>
                  <a:pt x="5099983" y="4078640"/>
                </a:cubicBezTo>
                <a:cubicBezTo>
                  <a:pt x="5097961" y="4088586"/>
                  <a:pt x="5106548" y="4101548"/>
                  <a:pt x="5118515" y="4093622"/>
                </a:cubicBezTo>
                <a:cubicBezTo>
                  <a:pt x="5117505" y="4098595"/>
                  <a:pt x="5119485" y="4101586"/>
                  <a:pt x="5121719" y="4103334"/>
                </a:cubicBezTo>
                <a:lnTo>
                  <a:pt x="5122052" y="4103493"/>
                </a:lnTo>
                <a:lnTo>
                  <a:pt x="5127638" y="4142098"/>
                </a:lnTo>
                <a:lnTo>
                  <a:pt x="5118971" y="4145512"/>
                </a:lnTo>
                <a:lnTo>
                  <a:pt x="5099492" y="4132047"/>
                </a:lnTo>
                <a:lnTo>
                  <a:pt x="5116975" y="4146297"/>
                </a:lnTo>
                <a:lnTo>
                  <a:pt x="5077441" y="4161864"/>
                </a:lnTo>
                <a:lnTo>
                  <a:pt x="5065907" y="4173586"/>
                </a:lnTo>
                <a:lnTo>
                  <a:pt x="5048407" y="4158892"/>
                </a:lnTo>
                <a:cubicBezTo>
                  <a:pt x="5023753" y="4138460"/>
                  <a:pt x="4996036" y="4116650"/>
                  <a:pt x="4976823" y="4107138"/>
                </a:cubicBezTo>
                <a:cubicBezTo>
                  <a:pt x="4931419" y="4092740"/>
                  <a:pt x="5019794" y="4159015"/>
                  <a:pt x="5056200" y="4187983"/>
                </a:cubicBezTo>
                <a:lnTo>
                  <a:pt x="5058057" y="4189339"/>
                </a:lnTo>
                <a:lnTo>
                  <a:pt x="5062027" y="4227378"/>
                </a:lnTo>
                <a:lnTo>
                  <a:pt x="5059155" y="4229529"/>
                </a:lnTo>
                <a:lnTo>
                  <a:pt x="4666459" y="3948322"/>
                </a:lnTo>
                <a:cubicBezTo>
                  <a:pt x="4624070" y="3923317"/>
                  <a:pt x="4578082" y="3882046"/>
                  <a:pt x="4528713" y="3861665"/>
                </a:cubicBezTo>
                <a:cubicBezTo>
                  <a:pt x="4462756" y="3842232"/>
                  <a:pt x="4533260" y="3894521"/>
                  <a:pt x="4580608" y="3924848"/>
                </a:cubicBezTo>
                <a:cubicBezTo>
                  <a:pt x="4654080" y="3983780"/>
                  <a:pt x="4733869" y="4037092"/>
                  <a:pt x="4811639" y="4100349"/>
                </a:cubicBezTo>
                <a:cubicBezTo>
                  <a:pt x="4838097" y="4127297"/>
                  <a:pt x="4773213" y="4081328"/>
                  <a:pt x="4754345" y="4068003"/>
                </a:cubicBezTo>
                <a:cubicBezTo>
                  <a:pt x="4689461" y="4022034"/>
                  <a:pt x="4617597" y="3980687"/>
                  <a:pt x="4557699" y="3931415"/>
                </a:cubicBezTo>
                <a:cubicBezTo>
                  <a:pt x="4487855" y="3880123"/>
                  <a:pt x="4412441" y="3805261"/>
                  <a:pt x="4336615" y="3757933"/>
                </a:cubicBezTo>
                <a:cubicBezTo>
                  <a:pt x="4256164" y="3703624"/>
                  <a:pt x="4357092" y="3788844"/>
                  <a:pt x="4397458" y="3823795"/>
                </a:cubicBezTo>
                <a:cubicBezTo>
                  <a:pt x="4437826" y="3858745"/>
                  <a:pt x="4483815" y="3900015"/>
                  <a:pt x="4498385" y="3909015"/>
                </a:cubicBezTo>
                <a:cubicBezTo>
                  <a:pt x="4506311" y="3920981"/>
                  <a:pt x="4522825" y="3945908"/>
                  <a:pt x="4526788" y="3951892"/>
                </a:cubicBezTo>
                <a:cubicBezTo>
                  <a:pt x="4544659" y="3965877"/>
                  <a:pt x="4555265" y="3968893"/>
                  <a:pt x="4570171" y="3976237"/>
                </a:cubicBezTo>
                <a:cubicBezTo>
                  <a:pt x="4574135" y="3982219"/>
                  <a:pt x="4579705" y="4005789"/>
                  <a:pt x="4599235" y="4020110"/>
                </a:cubicBezTo>
                <a:cubicBezTo>
                  <a:pt x="4617107" y="4034095"/>
                  <a:pt x="4670437" y="4060458"/>
                  <a:pt x="4701521" y="4094386"/>
                </a:cubicBezTo>
                <a:cubicBezTo>
                  <a:pt x="4754437" y="4148283"/>
                  <a:pt x="4660078" y="4085971"/>
                  <a:pt x="4641545" y="4070990"/>
                </a:cubicBezTo>
                <a:cubicBezTo>
                  <a:pt x="4612069" y="4054648"/>
                  <a:pt x="4586272" y="4028696"/>
                  <a:pt x="4571701" y="4019697"/>
                </a:cubicBezTo>
                <a:cubicBezTo>
                  <a:pt x="4561755" y="4017677"/>
                  <a:pt x="4548792" y="4026264"/>
                  <a:pt x="4534883" y="4018261"/>
                </a:cubicBezTo>
                <a:cubicBezTo>
                  <a:pt x="4500333" y="4006716"/>
                  <a:pt x="4442589" y="3951623"/>
                  <a:pt x="4390607" y="3904013"/>
                </a:cubicBezTo>
                <a:lnTo>
                  <a:pt x="4342006" y="3861129"/>
                </a:lnTo>
                <a:lnTo>
                  <a:pt x="4344386" y="3862856"/>
                </a:lnTo>
                <a:lnTo>
                  <a:pt x="4349989" y="3867046"/>
                </a:lnTo>
                <a:cubicBezTo>
                  <a:pt x="4351040" y="3867801"/>
                  <a:pt x="4350492" y="3867347"/>
                  <a:pt x="4348775" y="3866040"/>
                </a:cubicBezTo>
                <a:lnTo>
                  <a:pt x="4344386" y="3862856"/>
                </a:lnTo>
                <a:lnTo>
                  <a:pt x="4341616" y="3860785"/>
                </a:lnTo>
                <a:lnTo>
                  <a:pt x="4342006" y="3861129"/>
                </a:lnTo>
                <a:lnTo>
                  <a:pt x="4327879" y="3850875"/>
                </a:lnTo>
                <a:cubicBezTo>
                  <a:pt x="4309175" y="3837800"/>
                  <a:pt x="4285501" y="3822636"/>
                  <a:pt x="4284323" y="3828438"/>
                </a:cubicBezTo>
                <a:cubicBezTo>
                  <a:pt x="4276320" y="3842347"/>
                  <a:pt x="4358129" y="3885714"/>
                  <a:pt x="4358129" y="3885714"/>
                </a:cubicBezTo>
                <a:cubicBezTo>
                  <a:pt x="4440523" y="3955950"/>
                  <a:pt x="4510367" y="4007242"/>
                  <a:pt x="4588137" y="4070500"/>
                </a:cubicBezTo>
                <a:cubicBezTo>
                  <a:pt x="4606670" y="4085483"/>
                  <a:pt x="4623183" y="4110411"/>
                  <a:pt x="4649641" y="4137359"/>
                </a:cubicBezTo>
                <a:cubicBezTo>
                  <a:pt x="4686046" y="4166328"/>
                  <a:pt x="4706935" y="4169705"/>
                  <a:pt x="4717466" y="4198598"/>
                </a:cubicBezTo>
                <a:cubicBezTo>
                  <a:pt x="4723035" y="4222167"/>
                  <a:pt x="4705085" y="4234056"/>
                  <a:pt x="4713012" y="4246021"/>
                </a:cubicBezTo>
                <a:cubicBezTo>
                  <a:pt x="4733488" y="4276932"/>
                  <a:pt x="4833831" y="4335282"/>
                  <a:pt x="4871234" y="4363589"/>
                </a:cubicBezTo>
                <a:lnTo>
                  <a:pt x="5036326" y="4486863"/>
                </a:lnTo>
                <a:lnTo>
                  <a:pt x="5034735" y="4501480"/>
                </a:lnTo>
                <a:lnTo>
                  <a:pt x="4929967" y="4428158"/>
                </a:lnTo>
                <a:cubicBezTo>
                  <a:pt x="4835331" y="4360829"/>
                  <a:pt x="4738255" y="4291709"/>
                  <a:pt x="4632148" y="4219245"/>
                </a:cubicBezTo>
                <a:cubicBezTo>
                  <a:pt x="4614276" y="4205260"/>
                  <a:pt x="4567925" y="4174273"/>
                  <a:pt x="4515953" y="4136966"/>
                </a:cubicBezTo>
                <a:cubicBezTo>
                  <a:pt x="4497421" y="4121984"/>
                  <a:pt x="4353769" y="4013417"/>
                  <a:pt x="4425557" y="4080638"/>
                </a:cubicBezTo>
                <a:cubicBezTo>
                  <a:pt x="4493045" y="4143533"/>
                  <a:pt x="4382171" y="4056294"/>
                  <a:pt x="4368262" y="4048291"/>
                </a:cubicBezTo>
                <a:cubicBezTo>
                  <a:pt x="4357656" y="4045275"/>
                  <a:pt x="4320837" y="4043840"/>
                  <a:pt x="4318817" y="4053786"/>
                </a:cubicBezTo>
                <a:cubicBezTo>
                  <a:pt x="4322780" y="4059768"/>
                  <a:pt x="4481001" y="4177335"/>
                  <a:pt x="4499534" y="4192316"/>
                </a:cubicBezTo>
                <a:cubicBezTo>
                  <a:pt x="4543865" y="4233250"/>
                  <a:pt x="4585891" y="4268538"/>
                  <a:pt x="4616312" y="4301468"/>
                </a:cubicBezTo>
                <a:cubicBezTo>
                  <a:pt x="4620275" y="4307451"/>
                  <a:pt x="4626843" y="4330361"/>
                  <a:pt x="4630805" y="4336342"/>
                </a:cubicBezTo>
                <a:cubicBezTo>
                  <a:pt x="4673777" y="4388219"/>
                  <a:pt x="4784480" y="4421055"/>
                  <a:pt x="4769496" y="4439587"/>
                </a:cubicBezTo>
                <a:cubicBezTo>
                  <a:pt x="4769496" y="4439587"/>
                  <a:pt x="4745641" y="4429565"/>
                  <a:pt x="4725749" y="4425526"/>
                </a:cubicBezTo>
                <a:lnTo>
                  <a:pt x="4729236" y="4423871"/>
                </a:lnTo>
                <a:lnTo>
                  <a:pt x="4735694" y="4427546"/>
                </a:lnTo>
                <a:cubicBezTo>
                  <a:pt x="4733712" y="4424555"/>
                  <a:pt x="4732722" y="4423059"/>
                  <a:pt x="4731479" y="4422807"/>
                </a:cubicBezTo>
                <a:lnTo>
                  <a:pt x="4729236" y="4423871"/>
                </a:lnTo>
                <a:lnTo>
                  <a:pt x="4717364" y="4417116"/>
                </a:lnTo>
                <a:lnTo>
                  <a:pt x="4710781" y="4410514"/>
                </a:lnTo>
                <a:cubicBezTo>
                  <a:pt x="4705981" y="4407057"/>
                  <a:pt x="4702255" y="4405221"/>
                  <a:pt x="4702255" y="4405221"/>
                </a:cubicBezTo>
                <a:cubicBezTo>
                  <a:pt x="4702255" y="4405221"/>
                  <a:pt x="4684307" y="4417111"/>
                  <a:pt x="4668741" y="4408773"/>
                </a:cubicBezTo>
                <a:cubicBezTo>
                  <a:pt x="4634279" y="4395733"/>
                  <a:pt x="4562492" y="4328512"/>
                  <a:pt x="4534011" y="4311510"/>
                </a:cubicBezTo>
                <a:cubicBezTo>
                  <a:pt x="4530049" y="4305528"/>
                  <a:pt x="4517085" y="4314114"/>
                  <a:pt x="4507140" y="4312095"/>
                </a:cubicBezTo>
                <a:cubicBezTo>
                  <a:pt x="4462732" y="4297037"/>
                  <a:pt x="4396267" y="4224856"/>
                  <a:pt x="4348920" y="4194528"/>
                </a:cubicBezTo>
                <a:cubicBezTo>
                  <a:pt x="4307890" y="4158580"/>
                  <a:pt x="4258936" y="4110667"/>
                  <a:pt x="4193716" y="4066355"/>
                </a:cubicBezTo>
                <a:cubicBezTo>
                  <a:pt x="4193716" y="4066355"/>
                  <a:pt x="4179146" y="4057356"/>
                  <a:pt x="4172166" y="4061980"/>
                </a:cubicBezTo>
                <a:cubicBezTo>
                  <a:pt x="4172749" y="4088851"/>
                  <a:pt x="4295925" y="4166506"/>
                  <a:pt x="4318421" y="4187472"/>
                </a:cubicBezTo>
                <a:cubicBezTo>
                  <a:pt x="4443494" y="4296151"/>
                  <a:pt x="4571912" y="4395800"/>
                  <a:pt x="4702784" y="4492386"/>
                </a:cubicBezTo>
                <a:lnTo>
                  <a:pt x="4723327" y="4507135"/>
                </a:lnTo>
                <a:lnTo>
                  <a:pt x="4707167" y="4522397"/>
                </a:lnTo>
                <a:cubicBezTo>
                  <a:pt x="4696945" y="4532635"/>
                  <a:pt x="4687119" y="4540269"/>
                  <a:pt x="4677695" y="4545302"/>
                </a:cubicBezTo>
                <a:lnTo>
                  <a:pt x="4663967" y="4549000"/>
                </a:lnTo>
                <a:lnTo>
                  <a:pt x="4618428" y="4517599"/>
                </a:lnTo>
                <a:cubicBezTo>
                  <a:pt x="4525959" y="4447041"/>
                  <a:pt x="4440798" y="4366801"/>
                  <a:pt x="4335972" y="4309270"/>
                </a:cubicBezTo>
                <a:cubicBezTo>
                  <a:pt x="4363428" y="4335557"/>
                  <a:pt x="4409780" y="4366544"/>
                  <a:pt x="4350465" y="4344144"/>
                </a:cubicBezTo>
                <a:cubicBezTo>
                  <a:pt x="4321987" y="4327142"/>
                  <a:pt x="4211775" y="4240899"/>
                  <a:pt x="4180278" y="4234504"/>
                </a:cubicBezTo>
                <a:cubicBezTo>
                  <a:pt x="4161333" y="4247054"/>
                  <a:pt x="4180278" y="4234504"/>
                  <a:pt x="4180278" y="4234504"/>
                </a:cubicBezTo>
                <a:cubicBezTo>
                  <a:pt x="4249709" y="4313328"/>
                  <a:pt x="4289131" y="4331689"/>
                  <a:pt x="4356955" y="4392928"/>
                </a:cubicBezTo>
                <a:cubicBezTo>
                  <a:pt x="4453259" y="4471167"/>
                  <a:pt x="4369505" y="4411874"/>
                  <a:pt x="4328063" y="4403458"/>
                </a:cubicBezTo>
                <a:cubicBezTo>
                  <a:pt x="4296567" y="4397062"/>
                  <a:pt x="4367485" y="4421819"/>
                  <a:pt x="4344575" y="4428386"/>
                </a:cubicBezTo>
                <a:cubicBezTo>
                  <a:pt x="4321667" y="4434953"/>
                  <a:pt x="4274732" y="4377095"/>
                  <a:pt x="4246253" y="4360093"/>
                </a:cubicBezTo>
                <a:cubicBezTo>
                  <a:pt x="4218796" y="4333805"/>
                  <a:pt x="4188375" y="4300873"/>
                  <a:pt x="4149951" y="4281853"/>
                </a:cubicBezTo>
                <a:cubicBezTo>
                  <a:pt x="4149951" y="4281853"/>
                  <a:pt x="4136987" y="4290439"/>
                  <a:pt x="4127041" y="4288419"/>
                </a:cubicBezTo>
                <a:cubicBezTo>
                  <a:pt x="4112471" y="4279420"/>
                  <a:pt x="4028717" y="4220125"/>
                  <a:pt x="4010185" y="4205143"/>
                </a:cubicBezTo>
                <a:cubicBezTo>
                  <a:pt x="3902863" y="4151418"/>
                  <a:pt x="4061083" y="4268986"/>
                  <a:pt x="4087541" y="4295933"/>
                </a:cubicBezTo>
                <a:cubicBezTo>
                  <a:pt x="4143477" y="4339223"/>
                  <a:pt x="4189827" y="4370210"/>
                  <a:pt x="4206341" y="4395138"/>
                </a:cubicBezTo>
                <a:cubicBezTo>
                  <a:pt x="4246528" y="4435230"/>
                  <a:pt x="4283091" y="4466603"/>
                  <a:pt x="4319530" y="4498060"/>
                </a:cubicBezTo>
                <a:lnTo>
                  <a:pt x="4367644" y="4540351"/>
                </a:lnTo>
                <a:lnTo>
                  <a:pt x="4349288" y="4541725"/>
                </a:lnTo>
                <a:lnTo>
                  <a:pt x="4315699" y="4517455"/>
                </a:lnTo>
                <a:cubicBezTo>
                  <a:pt x="4279133" y="4487160"/>
                  <a:pt x="4242819" y="4455621"/>
                  <a:pt x="4200941" y="4425974"/>
                </a:cubicBezTo>
                <a:cubicBezTo>
                  <a:pt x="4162879" y="4396670"/>
                  <a:pt x="4128494" y="4357755"/>
                  <a:pt x="4087051" y="4349341"/>
                </a:cubicBezTo>
                <a:cubicBezTo>
                  <a:pt x="4071123" y="4351283"/>
                  <a:pt x="4065140" y="4355247"/>
                  <a:pt x="4050233" y="4347906"/>
                </a:cubicBezTo>
                <a:cubicBezTo>
                  <a:pt x="4011808" y="4328884"/>
                  <a:pt x="3988728" y="4281046"/>
                  <a:pt x="3946341" y="4256042"/>
                </a:cubicBezTo>
                <a:cubicBezTo>
                  <a:pt x="3950304" y="4262025"/>
                  <a:pt x="3924015" y="4289481"/>
                  <a:pt x="3919392" y="4282501"/>
                </a:cubicBezTo>
                <a:cubicBezTo>
                  <a:pt x="3892519" y="4283085"/>
                  <a:pt x="3814579" y="4165424"/>
                  <a:pt x="3779704" y="4179918"/>
                </a:cubicBezTo>
                <a:cubicBezTo>
                  <a:pt x="3766740" y="4188505"/>
                  <a:pt x="3779704" y="4179918"/>
                  <a:pt x="3779704" y="4179918"/>
                </a:cubicBezTo>
                <a:cubicBezTo>
                  <a:pt x="3812068" y="4228778"/>
                  <a:pt x="3853511" y="4237192"/>
                  <a:pt x="3888556" y="4277102"/>
                </a:cubicBezTo>
                <a:cubicBezTo>
                  <a:pt x="3935491" y="4334962"/>
                  <a:pt x="3985442" y="4382215"/>
                  <a:pt x="4054289" y="4434167"/>
                </a:cubicBezTo>
                <a:cubicBezTo>
                  <a:pt x="4162482" y="4530356"/>
                  <a:pt x="3916545" y="4347512"/>
                  <a:pt x="3910562" y="4351475"/>
                </a:cubicBezTo>
                <a:lnTo>
                  <a:pt x="3953457" y="4429227"/>
                </a:lnTo>
                <a:cubicBezTo>
                  <a:pt x="3947474" y="4433190"/>
                  <a:pt x="3861116" y="4356969"/>
                  <a:pt x="3861116" y="4356969"/>
                </a:cubicBezTo>
                <a:cubicBezTo>
                  <a:pt x="3814767" y="4325982"/>
                  <a:pt x="3808199" y="4303073"/>
                  <a:pt x="3768776" y="4284712"/>
                </a:cubicBezTo>
                <a:cubicBezTo>
                  <a:pt x="3750828" y="4296601"/>
                  <a:pt x="3768776" y="4284712"/>
                  <a:pt x="3768776" y="4284712"/>
                </a:cubicBezTo>
                <a:cubicBezTo>
                  <a:pt x="3785290" y="4309640"/>
                  <a:pt x="3881592" y="4387882"/>
                  <a:pt x="3875609" y="4391844"/>
                </a:cubicBezTo>
                <a:cubicBezTo>
                  <a:pt x="3869627" y="4395807"/>
                  <a:pt x="3760361" y="4326154"/>
                  <a:pt x="3850680" y="4408357"/>
                </a:cubicBezTo>
                <a:cubicBezTo>
                  <a:pt x="3908558" y="4467576"/>
                  <a:pt x="3990368" y="4510942"/>
                  <a:pt x="4035943" y="4579744"/>
                </a:cubicBezTo>
                <a:cubicBezTo>
                  <a:pt x="4043870" y="4591710"/>
                  <a:pt x="3951117" y="4546986"/>
                  <a:pt x="3953473" y="4535381"/>
                </a:cubicBezTo>
                <a:cubicBezTo>
                  <a:pt x="3949097" y="4556930"/>
                  <a:pt x="4094768" y="4655552"/>
                  <a:pt x="4113300" y="4670534"/>
                </a:cubicBezTo>
                <a:lnTo>
                  <a:pt x="4230423" y="4779556"/>
                </a:lnTo>
                <a:lnTo>
                  <a:pt x="4215799" y="4798580"/>
                </a:lnTo>
                <a:lnTo>
                  <a:pt x="3980103" y="4616734"/>
                </a:lnTo>
                <a:cubicBezTo>
                  <a:pt x="3943697" y="4587767"/>
                  <a:pt x="3845736" y="4509190"/>
                  <a:pt x="3914221" y="4571425"/>
                </a:cubicBezTo>
                <a:cubicBezTo>
                  <a:pt x="3972099" y="4630643"/>
                  <a:pt x="3893668" y="4566388"/>
                  <a:pt x="3868817" y="4557027"/>
                </a:cubicBezTo>
                <a:cubicBezTo>
                  <a:pt x="3872779" y="4563010"/>
                  <a:pt x="3876742" y="4568992"/>
                  <a:pt x="3880705" y="4574975"/>
                </a:cubicBezTo>
                <a:cubicBezTo>
                  <a:pt x="3876742" y="4568992"/>
                  <a:pt x="3887855" y="4624755"/>
                  <a:pt x="3880875" y="4629380"/>
                </a:cubicBezTo>
                <a:cubicBezTo>
                  <a:pt x="3868909" y="4637306"/>
                  <a:pt x="3748091" y="4548046"/>
                  <a:pt x="3729558" y="4533064"/>
                </a:cubicBezTo>
                <a:cubicBezTo>
                  <a:pt x="3650713" y="4496341"/>
                  <a:pt x="3854924" y="4655179"/>
                  <a:pt x="3841959" y="4663765"/>
                </a:cubicBezTo>
                <a:cubicBezTo>
                  <a:pt x="3833957" y="4677674"/>
                  <a:pt x="3708178" y="4583093"/>
                  <a:pt x="3772039" y="4638348"/>
                </a:cubicBezTo>
                <a:cubicBezTo>
                  <a:pt x="3828920" y="4698227"/>
                  <a:pt x="3905331" y="4772428"/>
                  <a:pt x="3983761" y="4836684"/>
                </a:cubicBezTo>
                <a:cubicBezTo>
                  <a:pt x="4000137" y="4851660"/>
                  <a:pt x="4052850" y="4883722"/>
                  <a:pt x="4091018" y="4912710"/>
                </a:cubicBezTo>
                <a:lnTo>
                  <a:pt x="4112813" y="4931583"/>
                </a:lnTo>
                <a:lnTo>
                  <a:pt x="4106377" y="4939746"/>
                </a:lnTo>
                <a:lnTo>
                  <a:pt x="4099411" y="4935465"/>
                </a:lnTo>
                <a:cubicBezTo>
                  <a:pt x="4074831" y="4918392"/>
                  <a:pt x="4043634" y="4894581"/>
                  <a:pt x="4036679" y="4890579"/>
                </a:cubicBezTo>
                <a:cubicBezTo>
                  <a:pt x="3929770" y="4809321"/>
                  <a:pt x="3909877" y="4805282"/>
                  <a:pt x="3788061" y="4716684"/>
                </a:cubicBezTo>
                <a:cubicBezTo>
                  <a:pt x="3755620" y="4693699"/>
                  <a:pt x="3732127" y="4673394"/>
                  <a:pt x="3703650" y="4656392"/>
                </a:cubicBezTo>
                <a:cubicBezTo>
                  <a:pt x="3636408" y="4622027"/>
                  <a:pt x="3736673" y="4706249"/>
                  <a:pt x="3759170" y="4727215"/>
                </a:cubicBezTo>
                <a:cubicBezTo>
                  <a:pt x="3796572" y="4755522"/>
                  <a:pt x="3844943" y="4776563"/>
                  <a:pt x="3830957" y="4794435"/>
                </a:cubicBezTo>
                <a:cubicBezTo>
                  <a:pt x="3836940" y="4790472"/>
                  <a:pt x="3749147" y="4751070"/>
                  <a:pt x="3724295" y="4741709"/>
                </a:cubicBezTo>
                <a:cubicBezTo>
                  <a:pt x="3724295" y="4741709"/>
                  <a:pt x="3689249" y="4701798"/>
                  <a:pt x="3689833" y="4728668"/>
                </a:cubicBezTo>
                <a:cubicBezTo>
                  <a:pt x="3689833" y="4728668"/>
                  <a:pt x="3722275" y="4751654"/>
                  <a:pt x="3740148" y="4765639"/>
                </a:cubicBezTo>
                <a:cubicBezTo>
                  <a:pt x="3732804" y="4780546"/>
                  <a:pt x="3724803" y="4794455"/>
                  <a:pt x="3724803" y="4794455"/>
                </a:cubicBezTo>
                <a:cubicBezTo>
                  <a:pt x="3732727" y="4806420"/>
                  <a:pt x="3793648" y="4846408"/>
                  <a:pt x="3810162" y="4871336"/>
                </a:cubicBezTo>
                <a:cubicBezTo>
                  <a:pt x="3810162" y="4871336"/>
                  <a:pt x="3834600" y="4908230"/>
                  <a:pt x="3784285" y="4871260"/>
                </a:cubicBezTo>
                <a:cubicBezTo>
                  <a:pt x="3746223" y="4841956"/>
                  <a:pt x="3781682" y="4854334"/>
                  <a:pt x="3750186" y="4847938"/>
                </a:cubicBezTo>
                <a:cubicBezTo>
                  <a:pt x="3755574" y="4849032"/>
                  <a:pt x="3758925" y="4851385"/>
                  <a:pt x="3760673" y="4854329"/>
                </a:cubicBezTo>
                <a:lnTo>
                  <a:pt x="3761325" y="4861791"/>
                </a:lnTo>
                <a:lnTo>
                  <a:pt x="3667195" y="4783381"/>
                </a:lnTo>
                <a:cubicBezTo>
                  <a:pt x="3660991" y="4774198"/>
                  <a:pt x="3653171" y="4766423"/>
                  <a:pt x="3643739" y="4760061"/>
                </a:cubicBezTo>
                <a:cubicBezTo>
                  <a:pt x="3634303" y="4753698"/>
                  <a:pt x="3624743" y="4750952"/>
                  <a:pt x="3615054" y="4751820"/>
                </a:cubicBezTo>
                <a:cubicBezTo>
                  <a:pt x="3528742" y="4741916"/>
                  <a:pt x="3452510" y="4712739"/>
                  <a:pt x="3386357" y="4664289"/>
                </a:cubicBezTo>
                <a:cubicBezTo>
                  <a:pt x="3320200" y="4615842"/>
                  <a:pt x="3257419" y="4561088"/>
                  <a:pt x="3198011" y="4500021"/>
                </a:cubicBezTo>
                <a:cubicBezTo>
                  <a:pt x="3159664" y="4466861"/>
                  <a:pt x="3120121" y="4433752"/>
                  <a:pt x="3079386" y="4400686"/>
                </a:cubicBezTo>
                <a:cubicBezTo>
                  <a:pt x="3038648" y="4367622"/>
                  <a:pt x="2999084" y="4334365"/>
                  <a:pt x="2960699" y="4300917"/>
                </a:cubicBezTo>
                <a:cubicBezTo>
                  <a:pt x="2913018" y="4263693"/>
                  <a:pt x="2866593" y="4226907"/>
                  <a:pt x="2821424" y="4190556"/>
                </a:cubicBezTo>
                <a:cubicBezTo>
                  <a:pt x="2776254" y="4154203"/>
                  <a:pt x="2730142" y="4119774"/>
                  <a:pt x="2683076" y="4087280"/>
                </a:cubicBezTo>
                <a:cubicBezTo>
                  <a:pt x="2630185" y="4156908"/>
                  <a:pt x="2578398" y="4225790"/>
                  <a:pt x="2527713" y="4293929"/>
                </a:cubicBezTo>
                <a:cubicBezTo>
                  <a:pt x="2477027" y="4362066"/>
                  <a:pt x="2424931" y="4428587"/>
                  <a:pt x="2371422" y="4493489"/>
                </a:cubicBezTo>
                <a:cubicBezTo>
                  <a:pt x="2329698" y="4546045"/>
                  <a:pt x="2281422" y="4589809"/>
                  <a:pt x="2226590" y="4624777"/>
                </a:cubicBezTo>
                <a:cubicBezTo>
                  <a:pt x="2171760" y="4659748"/>
                  <a:pt x="2114544" y="4690226"/>
                  <a:pt x="2054941" y="4716222"/>
                </a:cubicBezTo>
                <a:cubicBezTo>
                  <a:pt x="2036266" y="4720249"/>
                  <a:pt x="2016975" y="4719609"/>
                  <a:pt x="1997076" y="4714301"/>
                </a:cubicBezTo>
                <a:cubicBezTo>
                  <a:pt x="1962248" y="4703429"/>
                  <a:pt x="1927286" y="4696137"/>
                  <a:pt x="1892193" y="4692423"/>
                </a:cubicBezTo>
                <a:cubicBezTo>
                  <a:pt x="1857105" y="4688709"/>
                  <a:pt x="1821617" y="4695730"/>
                  <a:pt x="1785740" y="4713490"/>
                </a:cubicBezTo>
                <a:cubicBezTo>
                  <a:pt x="1781575" y="4718387"/>
                  <a:pt x="1776963" y="4719785"/>
                  <a:pt x="1771897" y="4717676"/>
                </a:cubicBezTo>
                <a:cubicBezTo>
                  <a:pt x="1766835" y="4715569"/>
                  <a:pt x="1761641" y="4712292"/>
                  <a:pt x="1756316" y="4707845"/>
                </a:cubicBezTo>
                <a:cubicBezTo>
                  <a:pt x="1724365" y="4693036"/>
                  <a:pt x="1697072" y="4677614"/>
                  <a:pt x="1674435" y="4661585"/>
                </a:cubicBezTo>
                <a:cubicBezTo>
                  <a:pt x="1658135" y="4654361"/>
                  <a:pt x="1647042" y="4645834"/>
                  <a:pt x="1641162" y="4635996"/>
                </a:cubicBezTo>
                <a:cubicBezTo>
                  <a:pt x="1635282" y="4626162"/>
                  <a:pt x="1640386" y="4613080"/>
                  <a:pt x="1656468" y="4596747"/>
                </a:cubicBezTo>
                <a:cubicBezTo>
                  <a:pt x="1642491" y="4603185"/>
                  <a:pt x="1627410" y="4610370"/>
                  <a:pt x="1611228" y="4618297"/>
                </a:cubicBezTo>
                <a:cubicBezTo>
                  <a:pt x="1595040" y="4626227"/>
                  <a:pt x="1580273" y="4635775"/>
                  <a:pt x="1566915" y="4646937"/>
                </a:cubicBezTo>
                <a:cubicBezTo>
                  <a:pt x="1554421" y="4658582"/>
                  <a:pt x="1543257" y="4671195"/>
                  <a:pt x="1533421" y="4684774"/>
                </a:cubicBezTo>
                <a:cubicBezTo>
                  <a:pt x="1523584" y="4698355"/>
                  <a:pt x="1512413" y="4710907"/>
                  <a:pt x="1499902" y="4722437"/>
                </a:cubicBezTo>
                <a:cubicBezTo>
                  <a:pt x="1486559" y="4733681"/>
                  <a:pt x="1472029" y="4745080"/>
                  <a:pt x="1456321" y="4756636"/>
                </a:cubicBezTo>
                <a:lnTo>
                  <a:pt x="1455940" y="4756935"/>
                </a:lnTo>
                <a:lnTo>
                  <a:pt x="1454700" y="4757469"/>
                </a:lnTo>
                <a:cubicBezTo>
                  <a:pt x="1432575" y="4770678"/>
                  <a:pt x="1414322" y="4786453"/>
                  <a:pt x="1389118" y="4804310"/>
                </a:cubicBezTo>
                <a:cubicBezTo>
                  <a:pt x="1294478" y="4873143"/>
                  <a:pt x="1279024" y="4876281"/>
                  <a:pt x="1195965" y="4939412"/>
                </a:cubicBezTo>
                <a:cubicBezTo>
                  <a:pt x="1185158" y="4945628"/>
                  <a:pt x="1099022" y="5013405"/>
                  <a:pt x="1129327" y="4977750"/>
                </a:cubicBezTo>
                <a:cubicBezTo>
                  <a:pt x="1152963" y="4952166"/>
                  <a:pt x="1220114" y="4913052"/>
                  <a:pt x="1237078" y="4897539"/>
                </a:cubicBezTo>
                <a:cubicBezTo>
                  <a:pt x="1298011" y="4847618"/>
                  <a:pt x="1357375" y="4789971"/>
                  <a:pt x="1401567" y="4743450"/>
                </a:cubicBezTo>
                <a:cubicBezTo>
                  <a:pt x="1451181" y="4700522"/>
                  <a:pt x="1353461" y="4774003"/>
                  <a:pt x="1347244" y="4763197"/>
                </a:cubicBezTo>
                <a:cubicBezTo>
                  <a:pt x="1337172" y="4756526"/>
                  <a:pt x="1495825" y="4633124"/>
                  <a:pt x="1434570" y="4661654"/>
                </a:cubicBezTo>
                <a:cubicBezTo>
                  <a:pt x="1420172" y="4673294"/>
                  <a:pt x="1326308" y="4742641"/>
                  <a:pt x="1317010" y="4736484"/>
                </a:cubicBezTo>
                <a:cubicBezTo>
                  <a:pt x="1311587" y="4732890"/>
                  <a:pt x="1320221" y="4689567"/>
                  <a:pt x="1317143" y="4694216"/>
                </a:cubicBezTo>
                <a:cubicBezTo>
                  <a:pt x="1320221" y="4689567"/>
                  <a:pt x="1323300" y="4684919"/>
                  <a:pt x="1326380" y="4680271"/>
                </a:cubicBezTo>
                <a:cubicBezTo>
                  <a:pt x="1307071" y="4687544"/>
                  <a:pt x="1246139" y="4737464"/>
                  <a:pt x="1291103" y="4691457"/>
                </a:cubicBezTo>
                <a:cubicBezTo>
                  <a:pt x="1344310" y="4643106"/>
                  <a:pt x="1268203" y="4704153"/>
                  <a:pt x="1239921" y="4726658"/>
                </a:cubicBezTo>
                <a:cubicBezTo>
                  <a:pt x="1154040" y="4794048"/>
                  <a:pt x="1064364" y="4864220"/>
                  <a:pt x="976899" y="4929586"/>
                </a:cubicBezTo>
                <a:lnTo>
                  <a:pt x="921980" y="4969452"/>
                </a:lnTo>
                <a:lnTo>
                  <a:pt x="927710" y="4958640"/>
                </a:lnTo>
                <a:lnTo>
                  <a:pt x="928415" y="4946898"/>
                </a:lnTo>
                <a:lnTo>
                  <a:pt x="1038320" y="4859786"/>
                </a:lnTo>
                <a:cubicBezTo>
                  <a:pt x="1072833" y="4829982"/>
                  <a:pt x="1105216" y="4799604"/>
                  <a:pt x="1136438" y="4768456"/>
                </a:cubicBezTo>
                <a:cubicBezTo>
                  <a:pt x="1150835" y="4756816"/>
                  <a:pt x="1264009" y="4680196"/>
                  <a:pt x="1260608" y="4663454"/>
                </a:cubicBezTo>
                <a:cubicBezTo>
                  <a:pt x="1262440" y="4672470"/>
                  <a:pt x="1190379" y="4707217"/>
                  <a:pt x="1196536" y="4697920"/>
                </a:cubicBezTo>
                <a:cubicBezTo>
                  <a:pt x="1231944" y="4644467"/>
                  <a:pt x="1295504" y="4610776"/>
                  <a:pt x="1340469" y="4564769"/>
                </a:cubicBezTo>
                <a:cubicBezTo>
                  <a:pt x="1410640" y="4500904"/>
                  <a:pt x="1325750" y="4555018"/>
                  <a:pt x="1321101" y="4551939"/>
                </a:cubicBezTo>
                <a:cubicBezTo>
                  <a:pt x="1316453" y="4548860"/>
                  <a:pt x="1391272" y="4488074"/>
                  <a:pt x="1404102" y="4468707"/>
                </a:cubicBezTo>
                <a:cubicBezTo>
                  <a:pt x="1404102" y="4468707"/>
                  <a:pt x="1418047" y="4477944"/>
                  <a:pt x="1404102" y="4468707"/>
                </a:cubicBezTo>
                <a:cubicBezTo>
                  <a:pt x="1373474" y="4482972"/>
                  <a:pt x="1368372" y="4500770"/>
                  <a:pt x="1332361" y="4524844"/>
                </a:cubicBezTo>
                <a:cubicBezTo>
                  <a:pt x="1332361" y="4524844"/>
                  <a:pt x="1265270" y="4584061"/>
                  <a:pt x="1260622" y="4580982"/>
                </a:cubicBezTo>
                <a:lnTo>
                  <a:pt x="1293947" y="4520576"/>
                </a:lnTo>
                <a:cubicBezTo>
                  <a:pt x="1289298" y="4517497"/>
                  <a:pt x="1098228" y="4659550"/>
                  <a:pt x="1182283" y="4584820"/>
                </a:cubicBezTo>
                <a:cubicBezTo>
                  <a:pt x="1235771" y="4544458"/>
                  <a:pt x="1274579" y="4507747"/>
                  <a:pt x="1311043" y="4462795"/>
                </a:cubicBezTo>
                <a:cubicBezTo>
                  <a:pt x="1338270" y="4431788"/>
                  <a:pt x="1370467" y="4425251"/>
                  <a:pt x="1395612" y="4387291"/>
                </a:cubicBezTo>
                <a:cubicBezTo>
                  <a:pt x="1368517" y="4376031"/>
                  <a:pt x="1307965" y="4467443"/>
                  <a:pt x="1287088" y="4466989"/>
                </a:cubicBezTo>
                <a:cubicBezTo>
                  <a:pt x="1283495" y="4472412"/>
                  <a:pt x="1263071" y="4451082"/>
                  <a:pt x="1266150" y="4446433"/>
                </a:cubicBezTo>
                <a:cubicBezTo>
                  <a:pt x="1233219" y="4465859"/>
                  <a:pt x="1215287" y="4503024"/>
                  <a:pt x="1185435" y="4517803"/>
                </a:cubicBezTo>
                <a:cubicBezTo>
                  <a:pt x="1173855" y="4523506"/>
                  <a:pt x="1169206" y="4520427"/>
                  <a:pt x="1156830" y="4518918"/>
                </a:cubicBezTo>
                <a:cubicBezTo>
                  <a:pt x="1124634" y="4525455"/>
                  <a:pt x="1097919" y="4555688"/>
                  <a:pt x="1068349" y="4578455"/>
                </a:cubicBezTo>
                <a:cubicBezTo>
                  <a:pt x="1003280" y="4624521"/>
                  <a:pt x="955496" y="4676464"/>
                  <a:pt x="888858" y="4714804"/>
                </a:cubicBezTo>
                <a:cubicBezTo>
                  <a:pt x="950527" y="4651995"/>
                  <a:pt x="1001710" y="4616794"/>
                  <a:pt x="1064153" y="4554498"/>
                </a:cubicBezTo>
                <a:cubicBezTo>
                  <a:pt x="1076982" y="4535132"/>
                  <a:pt x="1112993" y="4511057"/>
                  <a:pt x="1156450" y="4477425"/>
                </a:cubicBezTo>
                <a:cubicBezTo>
                  <a:pt x="1177005" y="4456489"/>
                  <a:pt x="1299930" y="4365150"/>
                  <a:pt x="1216548" y="4406889"/>
                </a:cubicBezTo>
                <a:cubicBezTo>
                  <a:pt x="1202150" y="4418530"/>
                  <a:pt x="1137082" y="4464596"/>
                  <a:pt x="1125762" y="4471587"/>
                </a:cubicBezTo>
                <a:cubicBezTo>
                  <a:pt x="1118035" y="4473157"/>
                  <a:pt x="1107965" y="4466485"/>
                  <a:pt x="1107965" y="4466485"/>
                </a:cubicBezTo>
                <a:cubicBezTo>
                  <a:pt x="1078111" y="4481263"/>
                  <a:pt x="1054476" y="4506848"/>
                  <a:pt x="1033145" y="4527271"/>
                </a:cubicBezTo>
                <a:cubicBezTo>
                  <a:pt x="1011019" y="4540480"/>
                  <a:pt x="974556" y="4585431"/>
                  <a:pt x="956758" y="4580329"/>
                </a:cubicBezTo>
                <a:cubicBezTo>
                  <a:pt x="938958" y="4575227"/>
                  <a:pt x="994055" y="4555993"/>
                  <a:pt x="969586" y="4560962"/>
                </a:cubicBezTo>
                <a:cubicBezTo>
                  <a:pt x="937390" y="4567500"/>
                  <a:pt x="872321" y="4613566"/>
                  <a:pt x="947139" y="4552780"/>
                </a:cubicBezTo>
                <a:cubicBezTo>
                  <a:pt x="999833" y="4505204"/>
                  <a:pt x="1030460" y="4490939"/>
                  <a:pt x="1084401" y="4429700"/>
                </a:cubicBezTo>
                <a:cubicBezTo>
                  <a:pt x="1099121" y="4439450"/>
                  <a:pt x="1084401" y="4429700"/>
                  <a:pt x="1084401" y="4429700"/>
                </a:cubicBezTo>
                <a:cubicBezTo>
                  <a:pt x="1059932" y="4434668"/>
                  <a:pt x="974307" y="4501671"/>
                  <a:pt x="952181" y="4514880"/>
                </a:cubicBezTo>
                <a:cubicBezTo>
                  <a:pt x="906099" y="4532283"/>
                  <a:pt x="942110" y="4508209"/>
                  <a:pt x="963441" y="4487786"/>
                </a:cubicBezTo>
                <a:cubicBezTo>
                  <a:pt x="882003" y="4532483"/>
                  <a:pt x="815839" y="4594822"/>
                  <a:pt x="743998" y="4649639"/>
                </a:cubicBezTo>
                <a:lnTo>
                  <a:pt x="714802" y="4669771"/>
                </a:lnTo>
                <a:lnTo>
                  <a:pt x="714358" y="4669663"/>
                </a:lnTo>
                <a:lnTo>
                  <a:pt x="643776" y="4654954"/>
                </a:lnTo>
                <a:lnTo>
                  <a:pt x="678461" y="4630051"/>
                </a:lnTo>
                <a:cubicBezTo>
                  <a:pt x="780138" y="4555011"/>
                  <a:pt x="879907" y="4477594"/>
                  <a:pt x="977078" y="4393160"/>
                </a:cubicBezTo>
                <a:cubicBezTo>
                  <a:pt x="994555" y="4376872"/>
                  <a:pt x="1090251" y="4316541"/>
                  <a:pt x="1090704" y="4295664"/>
                </a:cubicBezTo>
                <a:cubicBezTo>
                  <a:pt x="1085281" y="4292072"/>
                  <a:pt x="1073962" y="4299063"/>
                  <a:pt x="1073962" y="4299063"/>
                </a:cubicBezTo>
                <a:cubicBezTo>
                  <a:pt x="1023292" y="4333490"/>
                  <a:pt x="985258" y="4370714"/>
                  <a:pt x="953383" y="4398642"/>
                </a:cubicBezTo>
                <a:cubicBezTo>
                  <a:pt x="916597" y="4422204"/>
                  <a:pt x="864960" y="4478282"/>
                  <a:pt x="830460" y="4489981"/>
                </a:cubicBezTo>
                <a:cubicBezTo>
                  <a:pt x="822732" y="4491550"/>
                  <a:pt x="812661" y="4484879"/>
                  <a:pt x="809582" y="4489527"/>
                </a:cubicBezTo>
                <a:cubicBezTo>
                  <a:pt x="787457" y="4502736"/>
                  <a:pt x="731684" y="4554960"/>
                  <a:pt x="704912" y="4565091"/>
                </a:cubicBezTo>
                <a:cubicBezTo>
                  <a:pt x="692817" y="4571569"/>
                  <a:pt x="678872" y="4562332"/>
                  <a:pt x="678872" y="4562332"/>
                </a:cubicBezTo>
                <a:cubicBezTo>
                  <a:pt x="678872" y="4562332"/>
                  <a:pt x="675978" y="4563758"/>
                  <a:pt x="672248" y="4566443"/>
                </a:cubicBezTo>
                <a:lnTo>
                  <a:pt x="667134" y="4571573"/>
                </a:lnTo>
                <a:lnTo>
                  <a:pt x="652894" y="4579676"/>
                </a:lnTo>
                <a:cubicBezTo>
                  <a:pt x="655972" y="4575028"/>
                  <a:pt x="655972" y="4575028"/>
                  <a:pt x="660621" y="4578107"/>
                </a:cubicBezTo>
                <a:cubicBezTo>
                  <a:pt x="645165" y="4581245"/>
                  <a:pt x="626633" y="4589031"/>
                  <a:pt x="626633" y="4589031"/>
                </a:cubicBezTo>
                <a:cubicBezTo>
                  <a:pt x="614993" y="4574633"/>
                  <a:pt x="700998" y="4549123"/>
                  <a:pt x="734383" y="4508819"/>
                </a:cubicBezTo>
                <a:cubicBezTo>
                  <a:pt x="737462" y="4504172"/>
                  <a:pt x="742563" y="4486373"/>
                  <a:pt x="745642" y="4481725"/>
                </a:cubicBezTo>
                <a:cubicBezTo>
                  <a:pt x="769277" y="4456141"/>
                  <a:pt x="801927" y="4428726"/>
                  <a:pt x="836369" y="4396924"/>
                </a:cubicBezTo>
                <a:cubicBezTo>
                  <a:pt x="850767" y="4385286"/>
                  <a:pt x="973690" y="4293946"/>
                  <a:pt x="976769" y="4289298"/>
                </a:cubicBezTo>
                <a:cubicBezTo>
                  <a:pt x="975200" y="4281571"/>
                  <a:pt x="946595" y="4282686"/>
                  <a:pt x="938355" y="4285029"/>
                </a:cubicBezTo>
                <a:cubicBezTo>
                  <a:pt x="927549" y="4291247"/>
                  <a:pt x="841411" y="4359024"/>
                  <a:pt x="893842" y="4310160"/>
                </a:cubicBezTo>
                <a:cubicBezTo>
                  <a:pt x="949614" y="4257935"/>
                  <a:pt x="838011" y="4342282"/>
                  <a:pt x="823612" y="4353922"/>
                </a:cubicBezTo>
                <a:cubicBezTo>
                  <a:pt x="783235" y="4382906"/>
                  <a:pt x="747224" y="4406980"/>
                  <a:pt x="733340" y="4417845"/>
                </a:cubicBezTo>
                <a:cubicBezTo>
                  <a:pt x="568469" y="4530441"/>
                  <a:pt x="431661" y="4632645"/>
                  <a:pt x="281964" y="4734114"/>
                </a:cubicBezTo>
                <a:cubicBezTo>
                  <a:pt x="267304" y="4744467"/>
                  <a:pt x="200988" y="4804195"/>
                  <a:pt x="190916" y="4797524"/>
                </a:cubicBezTo>
                <a:cubicBezTo>
                  <a:pt x="181621" y="4791366"/>
                  <a:pt x="240530" y="4754595"/>
                  <a:pt x="244122" y="4749173"/>
                </a:cubicBezTo>
                <a:cubicBezTo>
                  <a:pt x="356783" y="4673328"/>
                  <a:pt x="450648" y="4603982"/>
                  <a:pt x="547593" y="4529987"/>
                </a:cubicBezTo>
                <a:cubicBezTo>
                  <a:pt x="576650" y="4507995"/>
                  <a:pt x="654608" y="4462663"/>
                  <a:pt x="670515" y="4438648"/>
                </a:cubicBezTo>
                <a:cubicBezTo>
                  <a:pt x="676673" y="4429352"/>
                  <a:pt x="662728" y="4420115"/>
                  <a:pt x="667055" y="4401804"/>
                </a:cubicBezTo>
                <a:cubicBezTo>
                  <a:pt x="675236" y="4379357"/>
                  <a:pt x="691465" y="4376734"/>
                  <a:pt x="719748" y="4354227"/>
                </a:cubicBezTo>
                <a:cubicBezTo>
                  <a:pt x="740306" y="4333291"/>
                  <a:pt x="753133" y="4313924"/>
                  <a:pt x="767533" y="4302284"/>
                </a:cubicBezTo>
                <a:cubicBezTo>
                  <a:pt x="827952" y="4253138"/>
                  <a:pt x="882214" y="4213289"/>
                  <a:pt x="946227" y="4158721"/>
                </a:cubicBezTo>
                <a:cubicBezTo>
                  <a:pt x="946227" y="4158721"/>
                  <a:pt x="1009786" y="4125029"/>
                  <a:pt x="1003568" y="4114223"/>
                </a:cubicBezTo>
                <a:cubicBezTo>
                  <a:pt x="1002653" y="4109716"/>
                  <a:pt x="984261" y="4121497"/>
                  <a:pt x="969730" y="4131655"/>
                </a:cubicBezTo>
                <a:lnTo>
                  <a:pt x="958750" y="4139623"/>
                </a:lnTo>
                <a:lnTo>
                  <a:pt x="959056" y="4139353"/>
                </a:lnTo>
                <a:lnTo>
                  <a:pt x="956885" y="4140977"/>
                </a:lnTo>
                <a:lnTo>
                  <a:pt x="953495" y="4143437"/>
                </a:lnTo>
                <a:cubicBezTo>
                  <a:pt x="952161" y="4144452"/>
                  <a:pt x="951735" y="4144805"/>
                  <a:pt x="952551" y="4144218"/>
                </a:cubicBezTo>
                <a:lnTo>
                  <a:pt x="956885" y="4140977"/>
                </a:lnTo>
                <a:lnTo>
                  <a:pt x="958750" y="4139623"/>
                </a:lnTo>
                <a:lnTo>
                  <a:pt x="920996" y="4172938"/>
                </a:lnTo>
                <a:cubicBezTo>
                  <a:pt x="880611" y="4209927"/>
                  <a:pt x="835747" y="4252729"/>
                  <a:pt x="808907" y="4261699"/>
                </a:cubicBezTo>
                <a:cubicBezTo>
                  <a:pt x="798100" y="4267916"/>
                  <a:pt x="788029" y="4261245"/>
                  <a:pt x="780302" y="4262814"/>
                </a:cubicBezTo>
                <a:cubicBezTo>
                  <a:pt x="768982" y="4269806"/>
                  <a:pt x="748939" y="4289968"/>
                  <a:pt x="726038" y="4302664"/>
                </a:cubicBezTo>
                <a:cubicBezTo>
                  <a:pt x="711640" y="4314303"/>
                  <a:pt x="638332" y="4362714"/>
                  <a:pt x="679444" y="4320841"/>
                </a:cubicBezTo>
                <a:cubicBezTo>
                  <a:pt x="703592" y="4294482"/>
                  <a:pt x="745025" y="4274000"/>
                  <a:pt x="758911" y="4263135"/>
                </a:cubicBezTo>
                <a:cubicBezTo>
                  <a:pt x="774084" y="4252008"/>
                  <a:pt x="778411" y="4233697"/>
                  <a:pt x="781489" y="4229049"/>
                </a:cubicBezTo>
                <a:cubicBezTo>
                  <a:pt x="793071" y="4223344"/>
                  <a:pt x="801312" y="4221001"/>
                  <a:pt x="815196" y="4210137"/>
                </a:cubicBezTo>
                <a:cubicBezTo>
                  <a:pt x="818276" y="4205487"/>
                  <a:pt x="831103" y="4186121"/>
                  <a:pt x="837262" y="4176824"/>
                </a:cubicBezTo>
                <a:cubicBezTo>
                  <a:pt x="848581" y="4169832"/>
                  <a:pt x="884310" y="4137769"/>
                  <a:pt x="915672" y="4110616"/>
                </a:cubicBezTo>
                <a:cubicBezTo>
                  <a:pt x="947034" y="4083462"/>
                  <a:pt x="1025446" y="4017254"/>
                  <a:pt x="962942" y="4059447"/>
                </a:cubicBezTo>
                <a:cubicBezTo>
                  <a:pt x="904032" y="4096217"/>
                  <a:pt x="845442" y="4154378"/>
                  <a:pt x="791181" y="4194227"/>
                </a:cubicBezTo>
                <a:cubicBezTo>
                  <a:pt x="744644" y="4232507"/>
                  <a:pt x="688813" y="4264630"/>
                  <a:pt x="638404" y="4300344"/>
                </a:cubicBezTo>
                <a:cubicBezTo>
                  <a:pt x="623744" y="4310696"/>
                  <a:pt x="573336" y="4346410"/>
                  <a:pt x="593891" y="4325474"/>
                </a:cubicBezTo>
                <a:cubicBezTo>
                  <a:pt x="654312" y="4276329"/>
                  <a:pt x="716302" y="4234910"/>
                  <a:pt x="773381" y="4189125"/>
                </a:cubicBezTo>
                <a:cubicBezTo>
                  <a:pt x="810167" y="4165564"/>
                  <a:pt x="864942" y="4124940"/>
                  <a:pt x="813699" y="4140038"/>
                </a:cubicBezTo>
                <a:cubicBezTo>
                  <a:pt x="775344" y="4155872"/>
                  <a:pt x="739615" y="4187936"/>
                  <a:pt x="706685" y="4207362"/>
                </a:cubicBezTo>
                <a:lnTo>
                  <a:pt x="386855" y="4436390"/>
                </a:lnTo>
                <a:lnTo>
                  <a:pt x="389642" y="4403964"/>
                </a:lnTo>
                <a:lnTo>
                  <a:pt x="403890" y="4393557"/>
                </a:lnTo>
                <a:cubicBezTo>
                  <a:pt x="432173" y="4371052"/>
                  <a:pt x="500834" y="4319562"/>
                  <a:pt x="465559" y="4330748"/>
                </a:cubicBezTo>
                <a:cubicBezTo>
                  <a:pt x="450632" y="4338138"/>
                  <a:pt x="429097" y="4355082"/>
                  <a:pt x="409943" y="4370956"/>
                </a:cubicBezTo>
                <a:lnTo>
                  <a:pt x="391121" y="4386761"/>
                </a:lnTo>
                <a:lnTo>
                  <a:pt x="394402" y="4348584"/>
                </a:lnTo>
                <a:cubicBezTo>
                  <a:pt x="393927" y="4343438"/>
                  <a:pt x="392709" y="4337188"/>
                  <a:pt x="390741" y="4329834"/>
                </a:cubicBezTo>
                <a:cubicBezTo>
                  <a:pt x="388776" y="4322478"/>
                  <a:pt x="385189" y="4316538"/>
                  <a:pt x="379988" y="4312010"/>
                </a:cubicBezTo>
                <a:lnTo>
                  <a:pt x="368263" y="4314298"/>
                </a:lnTo>
                <a:lnTo>
                  <a:pt x="369875" y="4308608"/>
                </a:lnTo>
                <a:cubicBezTo>
                  <a:pt x="384595" y="4318358"/>
                  <a:pt x="369875" y="4308608"/>
                  <a:pt x="369875" y="4308608"/>
                </a:cubicBezTo>
                <a:cubicBezTo>
                  <a:pt x="367551" y="4307068"/>
                  <a:pt x="365619" y="4307461"/>
                  <a:pt x="363434" y="4309496"/>
                </a:cubicBezTo>
                <a:lnTo>
                  <a:pt x="356967" y="4318234"/>
                </a:lnTo>
                <a:lnTo>
                  <a:pt x="343378" y="4326422"/>
                </a:lnTo>
                <a:cubicBezTo>
                  <a:pt x="338769" y="4327225"/>
                  <a:pt x="334395" y="4329800"/>
                  <a:pt x="330249" y="4334151"/>
                </a:cubicBezTo>
                <a:cubicBezTo>
                  <a:pt x="326107" y="4338499"/>
                  <a:pt x="322042" y="4343438"/>
                  <a:pt x="318052" y="4348970"/>
                </a:cubicBezTo>
                <a:cubicBezTo>
                  <a:pt x="309097" y="4355549"/>
                  <a:pt x="300754" y="4357845"/>
                  <a:pt x="293032" y="4355851"/>
                </a:cubicBezTo>
                <a:cubicBezTo>
                  <a:pt x="289169" y="4354855"/>
                  <a:pt x="285925" y="4351825"/>
                  <a:pt x="283298" y="4346761"/>
                </a:cubicBezTo>
                <a:lnTo>
                  <a:pt x="282966" y="4345585"/>
                </a:lnTo>
                <a:lnTo>
                  <a:pt x="295732" y="4336402"/>
                </a:lnTo>
                <a:cubicBezTo>
                  <a:pt x="353586" y="4291130"/>
                  <a:pt x="426896" y="4242720"/>
                  <a:pt x="450983" y="4196258"/>
                </a:cubicBezTo>
                <a:cubicBezTo>
                  <a:pt x="474620" y="4170674"/>
                  <a:pt x="480043" y="4174266"/>
                  <a:pt x="493927" y="4163401"/>
                </a:cubicBezTo>
                <a:cubicBezTo>
                  <a:pt x="530451" y="4138552"/>
                  <a:pt x="554860" y="4113481"/>
                  <a:pt x="513427" y="4133963"/>
                </a:cubicBezTo>
                <a:cubicBezTo>
                  <a:pt x="443198" y="4177725"/>
                  <a:pt x="406411" y="4201286"/>
                  <a:pt x="348557" y="4246559"/>
                </a:cubicBezTo>
                <a:lnTo>
                  <a:pt x="269845" y="4301041"/>
                </a:lnTo>
                <a:lnTo>
                  <a:pt x="264312" y="4282835"/>
                </a:lnTo>
                <a:lnTo>
                  <a:pt x="300906" y="4256234"/>
                </a:lnTo>
                <a:cubicBezTo>
                  <a:pt x="329189" y="4233729"/>
                  <a:pt x="369566" y="4204745"/>
                  <a:pt x="383452" y="4193879"/>
                </a:cubicBezTo>
                <a:cubicBezTo>
                  <a:pt x="396280" y="4174512"/>
                  <a:pt x="377747" y="4182299"/>
                  <a:pt x="386984" y="4168354"/>
                </a:cubicBezTo>
                <a:cubicBezTo>
                  <a:pt x="386984" y="4168354"/>
                  <a:pt x="402893" y="4144339"/>
                  <a:pt x="407540" y="4147418"/>
                </a:cubicBezTo>
                <a:cubicBezTo>
                  <a:pt x="402893" y="4144339"/>
                  <a:pt x="347061" y="4176461"/>
                  <a:pt x="298955" y="4207014"/>
                </a:cubicBezTo>
                <a:lnTo>
                  <a:pt x="299750" y="4199822"/>
                </a:lnTo>
                <a:lnTo>
                  <a:pt x="305626" y="4196943"/>
                </a:lnTo>
                <a:cubicBezTo>
                  <a:pt x="303302" y="4195404"/>
                  <a:pt x="301242" y="4195990"/>
                  <a:pt x="299961" y="4197927"/>
                </a:cubicBezTo>
                <a:lnTo>
                  <a:pt x="299750" y="4199822"/>
                </a:lnTo>
                <a:lnTo>
                  <a:pt x="266360" y="4216179"/>
                </a:lnTo>
                <a:lnTo>
                  <a:pt x="238925" y="4235302"/>
                </a:lnTo>
                <a:lnTo>
                  <a:pt x="234158" y="4227607"/>
                </a:lnTo>
                <a:cubicBezTo>
                  <a:pt x="225560" y="4216920"/>
                  <a:pt x="217113" y="4209672"/>
                  <a:pt x="208817" y="4205861"/>
                </a:cubicBezTo>
                <a:cubicBezTo>
                  <a:pt x="192221" y="4198236"/>
                  <a:pt x="168374" y="4199344"/>
                  <a:pt x="137268" y="4209182"/>
                </a:cubicBezTo>
                <a:cubicBezTo>
                  <a:pt x="119357" y="4215934"/>
                  <a:pt x="102473" y="4221353"/>
                  <a:pt x="86612" y="4225435"/>
                </a:cubicBezTo>
                <a:cubicBezTo>
                  <a:pt x="70750" y="4229515"/>
                  <a:pt x="53863" y="4234930"/>
                  <a:pt x="35950" y="4241686"/>
                </a:cubicBezTo>
                <a:cubicBezTo>
                  <a:pt x="30619" y="4242183"/>
                  <a:pt x="24462" y="4240987"/>
                  <a:pt x="17485" y="4238095"/>
                </a:cubicBezTo>
                <a:cubicBezTo>
                  <a:pt x="10509" y="4235202"/>
                  <a:pt x="6403" y="4231331"/>
                  <a:pt x="5167" y="4226484"/>
                </a:cubicBezTo>
                <a:cubicBezTo>
                  <a:pt x="964" y="4226440"/>
                  <a:pt x="-677" y="4223088"/>
                  <a:pt x="252" y="4216425"/>
                </a:cubicBezTo>
                <a:cubicBezTo>
                  <a:pt x="1177" y="4209768"/>
                  <a:pt x="1593" y="4203767"/>
                  <a:pt x="1495" y="4198429"/>
                </a:cubicBezTo>
                <a:cubicBezTo>
                  <a:pt x="13365" y="4182208"/>
                  <a:pt x="23903" y="4164979"/>
                  <a:pt x="33112" y="4146729"/>
                </a:cubicBezTo>
                <a:cubicBezTo>
                  <a:pt x="42321" y="4128479"/>
                  <a:pt x="52859" y="4111247"/>
                  <a:pt x="64731" y="4095027"/>
                </a:cubicBezTo>
                <a:cubicBezTo>
                  <a:pt x="84155" y="4084556"/>
                  <a:pt x="108908" y="4078144"/>
                  <a:pt x="138990" y="4075791"/>
                </a:cubicBezTo>
                <a:cubicBezTo>
                  <a:pt x="162506" y="4072111"/>
                  <a:pt x="180602" y="4063734"/>
                  <a:pt x="193288" y="4050660"/>
                </a:cubicBezTo>
                <a:cubicBezTo>
                  <a:pt x="205971" y="4037586"/>
                  <a:pt x="213705" y="4023359"/>
                  <a:pt x="216488" y="4007978"/>
                </a:cubicBezTo>
                <a:cubicBezTo>
                  <a:pt x="224662" y="3955454"/>
                  <a:pt x="243871" y="3914095"/>
                  <a:pt x="274126" y="3883907"/>
                </a:cubicBezTo>
                <a:cubicBezTo>
                  <a:pt x="304380" y="3853713"/>
                  <a:pt x="340235" y="3826995"/>
                  <a:pt x="381693" y="3803744"/>
                </a:cubicBezTo>
                <a:cubicBezTo>
                  <a:pt x="395200" y="3796972"/>
                  <a:pt x="408478" y="3788424"/>
                  <a:pt x="421524" y="3778106"/>
                </a:cubicBezTo>
                <a:cubicBezTo>
                  <a:pt x="434567" y="3767787"/>
                  <a:pt x="447534" y="3756880"/>
                  <a:pt x="460425" y="3745382"/>
                </a:cubicBezTo>
                <a:cubicBezTo>
                  <a:pt x="468866" y="3735068"/>
                  <a:pt x="474202" y="3723957"/>
                  <a:pt x="476425" y="3712052"/>
                </a:cubicBezTo>
                <a:cubicBezTo>
                  <a:pt x="478650" y="3700149"/>
                  <a:pt x="476307" y="3685241"/>
                  <a:pt x="469397" y="3667325"/>
                </a:cubicBezTo>
                <a:cubicBezTo>
                  <a:pt x="464180" y="3662604"/>
                  <a:pt x="460653" y="3657057"/>
                  <a:pt x="458820" y="3650692"/>
                </a:cubicBezTo>
                <a:cubicBezTo>
                  <a:pt x="456986" y="3644325"/>
                  <a:pt x="456129" y="3640834"/>
                  <a:pt x="456247" y="3640216"/>
                </a:cubicBezTo>
                <a:cubicBezTo>
                  <a:pt x="506241" y="3585619"/>
                  <a:pt x="556276" y="3531013"/>
                  <a:pt x="606356" y="3476404"/>
                </a:cubicBezTo>
                <a:cubicBezTo>
                  <a:pt x="606750" y="3476353"/>
                  <a:pt x="608323" y="3476147"/>
                  <a:pt x="611078" y="3475787"/>
                </a:cubicBezTo>
                <a:cubicBezTo>
                  <a:pt x="613829" y="3475426"/>
                  <a:pt x="615402" y="3475220"/>
                  <a:pt x="615794" y="3475169"/>
                </a:cubicBezTo>
                <a:cubicBezTo>
                  <a:pt x="612909" y="3489761"/>
                  <a:pt x="609786" y="3502582"/>
                  <a:pt x="606431" y="3513633"/>
                </a:cubicBezTo>
                <a:cubicBezTo>
                  <a:pt x="603079" y="3524684"/>
                  <a:pt x="599649" y="3535142"/>
                  <a:pt x="596143" y="3545011"/>
                </a:cubicBezTo>
                <a:cubicBezTo>
                  <a:pt x="597129" y="3549488"/>
                  <a:pt x="599063" y="3552036"/>
                  <a:pt x="601943" y="3552662"/>
                </a:cubicBezTo>
                <a:cubicBezTo>
                  <a:pt x="604825" y="3553286"/>
                  <a:pt x="606452" y="3553473"/>
                  <a:pt x="606817" y="3553223"/>
                </a:cubicBezTo>
                <a:cubicBezTo>
                  <a:pt x="624456" y="3541301"/>
                  <a:pt x="642100" y="3529382"/>
                  <a:pt x="659739" y="3517465"/>
                </a:cubicBezTo>
                <a:cubicBezTo>
                  <a:pt x="685853" y="3495421"/>
                  <a:pt x="711456" y="3474049"/>
                  <a:pt x="736546" y="3453345"/>
                </a:cubicBezTo>
                <a:cubicBezTo>
                  <a:pt x="761636" y="3432640"/>
                  <a:pt x="784571" y="3409213"/>
                  <a:pt x="805348" y="3383069"/>
                </a:cubicBezTo>
                <a:cubicBezTo>
                  <a:pt x="824040" y="3362399"/>
                  <a:pt x="840889" y="3341374"/>
                  <a:pt x="855888" y="3319989"/>
                </a:cubicBezTo>
                <a:cubicBezTo>
                  <a:pt x="870887" y="3298604"/>
                  <a:pt x="870290" y="3272653"/>
                  <a:pt x="854094" y="3242141"/>
                </a:cubicBezTo>
                <a:cubicBezTo>
                  <a:pt x="853423" y="3237023"/>
                  <a:pt x="854956" y="3230414"/>
                  <a:pt x="858698" y="3222317"/>
                </a:cubicBezTo>
                <a:cubicBezTo>
                  <a:pt x="862438" y="3214221"/>
                  <a:pt x="868691" y="3206995"/>
                  <a:pt x="877458" y="3200640"/>
                </a:cubicBezTo>
                <a:cubicBezTo>
                  <a:pt x="911448" y="3166948"/>
                  <a:pt x="945288" y="3132100"/>
                  <a:pt x="978974" y="3096098"/>
                </a:cubicBezTo>
                <a:cubicBezTo>
                  <a:pt x="1012664" y="3060100"/>
                  <a:pt x="1046516" y="3025361"/>
                  <a:pt x="1080535" y="2991882"/>
                </a:cubicBezTo>
                <a:cubicBezTo>
                  <a:pt x="1114415" y="2958881"/>
                  <a:pt x="1146519" y="2926078"/>
                  <a:pt x="1176852" y="2893468"/>
                </a:cubicBezTo>
                <a:cubicBezTo>
                  <a:pt x="1207181" y="2860858"/>
                  <a:pt x="1236915" y="2828253"/>
                  <a:pt x="1266048" y="2795651"/>
                </a:cubicBezTo>
                <a:cubicBezTo>
                  <a:pt x="1291008" y="2769387"/>
                  <a:pt x="1303226" y="2746594"/>
                  <a:pt x="1302693" y="2727265"/>
                </a:cubicBezTo>
                <a:cubicBezTo>
                  <a:pt x="1302161" y="2707941"/>
                  <a:pt x="1290472" y="2685879"/>
                  <a:pt x="1267623" y="2661080"/>
                </a:cubicBezTo>
                <a:cubicBezTo>
                  <a:pt x="1243579" y="2630236"/>
                  <a:pt x="1217024" y="2598520"/>
                  <a:pt x="1187956" y="2565939"/>
                </a:cubicBezTo>
                <a:cubicBezTo>
                  <a:pt x="1158886" y="2533356"/>
                  <a:pt x="1132332" y="2501640"/>
                  <a:pt x="1108289" y="2470799"/>
                </a:cubicBezTo>
                <a:cubicBezTo>
                  <a:pt x="1075320" y="2431331"/>
                  <a:pt x="1044037" y="2391037"/>
                  <a:pt x="1014452" y="2349924"/>
                </a:cubicBezTo>
                <a:cubicBezTo>
                  <a:pt x="984864" y="2308809"/>
                  <a:pt x="951535" y="2271186"/>
                  <a:pt x="914461" y="2237051"/>
                </a:cubicBezTo>
                <a:cubicBezTo>
                  <a:pt x="849440" y="2168189"/>
                  <a:pt x="791106" y="2095449"/>
                  <a:pt x="739469" y="2018831"/>
                </a:cubicBezTo>
                <a:cubicBezTo>
                  <a:pt x="687833" y="1942217"/>
                  <a:pt x="633910" y="1866498"/>
                  <a:pt x="577708" y="1791680"/>
                </a:cubicBezTo>
                <a:cubicBezTo>
                  <a:pt x="502553" y="1691352"/>
                  <a:pt x="428591" y="1590266"/>
                  <a:pt x="355825" y="1488426"/>
                </a:cubicBezTo>
                <a:cubicBezTo>
                  <a:pt x="283061" y="1386585"/>
                  <a:pt x="209033" y="1283106"/>
                  <a:pt x="133750" y="1177996"/>
                </a:cubicBezTo>
                <a:cubicBezTo>
                  <a:pt x="122119" y="1160924"/>
                  <a:pt x="113922" y="1144903"/>
                  <a:pt x="109155" y="1129931"/>
                </a:cubicBezTo>
                <a:lnTo>
                  <a:pt x="107107" y="1108523"/>
                </a:lnTo>
                <a:lnTo>
                  <a:pt x="113146" y="1115995"/>
                </a:lnTo>
                <a:cubicBezTo>
                  <a:pt x="124534" y="1129756"/>
                  <a:pt x="136973" y="1144531"/>
                  <a:pt x="151108" y="1161258"/>
                </a:cubicBezTo>
                <a:cubicBezTo>
                  <a:pt x="186199" y="1195353"/>
                  <a:pt x="169749" y="1162164"/>
                  <a:pt x="141025" y="1125264"/>
                </a:cubicBezTo>
                <a:cubicBezTo>
                  <a:pt x="135795" y="1117535"/>
                  <a:pt x="131523" y="1114135"/>
                  <a:pt x="126621" y="1108486"/>
                </a:cubicBezTo>
                <a:lnTo>
                  <a:pt x="108555" y="1078408"/>
                </a:lnTo>
                <a:lnTo>
                  <a:pt x="119272" y="1047625"/>
                </a:lnTo>
                <a:cubicBezTo>
                  <a:pt x="126582" y="1033472"/>
                  <a:pt x="136494" y="1018678"/>
                  <a:pt x="149012" y="1003242"/>
                </a:cubicBezTo>
                <a:cubicBezTo>
                  <a:pt x="160143" y="986787"/>
                  <a:pt x="164456" y="968226"/>
                  <a:pt x="161945" y="947561"/>
                </a:cubicBezTo>
                <a:lnTo>
                  <a:pt x="160826" y="940132"/>
                </a:lnTo>
                <a:lnTo>
                  <a:pt x="166811" y="947448"/>
                </a:lnTo>
                <a:cubicBezTo>
                  <a:pt x="182764" y="958813"/>
                  <a:pt x="177629" y="945951"/>
                  <a:pt x="165857" y="926264"/>
                </a:cubicBezTo>
                <a:lnTo>
                  <a:pt x="156544" y="911744"/>
                </a:lnTo>
                <a:lnTo>
                  <a:pt x="152897" y="887561"/>
                </a:lnTo>
                <a:lnTo>
                  <a:pt x="145717" y="847691"/>
                </a:lnTo>
                <a:lnTo>
                  <a:pt x="369656" y="1150093"/>
                </a:lnTo>
                <a:cubicBezTo>
                  <a:pt x="396524" y="1180362"/>
                  <a:pt x="422103" y="1224274"/>
                  <a:pt x="455601" y="1252687"/>
                </a:cubicBezTo>
                <a:cubicBezTo>
                  <a:pt x="502323" y="1284546"/>
                  <a:pt x="460334" y="1225823"/>
                  <a:pt x="430929" y="1190135"/>
                </a:cubicBezTo>
                <a:cubicBezTo>
                  <a:pt x="388296" y="1125464"/>
                  <a:pt x="339298" y="1063596"/>
                  <a:pt x="294392" y="994453"/>
                </a:cubicBezTo>
                <a:cubicBezTo>
                  <a:pt x="280483" y="966683"/>
                  <a:pt x="319666" y="1019040"/>
                  <a:pt x="331073" y="1034233"/>
                </a:cubicBezTo>
                <a:cubicBezTo>
                  <a:pt x="370256" y="1086591"/>
                  <a:pt x="416071" y="1137092"/>
                  <a:pt x="450517" y="1190775"/>
                </a:cubicBezTo>
                <a:cubicBezTo>
                  <a:pt x="492240" y="1248552"/>
                  <a:pt x="532373" y="1326183"/>
                  <a:pt x="579779" y="1382366"/>
                </a:cubicBezTo>
                <a:cubicBezTo>
                  <a:pt x="629042" y="1445181"/>
                  <a:pt x="571554" y="1353003"/>
                  <a:pt x="548778" y="1315457"/>
                </a:cubicBezTo>
                <a:cubicBezTo>
                  <a:pt x="526002" y="1277912"/>
                  <a:pt x="500422" y="1234003"/>
                  <a:pt x="491290" y="1223280"/>
                </a:cubicBezTo>
                <a:cubicBezTo>
                  <a:pt x="488106" y="1211915"/>
                  <a:pt x="481473" y="1188235"/>
                  <a:pt x="479880" y="1182551"/>
                </a:cubicBezTo>
                <a:cubicBezTo>
                  <a:pt x="469422" y="1167094"/>
                  <a:pt x="461881" y="1162056"/>
                  <a:pt x="452066" y="1152545"/>
                </a:cubicBezTo>
                <a:cubicBezTo>
                  <a:pt x="450476" y="1146864"/>
                  <a:pt x="452064" y="1127009"/>
                  <a:pt x="440392" y="1110870"/>
                </a:cubicBezTo>
                <a:cubicBezTo>
                  <a:pt x="429934" y="1095412"/>
                  <a:pt x="394844" y="1061317"/>
                  <a:pt x="379080" y="1026915"/>
                </a:cubicBezTo>
                <a:cubicBezTo>
                  <a:pt x="351263" y="971372"/>
                  <a:pt x="409393" y="1043961"/>
                  <a:pt x="420117" y="1060366"/>
                </a:cubicBezTo>
                <a:cubicBezTo>
                  <a:pt x="439064" y="1080597"/>
                  <a:pt x="452706" y="1107420"/>
                  <a:pt x="461838" y="1118142"/>
                </a:cubicBezTo>
                <a:cubicBezTo>
                  <a:pt x="469115" y="1122234"/>
                  <a:pt x="481428" y="1118784"/>
                  <a:pt x="490295" y="1128558"/>
                </a:cubicBezTo>
                <a:cubicBezTo>
                  <a:pt x="514424" y="1146317"/>
                  <a:pt x="545718" y="1204012"/>
                  <a:pt x="574388" y="1254399"/>
                </a:cubicBezTo>
                <a:lnTo>
                  <a:pt x="601605" y="1300233"/>
                </a:lnTo>
                <a:lnTo>
                  <a:pt x="600166" y="1298263"/>
                </a:lnTo>
                <a:lnTo>
                  <a:pt x="596849" y="1293585"/>
                </a:lnTo>
                <a:cubicBezTo>
                  <a:pt x="596219" y="1292728"/>
                  <a:pt x="596534" y="1293223"/>
                  <a:pt x="597548" y="1294679"/>
                </a:cubicBezTo>
                <a:lnTo>
                  <a:pt x="600166" y="1298263"/>
                </a:lnTo>
                <a:lnTo>
                  <a:pt x="601824" y="1300600"/>
                </a:lnTo>
                <a:lnTo>
                  <a:pt x="601605" y="1300233"/>
                </a:lnTo>
                <a:lnTo>
                  <a:pt x="610074" y="1311824"/>
                </a:lnTo>
                <a:cubicBezTo>
                  <a:pt x="621414" y="1326779"/>
                  <a:pt x="636117" y="1344623"/>
                  <a:pt x="638504" y="1340379"/>
                </a:cubicBezTo>
                <a:cubicBezTo>
                  <a:pt x="648278" y="1331512"/>
                  <a:pt x="595190" y="1276920"/>
                  <a:pt x="595190" y="1276920"/>
                </a:cubicBezTo>
                <a:cubicBezTo>
                  <a:pt x="548425" y="1201148"/>
                  <a:pt x="506704" y="1143371"/>
                  <a:pt x="461797" y="1074229"/>
                </a:cubicBezTo>
                <a:cubicBezTo>
                  <a:pt x="451073" y="1057825"/>
                  <a:pt x="444439" y="1034144"/>
                  <a:pt x="430531" y="1006374"/>
                </a:cubicBezTo>
                <a:cubicBezTo>
                  <a:pt x="409347" y="974511"/>
                  <a:pt x="393850" y="966594"/>
                  <a:pt x="392901" y="941322"/>
                </a:cubicBezTo>
                <a:cubicBezTo>
                  <a:pt x="394490" y="921468"/>
                  <a:pt x="411539" y="916693"/>
                  <a:pt x="408357" y="905326"/>
                </a:cubicBezTo>
                <a:cubicBezTo>
                  <a:pt x="400130" y="875963"/>
                  <a:pt x="336317" y="804967"/>
                  <a:pt x="314187" y="773370"/>
                </a:cubicBezTo>
                <a:lnTo>
                  <a:pt x="246940" y="678671"/>
                </a:lnTo>
                <a:lnTo>
                  <a:pt x="256172" y="670591"/>
                </a:lnTo>
                <a:lnTo>
                  <a:pt x="284512" y="708006"/>
                </a:lnTo>
                <a:cubicBezTo>
                  <a:pt x="341592" y="784590"/>
                  <a:pt x="400130" y="863195"/>
                  <a:pt x="464892" y="946695"/>
                </a:cubicBezTo>
                <a:cubicBezTo>
                  <a:pt x="475351" y="962150"/>
                  <a:pt x="503810" y="998105"/>
                  <a:pt x="535072" y="1040424"/>
                </a:cubicBezTo>
                <a:cubicBezTo>
                  <a:pt x="545797" y="1056829"/>
                  <a:pt x="630834" y="1178064"/>
                  <a:pt x="591612" y="1107329"/>
                </a:cubicBezTo>
                <a:cubicBezTo>
                  <a:pt x="554662" y="1041065"/>
                  <a:pt x="619426" y="1137335"/>
                  <a:pt x="628293" y="1147108"/>
                </a:cubicBezTo>
                <a:cubicBezTo>
                  <a:pt x="635833" y="1152147"/>
                  <a:pt x="664289" y="1162563"/>
                  <a:pt x="668381" y="1155288"/>
                </a:cubicBezTo>
                <a:cubicBezTo>
                  <a:pt x="666789" y="1149604"/>
                  <a:pt x="572620" y="1017648"/>
                  <a:pt x="561896" y="1001243"/>
                </a:cubicBezTo>
                <a:cubicBezTo>
                  <a:pt x="537528" y="958015"/>
                  <a:pt x="513539" y="919787"/>
                  <a:pt x="498041" y="886334"/>
                </a:cubicBezTo>
                <a:cubicBezTo>
                  <a:pt x="496447" y="880651"/>
                  <a:pt x="497091" y="861062"/>
                  <a:pt x="495497" y="855378"/>
                </a:cubicBezTo>
                <a:cubicBezTo>
                  <a:pt x="474956" y="803928"/>
                  <a:pt x="396594" y="750285"/>
                  <a:pt x="413000" y="739561"/>
                </a:cubicBezTo>
                <a:cubicBezTo>
                  <a:pt x="413000" y="739561"/>
                  <a:pt x="429142" y="753427"/>
                  <a:pt x="443692" y="761609"/>
                </a:cubicBezTo>
                <a:lnTo>
                  <a:pt x="440546" y="762025"/>
                </a:lnTo>
                <a:lnTo>
                  <a:pt x="436417" y="757518"/>
                </a:lnTo>
                <a:cubicBezTo>
                  <a:pt x="437213" y="760360"/>
                  <a:pt x="437612" y="761781"/>
                  <a:pt x="438521" y="762292"/>
                </a:cubicBezTo>
                <a:lnTo>
                  <a:pt x="440546" y="762025"/>
                </a:lnTo>
                <a:lnTo>
                  <a:pt x="448132" y="770308"/>
                </a:lnTo>
                <a:lnTo>
                  <a:pt x="451618" y="777138"/>
                </a:lnTo>
                <a:cubicBezTo>
                  <a:pt x="454503" y="781054"/>
                  <a:pt x="456957" y="783432"/>
                  <a:pt x="456957" y="783432"/>
                </a:cubicBezTo>
                <a:cubicBezTo>
                  <a:pt x="456957" y="783432"/>
                  <a:pt x="474007" y="778656"/>
                  <a:pt x="484087" y="789112"/>
                </a:cubicBezTo>
                <a:cubicBezTo>
                  <a:pt x="507770" y="808016"/>
                  <a:pt x="546992" y="878750"/>
                  <a:pt x="564992" y="899245"/>
                </a:cubicBezTo>
                <a:cubicBezTo>
                  <a:pt x="566584" y="904929"/>
                  <a:pt x="578897" y="901480"/>
                  <a:pt x="586173" y="905570"/>
                </a:cubicBezTo>
                <a:cubicBezTo>
                  <a:pt x="617132" y="928567"/>
                  <a:pt x="650936" y="1001839"/>
                  <a:pt x="680343" y="1037528"/>
                </a:cubicBezTo>
                <a:cubicBezTo>
                  <a:pt x="703384" y="1076020"/>
                  <a:pt x="729608" y="1125879"/>
                  <a:pt x="769475" y="1177024"/>
                </a:cubicBezTo>
                <a:cubicBezTo>
                  <a:pt x="769475" y="1177024"/>
                  <a:pt x="778607" y="1187746"/>
                  <a:pt x="785236" y="1185889"/>
                </a:cubicBezTo>
                <a:cubicBezTo>
                  <a:pt x="791561" y="1164709"/>
                  <a:pt x="714749" y="1072836"/>
                  <a:pt x="702434" y="1050748"/>
                </a:cubicBezTo>
                <a:cubicBezTo>
                  <a:pt x="631966" y="934116"/>
                  <a:pt x="556601" y="823706"/>
                  <a:pt x="478542" y="715074"/>
                </a:cubicBezTo>
                <a:lnTo>
                  <a:pt x="379873" y="581485"/>
                </a:lnTo>
                <a:lnTo>
                  <a:pt x="394766" y="572860"/>
                </a:lnTo>
                <a:lnTo>
                  <a:pt x="397786" y="579487"/>
                </a:lnTo>
                <a:cubicBezTo>
                  <a:pt x="403153" y="586795"/>
                  <a:pt x="409311" y="591454"/>
                  <a:pt x="415790" y="592704"/>
                </a:cubicBezTo>
                <a:cubicBezTo>
                  <a:pt x="435378" y="593345"/>
                  <a:pt x="415790" y="592704"/>
                  <a:pt x="415790" y="592704"/>
                </a:cubicBezTo>
                <a:lnTo>
                  <a:pt x="399224" y="570279"/>
                </a:lnTo>
                <a:lnTo>
                  <a:pt x="424648" y="555557"/>
                </a:lnTo>
                <a:lnTo>
                  <a:pt x="492559" y="640662"/>
                </a:lnTo>
                <a:cubicBezTo>
                  <a:pt x="576911" y="737573"/>
                  <a:pt x="629401" y="855666"/>
                  <a:pt x="719437" y="950985"/>
                </a:cubicBezTo>
                <a:cubicBezTo>
                  <a:pt x="704582" y="923478"/>
                  <a:pt x="676122" y="887526"/>
                  <a:pt x="716895" y="920030"/>
                </a:cubicBezTo>
                <a:cubicBezTo>
                  <a:pt x="734895" y="940526"/>
                  <a:pt x="799393" y="1035846"/>
                  <a:pt x="822431" y="1048802"/>
                </a:cubicBezTo>
                <a:cubicBezTo>
                  <a:pt x="840428" y="1043762"/>
                  <a:pt x="822431" y="1048802"/>
                  <a:pt x="822431" y="1048802"/>
                </a:cubicBezTo>
                <a:cubicBezTo>
                  <a:pt x="787983" y="969581"/>
                  <a:pt x="761760" y="945258"/>
                  <a:pt x="724128" y="880207"/>
                </a:cubicBezTo>
                <a:cubicBezTo>
                  <a:pt x="668497" y="794660"/>
                  <a:pt x="719087" y="862210"/>
                  <a:pt x="749401" y="879257"/>
                </a:cubicBezTo>
                <a:cubicBezTo>
                  <a:pt x="772439" y="892212"/>
                  <a:pt x="723178" y="854935"/>
                  <a:pt x="742767" y="855578"/>
                </a:cubicBezTo>
                <a:cubicBezTo>
                  <a:pt x="762356" y="856220"/>
                  <a:pt x="784490" y="913354"/>
                  <a:pt x="802489" y="933849"/>
                </a:cubicBezTo>
                <a:cubicBezTo>
                  <a:pt x="817347" y="961353"/>
                  <a:pt x="832846" y="994810"/>
                  <a:pt x="858120" y="1019397"/>
                </a:cubicBezTo>
                <a:cubicBezTo>
                  <a:pt x="858120" y="1019397"/>
                  <a:pt x="870434" y="1015947"/>
                  <a:pt x="877709" y="1020037"/>
                </a:cubicBezTo>
                <a:cubicBezTo>
                  <a:pt x="886843" y="1030760"/>
                  <a:pt x="937432" y="1098310"/>
                  <a:pt x="948156" y="1114714"/>
                </a:cubicBezTo>
                <a:cubicBezTo>
                  <a:pt x="1018601" y="1183854"/>
                  <a:pt x="924431" y="1051897"/>
                  <a:pt x="910523" y="1024126"/>
                </a:cubicBezTo>
                <a:cubicBezTo>
                  <a:pt x="877668" y="976123"/>
                  <a:pt x="849209" y="940172"/>
                  <a:pt x="842576" y="916492"/>
                </a:cubicBezTo>
                <a:cubicBezTo>
                  <a:pt x="799903" y="833444"/>
                  <a:pt x="759773" y="781351"/>
                  <a:pt x="718047" y="698038"/>
                </a:cubicBezTo>
                <a:cubicBezTo>
                  <a:pt x="772730" y="758313"/>
                  <a:pt x="803994" y="826169"/>
                  <a:pt x="854585" y="893720"/>
                </a:cubicBezTo>
                <a:cubicBezTo>
                  <a:pt x="876982" y="926263"/>
                  <a:pt x="894073" y="965401"/>
                  <a:pt x="924386" y="982447"/>
                </a:cubicBezTo>
                <a:cubicBezTo>
                  <a:pt x="937345" y="984947"/>
                  <a:pt x="943029" y="983354"/>
                  <a:pt x="952843" y="992864"/>
                </a:cubicBezTo>
                <a:cubicBezTo>
                  <a:pt x="978119" y="1017451"/>
                  <a:pt x="984110" y="1060719"/>
                  <a:pt x="1010976" y="1090988"/>
                </a:cubicBezTo>
                <a:cubicBezTo>
                  <a:pt x="1009383" y="1085306"/>
                  <a:pt x="1036891" y="1070451"/>
                  <a:pt x="1038747" y="1077081"/>
                </a:cubicBezTo>
                <a:cubicBezTo>
                  <a:pt x="1059929" y="1083406"/>
                  <a:pt x="1091238" y="1195174"/>
                  <a:pt x="1122193" y="1192632"/>
                </a:cubicBezTo>
                <a:cubicBezTo>
                  <a:pt x="1109192" y="1146220"/>
                  <a:pt x="1078878" y="1129173"/>
                  <a:pt x="1061521" y="1089089"/>
                </a:cubicBezTo>
                <a:cubicBezTo>
                  <a:pt x="1039388" y="1031955"/>
                  <a:pt x="1012216" y="982361"/>
                  <a:pt x="971442" y="924320"/>
                </a:cubicBezTo>
                <a:cubicBezTo>
                  <a:pt x="911034" y="821724"/>
                  <a:pt x="1057385" y="1026914"/>
                  <a:pt x="1063068" y="1025321"/>
                </a:cubicBezTo>
                <a:lnTo>
                  <a:pt x="1049119" y="953638"/>
                </a:lnTo>
                <a:cubicBezTo>
                  <a:pt x="1054801" y="952045"/>
                  <a:pt x="1103157" y="1033502"/>
                  <a:pt x="1103157" y="1033502"/>
                </a:cubicBezTo>
                <a:cubicBezTo>
                  <a:pt x="1131615" y="1069453"/>
                  <a:pt x="1130973" y="1089042"/>
                  <a:pt x="1157196" y="1113364"/>
                </a:cubicBezTo>
                <a:cubicBezTo>
                  <a:pt x="1157196" y="1113364"/>
                  <a:pt x="1174247" y="1108589"/>
                  <a:pt x="1157196" y="1113364"/>
                </a:cubicBezTo>
                <a:cubicBezTo>
                  <a:pt x="1150562" y="1089684"/>
                  <a:pt x="1094931" y="1004138"/>
                  <a:pt x="1100614" y="1002546"/>
                </a:cubicBezTo>
                <a:cubicBezTo>
                  <a:pt x="1106299" y="1000955"/>
                  <a:pt x="1174243" y="1083052"/>
                  <a:pt x="1124295" y="995913"/>
                </a:cubicBezTo>
                <a:cubicBezTo>
                  <a:pt x="1093939" y="934952"/>
                  <a:pt x="1040850" y="880362"/>
                  <a:pt x="1022543" y="815004"/>
                </a:cubicBezTo>
                <a:cubicBezTo>
                  <a:pt x="1019359" y="803638"/>
                  <a:pt x="1080672" y="862056"/>
                  <a:pt x="1075899" y="870543"/>
                </a:cubicBezTo>
                <a:cubicBezTo>
                  <a:pt x="1084764" y="854781"/>
                  <a:pt x="995635" y="740822"/>
                  <a:pt x="984910" y="724417"/>
                </a:cubicBezTo>
                <a:cubicBezTo>
                  <a:pt x="963574" y="682892"/>
                  <a:pt x="940817" y="641766"/>
                  <a:pt x="915729" y="600527"/>
                </a:cubicBezTo>
                <a:lnTo>
                  <a:pt x="833725" y="477692"/>
                </a:lnTo>
                <a:lnTo>
                  <a:pt x="840594" y="481963"/>
                </a:lnTo>
                <a:lnTo>
                  <a:pt x="854374" y="479933"/>
                </a:lnTo>
                <a:lnTo>
                  <a:pt x="876524" y="510252"/>
                </a:lnTo>
                <a:cubicBezTo>
                  <a:pt x="943408" y="604521"/>
                  <a:pt x="1010956" y="704352"/>
                  <a:pt x="1075587" y="800146"/>
                </a:cubicBezTo>
                <a:cubicBezTo>
                  <a:pt x="1096772" y="832008"/>
                  <a:pt x="1153614" y="918237"/>
                  <a:pt x="1115719" y="852239"/>
                </a:cubicBezTo>
                <a:cubicBezTo>
                  <a:pt x="1085361" y="791279"/>
                  <a:pt x="1130534" y="861368"/>
                  <a:pt x="1147623" y="874968"/>
                </a:cubicBezTo>
                <a:cubicBezTo>
                  <a:pt x="1146031" y="869286"/>
                  <a:pt x="1144441" y="863602"/>
                  <a:pt x="1142848" y="857919"/>
                </a:cubicBezTo>
                <a:cubicBezTo>
                  <a:pt x="1144441" y="863602"/>
                  <a:pt x="1149815" y="817150"/>
                  <a:pt x="1156447" y="815291"/>
                </a:cubicBezTo>
                <a:cubicBezTo>
                  <a:pt x="1167812" y="812108"/>
                  <a:pt x="1239852" y="912468"/>
                  <a:pt x="1250576" y="928873"/>
                </a:cubicBezTo>
                <a:cubicBezTo>
                  <a:pt x="1303021" y="977517"/>
                  <a:pt x="1183271" y="801650"/>
                  <a:pt x="1195585" y="798200"/>
                </a:cubicBezTo>
                <a:cubicBezTo>
                  <a:pt x="1205360" y="789333"/>
                  <a:pt x="1279937" y="895110"/>
                  <a:pt x="1243898" y="835742"/>
                </a:cubicBezTo>
                <a:cubicBezTo>
                  <a:pt x="1214491" y="774517"/>
                  <a:pt x="1173410" y="697152"/>
                  <a:pt x="1128239" y="627063"/>
                </a:cubicBezTo>
                <a:cubicBezTo>
                  <a:pt x="1116186" y="605922"/>
                  <a:pt x="1061241" y="544700"/>
                  <a:pt x="1045740" y="511245"/>
                </a:cubicBezTo>
                <a:cubicBezTo>
                  <a:pt x="1026790" y="465478"/>
                  <a:pt x="1091555" y="561747"/>
                  <a:pt x="1100421" y="571521"/>
                </a:cubicBezTo>
                <a:cubicBezTo>
                  <a:pt x="1163594" y="662107"/>
                  <a:pt x="1178143" y="670290"/>
                  <a:pt x="1251128" y="770384"/>
                </a:cubicBezTo>
                <a:cubicBezTo>
                  <a:pt x="1270721" y="796562"/>
                  <a:pt x="1283985" y="818384"/>
                  <a:pt x="1301985" y="838881"/>
                </a:cubicBezTo>
                <a:cubicBezTo>
                  <a:pt x="1345941" y="882750"/>
                  <a:pt x="1288718" y="791521"/>
                  <a:pt x="1276402" y="769432"/>
                </a:cubicBezTo>
                <a:cubicBezTo>
                  <a:pt x="1254270" y="737836"/>
                  <a:pt x="1221720" y="709158"/>
                  <a:pt x="1237179" y="698698"/>
                </a:cubicBezTo>
                <a:cubicBezTo>
                  <a:pt x="1231495" y="700290"/>
                  <a:pt x="1290267" y="753290"/>
                  <a:pt x="1307358" y="766891"/>
                </a:cubicBezTo>
                <a:cubicBezTo>
                  <a:pt x="1307358" y="766891"/>
                  <a:pt x="1324715" y="806975"/>
                  <a:pt x="1331041" y="785795"/>
                </a:cubicBezTo>
                <a:cubicBezTo>
                  <a:pt x="1331041" y="785795"/>
                  <a:pt x="1311448" y="759615"/>
                  <a:pt x="1300989" y="744158"/>
                </a:cubicBezTo>
                <a:cubicBezTo>
                  <a:pt x="1310498" y="734345"/>
                  <a:pt x="1320274" y="725476"/>
                  <a:pt x="1320274" y="725476"/>
                </a:cubicBezTo>
                <a:cubicBezTo>
                  <a:pt x="1317090" y="714110"/>
                  <a:pt x="1279499" y="667436"/>
                  <a:pt x="1272866" y="643756"/>
                </a:cubicBezTo>
                <a:cubicBezTo>
                  <a:pt x="1272866" y="643756"/>
                  <a:pt x="1263049" y="608709"/>
                  <a:pt x="1293101" y="650347"/>
                </a:cubicBezTo>
                <a:cubicBezTo>
                  <a:pt x="1315495" y="682889"/>
                  <a:pt x="1290865" y="664251"/>
                  <a:pt x="1313904" y="677207"/>
                </a:cubicBezTo>
                <a:cubicBezTo>
                  <a:pt x="1309963" y="674990"/>
                  <a:pt x="1307933" y="672304"/>
                  <a:pt x="1307308" y="669558"/>
                </a:cubicBezTo>
                <a:lnTo>
                  <a:pt x="1308599" y="663914"/>
                </a:lnTo>
                <a:lnTo>
                  <a:pt x="1310296" y="668781"/>
                </a:lnTo>
                <a:cubicBezTo>
                  <a:pt x="1315266" y="677731"/>
                  <a:pt x="1320831" y="686598"/>
                  <a:pt x="1326981" y="695392"/>
                </a:cubicBezTo>
                <a:cubicBezTo>
                  <a:pt x="1337407" y="703223"/>
                  <a:pt x="1345912" y="710105"/>
                  <a:pt x="1352488" y="716044"/>
                </a:cubicBezTo>
                <a:cubicBezTo>
                  <a:pt x="1359065" y="721981"/>
                  <a:pt x="1365207" y="729173"/>
                  <a:pt x="1370914" y="737624"/>
                </a:cubicBezTo>
                <a:lnTo>
                  <a:pt x="1375297" y="732647"/>
                </a:lnTo>
                <a:lnTo>
                  <a:pt x="1376912" y="734957"/>
                </a:lnTo>
                <a:cubicBezTo>
                  <a:pt x="1383794" y="744139"/>
                  <a:pt x="1388989" y="750153"/>
                  <a:pt x="1390411" y="749756"/>
                </a:cubicBezTo>
                <a:cubicBezTo>
                  <a:pt x="1392693" y="746051"/>
                  <a:pt x="1390416" y="738836"/>
                  <a:pt x="1385668" y="729919"/>
                </a:cubicBezTo>
                <a:lnTo>
                  <a:pt x="1383746" y="726968"/>
                </a:lnTo>
                <a:lnTo>
                  <a:pt x="1388557" y="725717"/>
                </a:lnTo>
                <a:cubicBezTo>
                  <a:pt x="1381586" y="707634"/>
                  <a:pt x="1374263" y="691397"/>
                  <a:pt x="1366577" y="677008"/>
                </a:cubicBezTo>
                <a:cubicBezTo>
                  <a:pt x="1358891" y="662617"/>
                  <a:pt x="1349514" y="649050"/>
                  <a:pt x="1338444" y="636301"/>
                </a:cubicBezTo>
                <a:lnTo>
                  <a:pt x="1333554" y="613593"/>
                </a:lnTo>
                <a:lnTo>
                  <a:pt x="1334094" y="614347"/>
                </a:lnTo>
                <a:cubicBezTo>
                  <a:pt x="1326817" y="610256"/>
                  <a:pt x="1379000" y="683489"/>
                  <a:pt x="1383091" y="676214"/>
                </a:cubicBezTo>
                <a:cubicBezTo>
                  <a:pt x="1387183" y="668938"/>
                  <a:pt x="1371854" y="647950"/>
                  <a:pt x="1353133" y="623059"/>
                </a:cubicBezTo>
                <a:lnTo>
                  <a:pt x="1331869" y="594054"/>
                </a:lnTo>
                <a:lnTo>
                  <a:pt x="1340100" y="566504"/>
                </a:lnTo>
                <a:lnTo>
                  <a:pt x="1344345" y="559928"/>
                </a:lnTo>
                <a:lnTo>
                  <a:pt x="1374824" y="602938"/>
                </a:lnTo>
                <a:cubicBezTo>
                  <a:pt x="1402639" y="645712"/>
                  <a:pt x="1378072" y="608156"/>
                  <a:pt x="1356780" y="571345"/>
                </a:cubicBezTo>
                <a:lnTo>
                  <a:pt x="1347644" y="554819"/>
                </a:lnTo>
                <a:lnTo>
                  <a:pt x="1356000" y="541870"/>
                </a:lnTo>
                <a:lnTo>
                  <a:pt x="1358374" y="544212"/>
                </a:lnTo>
                <a:cubicBezTo>
                  <a:pt x="1368832" y="559669"/>
                  <a:pt x="1394413" y="603578"/>
                  <a:pt x="1416239" y="615853"/>
                </a:cubicBezTo>
                <a:cubicBezTo>
                  <a:pt x="1440869" y="634491"/>
                  <a:pt x="1397553" y="571032"/>
                  <a:pt x="1376371" y="539170"/>
                </a:cubicBezTo>
                <a:lnTo>
                  <a:pt x="1366583" y="525475"/>
                </a:lnTo>
                <a:lnTo>
                  <a:pt x="1379012" y="506219"/>
                </a:lnTo>
                <a:cubicBezTo>
                  <a:pt x="1388023" y="491042"/>
                  <a:pt x="1403425" y="483427"/>
                  <a:pt x="1425221" y="483371"/>
                </a:cubicBezTo>
                <a:cubicBezTo>
                  <a:pt x="1447017" y="483315"/>
                  <a:pt x="1466632" y="489545"/>
                  <a:pt x="1484072" y="502056"/>
                </a:cubicBezTo>
                <a:cubicBezTo>
                  <a:pt x="1510928" y="522335"/>
                  <a:pt x="1537272" y="543276"/>
                  <a:pt x="1563105" y="564889"/>
                </a:cubicBezTo>
                <a:cubicBezTo>
                  <a:pt x="1588940" y="586499"/>
                  <a:pt x="1613232" y="610109"/>
                  <a:pt x="1635990" y="635723"/>
                </a:cubicBezTo>
                <a:cubicBezTo>
                  <a:pt x="1671023" y="678721"/>
                  <a:pt x="1708853" y="720155"/>
                  <a:pt x="1749476" y="760024"/>
                </a:cubicBezTo>
                <a:cubicBezTo>
                  <a:pt x="1790102" y="799889"/>
                  <a:pt x="1830288" y="841013"/>
                  <a:pt x="1870044" y="883398"/>
                </a:cubicBezTo>
                <a:cubicBezTo>
                  <a:pt x="1921703" y="938815"/>
                  <a:pt x="1974625" y="994667"/>
                  <a:pt x="2028799" y="1050955"/>
                </a:cubicBezTo>
                <a:cubicBezTo>
                  <a:pt x="2082974" y="1107246"/>
                  <a:pt x="2131484" y="1166072"/>
                  <a:pt x="2174325" y="1227447"/>
                </a:cubicBezTo>
                <a:cubicBezTo>
                  <a:pt x="2230170" y="1287315"/>
                  <a:pt x="2286018" y="1347184"/>
                  <a:pt x="2341862" y="1407052"/>
                </a:cubicBezTo>
                <a:cubicBezTo>
                  <a:pt x="2364616" y="1432663"/>
                  <a:pt x="2388911" y="1456278"/>
                  <a:pt x="2414742" y="1477888"/>
                </a:cubicBezTo>
                <a:cubicBezTo>
                  <a:pt x="2440574" y="1499497"/>
                  <a:pt x="2466919" y="1520440"/>
                  <a:pt x="2493775" y="1540716"/>
                </a:cubicBezTo>
                <a:cubicBezTo>
                  <a:pt x="2510002" y="1551589"/>
                  <a:pt x="2526093" y="1552283"/>
                  <a:pt x="2542052" y="1542793"/>
                </a:cubicBezTo>
                <a:cubicBezTo>
                  <a:pt x="2558011" y="1533305"/>
                  <a:pt x="2572557" y="1522203"/>
                  <a:pt x="2585695" y="1509480"/>
                </a:cubicBezTo>
                <a:cubicBezTo>
                  <a:pt x="2648597" y="1443058"/>
                  <a:pt x="2710244" y="1376198"/>
                  <a:pt x="2770635" y="1308903"/>
                </a:cubicBezTo>
                <a:lnTo>
                  <a:pt x="2938000" y="1134669"/>
                </a:lnTo>
                <a:lnTo>
                  <a:pt x="2937952" y="1133789"/>
                </a:lnTo>
                <a:lnTo>
                  <a:pt x="2937384" y="1133266"/>
                </a:lnTo>
                <a:lnTo>
                  <a:pt x="2941387" y="1131141"/>
                </a:lnTo>
                <a:lnTo>
                  <a:pt x="2956508" y="1115400"/>
                </a:lnTo>
                <a:cubicBezTo>
                  <a:pt x="3015607" y="1050473"/>
                  <a:pt x="3078713" y="988620"/>
                  <a:pt x="3145818" y="929844"/>
                </a:cubicBezTo>
                <a:cubicBezTo>
                  <a:pt x="3212924" y="871067"/>
                  <a:pt x="3281363" y="813314"/>
                  <a:pt x="3351141" y="756587"/>
                </a:cubicBezTo>
                <a:cubicBezTo>
                  <a:pt x="3394552" y="726108"/>
                  <a:pt x="3434393" y="691295"/>
                  <a:pt x="3470671" y="652154"/>
                </a:cubicBezTo>
                <a:cubicBezTo>
                  <a:pt x="3506947" y="613010"/>
                  <a:pt x="3543814" y="573789"/>
                  <a:pt x="3581270" y="534494"/>
                </a:cubicBezTo>
                <a:cubicBezTo>
                  <a:pt x="3598241" y="517475"/>
                  <a:pt x="3618039" y="503686"/>
                  <a:pt x="3640657" y="493121"/>
                </a:cubicBezTo>
                <a:lnTo>
                  <a:pt x="3664304" y="485527"/>
                </a:lnTo>
                <a:lnTo>
                  <a:pt x="3672177" y="477809"/>
                </a:lnTo>
                <a:cubicBezTo>
                  <a:pt x="3675005" y="475202"/>
                  <a:pt x="3677107" y="473482"/>
                  <a:pt x="3677678" y="473450"/>
                </a:cubicBezTo>
                <a:cubicBezTo>
                  <a:pt x="3704983" y="449018"/>
                  <a:pt x="3750649" y="418066"/>
                  <a:pt x="3775616" y="399722"/>
                </a:cubicBezTo>
                <a:cubicBezTo>
                  <a:pt x="3825551" y="363035"/>
                  <a:pt x="3861845" y="335354"/>
                  <a:pt x="3912463" y="304128"/>
                </a:cubicBezTo>
                <a:cubicBezTo>
                  <a:pt x="3934707" y="290060"/>
                  <a:pt x="3956271" y="277120"/>
                  <a:pt x="3977509" y="264834"/>
                </a:cubicBezTo>
                <a:lnTo>
                  <a:pt x="4024351" y="238574"/>
                </a:lnTo>
                <a:lnTo>
                  <a:pt x="4020484" y="241885"/>
                </a:lnTo>
                <a:cubicBezTo>
                  <a:pt x="4010904" y="249149"/>
                  <a:pt x="3998330" y="257552"/>
                  <a:pt x="3987467" y="265803"/>
                </a:cubicBezTo>
                <a:lnTo>
                  <a:pt x="3984432" y="268350"/>
                </a:lnTo>
                <a:lnTo>
                  <a:pt x="3965497" y="278979"/>
                </a:lnTo>
                <a:cubicBezTo>
                  <a:pt x="3944795" y="291107"/>
                  <a:pt x="3924749" y="303448"/>
                  <a:pt x="3905859" y="315954"/>
                </a:cubicBezTo>
                <a:cubicBezTo>
                  <a:pt x="3863571" y="342363"/>
                  <a:pt x="3823765" y="372187"/>
                  <a:pt x="3784304" y="403081"/>
                </a:cubicBezTo>
                <a:lnTo>
                  <a:pt x="3684999" y="480829"/>
                </a:lnTo>
                <a:lnTo>
                  <a:pt x="3717909" y="478205"/>
                </a:lnTo>
                <a:lnTo>
                  <a:pt x="3729580" y="478546"/>
                </a:lnTo>
                <a:lnTo>
                  <a:pt x="3777819" y="439483"/>
                </a:lnTo>
                <a:lnTo>
                  <a:pt x="3787253" y="432990"/>
                </a:lnTo>
                <a:lnTo>
                  <a:pt x="3788476" y="430571"/>
                </a:lnTo>
                <a:lnTo>
                  <a:pt x="3808229" y="408432"/>
                </a:lnTo>
                <a:lnTo>
                  <a:pt x="3790976" y="421793"/>
                </a:lnTo>
                <a:cubicBezTo>
                  <a:pt x="3794279" y="415880"/>
                  <a:pt x="3799378" y="411357"/>
                  <a:pt x="3805086" y="407488"/>
                </a:cubicBezTo>
                <a:lnTo>
                  <a:pt x="3813410" y="402624"/>
                </a:lnTo>
                <a:lnTo>
                  <a:pt x="3818168" y="397291"/>
                </a:lnTo>
                <a:lnTo>
                  <a:pt x="3833342" y="388062"/>
                </a:lnTo>
                <a:lnTo>
                  <a:pt x="3833336" y="388046"/>
                </a:lnTo>
                <a:cubicBezTo>
                  <a:pt x="3833539" y="386544"/>
                  <a:pt x="3834030" y="385028"/>
                  <a:pt x="3834030" y="385028"/>
                </a:cubicBezTo>
                <a:lnTo>
                  <a:pt x="3835623" y="386675"/>
                </a:lnTo>
                <a:lnTo>
                  <a:pt x="3872217" y="364418"/>
                </a:lnTo>
                <a:lnTo>
                  <a:pt x="3906421" y="350973"/>
                </a:lnTo>
                <a:lnTo>
                  <a:pt x="3938804" y="328685"/>
                </a:lnTo>
                <a:cubicBezTo>
                  <a:pt x="3994531" y="293968"/>
                  <a:pt x="4051829" y="260883"/>
                  <a:pt x="4109217" y="227679"/>
                </a:cubicBezTo>
                <a:cubicBezTo>
                  <a:pt x="4128188" y="218376"/>
                  <a:pt x="4147317" y="211902"/>
                  <a:pt x="4163335" y="201667"/>
                </a:cubicBezTo>
                <a:lnTo>
                  <a:pt x="4175974" y="191691"/>
                </a:lnTo>
                <a:lnTo>
                  <a:pt x="4176691" y="192081"/>
                </a:lnTo>
                <a:cubicBezTo>
                  <a:pt x="4177644" y="192028"/>
                  <a:pt x="4178272" y="191306"/>
                  <a:pt x="4178196" y="189935"/>
                </a:cubicBezTo>
                <a:lnTo>
                  <a:pt x="4175974" y="191691"/>
                </a:lnTo>
                <a:lnTo>
                  <a:pt x="4173245" y="190210"/>
                </a:lnTo>
                <a:cubicBezTo>
                  <a:pt x="4193944" y="177603"/>
                  <a:pt x="4216777" y="162126"/>
                  <a:pt x="4216625" y="159386"/>
                </a:cubicBezTo>
                <a:cubicBezTo>
                  <a:pt x="4216777" y="162126"/>
                  <a:pt x="4204969" y="162780"/>
                  <a:pt x="4204969" y="162780"/>
                </a:cubicBezTo>
                <a:cubicBezTo>
                  <a:pt x="4198112" y="163160"/>
                  <a:pt x="4204666" y="157297"/>
                  <a:pt x="4195141" y="157824"/>
                </a:cubicBezTo>
                <a:cubicBezTo>
                  <a:pt x="4188437" y="160947"/>
                  <a:pt x="4169871" y="170684"/>
                  <a:pt x="4156079" y="176949"/>
                </a:cubicBezTo>
                <a:cubicBezTo>
                  <a:pt x="4135926" y="187348"/>
                  <a:pt x="4114933" y="198108"/>
                  <a:pt x="4093600" y="209182"/>
                </a:cubicBezTo>
                <a:lnTo>
                  <a:pt x="4039701" y="237674"/>
                </a:lnTo>
                <a:lnTo>
                  <a:pt x="4052408" y="229273"/>
                </a:lnTo>
                <a:cubicBezTo>
                  <a:pt x="4075646" y="215952"/>
                  <a:pt x="4099247" y="203988"/>
                  <a:pt x="4122308" y="192625"/>
                </a:cubicBezTo>
                <a:cubicBezTo>
                  <a:pt x="4168456" y="170357"/>
                  <a:pt x="4216408" y="139280"/>
                  <a:pt x="4265045" y="113665"/>
                </a:cubicBezTo>
                <a:cubicBezTo>
                  <a:pt x="4291471" y="100970"/>
                  <a:pt x="4317378" y="87502"/>
                  <a:pt x="4342463" y="74768"/>
                </a:cubicBezTo>
                <a:cubicBezTo>
                  <a:pt x="4367550" y="62032"/>
                  <a:pt x="4391817" y="50030"/>
                  <a:pt x="4414967" y="40267"/>
                </a:cubicBezTo>
                <a:cubicBezTo>
                  <a:pt x="4389467" y="55890"/>
                  <a:pt x="4359752" y="71288"/>
                  <a:pt x="4331814" y="84297"/>
                </a:cubicBezTo>
                <a:lnTo>
                  <a:pt x="4304410" y="100024"/>
                </a:lnTo>
                <a:cubicBezTo>
                  <a:pt x="4304739" y="105965"/>
                  <a:pt x="4327876" y="95975"/>
                  <a:pt x="4332295" y="92980"/>
                </a:cubicBezTo>
                <a:cubicBezTo>
                  <a:pt x="4394874" y="63843"/>
                  <a:pt x="4463526" y="20158"/>
                  <a:pt x="4521254" y="0"/>
                </a:cubicBezTo>
                <a:close/>
              </a:path>
            </a:pathLst>
          </a:custGeom>
        </p:spPr>
        <p:txBody>
          <a:bodyPr wrap="square">
            <a:noAutofit/>
          </a:bodyPr>
          <a:lstStyle>
            <a:lvl1pPr>
              <a:defRPr sz="1500">
                <a:solidFill>
                  <a:srgbClr val="00B0F0"/>
                </a:solidFill>
              </a:defRPr>
            </a:lvl1pPr>
          </a:lstStyle>
          <a:p>
            <a:r>
              <a:rPr lang="en-US" smtClean="0"/>
              <a:t>Click icon to add picture</a:t>
            </a:r>
            <a:endParaRPr lang="id-ID"/>
          </a:p>
        </p:txBody>
      </p:sp>
    </p:spTree>
    <p:extLst>
      <p:ext uri="{BB962C8B-B14F-4D97-AF65-F5344CB8AC3E}">
        <p14:creationId xmlns:p14="http://schemas.microsoft.com/office/powerpoint/2010/main" val="353499238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663573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43578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Freeform 10"/>
          <p:cNvSpPr>
            <a:spLocks noGrp="1"/>
          </p:cNvSpPr>
          <p:nvPr>
            <p:ph type="pic" sz="quarter" idx="11"/>
          </p:nvPr>
        </p:nvSpPr>
        <p:spPr>
          <a:xfrm>
            <a:off x="970452" y="1418089"/>
            <a:ext cx="4267200" cy="4315054"/>
          </a:xfrm>
          <a:custGeom>
            <a:avLst/>
            <a:gdLst>
              <a:gd name="connsiteX0" fmla="*/ 0 w 4267200"/>
              <a:gd name="connsiteY0" fmla="*/ 0 h 4315054"/>
              <a:gd name="connsiteX1" fmla="*/ 4267200 w 4267200"/>
              <a:gd name="connsiteY1" fmla="*/ 0 h 4315054"/>
              <a:gd name="connsiteX2" fmla="*/ 4267200 w 4267200"/>
              <a:gd name="connsiteY2" fmla="*/ 4315054 h 4315054"/>
              <a:gd name="connsiteX3" fmla="*/ 0 w 4267200"/>
              <a:gd name="connsiteY3" fmla="*/ 4315054 h 4315054"/>
            </a:gdLst>
            <a:ahLst/>
            <a:cxnLst>
              <a:cxn ang="0">
                <a:pos x="connsiteX0" y="connsiteY0"/>
              </a:cxn>
              <a:cxn ang="0">
                <a:pos x="connsiteX1" y="connsiteY1"/>
              </a:cxn>
              <a:cxn ang="0">
                <a:pos x="connsiteX2" y="connsiteY2"/>
              </a:cxn>
              <a:cxn ang="0">
                <a:pos x="connsiteX3" y="connsiteY3"/>
              </a:cxn>
            </a:cxnLst>
            <a:rect l="l" t="t" r="r" b="b"/>
            <a:pathLst>
              <a:path w="4267200" h="4315054">
                <a:moveTo>
                  <a:pt x="0" y="0"/>
                </a:moveTo>
                <a:lnTo>
                  <a:pt x="4267200" y="0"/>
                </a:lnTo>
                <a:lnTo>
                  <a:pt x="4267200" y="4315054"/>
                </a:lnTo>
                <a:lnTo>
                  <a:pt x="0" y="4315054"/>
                </a:lnTo>
                <a:close/>
              </a:path>
            </a:pathLst>
          </a:custGeom>
        </p:spPr>
        <p:txBody>
          <a:bodyPr wrap="square">
            <a:noAutofit/>
          </a:bodyPr>
          <a:lstStyle/>
          <a:p>
            <a:endParaRPr lang="en-US"/>
          </a:p>
        </p:txBody>
      </p:sp>
      <p:sp>
        <p:nvSpPr>
          <p:cNvPr id="7" name="Picture Placeholder 6"/>
          <p:cNvSpPr>
            <a:spLocks noGrp="1"/>
          </p:cNvSpPr>
          <p:nvPr>
            <p:ph type="pic" sz="quarter" idx="10"/>
          </p:nvPr>
        </p:nvSpPr>
        <p:spPr>
          <a:xfrm>
            <a:off x="0" y="0"/>
            <a:ext cx="12192000" cy="3441700"/>
          </a:xfrm>
          <a:prstGeom prst="rect">
            <a:avLst/>
          </a:prstGeom>
        </p:spPr>
        <p:txBody>
          <a:bodyPr/>
          <a:lstStyle/>
          <a:p>
            <a:endParaRPr lang="id-ID"/>
          </a:p>
        </p:txBody>
      </p:sp>
    </p:spTree>
    <p:extLst>
      <p:ext uri="{BB962C8B-B14F-4D97-AF65-F5344CB8AC3E}">
        <p14:creationId xmlns:p14="http://schemas.microsoft.com/office/powerpoint/2010/main" val="205783501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Picture Placeholder 9"/>
          <p:cNvSpPr>
            <a:spLocks noGrp="1"/>
          </p:cNvSpPr>
          <p:nvPr>
            <p:ph type="pic" sz="quarter" idx="11"/>
          </p:nvPr>
        </p:nvSpPr>
        <p:spPr>
          <a:xfrm>
            <a:off x="0" y="0"/>
            <a:ext cx="12282488" cy="3495676"/>
          </a:xfrm>
          <a:custGeom>
            <a:avLst/>
            <a:gdLst>
              <a:gd name="connsiteX0" fmla="*/ 0 w 12282488"/>
              <a:gd name="connsiteY0" fmla="*/ 0 h 3495676"/>
              <a:gd name="connsiteX1" fmla="*/ 12270504 w 12282488"/>
              <a:gd name="connsiteY1" fmla="*/ 0 h 3495676"/>
              <a:gd name="connsiteX2" fmla="*/ 12282488 w 12282488"/>
              <a:gd name="connsiteY2" fmla="*/ 3495676 h 3495676"/>
              <a:gd name="connsiteX3" fmla="*/ 9062064 w 12282488"/>
              <a:gd name="connsiteY3" fmla="*/ 2798282 h 3495676"/>
              <a:gd name="connsiteX4" fmla="*/ 9062064 w 12282488"/>
              <a:gd name="connsiteY4" fmla="*/ 3495676 h 3495676"/>
              <a:gd name="connsiteX5" fmla="*/ 6109838 w 12282488"/>
              <a:gd name="connsiteY5" fmla="*/ 2856329 h 3495676"/>
              <a:gd name="connsiteX6" fmla="*/ 6109838 w 12282488"/>
              <a:gd name="connsiteY6" fmla="*/ 3495676 h 3495676"/>
              <a:gd name="connsiteX7" fmla="*/ 2993552 w 12282488"/>
              <a:gd name="connsiteY7" fmla="*/ 2821087 h 3495676"/>
              <a:gd name="connsiteX8" fmla="*/ 2993552 w 12282488"/>
              <a:gd name="connsiteY8" fmla="*/ 3495676 h 3495676"/>
              <a:gd name="connsiteX9" fmla="*/ 0 w 12282488"/>
              <a:gd name="connsiteY9" fmla="*/ 2847622 h 34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82488" h="3495676">
                <a:moveTo>
                  <a:pt x="0" y="0"/>
                </a:moveTo>
                <a:lnTo>
                  <a:pt x="12270504" y="0"/>
                </a:lnTo>
                <a:cubicBezTo>
                  <a:pt x="12274636" y="1164673"/>
                  <a:pt x="12282488" y="2319809"/>
                  <a:pt x="12282488" y="3495676"/>
                </a:cubicBezTo>
                <a:lnTo>
                  <a:pt x="9062064" y="2798282"/>
                </a:lnTo>
                <a:lnTo>
                  <a:pt x="9062064" y="3495676"/>
                </a:lnTo>
                <a:lnTo>
                  <a:pt x="6109838" y="2856329"/>
                </a:lnTo>
                <a:lnTo>
                  <a:pt x="6109838" y="3495676"/>
                </a:lnTo>
                <a:lnTo>
                  <a:pt x="2993552" y="2821087"/>
                </a:lnTo>
                <a:lnTo>
                  <a:pt x="2993552" y="3495676"/>
                </a:lnTo>
                <a:lnTo>
                  <a:pt x="0" y="2847622"/>
                </a:lnTo>
                <a:close/>
              </a:path>
            </a:pathLst>
          </a:custGeom>
          <a:ln>
            <a:noFill/>
          </a:ln>
          <a:effectLst/>
        </p:spPr>
        <p:txBody>
          <a:bodyPr wrap="square">
            <a:noAutofit/>
          </a:bodyPr>
          <a:lstStyle>
            <a:lvl1pPr>
              <a:defRPr sz="1500">
                <a:solidFill>
                  <a:srgbClr val="00B0F0"/>
                </a:solidFill>
              </a:defRPr>
            </a:lvl1pPr>
          </a:lstStyle>
          <a:p>
            <a:r>
              <a:rPr lang="en-US" smtClean="0"/>
              <a:t>Click icon to add picture</a:t>
            </a:r>
            <a:endParaRPr lang="id-ID"/>
          </a:p>
        </p:txBody>
      </p:sp>
    </p:spTree>
    <p:extLst>
      <p:ext uri="{BB962C8B-B14F-4D97-AF65-F5344CB8AC3E}">
        <p14:creationId xmlns:p14="http://schemas.microsoft.com/office/powerpoint/2010/main" val="241566641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Picture Placeholder 19"/>
          <p:cNvSpPr>
            <a:spLocks noGrp="1"/>
          </p:cNvSpPr>
          <p:nvPr>
            <p:ph type="pic" sz="quarter" idx="11"/>
          </p:nvPr>
        </p:nvSpPr>
        <p:spPr>
          <a:xfrm>
            <a:off x="0" y="1"/>
            <a:ext cx="7252793" cy="6858000"/>
          </a:xfrm>
          <a:custGeom>
            <a:avLst/>
            <a:gdLst>
              <a:gd name="connsiteX0" fmla="*/ 0 w 7252793"/>
              <a:gd name="connsiteY0" fmla="*/ 1 h 6858000"/>
              <a:gd name="connsiteX1" fmla="*/ 2831137 w 7252793"/>
              <a:gd name="connsiteY1" fmla="*/ 1 h 6858000"/>
              <a:gd name="connsiteX2" fmla="*/ 0 w 7252793"/>
              <a:gd name="connsiteY2" fmla="*/ 5228345 h 6858000"/>
              <a:gd name="connsiteX3" fmla="*/ 3024401 w 7252793"/>
              <a:gd name="connsiteY3" fmla="*/ 1 h 6858000"/>
              <a:gd name="connsiteX4" fmla="*/ 5369588 w 7252793"/>
              <a:gd name="connsiteY4" fmla="*/ 1 h 6858000"/>
              <a:gd name="connsiteX5" fmla="*/ 1655996 w 7252793"/>
              <a:gd name="connsiteY5" fmla="*/ 6857999 h 6858000"/>
              <a:gd name="connsiteX6" fmla="*/ 1 w 7252793"/>
              <a:gd name="connsiteY6" fmla="*/ 6858000 h 6858000"/>
              <a:gd name="connsiteX7" fmla="*/ 0 w 7252793"/>
              <a:gd name="connsiteY7" fmla="*/ 5585249 h 6858000"/>
              <a:gd name="connsiteX8" fmla="*/ 7252793 w 7252793"/>
              <a:gd name="connsiteY8" fmla="*/ 0 h 6858000"/>
              <a:gd name="connsiteX9" fmla="*/ 3539201 w 7252793"/>
              <a:gd name="connsiteY9" fmla="*/ 6858000 h 6858000"/>
              <a:gd name="connsiteX10" fmla="*/ 1849262 w 7252793"/>
              <a:gd name="connsiteY10" fmla="*/ 6857999 h 6858000"/>
              <a:gd name="connsiteX11" fmla="*/ 5562853 w 7252793"/>
              <a:gd name="connsiteY11"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2793" h="6858000">
                <a:moveTo>
                  <a:pt x="0" y="1"/>
                </a:moveTo>
                <a:lnTo>
                  <a:pt x="2831137" y="1"/>
                </a:lnTo>
                <a:lnTo>
                  <a:pt x="0" y="5228345"/>
                </a:lnTo>
                <a:close/>
                <a:moveTo>
                  <a:pt x="3024401" y="1"/>
                </a:moveTo>
                <a:lnTo>
                  <a:pt x="5369588" y="1"/>
                </a:lnTo>
                <a:lnTo>
                  <a:pt x="1655996" y="6857999"/>
                </a:lnTo>
                <a:lnTo>
                  <a:pt x="1" y="6858000"/>
                </a:lnTo>
                <a:lnTo>
                  <a:pt x="0" y="5585249"/>
                </a:lnTo>
                <a:close/>
                <a:moveTo>
                  <a:pt x="7252793" y="0"/>
                </a:moveTo>
                <a:lnTo>
                  <a:pt x="3539201" y="6858000"/>
                </a:lnTo>
                <a:lnTo>
                  <a:pt x="1849262" y="6857999"/>
                </a:lnTo>
                <a:lnTo>
                  <a:pt x="5562853" y="1"/>
                </a:lnTo>
                <a:close/>
              </a:path>
            </a:pathLst>
          </a:custGeom>
        </p:spPr>
        <p:txBody>
          <a:bodyPr wrap="square">
            <a:noAutofit/>
          </a:bodyPr>
          <a:lstStyle/>
          <a:p>
            <a:endParaRPr lang="fr-CA"/>
          </a:p>
        </p:txBody>
      </p:sp>
    </p:spTree>
    <p:extLst>
      <p:ext uri="{BB962C8B-B14F-4D97-AF65-F5344CB8AC3E}">
        <p14:creationId xmlns:p14="http://schemas.microsoft.com/office/powerpoint/2010/main" val="76295680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8450248" y="0"/>
            <a:ext cx="3741752" cy="6858000"/>
          </a:xfrm>
          <a:prstGeom prst="rect">
            <a:avLst/>
          </a:prstGeom>
        </p:spPr>
        <p:txBody>
          <a:bodyPr/>
          <a:lstStyle/>
          <a:p>
            <a:endParaRPr lang="en-US"/>
          </a:p>
        </p:txBody>
      </p:sp>
    </p:spTree>
    <p:extLst>
      <p:ext uri="{BB962C8B-B14F-4D97-AF65-F5344CB8AC3E}">
        <p14:creationId xmlns:p14="http://schemas.microsoft.com/office/powerpoint/2010/main" val="335145320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E42A76F-DB7D-4CA5-9E87-BB459BC4B0AE}" type="datetimeFigureOut">
              <a:rPr lang="en-US" smtClean="0"/>
              <a:t>5/30/2019</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AD02FD0-94F9-4745-9D6C-146BDED32B72}" type="slidenum">
              <a:rPr lang="en-US" smtClean="0"/>
              <a:t>‹#›</a:t>
            </a:fld>
            <a:endParaRPr lang="en-US"/>
          </a:p>
        </p:txBody>
      </p:sp>
    </p:spTree>
    <p:extLst>
      <p:ext uri="{BB962C8B-B14F-4D97-AF65-F5344CB8AC3E}">
        <p14:creationId xmlns:p14="http://schemas.microsoft.com/office/powerpoint/2010/main" val="335033131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E42A76F-DB7D-4CA5-9E87-BB459BC4B0AE}" type="datetimeFigureOut">
              <a:rPr lang="en-US" smtClean="0"/>
              <a:t>5/30/2019</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AD02FD0-94F9-4745-9D6C-146BDED32B72}" type="slidenum">
              <a:rPr lang="en-US" smtClean="0"/>
              <a:t>‹#›</a:t>
            </a:fld>
            <a:endParaRPr lang="en-US"/>
          </a:p>
        </p:txBody>
      </p:sp>
    </p:spTree>
    <p:extLst>
      <p:ext uri="{BB962C8B-B14F-4D97-AF65-F5344CB8AC3E}">
        <p14:creationId xmlns:p14="http://schemas.microsoft.com/office/powerpoint/2010/main" val="14609984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Picture Placeholder 11"/>
          <p:cNvSpPr>
            <a:spLocks noGrp="1"/>
          </p:cNvSpPr>
          <p:nvPr>
            <p:ph type="pic" sz="quarter" idx="15" hasCustomPrompt="1"/>
          </p:nvPr>
        </p:nvSpPr>
        <p:spPr>
          <a:xfrm>
            <a:off x="1143000" y="500906"/>
            <a:ext cx="2817034" cy="2817035"/>
          </a:xfrm>
          <a:custGeom>
            <a:avLst/>
            <a:gdLst>
              <a:gd name="connsiteX0" fmla="*/ 1408517 w 2817034"/>
              <a:gd name="connsiteY0" fmla="*/ 0 h 2817035"/>
              <a:gd name="connsiteX1" fmla="*/ 2817034 w 2817034"/>
              <a:gd name="connsiteY1" fmla="*/ 1408518 h 2817035"/>
              <a:gd name="connsiteX2" fmla="*/ 1408517 w 2817034"/>
              <a:gd name="connsiteY2" fmla="*/ 2817035 h 2817035"/>
              <a:gd name="connsiteX3" fmla="*/ 0 w 2817034"/>
              <a:gd name="connsiteY3" fmla="*/ 1408518 h 2817035"/>
            </a:gdLst>
            <a:ahLst/>
            <a:cxnLst>
              <a:cxn ang="0">
                <a:pos x="connsiteX0" y="connsiteY0"/>
              </a:cxn>
              <a:cxn ang="0">
                <a:pos x="connsiteX1" y="connsiteY1"/>
              </a:cxn>
              <a:cxn ang="0">
                <a:pos x="connsiteX2" y="connsiteY2"/>
              </a:cxn>
              <a:cxn ang="0">
                <a:pos x="connsiteX3" y="connsiteY3"/>
              </a:cxn>
            </a:cxnLst>
            <a:rect l="l" t="t" r="r" b="b"/>
            <a:pathLst>
              <a:path w="2817034" h="2817035">
                <a:moveTo>
                  <a:pt x="1408517" y="0"/>
                </a:moveTo>
                <a:lnTo>
                  <a:pt x="2817034" y="1408518"/>
                </a:lnTo>
                <a:lnTo>
                  <a:pt x="1408517" y="2817035"/>
                </a:lnTo>
                <a:lnTo>
                  <a:pt x="0" y="1408518"/>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9" name="Picture Placeholder 13"/>
          <p:cNvSpPr>
            <a:spLocks noGrp="1"/>
          </p:cNvSpPr>
          <p:nvPr>
            <p:ph type="pic" sz="quarter" idx="16" hasCustomPrompt="1"/>
          </p:nvPr>
        </p:nvSpPr>
        <p:spPr>
          <a:xfrm>
            <a:off x="1147523" y="3540059"/>
            <a:ext cx="2817036" cy="2817036"/>
          </a:xfrm>
          <a:custGeom>
            <a:avLst/>
            <a:gdLst>
              <a:gd name="connsiteX0" fmla="*/ 1408518 w 2817036"/>
              <a:gd name="connsiteY0" fmla="*/ 0 h 2817036"/>
              <a:gd name="connsiteX1" fmla="*/ 2817036 w 2817036"/>
              <a:gd name="connsiteY1" fmla="*/ 1408518 h 2817036"/>
              <a:gd name="connsiteX2" fmla="*/ 1408518 w 2817036"/>
              <a:gd name="connsiteY2" fmla="*/ 2817036 h 2817036"/>
              <a:gd name="connsiteX3" fmla="*/ 0 w 2817036"/>
              <a:gd name="connsiteY3" fmla="*/ 1408518 h 2817036"/>
            </a:gdLst>
            <a:ahLst/>
            <a:cxnLst>
              <a:cxn ang="0">
                <a:pos x="connsiteX0" y="connsiteY0"/>
              </a:cxn>
              <a:cxn ang="0">
                <a:pos x="connsiteX1" y="connsiteY1"/>
              </a:cxn>
              <a:cxn ang="0">
                <a:pos x="connsiteX2" y="connsiteY2"/>
              </a:cxn>
              <a:cxn ang="0">
                <a:pos x="connsiteX3" y="connsiteY3"/>
              </a:cxn>
            </a:cxnLst>
            <a:rect l="l" t="t" r="r" b="b"/>
            <a:pathLst>
              <a:path w="2817036" h="2817036">
                <a:moveTo>
                  <a:pt x="1408518" y="0"/>
                </a:moveTo>
                <a:lnTo>
                  <a:pt x="2817036" y="1408518"/>
                </a:lnTo>
                <a:lnTo>
                  <a:pt x="1408518" y="2817036"/>
                </a:lnTo>
                <a:lnTo>
                  <a:pt x="0" y="1408518"/>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10" name="Picture Placeholder 12"/>
          <p:cNvSpPr>
            <a:spLocks noGrp="1"/>
          </p:cNvSpPr>
          <p:nvPr>
            <p:ph type="pic" sz="quarter" idx="17" hasCustomPrompt="1"/>
          </p:nvPr>
        </p:nvSpPr>
        <p:spPr>
          <a:xfrm>
            <a:off x="2664839" y="2022743"/>
            <a:ext cx="2817039" cy="2817037"/>
          </a:xfrm>
          <a:custGeom>
            <a:avLst/>
            <a:gdLst>
              <a:gd name="connsiteX0" fmla="*/ 1408520 w 2817039"/>
              <a:gd name="connsiteY0" fmla="*/ 0 h 2817037"/>
              <a:gd name="connsiteX1" fmla="*/ 2817039 w 2817039"/>
              <a:gd name="connsiteY1" fmla="*/ 1408519 h 2817037"/>
              <a:gd name="connsiteX2" fmla="*/ 1408520 w 2817039"/>
              <a:gd name="connsiteY2" fmla="*/ 2817037 h 2817037"/>
              <a:gd name="connsiteX3" fmla="*/ 0 w 2817039"/>
              <a:gd name="connsiteY3" fmla="*/ 1408519 h 2817037"/>
            </a:gdLst>
            <a:ahLst/>
            <a:cxnLst>
              <a:cxn ang="0">
                <a:pos x="connsiteX0" y="connsiteY0"/>
              </a:cxn>
              <a:cxn ang="0">
                <a:pos x="connsiteX1" y="connsiteY1"/>
              </a:cxn>
              <a:cxn ang="0">
                <a:pos x="connsiteX2" y="connsiteY2"/>
              </a:cxn>
              <a:cxn ang="0">
                <a:pos x="connsiteX3" y="connsiteY3"/>
              </a:cxn>
            </a:cxnLst>
            <a:rect l="l" t="t" r="r" b="b"/>
            <a:pathLst>
              <a:path w="2817039" h="2817037">
                <a:moveTo>
                  <a:pt x="1408520" y="0"/>
                </a:moveTo>
                <a:lnTo>
                  <a:pt x="2817039" y="1408519"/>
                </a:lnTo>
                <a:lnTo>
                  <a:pt x="1408520" y="2817037"/>
                </a:lnTo>
                <a:lnTo>
                  <a:pt x="0" y="1408519"/>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Tree>
    <p:extLst>
      <p:ext uri="{BB962C8B-B14F-4D97-AF65-F5344CB8AC3E}">
        <p14:creationId xmlns:p14="http://schemas.microsoft.com/office/powerpoint/2010/main" val="89819559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Picture Placeholder 8"/>
          <p:cNvSpPr>
            <a:spLocks noGrp="1"/>
          </p:cNvSpPr>
          <p:nvPr>
            <p:ph type="pic" sz="quarter" idx="10"/>
          </p:nvPr>
        </p:nvSpPr>
        <p:spPr>
          <a:xfrm>
            <a:off x="4413134" y="-72572"/>
            <a:ext cx="7778866" cy="7010660"/>
          </a:xfrm>
          <a:custGeom>
            <a:avLst/>
            <a:gdLst>
              <a:gd name="connsiteX0" fmla="*/ 7777831 w 7778866"/>
              <a:gd name="connsiteY0" fmla="*/ 0 h 6901548"/>
              <a:gd name="connsiteX1" fmla="*/ 7777830 w 7778866"/>
              <a:gd name="connsiteY1" fmla="*/ 6901548 h 6901548"/>
              <a:gd name="connsiteX2" fmla="*/ 0 w 7778866"/>
              <a:gd name="connsiteY2" fmla="*/ 6901548 h 6901548"/>
              <a:gd name="connsiteX3" fmla="*/ 4961585 w 7778866"/>
              <a:gd name="connsiteY3" fmla="*/ 29844 h 6901548"/>
            </a:gdLst>
            <a:ahLst/>
            <a:cxnLst>
              <a:cxn ang="0">
                <a:pos x="connsiteX0" y="connsiteY0"/>
              </a:cxn>
              <a:cxn ang="0">
                <a:pos x="connsiteX1" y="connsiteY1"/>
              </a:cxn>
              <a:cxn ang="0">
                <a:pos x="connsiteX2" y="connsiteY2"/>
              </a:cxn>
              <a:cxn ang="0">
                <a:pos x="connsiteX3" y="connsiteY3"/>
              </a:cxn>
            </a:cxnLst>
            <a:rect l="l" t="t" r="r" b="b"/>
            <a:pathLst>
              <a:path w="7778866" h="6901548">
                <a:moveTo>
                  <a:pt x="7777831" y="0"/>
                </a:moveTo>
                <a:cubicBezTo>
                  <a:pt x="7781417" y="2308042"/>
                  <a:pt x="7774244" y="4593506"/>
                  <a:pt x="7777830" y="6901548"/>
                </a:cubicBezTo>
                <a:lnTo>
                  <a:pt x="0" y="6901548"/>
                </a:lnTo>
                <a:lnTo>
                  <a:pt x="4961585" y="29844"/>
                </a:lnTo>
                <a:close/>
              </a:path>
            </a:pathLst>
          </a:custGeom>
        </p:spPr>
        <p:txBody>
          <a:bodyPr wrap="square">
            <a:noAutofit/>
          </a:bodyPr>
          <a:lstStyle>
            <a:lvl1pPr>
              <a:defRPr sz="1500">
                <a:solidFill>
                  <a:srgbClr val="00B0F0"/>
                </a:solidFill>
              </a:defRPr>
            </a:lvl1pPr>
          </a:lstStyle>
          <a:p>
            <a:r>
              <a:rPr lang="en-US" smtClean="0"/>
              <a:t>Click icon to add picture</a:t>
            </a:r>
            <a:endParaRPr lang="id-ID"/>
          </a:p>
        </p:txBody>
      </p:sp>
    </p:spTree>
    <p:extLst>
      <p:ext uri="{BB962C8B-B14F-4D97-AF65-F5344CB8AC3E}">
        <p14:creationId xmlns:p14="http://schemas.microsoft.com/office/powerpoint/2010/main" val="150901532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550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384" userDrawn="1">
          <p15:clr>
            <a:srgbClr val="F26B43"/>
          </p15:clr>
        </p15:guide>
        <p15:guide id="4" pos="7296" userDrawn="1">
          <p15:clr>
            <a:srgbClr val="F26B43"/>
          </p15:clr>
        </p15:guide>
        <p15:guide id="5" orient="horz" pos="3984" userDrawn="1">
          <p15:clr>
            <a:srgbClr val="F26B43"/>
          </p15:clr>
        </p15:guide>
        <p15:guide id="6" orient="horz" pos="33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427" b="2427"/>
          <a:stretch>
            <a:fillRect/>
          </a:stretch>
        </p:blipFill>
        <p:spPr/>
      </p:pic>
      <p:sp>
        <p:nvSpPr>
          <p:cNvPr id="17" name="Rectangle 16"/>
          <p:cNvSpPr/>
          <p:nvPr/>
        </p:nvSpPr>
        <p:spPr>
          <a:xfrm>
            <a:off x="0" y="0"/>
            <a:ext cx="12192000" cy="6858000"/>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hape 68"/>
          <p:cNvSpPr/>
          <p:nvPr/>
        </p:nvSpPr>
        <p:spPr>
          <a:xfrm>
            <a:off x="5313010" y="2096525"/>
            <a:ext cx="6148355" cy="2664947"/>
          </a:xfrm>
          <a:custGeom>
            <a:avLst/>
            <a:gdLst/>
            <a:ahLst/>
            <a:cxnLst>
              <a:cxn ang="0">
                <a:pos x="wd2" y="hd2"/>
              </a:cxn>
              <a:cxn ang="5400000">
                <a:pos x="wd2" y="hd2"/>
              </a:cxn>
              <a:cxn ang="10800000">
                <a:pos x="wd2" y="hd2"/>
              </a:cxn>
              <a:cxn ang="16200000">
                <a:pos x="wd2" y="hd2"/>
              </a:cxn>
            </a:cxnLst>
            <a:rect l="0" t="0" r="r" b="b"/>
            <a:pathLst>
              <a:path w="21600" h="21600" extrusionOk="0">
                <a:moveTo>
                  <a:pt x="21600" y="14722"/>
                </a:moveTo>
                <a:lnTo>
                  <a:pt x="21600" y="21600"/>
                </a:lnTo>
                <a:lnTo>
                  <a:pt x="0" y="21600"/>
                </a:lnTo>
                <a:lnTo>
                  <a:pt x="0" y="0"/>
                </a:lnTo>
                <a:lnTo>
                  <a:pt x="21588" y="0"/>
                </a:lnTo>
                <a:lnTo>
                  <a:pt x="21588" y="4580"/>
                </a:lnTo>
              </a:path>
            </a:pathLst>
          </a:custGeom>
          <a:noFill/>
          <a:ln w="254000" cap="flat">
            <a:solidFill>
              <a:srgbClr val="069FEC"/>
            </a:solidFill>
            <a:prstDash val="solid"/>
            <a:miter lim="400000"/>
          </a:ln>
          <a:effectLst/>
        </p:spPr>
        <p:txBody>
          <a:bodyPr wrap="square" lIns="38100" tIns="38100" rIns="38100" bIns="38100" numCol="1" anchor="ctr">
            <a:noAutofit/>
          </a:bodyPr>
          <a:lstStyle/>
          <a:p>
            <a:pPr algn="ctr">
              <a:defRPr sz="3000">
                <a:solidFill>
                  <a:srgbClr val="79DED9"/>
                </a:solidFill>
                <a:latin typeface="Helvetica Light"/>
                <a:ea typeface="Helvetica Light"/>
                <a:cs typeface="Helvetica Light"/>
                <a:sym typeface="Helvetica Light"/>
              </a:defRPr>
            </a:pPr>
            <a:endParaRPr/>
          </a:p>
        </p:txBody>
      </p:sp>
      <p:grpSp>
        <p:nvGrpSpPr>
          <p:cNvPr id="18" name="Group 17"/>
          <p:cNvGrpSpPr/>
          <p:nvPr/>
        </p:nvGrpSpPr>
        <p:grpSpPr>
          <a:xfrm>
            <a:off x="5497774" y="2469004"/>
            <a:ext cx="5778826" cy="1774847"/>
            <a:chOff x="5497774" y="2541574"/>
            <a:chExt cx="5778826" cy="1774847"/>
          </a:xfrm>
        </p:grpSpPr>
        <p:sp>
          <p:nvSpPr>
            <p:cNvPr id="8" name="Shape 69"/>
            <p:cNvSpPr/>
            <p:nvPr/>
          </p:nvSpPr>
          <p:spPr>
            <a:xfrm>
              <a:off x="5497774" y="3962478"/>
              <a:ext cx="5778826" cy="353943"/>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none" lIns="38100" tIns="38100" rIns="38100" bIns="38100" numCol="1" anchor="ctr">
              <a:spAutoFit/>
            </a:bodyPr>
            <a:lstStyle>
              <a:lvl1pPr>
                <a:defRPr sz="2000" b="1" cap="all" spc="400">
                  <a:solidFill>
                    <a:srgbClr val="818181"/>
                  </a:solidFill>
                  <a:latin typeface="Montserrat-SemiBold"/>
                  <a:ea typeface="Montserrat-SemiBold"/>
                  <a:cs typeface="Montserrat-SemiBold"/>
                  <a:sym typeface="Montserrat-SemiBold"/>
                </a:defRPr>
              </a:lvl1pPr>
            </a:lstStyle>
            <a:p>
              <a:pPr algn="ctr"/>
              <a:r>
                <a:rPr sz="1800" dirty="0">
                  <a:solidFill>
                    <a:schemeClr val="bg1"/>
                  </a:solidFill>
                </a:rPr>
                <a:t>Premium </a:t>
              </a:r>
              <a:r>
                <a:rPr lang="en-US" sz="1800" dirty="0" smtClean="0">
                  <a:solidFill>
                    <a:schemeClr val="bg1"/>
                  </a:solidFill>
                </a:rPr>
                <a:t>PowerPoint </a:t>
              </a:r>
              <a:r>
                <a:rPr sz="1800" dirty="0" smtClean="0">
                  <a:solidFill>
                    <a:schemeClr val="bg1"/>
                  </a:solidFill>
                </a:rPr>
                <a:t>Template</a:t>
              </a:r>
              <a:endParaRPr sz="1800" dirty="0">
                <a:solidFill>
                  <a:schemeClr val="bg1"/>
                </a:solidFill>
              </a:endParaRPr>
            </a:p>
          </p:txBody>
        </p:sp>
        <p:sp>
          <p:nvSpPr>
            <p:cNvPr id="6" name="Shape 71"/>
            <p:cNvSpPr/>
            <p:nvPr/>
          </p:nvSpPr>
          <p:spPr>
            <a:xfrm>
              <a:off x="5731529" y="2541574"/>
              <a:ext cx="5311316" cy="1242988"/>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t">
              <a:noAutofit/>
            </a:bodyPr>
            <a:lstStyle>
              <a:lvl1pPr algn="r">
                <a:defRPr sz="13000">
                  <a:solidFill>
                    <a:srgbClr val="323333"/>
                  </a:solidFill>
                  <a:latin typeface="+mn-lt"/>
                  <a:ea typeface="+mn-ea"/>
                  <a:cs typeface="+mn-cs"/>
                  <a:sym typeface="Montserrat-Regular"/>
                </a:defRPr>
              </a:lvl1pPr>
            </a:lstStyle>
            <a:p>
              <a:pPr algn="ctr"/>
              <a:r>
                <a:rPr sz="9600" dirty="0">
                  <a:solidFill>
                    <a:schemeClr val="bg1"/>
                  </a:solidFill>
                </a:rPr>
                <a:t>MEDICAL</a:t>
              </a:r>
            </a:p>
          </p:txBody>
        </p:sp>
      </p:grpSp>
    </p:spTree>
    <p:extLst>
      <p:ext uri="{BB962C8B-B14F-4D97-AF65-F5344CB8AC3E}">
        <p14:creationId xmlns:p14="http://schemas.microsoft.com/office/powerpoint/2010/main" val="2217972843"/>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l="13933" r="11025"/>
          <a:stretch/>
        </p:blipFill>
        <p:spPr/>
      </p:pic>
      <p:pic>
        <p:nvPicPr>
          <p:cNvPr id="11" name="Picture Placeholder 10"/>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l="16883" r="16883"/>
          <a:stretch>
            <a:fillRect/>
          </a:stretch>
        </p:blipFill>
        <p:spPr/>
      </p:pic>
      <p:pic>
        <p:nvPicPr>
          <p:cNvPr id="9" name="Picture Placeholder 8"/>
          <p:cNvPicPr>
            <a:picLocks noGrp="1" noChangeAspect="1"/>
          </p:cNvPicPr>
          <p:nvPr>
            <p:ph type="pic" sz="quarter" idx="17"/>
          </p:nvPr>
        </p:nvPicPr>
        <p:blipFill>
          <a:blip r:embed="rId4" cstate="print">
            <a:extLst>
              <a:ext uri="{28A0092B-C50C-407E-A947-70E740481C1C}">
                <a14:useLocalDpi xmlns:a14="http://schemas.microsoft.com/office/drawing/2010/main" val="0"/>
              </a:ext>
            </a:extLst>
          </a:blip>
          <a:srcRect l="16685" r="16685"/>
          <a:stretch>
            <a:fillRect/>
          </a:stretch>
        </p:blipFill>
        <p:spPr/>
      </p:pic>
      <p:sp>
        <p:nvSpPr>
          <p:cNvPr id="5" name="TextBox 4"/>
          <p:cNvSpPr txBox="1"/>
          <p:nvPr/>
        </p:nvSpPr>
        <p:spPr>
          <a:xfrm>
            <a:off x="6999194" y="1898708"/>
            <a:ext cx="4156486" cy="1311128"/>
          </a:xfrm>
          <a:prstGeom prst="rect">
            <a:avLst/>
          </a:prstGeom>
          <a:noFill/>
        </p:spPr>
        <p:txBody>
          <a:bodyPr wrap="square" rtlCol="0">
            <a:spAutoFit/>
          </a:bodyPr>
          <a:lstStyle/>
          <a:p>
            <a:pPr>
              <a:lnSpc>
                <a:spcPct val="90000"/>
              </a:lnSpc>
            </a:pPr>
            <a:r>
              <a:rPr lang="en-US" sz="4400" b="1" spc="30" dirty="0" smtClean="0">
                <a:solidFill>
                  <a:srgbClr val="069FEC"/>
                </a:solidFill>
                <a:latin typeface="Kelson Sans" panose="02000500000000000000" pitchFamily="50" charset="0"/>
                <a:ea typeface="Lato" panose="020F0502020204030203" pitchFamily="34" charset="0"/>
                <a:cs typeface="Lato" panose="020F0502020204030203" pitchFamily="34" charset="0"/>
              </a:rPr>
              <a:t>GALLERY </a:t>
            </a:r>
          </a:p>
          <a:p>
            <a:pPr>
              <a:lnSpc>
                <a:spcPct val="90000"/>
              </a:lnSpc>
            </a:pPr>
            <a:r>
              <a:rPr lang="en-US" sz="4400" b="1" spc="30" dirty="0" smtClean="0">
                <a:latin typeface="Kelson Sans" panose="02000500000000000000" pitchFamily="50" charset="0"/>
                <a:ea typeface="Lato" panose="020F0502020204030203" pitchFamily="34" charset="0"/>
                <a:cs typeface="Lato" panose="020F0502020204030203" pitchFamily="34" charset="0"/>
              </a:rPr>
              <a:t>SECTION SLIDE</a:t>
            </a:r>
            <a:endParaRPr lang="en-US" sz="4400" b="1" spc="30" dirty="0">
              <a:latin typeface="Kelson Sans" panose="02000500000000000000" pitchFamily="50" charset="0"/>
              <a:ea typeface="Lato" panose="020F0502020204030203" pitchFamily="34" charset="0"/>
              <a:cs typeface="Lato" panose="020F0502020204030203" pitchFamily="34" charset="0"/>
            </a:endParaRPr>
          </a:p>
        </p:txBody>
      </p:sp>
      <p:sp>
        <p:nvSpPr>
          <p:cNvPr id="6" name="TextBox 5"/>
          <p:cNvSpPr txBox="1"/>
          <p:nvPr/>
        </p:nvSpPr>
        <p:spPr>
          <a:xfrm>
            <a:off x="6999194" y="3347605"/>
            <a:ext cx="3746538" cy="1094595"/>
          </a:xfrm>
          <a:prstGeom prst="rect">
            <a:avLst/>
          </a:prstGeom>
          <a:noFill/>
        </p:spPr>
        <p:txBody>
          <a:bodyPr wrap="none" rtlCol="0">
            <a:spAutoFit/>
          </a:bodyPr>
          <a:lstStyle/>
          <a:p>
            <a:pPr>
              <a:lnSpc>
                <a:spcPct val="140000"/>
              </a:lnSpc>
            </a:pP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Lorem ipsum dolor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amet</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consectetur</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adipiscing</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endParaRPr lang="vi-VN" sz="1200" dirty="0">
              <a:solidFill>
                <a:schemeClr val="tx2"/>
              </a:solidFill>
              <a:latin typeface="Lato" panose="020F0502020204030203" pitchFamily="34" charset="0"/>
              <a:ea typeface="Lato" panose="020F0502020204030203" pitchFamily="34" charset="0"/>
              <a:cs typeface="Lato" panose="020F0502020204030203" pitchFamily="34" charset="0"/>
            </a:endParaRPr>
          </a:p>
          <a:p>
            <a:pPr>
              <a:lnSpc>
                <a:spcPct val="140000"/>
              </a:lnSpc>
            </a:pP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elit</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Proin</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cursus ligula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eget</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vestibulum</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porta.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Duis</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endParaRPr lang="vi-VN" sz="1200" dirty="0">
              <a:solidFill>
                <a:schemeClr val="tx2"/>
              </a:solidFill>
              <a:latin typeface="Lato" panose="020F0502020204030203" pitchFamily="34" charset="0"/>
              <a:ea typeface="Lato" panose="020F0502020204030203" pitchFamily="34" charset="0"/>
              <a:cs typeface="Lato" panose="020F0502020204030203" pitchFamily="34" charset="0"/>
            </a:endParaRPr>
          </a:p>
          <a:p>
            <a:pPr>
              <a:lnSpc>
                <a:spcPct val="140000"/>
              </a:lnSpc>
            </a:pP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eget</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lectus</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varius</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venenatis</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ligula et,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suscipit</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massa</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endParaRPr lang="vi-VN" sz="1200" dirty="0">
              <a:solidFill>
                <a:schemeClr val="tx2"/>
              </a:solidFill>
              <a:latin typeface="Lato" panose="020F0502020204030203" pitchFamily="34" charset="0"/>
              <a:ea typeface="Lato" panose="020F0502020204030203" pitchFamily="34" charset="0"/>
              <a:cs typeface="Lato" panose="020F0502020204030203" pitchFamily="34" charset="0"/>
            </a:endParaRPr>
          </a:p>
          <a:p>
            <a:pPr>
              <a:lnSpc>
                <a:spcPct val="140000"/>
              </a:lnSpc>
            </a:pP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Donec</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mollis</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fermentum</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mi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nec</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a:t>
            </a:r>
          </a:p>
        </p:txBody>
      </p:sp>
      <p:sp>
        <p:nvSpPr>
          <p:cNvPr id="7" name="Rectangle 6"/>
          <p:cNvSpPr/>
          <p:nvPr/>
        </p:nvSpPr>
        <p:spPr>
          <a:xfrm>
            <a:off x="7125391" y="4759152"/>
            <a:ext cx="1223412" cy="307777"/>
          </a:xfrm>
          <a:prstGeom prst="rect">
            <a:avLst/>
          </a:prstGeom>
          <a:solidFill>
            <a:srgbClr val="069FEC"/>
          </a:solidFill>
        </p:spPr>
        <p:txBody>
          <a:bodyPr wrap="none">
            <a:spAutoFit/>
          </a:bodyPr>
          <a:lstStyle/>
          <a:p>
            <a:r>
              <a:rPr lang="id-ID" sz="1400" dirty="0">
                <a:solidFill>
                  <a:schemeClr val="bg1"/>
                </a:solidFill>
                <a:latin typeface="Lato" panose="020F0502020204030203" pitchFamily="34" charset="0"/>
                <a:ea typeface="Lato" panose="020F0502020204030203" pitchFamily="34" charset="0"/>
                <a:cs typeface="Lato" panose="020F0502020204030203" pitchFamily="34" charset="0"/>
              </a:rPr>
              <a:t>Lorem </a:t>
            </a:r>
            <a:r>
              <a:rPr lang="id-ID" sz="1400" dirty="0" smtClean="0">
                <a:solidFill>
                  <a:schemeClr val="bg1"/>
                </a:solidFill>
                <a:latin typeface="Lato" panose="020F0502020204030203" pitchFamily="34" charset="0"/>
                <a:ea typeface="Lato" panose="020F0502020204030203" pitchFamily="34" charset="0"/>
                <a:cs typeface="Lato" panose="020F0502020204030203" pitchFamily="34" charset="0"/>
              </a:rPr>
              <a:t>ipsum</a:t>
            </a:r>
            <a:endParaRPr lang="id-ID" sz="1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Right Triangle 7"/>
          <p:cNvSpPr/>
          <p:nvPr/>
        </p:nvSpPr>
        <p:spPr>
          <a:xfrm rot="10800000">
            <a:off x="10017456" y="-13063"/>
            <a:ext cx="2174544" cy="2174544"/>
          </a:xfrm>
          <a:prstGeom prst="rtTriangle">
            <a:avLst/>
          </a:prstGeom>
          <a:solidFill>
            <a:srgbClr val="069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195657189"/>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3496248" y="1454146"/>
            <a:ext cx="5032375" cy="5026025"/>
            <a:chOff x="2352" y="804"/>
            <a:chExt cx="3170" cy="3166"/>
          </a:xfrm>
        </p:grpSpPr>
        <p:sp>
          <p:nvSpPr>
            <p:cNvPr id="3" name="Freeform 2"/>
            <p:cNvSpPr>
              <a:spLocks/>
            </p:cNvSpPr>
            <p:nvPr/>
          </p:nvSpPr>
          <p:spPr bwMode="auto">
            <a:xfrm>
              <a:off x="2584" y="2385"/>
              <a:ext cx="1353" cy="1353"/>
            </a:xfrm>
            <a:custGeom>
              <a:avLst/>
              <a:gdLst>
                <a:gd name="T0" fmla="*/ 327 w 327"/>
                <a:gd name="T1" fmla="*/ 327 h 327"/>
                <a:gd name="T2" fmla="*/ 327 w 327"/>
                <a:gd name="T3" fmla="*/ 216 h 327"/>
                <a:gd name="T4" fmla="*/ 110 w 327"/>
                <a:gd name="T5" fmla="*/ 0 h 327"/>
                <a:gd name="T6" fmla="*/ 0 w 327"/>
                <a:gd name="T7" fmla="*/ 0 h 327"/>
                <a:gd name="T8" fmla="*/ 327 w 327"/>
                <a:gd name="T9" fmla="*/ 327 h 327"/>
              </a:gdLst>
              <a:ahLst/>
              <a:cxnLst>
                <a:cxn ang="0">
                  <a:pos x="T0" y="T1"/>
                </a:cxn>
                <a:cxn ang="0">
                  <a:pos x="T2" y="T3"/>
                </a:cxn>
                <a:cxn ang="0">
                  <a:pos x="T4" y="T5"/>
                </a:cxn>
                <a:cxn ang="0">
                  <a:pos x="T6" y="T7"/>
                </a:cxn>
                <a:cxn ang="0">
                  <a:pos x="T8" y="T9"/>
                </a:cxn>
              </a:cxnLst>
              <a:rect l="0" t="0" r="r" b="b"/>
              <a:pathLst>
                <a:path w="327" h="327">
                  <a:moveTo>
                    <a:pt x="327" y="327"/>
                  </a:moveTo>
                  <a:cubicBezTo>
                    <a:pt x="327" y="216"/>
                    <a:pt x="327" y="216"/>
                    <a:pt x="327" y="216"/>
                  </a:cubicBezTo>
                  <a:cubicBezTo>
                    <a:pt x="208" y="216"/>
                    <a:pt x="110" y="119"/>
                    <a:pt x="110" y="0"/>
                  </a:cubicBezTo>
                  <a:cubicBezTo>
                    <a:pt x="0" y="0"/>
                    <a:pt x="0" y="0"/>
                    <a:pt x="0" y="0"/>
                  </a:cubicBezTo>
                  <a:cubicBezTo>
                    <a:pt x="0" y="180"/>
                    <a:pt x="147" y="327"/>
                    <a:pt x="327" y="327"/>
                  </a:cubicBezTo>
                </a:path>
              </a:pathLst>
            </a:custGeom>
            <a:solidFill>
              <a:srgbClr val="88D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sp>
          <p:nvSpPr>
            <p:cNvPr id="4" name="Freeform 3"/>
            <p:cNvSpPr>
              <a:spLocks/>
            </p:cNvSpPr>
            <p:nvPr/>
          </p:nvSpPr>
          <p:spPr bwMode="auto">
            <a:xfrm>
              <a:off x="2584" y="1040"/>
              <a:ext cx="1353" cy="1353"/>
            </a:xfrm>
            <a:custGeom>
              <a:avLst/>
              <a:gdLst>
                <a:gd name="T0" fmla="*/ 0 w 327"/>
                <a:gd name="T1" fmla="*/ 327 h 327"/>
                <a:gd name="T2" fmla="*/ 110 w 327"/>
                <a:gd name="T3" fmla="*/ 327 h 327"/>
                <a:gd name="T4" fmla="*/ 327 w 327"/>
                <a:gd name="T5" fmla="*/ 110 h 327"/>
                <a:gd name="T6" fmla="*/ 327 w 327"/>
                <a:gd name="T7" fmla="*/ 0 h 327"/>
                <a:gd name="T8" fmla="*/ 0 w 327"/>
                <a:gd name="T9" fmla="*/ 327 h 327"/>
              </a:gdLst>
              <a:ahLst/>
              <a:cxnLst>
                <a:cxn ang="0">
                  <a:pos x="T0" y="T1"/>
                </a:cxn>
                <a:cxn ang="0">
                  <a:pos x="T2" y="T3"/>
                </a:cxn>
                <a:cxn ang="0">
                  <a:pos x="T4" y="T5"/>
                </a:cxn>
                <a:cxn ang="0">
                  <a:pos x="T6" y="T7"/>
                </a:cxn>
                <a:cxn ang="0">
                  <a:pos x="T8" y="T9"/>
                </a:cxn>
              </a:cxnLst>
              <a:rect l="0" t="0" r="r" b="b"/>
              <a:pathLst>
                <a:path w="327" h="327">
                  <a:moveTo>
                    <a:pt x="0" y="327"/>
                  </a:moveTo>
                  <a:cubicBezTo>
                    <a:pt x="110" y="327"/>
                    <a:pt x="110" y="327"/>
                    <a:pt x="110" y="327"/>
                  </a:cubicBezTo>
                  <a:cubicBezTo>
                    <a:pt x="110" y="207"/>
                    <a:pt x="208" y="110"/>
                    <a:pt x="327" y="110"/>
                  </a:cubicBezTo>
                  <a:cubicBezTo>
                    <a:pt x="327" y="0"/>
                    <a:pt x="327" y="0"/>
                    <a:pt x="327" y="0"/>
                  </a:cubicBezTo>
                  <a:cubicBezTo>
                    <a:pt x="147" y="0"/>
                    <a:pt x="0" y="146"/>
                    <a:pt x="0" y="327"/>
                  </a:cubicBezTo>
                </a:path>
              </a:pathLst>
            </a:custGeom>
            <a:solidFill>
              <a:srgbClr val="A6A5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sp>
          <p:nvSpPr>
            <p:cNvPr id="5" name="Freeform 4"/>
            <p:cNvSpPr>
              <a:spLocks/>
            </p:cNvSpPr>
            <p:nvPr/>
          </p:nvSpPr>
          <p:spPr bwMode="auto">
            <a:xfrm>
              <a:off x="2601" y="1040"/>
              <a:ext cx="1266" cy="1179"/>
            </a:xfrm>
            <a:custGeom>
              <a:avLst/>
              <a:gdLst>
                <a:gd name="T0" fmla="*/ 306 w 306"/>
                <a:gd name="T1" fmla="*/ 0 h 285"/>
                <a:gd name="T2" fmla="*/ 0 w 306"/>
                <a:gd name="T3" fmla="*/ 276 h 285"/>
                <a:gd name="T4" fmla="*/ 51 w 306"/>
                <a:gd name="T5" fmla="*/ 221 h 285"/>
                <a:gd name="T6" fmla="*/ 110 w 306"/>
                <a:gd name="T7" fmla="*/ 285 h 285"/>
                <a:gd name="T8" fmla="*/ 306 w 306"/>
                <a:gd name="T9" fmla="*/ 111 h 285"/>
                <a:gd name="T10" fmla="*/ 306 w 306"/>
                <a:gd name="T11" fmla="*/ 55 h 285"/>
                <a:gd name="T12" fmla="*/ 306 w 306"/>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306" h="285">
                  <a:moveTo>
                    <a:pt x="306" y="0"/>
                  </a:moveTo>
                  <a:cubicBezTo>
                    <a:pt x="151" y="8"/>
                    <a:pt x="23" y="125"/>
                    <a:pt x="0" y="276"/>
                  </a:cubicBezTo>
                  <a:cubicBezTo>
                    <a:pt x="51" y="221"/>
                    <a:pt x="51" y="221"/>
                    <a:pt x="51" y="221"/>
                  </a:cubicBezTo>
                  <a:cubicBezTo>
                    <a:pt x="110" y="285"/>
                    <a:pt x="110" y="285"/>
                    <a:pt x="110" y="285"/>
                  </a:cubicBezTo>
                  <a:cubicBezTo>
                    <a:pt x="129" y="191"/>
                    <a:pt x="208" y="118"/>
                    <a:pt x="306" y="111"/>
                  </a:cubicBezTo>
                  <a:cubicBezTo>
                    <a:pt x="306" y="55"/>
                    <a:pt x="306" y="55"/>
                    <a:pt x="306" y="55"/>
                  </a:cubicBezTo>
                  <a:cubicBezTo>
                    <a:pt x="306" y="0"/>
                    <a:pt x="306" y="0"/>
                    <a:pt x="306" y="0"/>
                  </a:cubicBezTo>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sp>
          <p:nvSpPr>
            <p:cNvPr id="6" name="Freeform 5"/>
            <p:cNvSpPr>
              <a:spLocks/>
            </p:cNvSpPr>
            <p:nvPr/>
          </p:nvSpPr>
          <p:spPr bwMode="auto">
            <a:xfrm>
              <a:off x="3499" y="3047"/>
              <a:ext cx="500" cy="923"/>
            </a:xfrm>
            <a:custGeom>
              <a:avLst/>
              <a:gdLst>
                <a:gd name="T0" fmla="*/ 0 w 500"/>
                <a:gd name="T1" fmla="*/ 464 h 923"/>
                <a:gd name="T2" fmla="*/ 500 w 500"/>
                <a:gd name="T3" fmla="*/ 923 h 923"/>
                <a:gd name="T4" fmla="*/ 500 w 500"/>
                <a:gd name="T5" fmla="*/ 464 h 923"/>
                <a:gd name="T6" fmla="*/ 500 w 500"/>
                <a:gd name="T7" fmla="*/ 0 h 923"/>
                <a:gd name="T8" fmla="*/ 0 w 500"/>
                <a:gd name="T9" fmla="*/ 464 h 923"/>
              </a:gdLst>
              <a:ahLst/>
              <a:cxnLst>
                <a:cxn ang="0">
                  <a:pos x="T0" y="T1"/>
                </a:cxn>
                <a:cxn ang="0">
                  <a:pos x="T2" y="T3"/>
                </a:cxn>
                <a:cxn ang="0">
                  <a:pos x="T4" y="T5"/>
                </a:cxn>
                <a:cxn ang="0">
                  <a:pos x="T6" y="T7"/>
                </a:cxn>
                <a:cxn ang="0">
                  <a:pos x="T8" y="T9"/>
                </a:cxn>
              </a:cxnLst>
              <a:rect l="0" t="0" r="r" b="b"/>
              <a:pathLst>
                <a:path w="500" h="923">
                  <a:moveTo>
                    <a:pt x="0" y="464"/>
                  </a:moveTo>
                  <a:lnTo>
                    <a:pt x="500" y="923"/>
                  </a:lnTo>
                  <a:lnTo>
                    <a:pt x="500" y="464"/>
                  </a:lnTo>
                  <a:lnTo>
                    <a:pt x="500" y="0"/>
                  </a:lnTo>
                  <a:lnTo>
                    <a:pt x="0" y="464"/>
                  </a:lnTo>
                  <a:close/>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sp>
          <p:nvSpPr>
            <p:cNvPr id="7" name="Freeform 6"/>
            <p:cNvSpPr>
              <a:spLocks/>
            </p:cNvSpPr>
            <p:nvPr/>
          </p:nvSpPr>
          <p:spPr bwMode="auto">
            <a:xfrm>
              <a:off x="3499" y="3047"/>
              <a:ext cx="500" cy="923"/>
            </a:xfrm>
            <a:custGeom>
              <a:avLst/>
              <a:gdLst>
                <a:gd name="T0" fmla="*/ 0 w 500"/>
                <a:gd name="T1" fmla="*/ 464 h 923"/>
                <a:gd name="T2" fmla="*/ 500 w 500"/>
                <a:gd name="T3" fmla="*/ 923 h 923"/>
                <a:gd name="T4" fmla="*/ 500 w 500"/>
                <a:gd name="T5" fmla="*/ 464 h 923"/>
                <a:gd name="T6" fmla="*/ 500 w 500"/>
                <a:gd name="T7" fmla="*/ 0 h 923"/>
                <a:gd name="T8" fmla="*/ 0 w 500"/>
                <a:gd name="T9" fmla="*/ 464 h 923"/>
              </a:gdLst>
              <a:ahLst/>
              <a:cxnLst>
                <a:cxn ang="0">
                  <a:pos x="T0" y="T1"/>
                </a:cxn>
                <a:cxn ang="0">
                  <a:pos x="T2" y="T3"/>
                </a:cxn>
                <a:cxn ang="0">
                  <a:pos x="T4" y="T5"/>
                </a:cxn>
                <a:cxn ang="0">
                  <a:pos x="T6" y="T7"/>
                </a:cxn>
                <a:cxn ang="0">
                  <a:pos x="T8" y="T9"/>
                </a:cxn>
              </a:cxnLst>
              <a:rect l="0" t="0" r="r" b="b"/>
              <a:pathLst>
                <a:path w="500" h="923">
                  <a:moveTo>
                    <a:pt x="0" y="464"/>
                  </a:moveTo>
                  <a:lnTo>
                    <a:pt x="500" y="923"/>
                  </a:lnTo>
                  <a:lnTo>
                    <a:pt x="500" y="464"/>
                  </a:lnTo>
                  <a:lnTo>
                    <a:pt x="500" y="0"/>
                  </a:lnTo>
                  <a:lnTo>
                    <a:pt x="0" y="4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sp>
          <p:nvSpPr>
            <p:cNvPr id="8" name="Freeform 7"/>
            <p:cNvSpPr>
              <a:spLocks/>
            </p:cNvSpPr>
            <p:nvPr/>
          </p:nvSpPr>
          <p:spPr bwMode="auto">
            <a:xfrm>
              <a:off x="3999" y="2547"/>
              <a:ext cx="1267" cy="1179"/>
            </a:xfrm>
            <a:custGeom>
              <a:avLst/>
              <a:gdLst>
                <a:gd name="T0" fmla="*/ 196 w 306"/>
                <a:gd name="T1" fmla="*/ 0 h 285"/>
                <a:gd name="T2" fmla="*/ 0 w 306"/>
                <a:gd name="T3" fmla="*/ 175 h 285"/>
                <a:gd name="T4" fmla="*/ 0 w 306"/>
                <a:gd name="T5" fmla="*/ 231 h 285"/>
                <a:gd name="T6" fmla="*/ 0 w 306"/>
                <a:gd name="T7" fmla="*/ 285 h 285"/>
                <a:gd name="T8" fmla="*/ 306 w 306"/>
                <a:gd name="T9" fmla="*/ 9 h 285"/>
                <a:gd name="T10" fmla="*/ 255 w 306"/>
                <a:gd name="T11" fmla="*/ 65 h 285"/>
                <a:gd name="T12" fmla="*/ 196 w 306"/>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306" h="285">
                  <a:moveTo>
                    <a:pt x="196" y="0"/>
                  </a:moveTo>
                  <a:cubicBezTo>
                    <a:pt x="177" y="95"/>
                    <a:pt x="98" y="167"/>
                    <a:pt x="0" y="175"/>
                  </a:cubicBezTo>
                  <a:cubicBezTo>
                    <a:pt x="0" y="231"/>
                    <a:pt x="0" y="231"/>
                    <a:pt x="0" y="231"/>
                  </a:cubicBezTo>
                  <a:cubicBezTo>
                    <a:pt x="0" y="285"/>
                    <a:pt x="0" y="285"/>
                    <a:pt x="0" y="285"/>
                  </a:cubicBezTo>
                  <a:cubicBezTo>
                    <a:pt x="156" y="277"/>
                    <a:pt x="283" y="160"/>
                    <a:pt x="306" y="9"/>
                  </a:cubicBezTo>
                  <a:cubicBezTo>
                    <a:pt x="255" y="65"/>
                    <a:pt x="255" y="65"/>
                    <a:pt x="255" y="65"/>
                  </a:cubicBezTo>
                  <a:cubicBezTo>
                    <a:pt x="196" y="0"/>
                    <a:pt x="196" y="0"/>
                    <a:pt x="196" y="0"/>
                  </a:cubicBezTo>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sp>
          <p:nvSpPr>
            <p:cNvPr id="9" name="Freeform 8"/>
            <p:cNvSpPr>
              <a:spLocks/>
            </p:cNvSpPr>
            <p:nvPr/>
          </p:nvSpPr>
          <p:spPr bwMode="auto">
            <a:xfrm>
              <a:off x="4599" y="2321"/>
              <a:ext cx="923" cy="501"/>
            </a:xfrm>
            <a:custGeom>
              <a:avLst/>
              <a:gdLst>
                <a:gd name="T0" fmla="*/ 460 w 923"/>
                <a:gd name="T1" fmla="*/ 501 h 501"/>
                <a:gd name="T2" fmla="*/ 923 w 923"/>
                <a:gd name="T3" fmla="*/ 0 h 501"/>
                <a:gd name="T4" fmla="*/ 460 w 923"/>
                <a:gd name="T5" fmla="*/ 0 h 501"/>
                <a:gd name="T6" fmla="*/ 0 w 923"/>
                <a:gd name="T7" fmla="*/ 0 h 501"/>
                <a:gd name="T8" fmla="*/ 460 w 923"/>
                <a:gd name="T9" fmla="*/ 501 h 501"/>
              </a:gdLst>
              <a:ahLst/>
              <a:cxnLst>
                <a:cxn ang="0">
                  <a:pos x="T0" y="T1"/>
                </a:cxn>
                <a:cxn ang="0">
                  <a:pos x="T2" y="T3"/>
                </a:cxn>
                <a:cxn ang="0">
                  <a:pos x="T4" y="T5"/>
                </a:cxn>
                <a:cxn ang="0">
                  <a:pos x="T6" y="T7"/>
                </a:cxn>
                <a:cxn ang="0">
                  <a:pos x="T8" y="T9"/>
                </a:cxn>
              </a:cxnLst>
              <a:rect l="0" t="0" r="r" b="b"/>
              <a:pathLst>
                <a:path w="923" h="501">
                  <a:moveTo>
                    <a:pt x="460" y="501"/>
                  </a:moveTo>
                  <a:lnTo>
                    <a:pt x="923" y="0"/>
                  </a:lnTo>
                  <a:lnTo>
                    <a:pt x="460" y="0"/>
                  </a:lnTo>
                  <a:lnTo>
                    <a:pt x="0" y="0"/>
                  </a:lnTo>
                  <a:lnTo>
                    <a:pt x="460" y="501"/>
                  </a:lnTo>
                  <a:close/>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sp>
          <p:nvSpPr>
            <p:cNvPr id="10" name="Freeform 9"/>
            <p:cNvSpPr>
              <a:spLocks/>
            </p:cNvSpPr>
            <p:nvPr/>
          </p:nvSpPr>
          <p:spPr bwMode="auto">
            <a:xfrm>
              <a:off x="4595" y="2323"/>
              <a:ext cx="923" cy="501"/>
            </a:xfrm>
            <a:custGeom>
              <a:avLst/>
              <a:gdLst>
                <a:gd name="T0" fmla="*/ 460 w 923"/>
                <a:gd name="T1" fmla="*/ 501 h 501"/>
                <a:gd name="T2" fmla="*/ 923 w 923"/>
                <a:gd name="T3" fmla="*/ 0 h 501"/>
                <a:gd name="T4" fmla="*/ 460 w 923"/>
                <a:gd name="T5" fmla="*/ 0 h 501"/>
                <a:gd name="T6" fmla="*/ 0 w 923"/>
                <a:gd name="T7" fmla="*/ 0 h 501"/>
                <a:gd name="T8" fmla="*/ 460 w 923"/>
                <a:gd name="T9" fmla="*/ 501 h 501"/>
              </a:gdLst>
              <a:ahLst/>
              <a:cxnLst>
                <a:cxn ang="0">
                  <a:pos x="T0" y="T1"/>
                </a:cxn>
                <a:cxn ang="0">
                  <a:pos x="T2" y="T3"/>
                </a:cxn>
                <a:cxn ang="0">
                  <a:pos x="T4" y="T5"/>
                </a:cxn>
                <a:cxn ang="0">
                  <a:pos x="T6" y="T7"/>
                </a:cxn>
                <a:cxn ang="0">
                  <a:pos x="T8" y="T9"/>
                </a:cxn>
              </a:cxnLst>
              <a:rect l="0" t="0" r="r" b="b"/>
              <a:pathLst>
                <a:path w="923" h="501">
                  <a:moveTo>
                    <a:pt x="460" y="501"/>
                  </a:moveTo>
                  <a:lnTo>
                    <a:pt x="923" y="0"/>
                  </a:lnTo>
                  <a:lnTo>
                    <a:pt x="460" y="0"/>
                  </a:lnTo>
                  <a:lnTo>
                    <a:pt x="0" y="0"/>
                  </a:lnTo>
                  <a:lnTo>
                    <a:pt x="460" y="5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sp>
          <p:nvSpPr>
            <p:cNvPr id="11" name="Freeform 10"/>
            <p:cNvSpPr>
              <a:spLocks/>
            </p:cNvSpPr>
            <p:nvPr/>
          </p:nvSpPr>
          <p:spPr bwMode="auto">
            <a:xfrm>
              <a:off x="4103" y="1057"/>
              <a:ext cx="1179" cy="1266"/>
            </a:xfrm>
            <a:custGeom>
              <a:avLst/>
              <a:gdLst>
                <a:gd name="T0" fmla="*/ 8 w 285"/>
                <a:gd name="T1" fmla="*/ 0 h 306"/>
                <a:gd name="T2" fmla="*/ 64 w 285"/>
                <a:gd name="T3" fmla="*/ 51 h 306"/>
                <a:gd name="T4" fmla="*/ 0 w 285"/>
                <a:gd name="T5" fmla="*/ 110 h 306"/>
                <a:gd name="T6" fmla="*/ 174 w 285"/>
                <a:gd name="T7" fmla="*/ 306 h 306"/>
                <a:gd name="T8" fmla="*/ 230 w 285"/>
                <a:gd name="T9" fmla="*/ 306 h 306"/>
                <a:gd name="T10" fmla="*/ 285 w 285"/>
                <a:gd name="T11" fmla="*/ 306 h 306"/>
                <a:gd name="T12" fmla="*/ 8 w 285"/>
                <a:gd name="T13" fmla="*/ 0 h 306"/>
              </a:gdLst>
              <a:ahLst/>
              <a:cxnLst>
                <a:cxn ang="0">
                  <a:pos x="T0" y="T1"/>
                </a:cxn>
                <a:cxn ang="0">
                  <a:pos x="T2" y="T3"/>
                </a:cxn>
                <a:cxn ang="0">
                  <a:pos x="T4" y="T5"/>
                </a:cxn>
                <a:cxn ang="0">
                  <a:pos x="T6" y="T7"/>
                </a:cxn>
                <a:cxn ang="0">
                  <a:pos x="T8" y="T9"/>
                </a:cxn>
                <a:cxn ang="0">
                  <a:pos x="T10" y="T11"/>
                </a:cxn>
                <a:cxn ang="0">
                  <a:pos x="T12" y="T13"/>
                </a:cxn>
              </a:cxnLst>
              <a:rect l="0" t="0" r="r" b="b"/>
              <a:pathLst>
                <a:path w="285" h="306">
                  <a:moveTo>
                    <a:pt x="8" y="0"/>
                  </a:moveTo>
                  <a:cubicBezTo>
                    <a:pt x="64" y="51"/>
                    <a:pt x="64" y="51"/>
                    <a:pt x="64" y="51"/>
                  </a:cubicBezTo>
                  <a:cubicBezTo>
                    <a:pt x="0" y="110"/>
                    <a:pt x="0" y="110"/>
                    <a:pt x="0" y="110"/>
                  </a:cubicBezTo>
                  <a:cubicBezTo>
                    <a:pt x="94" y="128"/>
                    <a:pt x="166" y="208"/>
                    <a:pt x="174" y="306"/>
                  </a:cubicBezTo>
                  <a:cubicBezTo>
                    <a:pt x="230" y="306"/>
                    <a:pt x="230" y="306"/>
                    <a:pt x="230" y="306"/>
                  </a:cubicBezTo>
                  <a:cubicBezTo>
                    <a:pt x="285" y="306"/>
                    <a:pt x="285" y="306"/>
                    <a:pt x="285" y="306"/>
                  </a:cubicBezTo>
                  <a:cubicBezTo>
                    <a:pt x="277" y="150"/>
                    <a:pt x="160" y="23"/>
                    <a:pt x="8" y="0"/>
                  </a:cubicBezTo>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sp>
          <p:nvSpPr>
            <p:cNvPr id="12" name="Freeform 11"/>
            <p:cNvSpPr>
              <a:spLocks/>
            </p:cNvSpPr>
            <p:nvPr/>
          </p:nvSpPr>
          <p:spPr bwMode="auto">
            <a:xfrm>
              <a:off x="2352" y="1955"/>
              <a:ext cx="923" cy="500"/>
            </a:xfrm>
            <a:custGeom>
              <a:avLst/>
              <a:gdLst>
                <a:gd name="T0" fmla="*/ 460 w 923"/>
                <a:gd name="T1" fmla="*/ 0 h 500"/>
                <a:gd name="T2" fmla="*/ 0 w 923"/>
                <a:gd name="T3" fmla="*/ 500 h 500"/>
                <a:gd name="T4" fmla="*/ 460 w 923"/>
                <a:gd name="T5" fmla="*/ 500 h 500"/>
                <a:gd name="T6" fmla="*/ 923 w 923"/>
                <a:gd name="T7" fmla="*/ 500 h 500"/>
                <a:gd name="T8" fmla="*/ 460 w 923"/>
                <a:gd name="T9" fmla="*/ 0 h 500"/>
              </a:gdLst>
              <a:ahLst/>
              <a:cxnLst>
                <a:cxn ang="0">
                  <a:pos x="T0" y="T1"/>
                </a:cxn>
                <a:cxn ang="0">
                  <a:pos x="T2" y="T3"/>
                </a:cxn>
                <a:cxn ang="0">
                  <a:pos x="T4" y="T5"/>
                </a:cxn>
                <a:cxn ang="0">
                  <a:pos x="T6" y="T7"/>
                </a:cxn>
                <a:cxn ang="0">
                  <a:pos x="T8" y="T9"/>
                </a:cxn>
              </a:cxnLst>
              <a:rect l="0" t="0" r="r" b="b"/>
              <a:pathLst>
                <a:path w="923" h="500">
                  <a:moveTo>
                    <a:pt x="460" y="0"/>
                  </a:moveTo>
                  <a:lnTo>
                    <a:pt x="0" y="500"/>
                  </a:lnTo>
                  <a:lnTo>
                    <a:pt x="460" y="500"/>
                  </a:lnTo>
                  <a:lnTo>
                    <a:pt x="923" y="500"/>
                  </a:lnTo>
                  <a:lnTo>
                    <a:pt x="460" y="0"/>
                  </a:lnTo>
                  <a:close/>
                </a:path>
              </a:pathLst>
            </a:custGeom>
            <a:solidFill>
              <a:srgbClr val="88D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sp>
          <p:nvSpPr>
            <p:cNvPr id="13" name="Freeform 12"/>
            <p:cNvSpPr>
              <a:spLocks/>
            </p:cNvSpPr>
            <p:nvPr/>
          </p:nvSpPr>
          <p:spPr bwMode="auto">
            <a:xfrm>
              <a:off x="2352" y="1955"/>
              <a:ext cx="923" cy="500"/>
            </a:xfrm>
            <a:custGeom>
              <a:avLst/>
              <a:gdLst>
                <a:gd name="T0" fmla="*/ 460 w 923"/>
                <a:gd name="T1" fmla="*/ 0 h 500"/>
                <a:gd name="T2" fmla="*/ 0 w 923"/>
                <a:gd name="T3" fmla="*/ 500 h 500"/>
                <a:gd name="T4" fmla="*/ 460 w 923"/>
                <a:gd name="T5" fmla="*/ 500 h 500"/>
                <a:gd name="T6" fmla="*/ 923 w 923"/>
                <a:gd name="T7" fmla="*/ 500 h 500"/>
                <a:gd name="T8" fmla="*/ 460 w 923"/>
                <a:gd name="T9" fmla="*/ 0 h 500"/>
              </a:gdLst>
              <a:ahLst/>
              <a:cxnLst>
                <a:cxn ang="0">
                  <a:pos x="T0" y="T1"/>
                </a:cxn>
                <a:cxn ang="0">
                  <a:pos x="T2" y="T3"/>
                </a:cxn>
                <a:cxn ang="0">
                  <a:pos x="T4" y="T5"/>
                </a:cxn>
                <a:cxn ang="0">
                  <a:pos x="T6" y="T7"/>
                </a:cxn>
                <a:cxn ang="0">
                  <a:pos x="T8" y="T9"/>
                </a:cxn>
              </a:cxnLst>
              <a:rect l="0" t="0" r="r" b="b"/>
              <a:pathLst>
                <a:path w="923" h="500">
                  <a:moveTo>
                    <a:pt x="460" y="0"/>
                  </a:moveTo>
                  <a:lnTo>
                    <a:pt x="0" y="500"/>
                  </a:lnTo>
                  <a:lnTo>
                    <a:pt x="460" y="500"/>
                  </a:lnTo>
                  <a:lnTo>
                    <a:pt x="923" y="500"/>
                  </a:lnTo>
                  <a:lnTo>
                    <a:pt x="4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sp>
          <p:nvSpPr>
            <p:cNvPr id="14" name="Freeform 13"/>
            <p:cNvSpPr>
              <a:spLocks/>
            </p:cNvSpPr>
            <p:nvPr/>
          </p:nvSpPr>
          <p:spPr bwMode="auto">
            <a:xfrm>
              <a:off x="3867" y="804"/>
              <a:ext cx="501" cy="923"/>
            </a:xfrm>
            <a:custGeom>
              <a:avLst/>
              <a:gdLst>
                <a:gd name="T0" fmla="*/ 501 w 501"/>
                <a:gd name="T1" fmla="*/ 464 h 923"/>
                <a:gd name="T2" fmla="*/ 0 w 501"/>
                <a:gd name="T3" fmla="*/ 0 h 923"/>
                <a:gd name="T4" fmla="*/ 0 w 501"/>
                <a:gd name="T5" fmla="*/ 464 h 923"/>
                <a:gd name="T6" fmla="*/ 0 w 501"/>
                <a:gd name="T7" fmla="*/ 923 h 923"/>
                <a:gd name="T8" fmla="*/ 501 w 501"/>
                <a:gd name="T9" fmla="*/ 464 h 923"/>
              </a:gdLst>
              <a:ahLst/>
              <a:cxnLst>
                <a:cxn ang="0">
                  <a:pos x="T0" y="T1"/>
                </a:cxn>
                <a:cxn ang="0">
                  <a:pos x="T2" y="T3"/>
                </a:cxn>
                <a:cxn ang="0">
                  <a:pos x="T4" y="T5"/>
                </a:cxn>
                <a:cxn ang="0">
                  <a:pos x="T6" y="T7"/>
                </a:cxn>
                <a:cxn ang="0">
                  <a:pos x="T8" y="T9"/>
                </a:cxn>
              </a:cxnLst>
              <a:rect l="0" t="0" r="r" b="b"/>
              <a:pathLst>
                <a:path w="501" h="923">
                  <a:moveTo>
                    <a:pt x="501" y="464"/>
                  </a:moveTo>
                  <a:lnTo>
                    <a:pt x="0" y="0"/>
                  </a:lnTo>
                  <a:lnTo>
                    <a:pt x="0" y="464"/>
                  </a:lnTo>
                  <a:lnTo>
                    <a:pt x="0" y="923"/>
                  </a:lnTo>
                  <a:lnTo>
                    <a:pt x="501" y="464"/>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sp>
          <p:nvSpPr>
            <p:cNvPr id="15" name="Freeform 14"/>
            <p:cNvSpPr>
              <a:spLocks/>
            </p:cNvSpPr>
            <p:nvPr/>
          </p:nvSpPr>
          <p:spPr bwMode="auto">
            <a:xfrm>
              <a:off x="3867" y="804"/>
              <a:ext cx="501" cy="923"/>
            </a:xfrm>
            <a:custGeom>
              <a:avLst/>
              <a:gdLst>
                <a:gd name="T0" fmla="*/ 501 w 501"/>
                <a:gd name="T1" fmla="*/ 464 h 923"/>
                <a:gd name="T2" fmla="*/ 0 w 501"/>
                <a:gd name="T3" fmla="*/ 0 h 923"/>
                <a:gd name="T4" fmla="*/ 0 w 501"/>
                <a:gd name="T5" fmla="*/ 464 h 923"/>
                <a:gd name="T6" fmla="*/ 0 w 501"/>
                <a:gd name="T7" fmla="*/ 923 h 923"/>
                <a:gd name="T8" fmla="*/ 501 w 501"/>
                <a:gd name="T9" fmla="*/ 464 h 923"/>
              </a:gdLst>
              <a:ahLst/>
              <a:cxnLst>
                <a:cxn ang="0">
                  <a:pos x="T0" y="T1"/>
                </a:cxn>
                <a:cxn ang="0">
                  <a:pos x="T2" y="T3"/>
                </a:cxn>
                <a:cxn ang="0">
                  <a:pos x="T4" y="T5"/>
                </a:cxn>
                <a:cxn ang="0">
                  <a:pos x="T6" y="T7"/>
                </a:cxn>
                <a:cxn ang="0">
                  <a:pos x="T8" y="T9"/>
                </a:cxn>
              </a:cxnLst>
              <a:rect l="0" t="0" r="r" b="b"/>
              <a:pathLst>
                <a:path w="501" h="923">
                  <a:moveTo>
                    <a:pt x="501" y="464"/>
                  </a:moveTo>
                  <a:lnTo>
                    <a:pt x="0" y="0"/>
                  </a:lnTo>
                  <a:lnTo>
                    <a:pt x="0" y="464"/>
                  </a:lnTo>
                  <a:lnTo>
                    <a:pt x="0" y="923"/>
                  </a:lnTo>
                  <a:lnTo>
                    <a:pt x="501" y="4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sp>
          <p:nvSpPr>
            <p:cNvPr id="16" name="Freeform 15"/>
            <p:cNvSpPr>
              <a:spLocks/>
            </p:cNvSpPr>
            <p:nvPr/>
          </p:nvSpPr>
          <p:spPr bwMode="auto">
            <a:xfrm>
              <a:off x="2352" y="1955"/>
              <a:ext cx="923" cy="500"/>
            </a:xfrm>
            <a:custGeom>
              <a:avLst/>
              <a:gdLst>
                <a:gd name="T0" fmla="*/ 460 w 923"/>
                <a:gd name="T1" fmla="*/ 0 h 500"/>
                <a:gd name="T2" fmla="*/ 0 w 923"/>
                <a:gd name="T3" fmla="*/ 500 h 500"/>
                <a:gd name="T4" fmla="*/ 460 w 923"/>
                <a:gd name="T5" fmla="*/ 500 h 500"/>
                <a:gd name="T6" fmla="*/ 923 w 923"/>
                <a:gd name="T7" fmla="*/ 500 h 500"/>
                <a:gd name="T8" fmla="*/ 460 w 923"/>
                <a:gd name="T9" fmla="*/ 0 h 500"/>
              </a:gdLst>
              <a:ahLst/>
              <a:cxnLst>
                <a:cxn ang="0">
                  <a:pos x="T0" y="T1"/>
                </a:cxn>
                <a:cxn ang="0">
                  <a:pos x="T2" y="T3"/>
                </a:cxn>
                <a:cxn ang="0">
                  <a:pos x="T4" y="T5"/>
                </a:cxn>
                <a:cxn ang="0">
                  <a:pos x="T6" y="T7"/>
                </a:cxn>
                <a:cxn ang="0">
                  <a:pos x="T8" y="T9"/>
                </a:cxn>
              </a:cxnLst>
              <a:rect l="0" t="0" r="r" b="b"/>
              <a:pathLst>
                <a:path w="923" h="500">
                  <a:moveTo>
                    <a:pt x="460" y="0"/>
                  </a:moveTo>
                  <a:lnTo>
                    <a:pt x="0" y="500"/>
                  </a:lnTo>
                  <a:lnTo>
                    <a:pt x="460" y="500"/>
                  </a:lnTo>
                  <a:lnTo>
                    <a:pt x="923" y="500"/>
                  </a:lnTo>
                  <a:lnTo>
                    <a:pt x="4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sp>
          <p:nvSpPr>
            <p:cNvPr id="17" name="Freeform 16"/>
            <p:cNvSpPr>
              <a:spLocks/>
            </p:cNvSpPr>
            <p:nvPr/>
          </p:nvSpPr>
          <p:spPr bwMode="auto">
            <a:xfrm>
              <a:off x="3867" y="804"/>
              <a:ext cx="501" cy="923"/>
            </a:xfrm>
            <a:custGeom>
              <a:avLst/>
              <a:gdLst>
                <a:gd name="T0" fmla="*/ 0 w 501"/>
                <a:gd name="T1" fmla="*/ 0 h 923"/>
                <a:gd name="T2" fmla="*/ 0 w 501"/>
                <a:gd name="T3" fmla="*/ 464 h 923"/>
                <a:gd name="T4" fmla="*/ 0 w 501"/>
                <a:gd name="T5" fmla="*/ 923 h 923"/>
                <a:gd name="T6" fmla="*/ 501 w 501"/>
                <a:gd name="T7" fmla="*/ 464 h 923"/>
                <a:gd name="T8" fmla="*/ 0 w 501"/>
                <a:gd name="T9" fmla="*/ 0 h 923"/>
              </a:gdLst>
              <a:ahLst/>
              <a:cxnLst>
                <a:cxn ang="0">
                  <a:pos x="T0" y="T1"/>
                </a:cxn>
                <a:cxn ang="0">
                  <a:pos x="T2" y="T3"/>
                </a:cxn>
                <a:cxn ang="0">
                  <a:pos x="T4" y="T5"/>
                </a:cxn>
                <a:cxn ang="0">
                  <a:pos x="T6" y="T7"/>
                </a:cxn>
                <a:cxn ang="0">
                  <a:pos x="T8" y="T9"/>
                </a:cxn>
              </a:cxnLst>
              <a:rect l="0" t="0" r="r" b="b"/>
              <a:pathLst>
                <a:path w="501" h="923">
                  <a:moveTo>
                    <a:pt x="0" y="0"/>
                  </a:moveTo>
                  <a:lnTo>
                    <a:pt x="0" y="464"/>
                  </a:lnTo>
                  <a:lnTo>
                    <a:pt x="0" y="923"/>
                  </a:lnTo>
                  <a:lnTo>
                    <a:pt x="501" y="46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grpSp>
      <p:sp>
        <p:nvSpPr>
          <p:cNvPr id="18" name="Rectangle 17"/>
          <p:cNvSpPr/>
          <p:nvPr/>
        </p:nvSpPr>
        <p:spPr>
          <a:xfrm rot="3326005">
            <a:off x="6090770" y="2767677"/>
            <a:ext cx="1959136" cy="1154787"/>
          </a:xfrm>
          <a:prstGeom prst="rect">
            <a:avLst/>
          </a:prstGeom>
          <a:noFill/>
        </p:spPr>
        <p:txBody>
          <a:bodyPr spcFirstLastPara="1" wrap="none" lIns="91440" tIns="45720" rIns="91440" bIns="45720" numCol="1">
            <a:prstTxWarp prst="textArchUp">
              <a:avLst>
                <a:gd name="adj" fmla="val 12958580"/>
              </a:avLst>
            </a:prstTxWarp>
            <a:spAutoFit/>
          </a:bodyPr>
          <a:lstStyle/>
          <a:p>
            <a:pPr algn="ctr"/>
            <a:r>
              <a:rPr lang="en-US">
                <a:ln w="0"/>
                <a:solidFill>
                  <a:schemeClr val="bg1"/>
                </a:solidFill>
                <a:latin typeface="Lato" panose="020F0502020204030203" pitchFamily="34" charset="0"/>
                <a:ea typeface="Lato" panose="020F0502020204030203" pitchFamily="34" charset="0"/>
                <a:cs typeface="Lato" panose="020F0502020204030203" pitchFamily="34" charset="0"/>
              </a:rPr>
              <a:t>B</a:t>
            </a:r>
            <a:r>
              <a:rPr lang="id-ID">
                <a:ln w="0"/>
                <a:solidFill>
                  <a:schemeClr val="bg1"/>
                </a:solidFill>
                <a:latin typeface="Lato" panose="020F0502020204030203" pitchFamily="34" charset="0"/>
                <a:ea typeface="Lato" panose="020F0502020204030203" pitchFamily="34" charset="0"/>
                <a:cs typeface="Lato" panose="020F0502020204030203" pitchFamily="34" charset="0"/>
              </a:rPr>
              <a:t>usiness Succesfully</a:t>
            </a:r>
            <a:endParaRPr lang="en-US">
              <a:ln w="0"/>
              <a:latin typeface="Lato" panose="020F0502020204030203" pitchFamily="34" charset="0"/>
              <a:ea typeface="Lato" panose="020F0502020204030203" pitchFamily="34" charset="0"/>
              <a:cs typeface="Lato" panose="020F0502020204030203" pitchFamily="34" charset="0"/>
            </a:endParaRPr>
          </a:p>
        </p:txBody>
      </p:sp>
      <p:sp>
        <p:nvSpPr>
          <p:cNvPr id="19" name="Rectangle 18"/>
          <p:cNvSpPr/>
          <p:nvPr/>
        </p:nvSpPr>
        <p:spPr>
          <a:xfrm rot="19697854">
            <a:off x="4385283" y="2426457"/>
            <a:ext cx="1963179" cy="1154787"/>
          </a:xfrm>
          <a:prstGeom prst="rect">
            <a:avLst/>
          </a:prstGeom>
          <a:noFill/>
        </p:spPr>
        <p:txBody>
          <a:bodyPr spcFirstLastPara="1" wrap="none" lIns="91440" tIns="45720" rIns="91440" bIns="45720" numCol="1">
            <a:prstTxWarp prst="textArchUp">
              <a:avLst>
                <a:gd name="adj" fmla="val 12478990"/>
              </a:avLst>
            </a:prstTxWarp>
            <a:spAutoFit/>
          </a:bodyPr>
          <a:lstStyle/>
          <a:p>
            <a:pPr algn="ctr"/>
            <a:r>
              <a:rPr lang="en-US">
                <a:ln w="0"/>
                <a:solidFill>
                  <a:schemeClr val="bg1"/>
                </a:solidFill>
                <a:latin typeface="Lato" panose="020F0502020204030203" pitchFamily="34" charset="0"/>
                <a:ea typeface="Lato" panose="020F0502020204030203" pitchFamily="34" charset="0"/>
                <a:cs typeface="Lato" panose="020F0502020204030203" pitchFamily="34" charset="0"/>
              </a:rPr>
              <a:t>P</a:t>
            </a:r>
            <a:r>
              <a:rPr lang="id-ID">
                <a:ln w="0"/>
                <a:solidFill>
                  <a:schemeClr val="bg1"/>
                </a:solidFill>
                <a:latin typeface="Lato" panose="020F0502020204030203" pitchFamily="34" charset="0"/>
                <a:ea typeface="Lato" panose="020F0502020204030203" pitchFamily="34" charset="0"/>
                <a:cs typeface="Lato" panose="020F0502020204030203" pitchFamily="34" charset="0"/>
              </a:rPr>
              <a:t>rofitable Product</a:t>
            </a:r>
            <a:endParaRPr lang="en-US">
              <a:ln w="0"/>
              <a:latin typeface="Lato" panose="020F0502020204030203" pitchFamily="34" charset="0"/>
              <a:ea typeface="Lato" panose="020F0502020204030203" pitchFamily="34" charset="0"/>
              <a:cs typeface="Lato" panose="020F0502020204030203" pitchFamily="34" charset="0"/>
            </a:endParaRPr>
          </a:p>
        </p:txBody>
      </p:sp>
      <p:sp>
        <p:nvSpPr>
          <p:cNvPr id="20" name="Rectangle 19"/>
          <p:cNvSpPr/>
          <p:nvPr/>
        </p:nvSpPr>
        <p:spPr>
          <a:xfrm rot="13949293">
            <a:off x="4149863" y="4219466"/>
            <a:ext cx="1647091" cy="970335"/>
          </a:xfrm>
          <a:prstGeom prst="rect">
            <a:avLst/>
          </a:prstGeom>
          <a:noFill/>
        </p:spPr>
        <p:txBody>
          <a:bodyPr spcFirstLastPara="1" wrap="none" lIns="91440" tIns="45720" rIns="91440" bIns="45720" numCol="1">
            <a:prstTxWarp prst="textArchUp">
              <a:avLst>
                <a:gd name="adj" fmla="val 11544462"/>
              </a:avLst>
            </a:prstTxWarp>
            <a:spAutoFit/>
          </a:bodyPr>
          <a:lstStyle/>
          <a:p>
            <a:pPr algn="ctr"/>
            <a:r>
              <a:rPr lang="en-US">
                <a:ln w="0"/>
                <a:solidFill>
                  <a:schemeClr val="bg1"/>
                </a:solidFill>
                <a:latin typeface="Lato" panose="020F0502020204030203" pitchFamily="34" charset="0"/>
                <a:ea typeface="Lato" panose="020F0502020204030203" pitchFamily="34" charset="0"/>
                <a:cs typeface="Lato" panose="020F0502020204030203" pitchFamily="34" charset="0"/>
              </a:rPr>
              <a:t>C</a:t>
            </a:r>
            <a:r>
              <a:rPr lang="id-ID">
                <a:ln w="0"/>
                <a:solidFill>
                  <a:schemeClr val="bg1"/>
                </a:solidFill>
                <a:latin typeface="Lato" panose="020F0502020204030203" pitchFamily="34" charset="0"/>
                <a:ea typeface="Lato" panose="020F0502020204030203" pitchFamily="34" charset="0"/>
                <a:cs typeface="Lato" panose="020F0502020204030203" pitchFamily="34" charset="0"/>
              </a:rPr>
              <a:t>ircle Mission</a:t>
            </a:r>
            <a:endParaRPr lang="en-US">
              <a:ln w="0"/>
              <a:latin typeface="Lato" panose="020F0502020204030203" pitchFamily="34" charset="0"/>
              <a:ea typeface="Lato" panose="020F0502020204030203" pitchFamily="34" charset="0"/>
              <a:cs typeface="Lato" panose="020F0502020204030203" pitchFamily="34" charset="0"/>
            </a:endParaRPr>
          </a:p>
        </p:txBody>
      </p:sp>
      <p:sp>
        <p:nvSpPr>
          <p:cNvPr id="21" name="Rectangle 20"/>
          <p:cNvSpPr/>
          <p:nvPr/>
        </p:nvSpPr>
        <p:spPr>
          <a:xfrm rot="8567239">
            <a:off x="5943667" y="4532110"/>
            <a:ext cx="1647091" cy="970335"/>
          </a:xfrm>
          <a:prstGeom prst="rect">
            <a:avLst/>
          </a:prstGeom>
          <a:noFill/>
        </p:spPr>
        <p:txBody>
          <a:bodyPr spcFirstLastPara="1" wrap="none" lIns="91440" tIns="45720" rIns="91440" bIns="45720" numCol="1">
            <a:prstTxWarp prst="textArchUp">
              <a:avLst>
                <a:gd name="adj" fmla="val 11544462"/>
              </a:avLst>
            </a:prstTxWarp>
            <a:spAutoFit/>
          </a:bodyPr>
          <a:lstStyle/>
          <a:p>
            <a:pPr algn="ctr"/>
            <a:r>
              <a:rPr lang="en-US">
                <a:ln w="0"/>
                <a:solidFill>
                  <a:schemeClr val="bg1"/>
                </a:solidFill>
                <a:latin typeface="Lato" panose="020F0502020204030203" pitchFamily="34" charset="0"/>
                <a:ea typeface="Lato" panose="020F0502020204030203" pitchFamily="34" charset="0"/>
                <a:cs typeface="Lato" panose="020F0502020204030203" pitchFamily="34" charset="0"/>
              </a:rPr>
              <a:t>S</a:t>
            </a:r>
            <a:r>
              <a:rPr lang="id-ID">
                <a:ln w="0"/>
                <a:solidFill>
                  <a:schemeClr val="bg1"/>
                </a:solidFill>
                <a:latin typeface="Lato" panose="020F0502020204030203" pitchFamily="34" charset="0"/>
                <a:ea typeface="Lato" panose="020F0502020204030203" pitchFamily="34" charset="0"/>
                <a:cs typeface="Lato" panose="020F0502020204030203" pitchFamily="34" charset="0"/>
              </a:rPr>
              <a:t>tep by Step</a:t>
            </a:r>
            <a:endParaRPr lang="en-US">
              <a:ln w="0"/>
              <a:latin typeface="Lato" panose="020F0502020204030203" pitchFamily="34" charset="0"/>
              <a:ea typeface="Lato" panose="020F0502020204030203" pitchFamily="34" charset="0"/>
              <a:cs typeface="Lato" panose="020F0502020204030203" pitchFamily="34" charset="0"/>
            </a:endParaRPr>
          </a:p>
        </p:txBody>
      </p:sp>
      <p:grpSp>
        <p:nvGrpSpPr>
          <p:cNvPr id="22" name="Group 8"/>
          <p:cNvGrpSpPr>
            <a:grpSpLocks noChangeAspect="1"/>
          </p:cNvGrpSpPr>
          <p:nvPr/>
        </p:nvGrpSpPr>
        <p:grpSpPr bwMode="auto">
          <a:xfrm>
            <a:off x="10583259" y="4432482"/>
            <a:ext cx="781049" cy="779462"/>
            <a:chOff x="2183" y="3253"/>
            <a:chExt cx="492" cy="491"/>
          </a:xfrm>
          <a:solidFill>
            <a:srgbClr val="00B0F0"/>
          </a:solidFill>
        </p:grpSpPr>
        <p:sp>
          <p:nvSpPr>
            <p:cNvPr id="23" name="Freeform 9"/>
            <p:cNvSpPr>
              <a:spLocks noEditPoints="1"/>
            </p:cNvSpPr>
            <p:nvPr/>
          </p:nvSpPr>
          <p:spPr bwMode="auto">
            <a:xfrm>
              <a:off x="2183" y="3298"/>
              <a:ext cx="444" cy="446"/>
            </a:xfrm>
            <a:custGeom>
              <a:avLst/>
              <a:gdLst>
                <a:gd name="T0" fmla="*/ 93 w 185"/>
                <a:gd name="T1" fmla="*/ 186 h 186"/>
                <a:gd name="T2" fmla="*/ 185 w 185"/>
                <a:gd name="T3" fmla="*/ 93 h 186"/>
                <a:gd name="T4" fmla="*/ 175 w 185"/>
                <a:gd name="T5" fmla="*/ 49 h 186"/>
                <a:gd name="T6" fmla="*/ 172 w 185"/>
                <a:gd name="T7" fmla="*/ 49 h 186"/>
                <a:gd name="T8" fmla="*/ 171 w 185"/>
                <a:gd name="T9" fmla="*/ 49 h 186"/>
                <a:gd name="T10" fmla="*/ 159 w 185"/>
                <a:gd name="T11" fmla="*/ 48 h 186"/>
                <a:gd name="T12" fmla="*/ 151 w 185"/>
                <a:gd name="T13" fmla="*/ 57 h 186"/>
                <a:gd name="T14" fmla="*/ 161 w 185"/>
                <a:gd name="T15" fmla="*/ 93 h 186"/>
                <a:gd name="T16" fmla="*/ 93 w 185"/>
                <a:gd name="T17" fmla="*/ 161 h 186"/>
                <a:gd name="T18" fmla="*/ 25 w 185"/>
                <a:gd name="T19" fmla="*/ 93 h 186"/>
                <a:gd name="T20" fmla="*/ 93 w 185"/>
                <a:gd name="T21" fmla="*/ 25 h 186"/>
                <a:gd name="T22" fmla="*/ 129 w 185"/>
                <a:gd name="T23" fmla="*/ 35 h 186"/>
                <a:gd name="T24" fmla="*/ 136 w 185"/>
                <a:gd name="T25" fmla="*/ 27 h 186"/>
                <a:gd name="T26" fmla="*/ 135 w 185"/>
                <a:gd name="T27" fmla="*/ 14 h 186"/>
                <a:gd name="T28" fmla="*/ 135 w 185"/>
                <a:gd name="T29" fmla="*/ 11 h 186"/>
                <a:gd name="T30" fmla="*/ 93 w 185"/>
                <a:gd name="T31" fmla="*/ 0 h 186"/>
                <a:gd name="T32" fmla="*/ 0 w 185"/>
                <a:gd name="T33" fmla="*/ 93 h 186"/>
                <a:gd name="T34" fmla="*/ 93 w 185"/>
                <a:gd name="T35" fmla="*/ 186 h 186"/>
                <a:gd name="T36" fmla="*/ 93 w 185"/>
                <a:gd name="T37" fmla="*/ 186 h 186"/>
                <a:gd name="T38" fmla="*/ 93 w 185"/>
                <a:gd name="T3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5" h="186">
                  <a:moveTo>
                    <a:pt x="93" y="186"/>
                  </a:moveTo>
                  <a:cubicBezTo>
                    <a:pt x="144" y="186"/>
                    <a:pt x="185" y="144"/>
                    <a:pt x="185" y="93"/>
                  </a:cubicBezTo>
                  <a:cubicBezTo>
                    <a:pt x="185" y="77"/>
                    <a:pt x="181" y="62"/>
                    <a:pt x="175" y="49"/>
                  </a:cubicBezTo>
                  <a:cubicBezTo>
                    <a:pt x="174" y="49"/>
                    <a:pt x="173" y="49"/>
                    <a:pt x="172" y="49"/>
                  </a:cubicBezTo>
                  <a:cubicBezTo>
                    <a:pt x="172" y="49"/>
                    <a:pt x="171" y="49"/>
                    <a:pt x="171" y="49"/>
                  </a:cubicBezTo>
                  <a:cubicBezTo>
                    <a:pt x="159" y="48"/>
                    <a:pt x="159" y="48"/>
                    <a:pt x="159" y="48"/>
                  </a:cubicBezTo>
                  <a:cubicBezTo>
                    <a:pt x="151" y="57"/>
                    <a:pt x="151" y="57"/>
                    <a:pt x="151" y="57"/>
                  </a:cubicBezTo>
                  <a:cubicBezTo>
                    <a:pt x="157" y="67"/>
                    <a:pt x="161" y="80"/>
                    <a:pt x="161" y="93"/>
                  </a:cubicBezTo>
                  <a:cubicBezTo>
                    <a:pt x="161" y="130"/>
                    <a:pt x="130" y="161"/>
                    <a:pt x="93" y="161"/>
                  </a:cubicBezTo>
                  <a:cubicBezTo>
                    <a:pt x="55" y="161"/>
                    <a:pt x="25" y="130"/>
                    <a:pt x="25" y="93"/>
                  </a:cubicBezTo>
                  <a:cubicBezTo>
                    <a:pt x="25" y="55"/>
                    <a:pt x="55" y="25"/>
                    <a:pt x="93" y="25"/>
                  </a:cubicBezTo>
                  <a:cubicBezTo>
                    <a:pt x="106" y="25"/>
                    <a:pt x="118" y="28"/>
                    <a:pt x="129" y="35"/>
                  </a:cubicBezTo>
                  <a:cubicBezTo>
                    <a:pt x="136" y="27"/>
                    <a:pt x="136" y="27"/>
                    <a:pt x="136" y="27"/>
                  </a:cubicBezTo>
                  <a:cubicBezTo>
                    <a:pt x="135" y="14"/>
                    <a:pt x="135" y="14"/>
                    <a:pt x="135" y="14"/>
                  </a:cubicBezTo>
                  <a:cubicBezTo>
                    <a:pt x="135" y="13"/>
                    <a:pt x="135" y="12"/>
                    <a:pt x="135" y="11"/>
                  </a:cubicBezTo>
                  <a:cubicBezTo>
                    <a:pt x="123" y="4"/>
                    <a:pt x="108" y="0"/>
                    <a:pt x="93" y="0"/>
                  </a:cubicBezTo>
                  <a:cubicBezTo>
                    <a:pt x="41" y="0"/>
                    <a:pt x="0" y="42"/>
                    <a:pt x="0" y="93"/>
                  </a:cubicBezTo>
                  <a:cubicBezTo>
                    <a:pt x="0" y="144"/>
                    <a:pt x="41" y="186"/>
                    <a:pt x="93" y="186"/>
                  </a:cubicBezTo>
                  <a:close/>
                  <a:moveTo>
                    <a:pt x="93" y="186"/>
                  </a:moveTo>
                  <a:cubicBezTo>
                    <a:pt x="93" y="186"/>
                    <a:pt x="93" y="186"/>
                    <a:pt x="93" y="18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24" name="Freeform 10"/>
            <p:cNvSpPr>
              <a:spLocks noEditPoints="1"/>
            </p:cNvSpPr>
            <p:nvPr/>
          </p:nvSpPr>
          <p:spPr bwMode="auto">
            <a:xfrm>
              <a:off x="2296" y="3411"/>
              <a:ext cx="218" cy="218"/>
            </a:xfrm>
            <a:custGeom>
              <a:avLst/>
              <a:gdLst>
                <a:gd name="T0" fmla="*/ 46 w 91"/>
                <a:gd name="T1" fmla="*/ 22 h 91"/>
                <a:gd name="T2" fmla="*/ 48 w 91"/>
                <a:gd name="T3" fmla="*/ 22 h 91"/>
                <a:gd name="T4" fmla="*/ 65 w 91"/>
                <a:gd name="T5" fmla="*/ 5 h 91"/>
                <a:gd name="T6" fmla="*/ 65 w 91"/>
                <a:gd name="T7" fmla="*/ 4 h 91"/>
                <a:gd name="T8" fmla="*/ 46 w 91"/>
                <a:gd name="T9" fmla="*/ 0 h 91"/>
                <a:gd name="T10" fmla="*/ 0 w 91"/>
                <a:gd name="T11" fmla="*/ 46 h 91"/>
                <a:gd name="T12" fmla="*/ 46 w 91"/>
                <a:gd name="T13" fmla="*/ 91 h 91"/>
                <a:gd name="T14" fmla="*/ 91 w 91"/>
                <a:gd name="T15" fmla="*/ 46 h 91"/>
                <a:gd name="T16" fmla="*/ 87 w 91"/>
                <a:gd name="T17" fmla="*/ 27 h 91"/>
                <a:gd name="T18" fmla="*/ 87 w 91"/>
                <a:gd name="T19" fmla="*/ 27 h 91"/>
                <a:gd name="T20" fmla="*/ 70 w 91"/>
                <a:gd name="T21" fmla="*/ 44 h 91"/>
                <a:gd name="T22" fmla="*/ 70 w 91"/>
                <a:gd name="T23" fmla="*/ 46 h 91"/>
                <a:gd name="T24" fmla="*/ 46 w 91"/>
                <a:gd name="T25" fmla="*/ 70 h 91"/>
                <a:gd name="T26" fmla="*/ 22 w 91"/>
                <a:gd name="T27" fmla="*/ 46 h 91"/>
                <a:gd name="T28" fmla="*/ 46 w 91"/>
                <a:gd name="T29" fmla="*/ 22 h 91"/>
                <a:gd name="T30" fmla="*/ 46 w 91"/>
                <a:gd name="T31" fmla="*/ 22 h 91"/>
                <a:gd name="T32" fmla="*/ 46 w 91"/>
                <a:gd name="T33" fmla="*/ 2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 h="91">
                  <a:moveTo>
                    <a:pt x="46" y="22"/>
                  </a:moveTo>
                  <a:cubicBezTo>
                    <a:pt x="46" y="22"/>
                    <a:pt x="47" y="22"/>
                    <a:pt x="48" y="22"/>
                  </a:cubicBezTo>
                  <a:cubicBezTo>
                    <a:pt x="65" y="5"/>
                    <a:pt x="65" y="5"/>
                    <a:pt x="65" y="5"/>
                  </a:cubicBezTo>
                  <a:cubicBezTo>
                    <a:pt x="65" y="4"/>
                    <a:pt x="65" y="4"/>
                    <a:pt x="65" y="4"/>
                  </a:cubicBezTo>
                  <a:cubicBezTo>
                    <a:pt x="59" y="2"/>
                    <a:pt x="53" y="0"/>
                    <a:pt x="46" y="0"/>
                  </a:cubicBezTo>
                  <a:cubicBezTo>
                    <a:pt x="20" y="0"/>
                    <a:pt x="0" y="21"/>
                    <a:pt x="0" y="46"/>
                  </a:cubicBezTo>
                  <a:cubicBezTo>
                    <a:pt x="0" y="71"/>
                    <a:pt x="20" y="91"/>
                    <a:pt x="46" y="91"/>
                  </a:cubicBezTo>
                  <a:cubicBezTo>
                    <a:pt x="71" y="91"/>
                    <a:pt x="91" y="71"/>
                    <a:pt x="91" y="46"/>
                  </a:cubicBezTo>
                  <a:cubicBezTo>
                    <a:pt x="91" y="39"/>
                    <a:pt x="90" y="32"/>
                    <a:pt x="87" y="27"/>
                  </a:cubicBezTo>
                  <a:cubicBezTo>
                    <a:pt x="87" y="27"/>
                    <a:pt x="87" y="27"/>
                    <a:pt x="87" y="27"/>
                  </a:cubicBezTo>
                  <a:cubicBezTo>
                    <a:pt x="70" y="44"/>
                    <a:pt x="70" y="44"/>
                    <a:pt x="70" y="44"/>
                  </a:cubicBezTo>
                  <a:cubicBezTo>
                    <a:pt x="70" y="45"/>
                    <a:pt x="70" y="45"/>
                    <a:pt x="70" y="46"/>
                  </a:cubicBezTo>
                  <a:cubicBezTo>
                    <a:pt x="70" y="59"/>
                    <a:pt x="59" y="70"/>
                    <a:pt x="46" y="70"/>
                  </a:cubicBezTo>
                  <a:cubicBezTo>
                    <a:pt x="32" y="70"/>
                    <a:pt x="22" y="59"/>
                    <a:pt x="22" y="46"/>
                  </a:cubicBezTo>
                  <a:cubicBezTo>
                    <a:pt x="22" y="33"/>
                    <a:pt x="32" y="22"/>
                    <a:pt x="46" y="22"/>
                  </a:cubicBezTo>
                  <a:close/>
                  <a:moveTo>
                    <a:pt x="46" y="22"/>
                  </a:moveTo>
                  <a:cubicBezTo>
                    <a:pt x="46" y="22"/>
                    <a:pt x="46" y="22"/>
                    <a:pt x="46"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25" name="Freeform 11"/>
            <p:cNvSpPr>
              <a:spLocks noEditPoints="1"/>
            </p:cNvSpPr>
            <p:nvPr/>
          </p:nvSpPr>
          <p:spPr bwMode="auto">
            <a:xfrm>
              <a:off x="2425" y="3253"/>
              <a:ext cx="250" cy="246"/>
            </a:xfrm>
            <a:custGeom>
              <a:avLst/>
              <a:gdLst>
                <a:gd name="T0" fmla="*/ 87 w 104"/>
                <a:gd name="T1" fmla="*/ 28 h 103"/>
                <a:gd name="T2" fmla="*/ 92 w 104"/>
                <a:gd name="T3" fmla="*/ 23 h 103"/>
                <a:gd name="T4" fmla="*/ 92 w 104"/>
                <a:gd name="T5" fmla="*/ 14 h 103"/>
                <a:gd name="T6" fmla="*/ 89 w 104"/>
                <a:gd name="T7" fmla="*/ 11 h 103"/>
                <a:gd name="T8" fmla="*/ 85 w 104"/>
                <a:gd name="T9" fmla="*/ 9 h 103"/>
                <a:gd name="T10" fmla="*/ 81 w 104"/>
                <a:gd name="T11" fmla="*/ 11 h 103"/>
                <a:gd name="T12" fmla="*/ 75 w 104"/>
                <a:gd name="T13" fmla="*/ 17 h 103"/>
                <a:gd name="T14" fmla="*/ 74 w 104"/>
                <a:gd name="T15" fmla="*/ 1 h 103"/>
                <a:gd name="T16" fmla="*/ 72 w 104"/>
                <a:gd name="T17" fmla="*/ 0 h 103"/>
                <a:gd name="T18" fmla="*/ 70 w 104"/>
                <a:gd name="T19" fmla="*/ 0 h 103"/>
                <a:gd name="T20" fmla="*/ 48 w 104"/>
                <a:gd name="T21" fmla="*/ 23 h 103"/>
                <a:gd name="T22" fmla="*/ 45 w 104"/>
                <a:gd name="T23" fmla="*/ 31 h 103"/>
                <a:gd name="T24" fmla="*/ 45 w 104"/>
                <a:gd name="T25" fmla="*/ 31 h 103"/>
                <a:gd name="T26" fmla="*/ 46 w 104"/>
                <a:gd name="T27" fmla="*/ 46 h 103"/>
                <a:gd name="T28" fmla="*/ 38 w 104"/>
                <a:gd name="T29" fmla="*/ 54 h 103"/>
                <a:gd name="T30" fmla="*/ 23 w 104"/>
                <a:gd name="T31" fmla="*/ 68 h 103"/>
                <a:gd name="T32" fmla="*/ 23 w 104"/>
                <a:gd name="T33" fmla="*/ 69 h 103"/>
                <a:gd name="T34" fmla="*/ 9 w 104"/>
                <a:gd name="T35" fmla="*/ 83 h 103"/>
                <a:gd name="T36" fmla="*/ 2 w 104"/>
                <a:gd name="T37" fmla="*/ 89 h 103"/>
                <a:gd name="T38" fmla="*/ 1 w 104"/>
                <a:gd name="T39" fmla="*/ 92 h 103"/>
                <a:gd name="T40" fmla="*/ 1 w 104"/>
                <a:gd name="T41" fmla="*/ 97 h 103"/>
                <a:gd name="T42" fmla="*/ 5 w 104"/>
                <a:gd name="T43" fmla="*/ 103 h 103"/>
                <a:gd name="T44" fmla="*/ 6 w 104"/>
                <a:gd name="T45" fmla="*/ 103 h 103"/>
                <a:gd name="T46" fmla="*/ 11 w 104"/>
                <a:gd name="T47" fmla="*/ 102 h 103"/>
                <a:gd name="T48" fmla="*/ 14 w 104"/>
                <a:gd name="T49" fmla="*/ 101 h 103"/>
                <a:gd name="T50" fmla="*/ 59 w 104"/>
                <a:gd name="T51" fmla="*/ 57 h 103"/>
                <a:gd name="T52" fmla="*/ 72 w 104"/>
                <a:gd name="T53" fmla="*/ 58 h 103"/>
                <a:gd name="T54" fmla="*/ 72 w 104"/>
                <a:gd name="T55" fmla="*/ 58 h 103"/>
                <a:gd name="T56" fmla="*/ 73 w 104"/>
                <a:gd name="T57" fmla="*/ 58 h 103"/>
                <a:gd name="T58" fmla="*/ 80 w 104"/>
                <a:gd name="T59" fmla="*/ 55 h 103"/>
                <a:gd name="T60" fmla="*/ 102 w 104"/>
                <a:gd name="T61" fmla="*/ 32 h 103"/>
                <a:gd name="T62" fmla="*/ 101 w 104"/>
                <a:gd name="T63" fmla="*/ 29 h 103"/>
                <a:gd name="T64" fmla="*/ 87 w 104"/>
                <a:gd name="T65" fmla="*/ 28 h 103"/>
                <a:gd name="T66" fmla="*/ 87 w 104"/>
                <a:gd name="T67" fmla="*/ 28 h 103"/>
                <a:gd name="T68" fmla="*/ 87 w 104"/>
                <a:gd name="T69"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 h="103">
                  <a:moveTo>
                    <a:pt x="87" y="28"/>
                  </a:moveTo>
                  <a:cubicBezTo>
                    <a:pt x="92" y="23"/>
                    <a:pt x="92" y="23"/>
                    <a:pt x="92" y="23"/>
                  </a:cubicBezTo>
                  <a:cubicBezTo>
                    <a:pt x="95" y="20"/>
                    <a:pt x="95" y="17"/>
                    <a:pt x="92" y="14"/>
                  </a:cubicBezTo>
                  <a:cubicBezTo>
                    <a:pt x="89" y="11"/>
                    <a:pt x="89" y="11"/>
                    <a:pt x="89" y="11"/>
                  </a:cubicBezTo>
                  <a:cubicBezTo>
                    <a:pt x="88" y="10"/>
                    <a:pt x="86" y="9"/>
                    <a:pt x="85" y="9"/>
                  </a:cubicBezTo>
                  <a:cubicBezTo>
                    <a:pt x="83" y="9"/>
                    <a:pt x="82" y="10"/>
                    <a:pt x="81" y="11"/>
                  </a:cubicBezTo>
                  <a:cubicBezTo>
                    <a:pt x="75" y="17"/>
                    <a:pt x="75" y="17"/>
                    <a:pt x="75" y="17"/>
                  </a:cubicBezTo>
                  <a:cubicBezTo>
                    <a:pt x="74" y="1"/>
                    <a:pt x="74" y="1"/>
                    <a:pt x="74" y="1"/>
                  </a:cubicBezTo>
                  <a:cubicBezTo>
                    <a:pt x="74" y="0"/>
                    <a:pt x="73" y="0"/>
                    <a:pt x="72" y="0"/>
                  </a:cubicBezTo>
                  <a:cubicBezTo>
                    <a:pt x="71" y="0"/>
                    <a:pt x="71" y="0"/>
                    <a:pt x="70" y="0"/>
                  </a:cubicBezTo>
                  <a:cubicBezTo>
                    <a:pt x="48" y="23"/>
                    <a:pt x="48" y="23"/>
                    <a:pt x="48" y="23"/>
                  </a:cubicBezTo>
                  <a:cubicBezTo>
                    <a:pt x="46" y="25"/>
                    <a:pt x="45" y="28"/>
                    <a:pt x="45" y="31"/>
                  </a:cubicBezTo>
                  <a:cubicBezTo>
                    <a:pt x="45" y="31"/>
                    <a:pt x="45" y="31"/>
                    <a:pt x="45" y="31"/>
                  </a:cubicBezTo>
                  <a:cubicBezTo>
                    <a:pt x="46" y="46"/>
                    <a:pt x="46" y="46"/>
                    <a:pt x="46" y="46"/>
                  </a:cubicBezTo>
                  <a:cubicBezTo>
                    <a:pt x="38" y="54"/>
                    <a:pt x="38" y="54"/>
                    <a:pt x="38" y="54"/>
                  </a:cubicBezTo>
                  <a:cubicBezTo>
                    <a:pt x="23" y="68"/>
                    <a:pt x="23" y="68"/>
                    <a:pt x="23" y="68"/>
                  </a:cubicBezTo>
                  <a:cubicBezTo>
                    <a:pt x="23" y="69"/>
                    <a:pt x="23" y="69"/>
                    <a:pt x="23" y="69"/>
                  </a:cubicBezTo>
                  <a:cubicBezTo>
                    <a:pt x="9" y="83"/>
                    <a:pt x="9" y="83"/>
                    <a:pt x="9" y="83"/>
                  </a:cubicBezTo>
                  <a:cubicBezTo>
                    <a:pt x="2" y="89"/>
                    <a:pt x="2" y="89"/>
                    <a:pt x="2" y="89"/>
                  </a:cubicBezTo>
                  <a:cubicBezTo>
                    <a:pt x="2" y="90"/>
                    <a:pt x="1" y="91"/>
                    <a:pt x="1" y="92"/>
                  </a:cubicBezTo>
                  <a:cubicBezTo>
                    <a:pt x="1" y="97"/>
                    <a:pt x="1" y="97"/>
                    <a:pt x="1" y="97"/>
                  </a:cubicBezTo>
                  <a:cubicBezTo>
                    <a:pt x="0" y="100"/>
                    <a:pt x="3" y="103"/>
                    <a:pt x="5" y="103"/>
                  </a:cubicBezTo>
                  <a:cubicBezTo>
                    <a:pt x="6" y="103"/>
                    <a:pt x="6" y="103"/>
                    <a:pt x="6" y="103"/>
                  </a:cubicBezTo>
                  <a:cubicBezTo>
                    <a:pt x="11" y="102"/>
                    <a:pt x="11" y="102"/>
                    <a:pt x="11" y="102"/>
                  </a:cubicBezTo>
                  <a:cubicBezTo>
                    <a:pt x="12" y="102"/>
                    <a:pt x="13" y="102"/>
                    <a:pt x="14" y="101"/>
                  </a:cubicBezTo>
                  <a:cubicBezTo>
                    <a:pt x="59" y="57"/>
                    <a:pt x="59" y="57"/>
                    <a:pt x="59" y="57"/>
                  </a:cubicBezTo>
                  <a:cubicBezTo>
                    <a:pt x="72" y="58"/>
                    <a:pt x="72" y="58"/>
                    <a:pt x="72" y="58"/>
                  </a:cubicBezTo>
                  <a:cubicBezTo>
                    <a:pt x="72" y="58"/>
                    <a:pt x="72" y="58"/>
                    <a:pt x="72" y="58"/>
                  </a:cubicBezTo>
                  <a:cubicBezTo>
                    <a:pt x="72" y="58"/>
                    <a:pt x="73" y="58"/>
                    <a:pt x="73" y="58"/>
                  </a:cubicBezTo>
                  <a:cubicBezTo>
                    <a:pt x="75" y="58"/>
                    <a:pt x="78" y="57"/>
                    <a:pt x="80" y="55"/>
                  </a:cubicBezTo>
                  <a:cubicBezTo>
                    <a:pt x="102" y="32"/>
                    <a:pt x="102" y="32"/>
                    <a:pt x="102" y="32"/>
                  </a:cubicBezTo>
                  <a:cubicBezTo>
                    <a:pt x="104" y="31"/>
                    <a:pt x="103" y="29"/>
                    <a:pt x="101" y="29"/>
                  </a:cubicBezTo>
                  <a:lnTo>
                    <a:pt x="87" y="28"/>
                  </a:lnTo>
                  <a:close/>
                  <a:moveTo>
                    <a:pt x="87" y="28"/>
                  </a:moveTo>
                  <a:cubicBezTo>
                    <a:pt x="87" y="28"/>
                    <a:pt x="87" y="28"/>
                    <a:pt x="87"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grpSp>
      <p:grpSp>
        <p:nvGrpSpPr>
          <p:cNvPr id="26" name="Group 22"/>
          <p:cNvGrpSpPr>
            <a:grpSpLocks noChangeAspect="1"/>
          </p:cNvGrpSpPr>
          <p:nvPr/>
        </p:nvGrpSpPr>
        <p:grpSpPr bwMode="auto">
          <a:xfrm>
            <a:off x="874916" y="2370741"/>
            <a:ext cx="685800" cy="576263"/>
            <a:chOff x="4092" y="3320"/>
            <a:chExt cx="432" cy="363"/>
          </a:xfrm>
          <a:solidFill>
            <a:srgbClr val="00B0F0"/>
          </a:solidFill>
        </p:grpSpPr>
        <p:sp>
          <p:nvSpPr>
            <p:cNvPr id="27" name="Freeform 23"/>
            <p:cNvSpPr>
              <a:spLocks/>
            </p:cNvSpPr>
            <p:nvPr/>
          </p:nvSpPr>
          <p:spPr bwMode="auto">
            <a:xfrm>
              <a:off x="4200" y="3365"/>
              <a:ext cx="214" cy="12"/>
            </a:xfrm>
            <a:custGeom>
              <a:avLst/>
              <a:gdLst>
                <a:gd name="T0" fmla="*/ 86 w 89"/>
                <a:gd name="T1" fmla="*/ 5 h 5"/>
                <a:gd name="T2" fmla="*/ 3 w 89"/>
                <a:gd name="T3" fmla="*/ 5 h 5"/>
                <a:gd name="T4" fmla="*/ 0 w 89"/>
                <a:gd name="T5" fmla="*/ 2 h 5"/>
                <a:gd name="T6" fmla="*/ 3 w 89"/>
                <a:gd name="T7" fmla="*/ 0 h 5"/>
                <a:gd name="T8" fmla="*/ 86 w 89"/>
                <a:gd name="T9" fmla="*/ 0 h 5"/>
                <a:gd name="T10" fmla="*/ 89 w 89"/>
                <a:gd name="T11" fmla="*/ 2 h 5"/>
                <a:gd name="T12" fmla="*/ 86 w 89"/>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89" h="5">
                  <a:moveTo>
                    <a:pt x="86" y="5"/>
                  </a:moveTo>
                  <a:cubicBezTo>
                    <a:pt x="3" y="5"/>
                    <a:pt x="3" y="5"/>
                    <a:pt x="3" y="5"/>
                  </a:cubicBezTo>
                  <a:cubicBezTo>
                    <a:pt x="2" y="5"/>
                    <a:pt x="0" y="4"/>
                    <a:pt x="0" y="2"/>
                  </a:cubicBezTo>
                  <a:cubicBezTo>
                    <a:pt x="0" y="1"/>
                    <a:pt x="2" y="0"/>
                    <a:pt x="3" y="0"/>
                  </a:cubicBezTo>
                  <a:cubicBezTo>
                    <a:pt x="86" y="0"/>
                    <a:pt x="86" y="0"/>
                    <a:pt x="86" y="0"/>
                  </a:cubicBezTo>
                  <a:cubicBezTo>
                    <a:pt x="87" y="0"/>
                    <a:pt x="89" y="1"/>
                    <a:pt x="89" y="2"/>
                  </a:cubicBezTo>
                  <a:cubicBezTo>
                    <a:pt x="89" y="4"/>
                    <a:pt x="87" y="5"/>
                    <a:pt x="8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28" name="Line 24"/>
            <p:cNvSpPr>
              <a:spLocks noChangeShapeType="1"/>
            </p:cNvSpPr>
            <p:nvPr/>
          </p:nvSpPr>
          <p:spPr bwMode="auto">
            <a:xfrm>
              <a:off x="4407" y="3387"/>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29" name="Line 25"/>
            <p:cNvSpPr>
              <a:spLocks noChangeShapeType="1"/>
            </p:cNvSpPr>
            <p:nvPr/>
          </p:nvSpPr>
          <p:spPr bwMode="auto">
            <a:xfrm>
              <a:off x="4407" y="3387"/>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30" name="Line 26"/>
            <p:cNvSpPr>
              <a:spLocks noChangeShapeType="1"/>
            </p:cNvSpPr>
            <p:nvPr/>
          </p:nvSpPr>
          <p:spPr bwMode="auto">
            <a:xfrm>
              <a:off x="4208" y="3387"/>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31" name="Line 27"/>
            <p:cNvSpPr>
              <a:spLocks noChangeShapeType="1"/>
            </p:cNvSpPr>
            <p:nvPr/>
          </p:nvSpPr>
          <p:spPr bwMode="auto">
            <a:xfrm>
              <a:off x="4208" y="3387"/>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32" name="Freeform 28"/>
            <p:cNvSpPr>
              <a:spLocks/>
            </p:cNvSpPr>
            <p:nvPr/>
          </p:nvSpPr>
          <p:spPr bwMode="auto">
            <a:xfrm>
              <a:off x="4200" y="3413"/>
              <a:ext cx="214" cy="12"/>
            </a:xfrm>
            <a:custGeom>
              <a:avLst/>
              <a:gdLst>
                <a:gd name="T0" fmla="*/ 86 w 89"/>
                <a:gd name="T1" fmla="*/ 5 h 5"/>
                <a:gd name="T2" fmla="*/ 3 w 89"/>
                <a:gd name="T3" fmla="*/ 5 h 5"/>
                <a:gd name="T4" fmla="*/ 0 w 89"/>
                <a:gd name="T5" fmla="*/ 3 h 5"/>
                <a:gd name="T6" fmla="*/ 3 w 89"/>
                <a:gd name="T7" fmla="*/ 0 h 5"/>
                <a:gd name="T8" fmla="*/ 86 w 89"/>
                <a:gd name="T9" fmla="*/ 0 h 5"/>
                <a:gd name="T10" fmla="*/ 89 w 89"/>
                <a:gd name="T11" fmla="*/ 3 h 5"/>
                <a:gd name="T12" fmla="*/ 86 w 89"/>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89" h="5">
                  <a:moveTo>
                    <a:pt x="86" y="5"/>
                  </a:moveTo>
                  <a:cubicBezTo>
                    <a:pt x="3" y="5"/>
                    <a:pt x="3" y="5"/>
                    <a:pt x="3" y="5"/>
                  </a:cubicBezTo>
                  <a:cubicBezTo>
                    <a:pt x="2" y="5"/>
                    <a:pt x="0" y="4"/>
                    <a:pt x="0" y="3"/>
                  </a:cubicBezTo>
                  <a:cubicBezTo>
                    <a:pt x="0" y="1"/>
                    <a:pt x="2" y="0"/>
                    <a:pt x="3" y="0"/>
                  </a:cubicBezTo>
                  <a:cubicBezTo>
                    <a:pt x="86" y="0"/>
                    <a:pt x="86" y="0"/>
                    <a:pt x="86" y="0"/>
                  </a:cubicBezTo>
                  <a:cubicBezTo>
                    <a:pt x="87" y="0"/>
                    <a:pt x="89" y="1"/>
                    <a:pt x="89" y="3"/>
                  </a:cubicBezTo>
                  <a:cubicBezTo>
                    <a:pt x="89" y="4"/>
                    <a:pt x="87" y="5"/>
                    <a:pt x="8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33" name="Line 29"/>
            <p:cNvSpPr>
              <a:spLocks noChangeShapeType="1"/>
            </p:cNvSpPr>
            <p:nvPr/>
          </p:nvSpPr>
          <p:spPr bwMode="auto">
            <a:xfrm>
              <a:off x="4407" y="3452"/>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34" name="Line 30"/>
            <p:cNvSpPr>
              <a:spLocks noChangeShapeType="1"/>
            </p:cNvSpPr>
            <p:nvPr/>
          </p:nvSpPr>
          <p:spPr bwMode="auto">
            <a:xfrm>
              <a:off x="4407" y="3452"/>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35" name="Line 31"/>
            <p:cNvSpPr>
              <a:spLocks noChangeShapeType="1"/>
            </p:cNvSpPr>
            <p:nvPr/>
          </p:nvSpPr>
          <p:spPr bwMode="auto">
            <a:xfrm>
              <a:off x="4208" y="3452"/>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36" name="Line 32"/>
            <p:cNvSpPr>
              <a:spLocks noChangeShapeType="1"/>
            </p:cNvSpPr>
            <p:nvPr/>
          </p:nvSpPr>
          <p:spPr bwMode="auto">
            <a:xfrm>
              <a:off x="4208" y="3452"/>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37" name="Freeform 33"/>
            <p:cNvSpPr>
              <a:spLocks/>
            </p:cNvSpPr>
            <p:nvPr/>
          </p:nvSpPr>
          <p:spPr bwMode="auto">
            <a:xfrm>
              <a:off x="4162" y="3320"/>
              <a:ext cx="290" cy="146"/>
            </a:xfrm>
            <a:custGeom>
              <a:avLst/>
              <a:gdLst>
                <a:gd name="T0" fmla="*/ 117 w 121"/>
                <a:gd name="T1" fmla="*/ 61 h 61"/>
                <a:gd name="T2" fmla="*/ 114 w 121"/>
                <a:gd name="T3" fmla="*/ 58 h 61"/>
                <a:gd name="T4" fmla="*/ 114 w 121"/>
                <a:gd name="T5" fmla="*/ 10 h 61"/>
                <a:gd name="T6" fmla="*/ 110 w 121"/>
                <a:gd name="T7" fmla="*/ 7 h 61"/>
                <a:gd name="T8" fmla="*/ 11 w 121"/>
                <a:gd name="T9" fmla="*/ 7 h 61"/>
                <a:gd name="T10" fmla="*/ 7 w 121"/>
                <a:gd name="T11" fmla="*/ 10 h 61"/>
                <a:gd name="T12" fmla="*/ 7 w 121"/>
                <a:gd name="T13" fmla="*/ 58 h 61"/>
                <a:gd name="T14" fmla="*/ 4 w 121"/>
                <a:gd name="T15" fmla="*/ 61 h 61"/>
                <a:gd name="T16" fmla="*/ 0 w 121"/>
                <a:gd name="T17" fmla="*/ 58 h 61"/>
                <a:gd name="T18" fmla="*/ 0 w 121"/>
                <a:gd name="T19" fmla="*/ 10 h 61"/>
                <a:gd name="T20" fmla="*/ 11 w 121"/>
                <a:gd name="T21" fmla="*/ 0 h 61"/>
                <a:gd name="T22" fmla="*/ 110 w 121"/>
                <a:gd name="T23" fmla="*/ 0 h 61"/>
                <a:gd name="T24" fmla="*/ 121 w 121"/>
                <a:gd name="T25" fmla="*/ 10 h 61"/>
                <a:gd name="T26" fmla="*/ 121 w 121"/>
                <a:gd name="T27" fmla="*/ 58 h 61"/>
                <a:gd name="T28" fmla="*/ 117 w 121"/>
                <a:gd name="T29"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 h="61">
                  <a:moveTo>
                    <a:pt x="117" y="61"/>
                  </a:moveTo>
                  <a:cubicBezTo>
                    <a:pt x="115" y="61"/>
                    <a:pt x="114" y="60"/>
                    <a:pt x="114" y="58"/>
                  </a:cubicBezTo>
                  <a:cubicBezTo>
                    <a:pt x="114" y="10"/>
                    <a:pt x="114" y="10"/>
                    <a:pt x="114" y="10"/>
                  </a:cubicBezTo>
                  <a:cubicBezTo>
                    <a:pt x="114" y="8"/>
                    <a:pt x="112" y="7"/>
                    <a:pt x="110" y="7"/>
                  </a:cubicBezTo>
                  <a:cubicBezTo>
                    <a:pt x="11" y="7"/>
                    <a:pt x="11" y="7"/>
                    <a:pt x="11" y="7"/>
                  </a:cubicBezTo>
                  <a:cubicBezTo>
                    <a:pt x="9" y="7"/>
                    <a:pt x="7" y="8"/>
                    <a:pt x="7" y="10"/>
                  </a:cubicBezTo>
                  <a:cubicBezTo>
                    <a:pt x="7" y="58"/>
                    <a:pt x="7" y="58"/>
                    <a:pt x="7" y="58"/>
                  </a:cubicBezTo>
                  <a:cubicBezTo>
                    <a:pt x="7" y="60"/>
                    <a:pt x="6" y="61"/>
                    <a:pt x="4" y="61"/>
                  </a:cubicBezTo>
                  <a:cubicBezTo>
                    <a:pt x="2" y="61"/>
                    <a:pt x="0" y="60"/>
                    <a:pt x="0" y="58"/>
                  </a:cubicBezTo>
                  <a:cubicBezTo>
                    <a:pt x="0" y="10"/>
                    <a:pt x="0" y="10"/>
                    <a:pt x="0" y="10"/>
                  </a:cubicBezTo>
                  <a:cubicBezTo>
                    <a:pt x="0" y="4"/>
                    <a:pt x="5" y="0"/>
                    <a:pt x="11" y="0"/>
                  </a:cubicBezTo>
                  <a:cubicBezTo>
                    <a:pt x="110" y="0"/>
                    <a:pt x="110" y="0"/>
                    <a:pt x="110" y="0"/>
                  </a:cubicBezTo>
                  <a:cubicBezTo>
                    <a:pt x="116" y="0"/>
                    <a:pt x="121" y="4"/>
                    <a:pt x="121" y="10"/>
                  </a:cubicBezTo>
                  <a:cubicBezTo>
                    <a:pt x="121" y="58"/>
                    <a:pt x="121" y="58"/>
                    <a:pt x="121" y="58"/>
                  </a:cubicBezTo>
                  <a:cubicBezTo>
                    <a:pt x="121" y="60"/>
                    <a:pt x="119" y="61"/>
                    <a:pt x="117"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38" name="Freeform 34"/>
            <p:cNvSpPr>
              <a:spLocks/>
            </p:cNvSpPr>
            <p:nvPr/>
          </p:nvSpPr>
          <p:spPr bwMode="auto">
            <a:xfrm>
              <a:off x="4095" y="3368"/>
              <a:ext cx="57" cy="82"/>
            </a:xfrm>
            <a:custGeom>
              <a:avLst/>
              <a:gdLst>
                <a:gd name="T0" fmla="*/ 0 w 24"/>
                <a:gd name="T1" fmla="*/ 16 h 34"/>
                <a:gd name="T2" fmla="*/ 21 w 24"/>
                <a:gd name="T3" fmla="*/ 0 h 34"/>
                <a:gd name="T4" fmla="*/ 24 w 24"/>
                <a:gd name="T5" fmla="*/ 1 h 34"/>
                <a:gd name="T6" fmla="*/ 24 w 24"/>
                <a:gd name="T7" fmla="*/ 33 h 34"/>
                <a:gd name="T8" fmla="*/ 21 w 24"/>
                <a:gd name="T9" fmla="*/ 34 h 34"/>
                <a:gd name="T10" fmla="*/ 0 w 24"/>
                <a:gd name="T11" fmla="*/ 18 h 34"/>
                <a:gd name="T12" fmla="*/ 0 w 24"/>
                <a:gd name="T13" fmla="*/ 16 h 34"/>
              </a:gdLst>
              <a:ahLst/>
              <a:cxnLst>
                <a:cxn ang="0">
                  <a:pos x="T0" y="T1"/>
                </a:cxn>
                <a:cxn ang="0">
                  <a:pos x="T2" y="T3"/>
                </a:cxn>
                <a:cxn ang="0">
                  <a:pos x="T4" y="T5"/>
                </a:cxn>
                <a:cxn ang="0">
                  <a:pos x="T6" y="T7"/>
                </a:cxn>
                <a:cxn ang="0">
                  <a:pos x="T8" y="T9"/>
                </a:cxn>
                <a:cxn ang="0">
                  <a:pos x="T10" y="T11"/>
                </a:cxn>
                <a:cxn ang="0">
                  <a:pos x="T12" y="T13"/>
                </a:cxn>
              </a:cxnLst>
              <a:rect l="0" t="0" r="r" b="b"/>
              <a:pathLst>
                <a:path w="24" h="34">
                  <a:moveTo>
                    <a:pt x="0" y="16"/>
                  </a:moveTo>
                  <a:cubicBezTo>
                    <a:pt x="21" y="0"/>
                    <a:pt x="21" y="0"/>
                    <a:pt x="21" y="0"/>
                  </a:cubicBezTo>
                  <a:cubicBezTo>
                    <a:pt x="22" y="0"/>
                    <a:pt x="24" y="0"/>
                    <a:pt x="24" y="1"/>
                  </a:cubicBezTo>
                  <a:cubicBezTo>
                    <a:pt x="24" y="33"/>
                    <a:pt x="24" y="33"/>
                    <a:pt x="24" y="33"/>
                  </a:cubicBezTo>
                  <a:cubicBezTo>
                    <a:pt x="24" y="34"/>
                    <a:pt x="22" y="34"/>
                    <a:pt x="21" y="34"/>
                  </a:cubicBezTo>
                  <a:cubicBezTo>
                    <a:pt x="0" y="18"/>
                    <a:pt x="0" y="18"/>
                    <a:pt x="0" y="18"/>
                  </a:cubicBezTo>
                  <a:cubicBezTo>
                    <a:pt x="0" y="18"/>
                    <a:pt x="0" y="17"/>
                    <a:pt x="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39" name="Freeform 35"/>
            <p:cNvSpPr>
              <a:spLocks/>
            </p:cNvSpPr>
            <p:nvPr/>
          </p:nvSpPr>
          <p:spPr bwMode="auto">
            <a:xfrm>
              <a:off x="4464" y="3370"/>
              <a:ext cx="58" cy="80"/>
            </a:xfrm>
            <a:custGeom>
              <a:avLst/>
              <a:gdLst>
                <a:gd name="T0" fmla="*/ 2 w 24"/>
                <a:gd name="T1" fmla="*/ 0 h 33"/>
                <a:gd name="T2" fmla="*/ 23 w 24"/>
                <a:gd name="T3" fmla="*/ 15 h 33"/>
                <a:gd name="T4" fmla="*/ 23 w 24"/>
                <a:gd name="T5" fmla="*/ 17 h 33"/>
                <a:gd name="T6" fmla="*/ 2 w 24"/>
                <a:gd name="T7" fmla="*/ 33 h 33"/>
                <a:gd name="T8" fmla="*/ 0 w 24"/>
                <a:gd name="T9" fmla="*/ 32 h 33"/>
                <a:gd name="T10" fmla="*/ 0 w 24"/>
                <a:gd name="T11" fmla="*/ 2 h 33"/>
                <a:gd name="T12" fmla="*/ 2 w 24"/>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24" h="33">
                  <a:moveTo>
                    <a:pt x="2" y="0"/>
                  </a:moveTo>
                  <a:cubicBezTo>
                    <a:pt x="23" y="15"/>
                    <a:pt x="23" y="15"/>
                    <a:pt x="23" y="15"/>
                  </a:cubicBezTo>
                  <a:cubicBezTo>
                    <a:pt x="24" y="16"/>
                    <a:pt x="24" y="17"/>
                    <a:pt x="23" y="17"/>
                  </a:cubicBezTo>
                  <a:cubicBezTo>
                    <a:pt x="2" y="33"/>
                    <a:pt x="2" y="33"/>
                    <a:pt x="2" y="33"/>
                  </a:cubicBezTo>
                  <a:cubicBezTo>
                    <a:pt x="1" y="33"/>
                    <a:pt x="0" y="33"/>
                    <a:pt x="0" y="32"/>
                  </a:cubicBezTo>
                  <a:cubicBezTo>
                    <a:pt x="0" y="2"/>
                    <a:pt x="0" y="2"/>
                    <a:pt x="0" y="2"/>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40" name="Freeform 36"/>
            <p:cNvSpPr>
              <a:spLocks/>
            </p:cNvSpPr>
            <p:nvPr/>
          </p:nvSpPr>
          <p:spPr bwMode="auto">
            <a:xfrm>
              <a:off x="4092" y="3430"/>
              <a:ext cx="140" cy="248"/>
            </a:xfrm>
            <a:custGeom>
              <a:avLst/>
              <a:gdLst>
                <a:gd name="T0" fmla="*/ 0 w 58"/>
                <a:gd name="T1" fmla="*/ 2 h 103"/>
                <a:gd name="T2" fmla="*/ 0 w 58"/>
                <a:gd name="T3" fmla="*/ 101 h 103"/>
                <a:gd name="T4" fmla="*/ 2 w 58"/>
                <a:gd name="T5" fmla="*/ 102 h 103"/>
                <a:gd name="T6" fmla="*/ 58 w 58"/>
                <a:gd name="T7" fmla="*/ 44 h 103"/>
                <a:gd name="T8" fmla="*/ 57 w 58"/>
                <a:gd name="T9" fmla="*/ 42 h 103"/>
                <a:gd name="T10" fmla="*/ 2 w 58"/>
                <a:gd name="T11" fmla="*/ 1 h 103"/>
                <a:gd name="T12" fmla="*/ 0 w 58"/>
                <a:gd name="T13" fmla="*/ 2 h 103"/>
              </a:gdLst>
              <a:ahLst/>
              <a:cxnLst>
                <a:cxn ang="0">
                  <a:pos x="T0" y="T1"/>
                </a:cxn>
                <a:cxn ang="0">
                  <a:pos x="T2" y="T3"/>
                </a:cxn>
                <a:cxn ang="0">
                  <a:pos x="T4" y="T5"/>
                </a:cxn>
                <a:cxn ang="0">
                  <a:pos x="T6" y="T7"/>
                </a:cxn>
                <a:cxn ang="0">
                  <a:pos x="T8" y="T9"/>
                </a:cxn>
                <a:cxn ang="0">
                  <a:pos x="T10" y="T11"/>
                </a:cxn>
                <a:cxn ang="0">
                  <a:pos x="T12" y="T13"/>
                </a:cxn>
              </a:cxnLst>
              <a:rect l="0" t="0" r="r" b="b"/>
              <a:pathLst>
                <a:path w="58" h="103">
                  <a:moveTo>
                    <a:pt x="0" y="2"/>
                  </a:moveTo>
                  <a:cubicBezTo>
                    <a:pt x="0" y="101"/>
                    <a:pt x="0" y="101"/>
                    <a:pt x="0" y="101"/>
                  </a:cubicBezTo>
                  <a:cubicBezTo>
                    <a:pt x="0" y="102"/>
                    <a:pt x="1" y="103"/>
                    <a:pt x="2" y="102"/>
                  </a:cubicBezTo>
                  <a:cubicBezTo>
                    <a:pt x="58" y="44"/>
                    <a:pt x="58" y="44"/>
                    <a:pt x="58" y="44"/>
                  </a:cubicBezTo>
                  <a:cubicBezTo>
                    <a:pt x="58" y="43"/>
                    <a:pt x="58" y="42"/>
                    <a:pt x="57" y="42"/>
                  </a:cubicBezTo>
                  <a:cubicBezTo>
                    <a:pt x="2" y="1"/>
                    <a:pt x="2" y="1"/>
                    <a:pt x="2" y="1"/>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41" name="Freeform 37"/>
            <p:cNvSpPr>
              <a:spLocks/>
            </p:cNvSpPr>
            <p:nvPr/>
          </p:nvSpPr>
          <p:spPr bwMode="auto">
            <a:xfrm>
              <a:off x="4383" y="3430"/>
              <a:ext cx="141" cy="248"/>
            </a:xfrm>
            <a:custGeom>
              <a:avLst/>
              <a:gdLst>
                <a:gd name="T0" fmla="*/ 59 w 59"/>
                <a:gd name="T1" fmla="*/ 2 h 103"/>
                <a:gd name="T2" fmla="*/ 59 w 59"/>
                <a:gd name="T3" fmla="*/ 101 h 103"/>
                <a:gd name="T4" fmla="*/ 56 w 59"/>
                <a:gd name="T5" fmla="*/ 102 h 103"/>
                <a:gd name="T6" fmla="*/ 1 w 59"/>
                <a:gd name="T7" fmla="*/ 44 h 103"/>
                <a:gd name="T8" fmla="*/ 1 w 59"/>
                <a:gd name="T9" fmla="*/ 42 h 103"/>
                <a:gd name="T10" fmla="*/ 56 w 59"/>
                <a:gd name="T11" fmla="*/ 1 h 103"/>
                <a:gd name="T12" fmla="*/ 59 w 59"/>
                <a:gd name="T13" fmla="*/ 2 h 103"/>
              </a:gdLst>
              <a:ahLst/>
              <a:cxnLst>
                <a:cxn ang="0">
                  <a:pos x="T0" y="T1"/>
                </a:cxn>
                <a:cxn ang="0">
                  <a:pos x="T2" y="T3"/>
                </a:cxn>
                <a:cxn ang="0">
                  <a:pos x="T4" y="T5"/>
                </a:cxn>
                <a:cxn ang="0">
                  <a:pos x="T6" y="T7"/>
                </a:cxn>
                <a:cxn ang="0">
                  <a:pos x="T8" y="T9"/>
                </a:cxn>
                <a:cxn ang="0">
                  <a:pos x="T10" y="T11"/>
                </a:cxn>
                <a:cxn ang="0">
                  <a:pos x="T12" y="T13"/>
                </a:cxn>
              </a:cxnLst>
              <a:rect l="0" t="0" r="r" b="b"/>
              <a:pathLst>
                <a:path w="59" h="103">
                  <a:moveTo>
                    <a:pt x="59" y="2"/>
                  </a:moveTo>
                  <a:cubicBezTo>
                    <a:pt x="59" y="101"/>
                    <a:pt x="59" y="101"/>
                    <a:pt x="59" y="101"/>
                  </a:cubicBezTo>
                  <a:cubicBezTo>
                    <a:pt x="59" y="102"/>
                    <a:pt x="57" y="103"/>
                    <a:pt x="56" y="102"/>
                  </a:cubicBezTo>
                  <a:cubicBezTo>
                    <a:pt x="1" y="44"/>
                    <a:pt x="1" y="44"/>
                    <a:pt x="1" y="44"/>
                  </a:cubicBezTo>
                  <a:cubicBezTo>
                    <a:pt x="0" y="43"/>
                    <a:pt x="0" y="42"/>
                    <a:pt x="1" y="42"/>
                  </a:cubicBezTo>
                  <a:cubicBezTo>
                    <a:pt x="56" y="1"/>
                    <a:pt x="56" y="1"/>
                    <a:pt x="56" y="1"/>
                  </a:cubicBezTo>
                  <a:cubicBezTo>
                    <a:pt x="57" y="0"/>
                    <a:pt x="59" y="1"/>
                    <a:pt x="5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42" name="Line 38"/>
            <p:cNvSpPr>
              <a:spLocks noChangeShapeType="1"/>
            </p:cNvSpPr>
            <p:nvPr/>
          </p:nvSpPr>
          <p:spPr bwMode="auto">
            <a:xfrm>
              <a:off x="4112" y="3683"/>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43" name="Line 39"/>
            <p:cNvSpPr>
              <a:spLocks noChangeShapeType="1"/>
            </p:cNvSpPr>
            <p:nvPr/>
          </p:nvSpPr>
          <p:spPr bwMode="auto">
            <a:xfrm>
              <a:off x="4112" y="3683"/>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44" name="Freeform 40"/>
            <p:cNvSpPr>
              <a:spLocks/>
            </p:cNvSpPr>
            <p:nvPr/>
          </p:nvSpPr>
          <p:spPr bwMode="auto">
            <a:xfrm>
              <a:off x="4116" y="3481"/>
              <a:ext cx="380" cy="202"/>
            </a:xfrm>
            <a:custGeom>
              <a:avLst/>
              <a:gdLst>
                <a:gd name="T0" fmla="*/ 78 w 158"/>
                <a:gd name="T1" fmla="*/ 0 h 84"/>
                <a:gd name="T2" fmla="*/ 0 w 158"/>
                <a:gd name="T3" fmla="*/ 81 h 84"/>
                <a:gd name="T4" fmla="*/ 2 w 158"/>
                <a:gd name="T5" fmla="*/ 84 h 84"/>
                <a:gd name="T6" fmla="*/ 156 w 158"/>
                <a:gd name="T7" fmla="*/ 84 h 84"/>
                <a:gd name="T8" fmla="*/ 158 w 158"/>
                <a:gd name="T9" fmla="*/ 81 h 84"/>
                <a:gd name="T10" fmla="*/ 80 w 158"/>
                <a:gd name="T11" fmla="*/ 0 h 84"/>
                <a:gd name="T12" fmla="*/ 78 w 158"/>
                <a:gd name="T13" fmla="*/ 0 h 84"/>
              </a:gdLst>
              <a:ahLst/>
              <a:cxnLst>
                <a:cxn ang="0">
                  <a:pos x="T0" y="T1"/>
                </a:cxn>
                <a:cxn ang="0">
                  <a:pos x="T2" y="T3"/>
                </a:cxn>
                <a:cxn ang="0">
                  <a:pos x="T4" y="T5"/>
                </a:cxn>
                <a:cxn ang="0">
                  <a:pos x="T6" y="T7"/>
                </a:cxn>
                <a:cxn ang="0">
                  <a:pos x="T8" y="T9"/>
                </a:cxn>
                <a:cxn ang="0">
                  <a:pos x="T10" y="T11"/>
                </a:cxn>
                <a:cxn ang="0">
                  <a:pos x="T12" y="T13"/>
                </a:cxn>
              </a:cxnLst>
              <a:rect l="0" t="0" r="r" b="b"/>
              <a:pathLst>
                <a:path w="158" h="84">
                  <a:moveTo>
                    <a:pt x="78" y="0"/>
                  </a:moveTo>
                  <a:cubicBezTo>
                    <a:pt x="0" y="81"/>
                    <a:pt x="0" y="81"/>
                    <a:pt x="0" y="81"/>
                  </a:cubicBezTo>
                  <a:cubicBezTo>
                    <a:pt x="0" y="82"/>
                    <a:pt x="0" y="84"/>
                    <a:pt x="2" y="84"/>
                  </a:cubicBezTo>
                  <a:cubicBezTo>
                    <a:pt x="156" y="84"/>
                    <a:pt x="156" y="84"/>
                    <a:pt x="156" y="84"/>
                  </a:cubicBezTo>
                  <a:cubicBezTo>
                    <a:pt x="158" y="84"/>
                    <a:pt x="158" y="82"/>
                    <a:pt x="158" y="81"/>
                  </a:cubicBezTo>
                  <a:cubicBezTo>
                    <a:pt x="80" y="0"/>
                    <a:pt x="80" y="0"/>
                    <a:pt x="80" y="0"/>
                  </a:cubicBezTo>
                  <a:cubicBezTo>
                    <a:pt x="80" y="0"/>
                    <a:pt x="79" y="0"/>
                    <a:pt x="7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grpSp>
      <p:grpSp>
        <p:nvGrpSpPr>
          <p:cNvPr id="45" name="Group 47"/>
          <p:cNvGrpSpPr>
            <a:grpSpLocks noChangeAspect="1"/>
          </p:cNvGrpSpPr>
          <p:nvPr/>
        </p:nvGrpSpPr>
        <p:grpSpPr bwMode="auto">
          <a:xfrm>
            <a:off x="10503884" y="2299811"/>
            <a:ext cx="746125" cy="650875"/>
            <a:chOff x="6040" y="3231"/>
            <a:chExt cx="470" cy="410"/>
          </a:xfrm>
          <a:solidFill>
            <a:srgbClr val="00B0F0"/>
          </a:solidFill>
        </p:grpSpPr>
        <p:sp>
          <p:nvSpPr>
            <p:cNvPr id="46" name="Rectangle 48"/>
            <p:cNvSpPr>
              <a:spLocks noChangeArrowheads="1"/>
            </p:cNvSpPr>
            <p:nvPr/>
          </p:nvSpPr>
          <p:spPr bwMode="auto">
            <a:xfrm>
              <a:off x="6040" y="3313"/>
              <a:ext cx="225" cy="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47" name="Rectangle 49"/>
            <p:cNvSpPr>
              <a:spLocks noChangeArrowheads="1"/>
            </p:cNvSpPr>
            <p:nvPr/>
          </p:nvSpPr>
          <p:spPr bwMode="auto">
            <a:xfrm>
              <a:off x="6287" y="3313"/>
              <a:ext cx="223" cy="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48" name="Rectangle 50"/>
            <p:cNvSpPr>
              <a:spLocks noChangeArrowheads="1"/>
            </p:cNvSpPr>
            <p:nvPr/>
          </p:nvSpPr>
          <p:spPr bwMode="auto">
            <a:xfrm>
              <a:off x="6085" y="3424"/>
              <a:ext cx="180" cy="2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49" name="Rectangle 51"/>
            <p:cNvSpPr>
              <a:spLocks noChangeArrowheads="1"/>
            </p:cNvSpPr>
            <p:nvPr/>
          </p:nvSpPr>
          <p:spPr bwMode="auto">
            <a:xfrm>
              <a:off x="6287" y="3424"/>
              <a:ext cx="180" cy="2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50" name="Freeform 52"/>
            <p:cNvSpPr>
              <a:spLocks/>
            </p:cNvSpPr>
            <p:nvPr/>
          </p:nvSpPr>
          <p:spPr bwMode="auto">
            <a:xfrm>
              <a:off x="6282" y="3231"/>
              <a:ext cx="108" cy="63"/>
            </a:xfrm>
            <a:custGeom>
              <a:avLst/>
              <a:gdLst>
                <a:gd name="T0" fmla="*/ 25 w 45"/>
                <a:gd name="T1" fmla="*/ 0 h 26"/>
                <a:gd name="T2" fmla="*/ 0 w 45"/>
                <a:gd name="T3" fmla="*/ 26 h 26"/>
                <a:gd name="T4" fmla="*/ 45 w 45"/>
                <a:gd name="T5" fmla="*/ 26 h 26"/>
                <a:gd name="T6" fmla="*/ 25 w 45"/>
                <a:gd name="T7" fmla="*/ 0 h 26"/>
              </a:gdLst>
              <a:ahLst/>
              <a:cxnLst>
                <a:cxn ang="0">
                  <a:pos x="T0" y="T1"/>
                </a:cxn>
                <a:cxn ang="0">
                  <a:pos x="T2" y="T3"/>
                </a:cxn>
                <a:cxn ang="0">
                  <a:pos x="T4" y="T5"/>
                </a:cxn>
                <a:cxn ang="0">
                  <a:pos x="T6" y="T7"/>
                </a:cxn>
              </a:cxnLst>
              <a:rect l="0" t="0" r="r" b="b"/>
              <a:pathLst>
                <a:path w="45" h="26">
                  <a:moveTo>
                    <a:pt x="25" y="0"/>
                  </a:moveTo>
                  <a:cubicBezTo>
                    <a:pt x="11" y="0"/>
                    <a:pt x="0" y="26"/>
                    <a:pt x="0" y="26"/>
                  </a:cubicBezTo>
                  <a:cubicBezTo>
                    <a:pt x="45" y="26"/>
                    <a:pt x="45" y="26"/>
                    <a:pt x="45" y="26"/>
                  </a:cubicBezTo>
                  <a:cubicBezTo>
                    <a:pt x="45" y="12"/>
                    <a:pt x="38" y="0"/>
                    <a:pt x="2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51" name="Freeform 53"/>
            <p:cNvSpPr>
              <a:spLocks/>
            </p:cNvSpPr>
            <p:nvPr/>
          </p:nvSpPr>
          <p:spPr bwMode="auto">
            <a:xfrm>
              <a:off x="6162" y="3231"/>
              <a:ext cx="108" cy="63"/>
            </a:xfrm>
            <a:custGeom>
              <a:avLst/>
              <a:gdLst>
                <a:gd name="T0" fmla="*/ 20 w 45"/>
                <a:gd name="T1" fmla="*/ 0 h 26"/>
                <a:gd name="T2" fmla="*/ 0 w 45"/>
                <a:gd name="T3" fmla="*/ 26 h 26"/>
                <a:gd name="T4" fmla="*/ 45 w 45"/>
                <a:gd name="T5" fmla="*/ 26 h 26"/>
                <a:gd name="T6" fmla="*/ 20 w 45"/>
                <a:gd name="T7" fmla="*/ 0 h 26"/>
              </a:gdLst>
              <a:ahLst/>
              <a:cxnLst>
                <a:cxn ang="0">
                  <a:pos x="T0" y="T1"/>
                </a:cxn>
                <a:cxn ang="0">
                  <a:pos x="T2" y="T3"/>
                </a:cxn>
                <a:cxn ang="0">
                  <a:pos x="T4" y="T5"/>
                </a:cxn>
                <a:cxn ang="0">
                  <a:pos x="T6" y="T7"/>
                </a:cxn>
              </a:cxnLst>
              <a:rect l="0" t="0" r="r" b="b"/>
              <a:pathLst>
                <a:path w="45" h="26">
                  <a:moveTo>
                    <a:pt x="20" y="0"/>
                  </a:moveTo>
                  <a:cubicBezTo>
                    <a:pt x="6" y="0"/>
                    <a:pt x="0" y="12"/>
                    <a:pt x="0" y="26"/>
                  </a:cubicBezTo>
                  <a:cubicBezTo>
                    <a:pt x="45" y="26"/>
                    <a:pt x="45" y="26"/>
                    <a:pt x="45" y="26"/>
                  </a:cubicBezTo>
                  <a:cubicBezTo>
                    <a:pt x="45" y="26"/>
                    <a:pt x="34"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grpSp>
      <p:sp>
        <p:nvSpPr>
          <p:cNvPr id="52" name="Freeform 5"/>
          <p:cNvSpPr>
            <a:spLocks noEditPoints="1"/>
          </p:cNvSpPr>
          <p:nvPr/>
        </p:nvSpPr>
        <p:spPr bwMode="auto">
          <a:xfrm>
            <a:off x="845881" y="4649719"/>
            <a:ext cx="730250" cy="731837"/>
          </a:xfrm>
          <a:custGeom>
            <a:avLst/>
            <a:gdLst>
              <a:gd name="T0" fmla="*/ 96 w 192"/>
              <a:gd name="T1" fmla="*/ 0 h 192"/>
              <a:gd name="T2" fmla="*/ 0 w 192"/>
              <a:gd name="T3" fmla="*/ 96 h 192"/>
              <a:gd name="T4" fmla="*/ 96 w 192"/>
              <a:gd name="T5" fmla="*/ 192 h 192"/>
              <a:gd name="T6" fmla="*/ 192 w 192"/>
              <a:gd name="T7" fmla="*/ 96 h 192"/>
              <a:gd name="T8" fmla="*/ 96 w 192"/>
              <a:gd name="T9" fmla="*/ 0 h 192"/>
              <a:gd name="T10" fmla="*/ 122 w 192"/>
              <a:gd name="T11" fmla="*/ 133 h 192"/>
              <a:gd name="T12" fmla="*/ 101 w 192"/>
              <a:gd name="T13" fmla="*/ 142 h 192"/>
              <a:gd name="T14" fmla="*/ 101 w 192"/>
              <a:gd name="T15" fmla="*/ 156 h 192"/>
              <a:gd name="T16" fmla="*/ 96 w 192"/>
              <a:gd name="T17" fmla="*/ 156 h 192"/>
              <a:gd name="T18" fmla="*/ 90 w 192"/>
              <a:gd name="T19" fmla="*/ 156 h 192"/>
              <a:gd name="T20" fmla="*/ 90 w 192"/>
              <a:gd name="T21" fmla="*/ 143 h 192"/>
              <a:gd name="T22" fmla="*/ 62 w 192"/>
              <a:gd name="T23" fmla="*/ 117 h 192"/>
              <a:gd name="T24" fmla="*/ 80 w 192"/>
              <a:gd name="T25" fmla="*/ 112 h 192"/>
              <a:gd name="T26" fmla="*/ 96 w 192"/>
              <a:gd name="T27" fmla="*/ 127 h 192"/>
              <a:gd name="T28" fmla="*/ 96 w 192"/>
              <a:gd name="T29" fmla="*/ 127 h 192"/>
              <a:gd name="T30" fmla="*/ 106 w 192"/>
              <a:gd name="T31" fmla="*/ 124 h 192"/>
              <a:gd name="T32" fmla="*/ 109 w 192"/>
              <a:gd name="T33" fmla="*/ 116 h 192"/>
              <a:gd name="T34" fmla="*/ 106 w 192"/>
              <a:gd name="T35" fmla="*/ 109 h 192"/>
              <a:gd name="T36" fmla="*/ 96 w 192"/>
              <a:gd name="T37" fmla="*/ 104 h 192"/>
              <a:gd name="T38" fmla="*/ 92 w 192"/>
              <a:gd name="T39" fmla="*/ 103 h 192"/>
              <a:gd name="T40" fmla="*/ 77 w 192"/>
              <a:gd name="T41" fmla="*/ 96 h 192"/>
              <a:gd name="T42" fmla="*/ 69 w 192"/>
              <a:gd name="T43" fmla="*/ 88 h 192"/>
              <a:gd name="T44" fmla="*/ 66 w 192"/>
              <a:gd name="T45" fmla="*/ 74 h 192"/>
              <a:gd name="T46" fmla="*/ 72 w 192"/>
              <a:gd name="T47" fmla="*/ 56 h 192"/>
              <a:gd name="T48" fmla="*/ 90 w 192"/>
              <a:gd name="T49" fmla="*/ 47 h 192"/>
              <a:gd name="T50" fmla="*/ 90 w 192"/>
              <a:gd name="T51" fmla="*/ 36 h 192"/>
              <a:gd name="T52" fmla="*/ 96 w 192"/>
              <a:gd name="T53" fmla="*/ 36 h 192"/>
              <a:gd name="T54" fmla="*/ 101 w 192"/>
              <a:gd name="T55" fmla="*/ 36 h 192"/>
              <a:gd name="T56" fmla="*/ 101 w 192"/>
              <a:gd name="T57" fmla="*/ 47 h 192"/>
              <a:gd name="T58" fmla="*/ 126 w 192"/>
              <a:gd name="T59" fmla="*/ 68 h 192"/>
              <a:gd name="T60" fmla="*/ 110 w 192"/>
              <a:gd name="T61" fmla="*/ 75 h 192"/>
              <a:gd name="T62" fmla="*/ 96 w 192"/>
              <a:gd name="T63" fmla="*/ 61 h 192"/>
              <a:gd name="T64" fmla="*/ 96 w 192"/>
              <a:gd name="T65" fmla="*/ 61 h 192"/>
              <a:gd name="T66" fmla="*/ 88 w 192"/>
              <a:gd name="T67" fmla="*/ 64 h 192"/>
              <a:gd name="T68" fmla="*/ 86 w 192"/>
              <a:gd name="T69" fmla="*/ 71 h 192"/>
              <a:gd name="T70" fmla="*/ 88 w 192"/>
              <a:gd name="T71" fmla="*/ 78 h 192"/>
              <a:gd name="T72" fmla="*/ 96 w 192"/>
              <a:gd name="T73" fmla="*/ 82 h 192"/>
              <a:gd name="T74" fmla="*/ 100 w 192"/>
              <a:gd name="T75" fmla="*/ 84 h 192"/>
              <a:gd name="T76" fmla="*/ 116 w 192"/>
              <a:gd name="T77" fmla="*/ 91 h 192"/>
              <a:gd name="T78" fmla="*/ 125 w 192"/>
              <a:gd name="T79" fmla="*/ 100 h 192"/>
              <a:gd name="T80" fmla="*/ 129 w 192"/>
              <a:gd name="T81" fmla="*/ 113 h 192"/>
              <a:gd name="T82" fmla="*/ 122 w 192"/>
              <a:gd name="T83" fmla="*/ 13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2" h="192">
                <a:moveTo>
                  <a:pt x="96" y="0"/>
                </a:moveTo>
                <a:cubicBezTo>
                  <a:pt x="43" y="0"/>
                  <a:pt x="0" y="43"/>
                  <a:pt x="0" y="96"/>
                </a:cubicBezTo>
                <a:cubicBezTo>
                  <a:pt x="0" y="149"/>
                  <a:pt x="43" y="192"/>
                  <a:pt x="96" y="192"/>
                </a:cubicBezTo>
                <a:cubicBezTo>
                  <a:pt x="149" y="192"/>
                  <a:pt x="192" y="149"/>
                  <a:pt x="192" y="96"/>
                </a:cubicBezTo>
                <a:cubicBezTo>
                  <a:pt x="192" y="43"/>
                  <a:pt x="149" y="0"/>
                  <a:pt x="96" y="0"/>
                </a:cubicBezTo>
                <a:close/>
                <a:moveTo>
                  <a:pt x="122" y="133"/>
                </a:moveTo>
                <a:cubicBezTo>
                  <a:pt x="117" y="138"/>
                  <a:pt x="110" y="142"/>
                  <a:pt x="101" y="142"/>
                </a:cubicBezTo>
                <a:cubicBezTo>
                  <a:pt x="101" y="156"/>
                  <a:pt x="101" y="156"/>
                  <a:pt x="101" y="156"/>
                </a:cubicBezTo>
                <a:cubicBezTo>
                  <a:pt x="96" y="156"/>
                  <a:pt x="96" y="156"/>
                  <a:pt x="96" y="156"/>
                </a:cubicBezTo>
                <a:cubicBezTo>
                  <a:pt x="90" y="156"/>
                  <a:pt x="90" y="156"/>
                  <a:pt x="90" y="156"/>
                </a:cubicBezTo>
                <a:cubicBezTo>
                  <a:pt x="90" y="143"/>
                  <a:pt x="90" y="143"/>
                  <a:pt x="90" y="143"/>
                </a:cubicBezTo>
                <a:cubicBezTo>
                  <a:pt x="75" y="141"/>
                  <a:pt x="66" y="132"/>
                  <a:pt x="62" y="117"/>
                </a:cubicBezTo>
                <a:cubicBezTo>
                  <a:pt x="80" y="112"/>
                  <a:pt x="80" y="112"/>
                  <a:pt x="80" y="112"/>
                </a:cubicBezTo>
                <a:cubicBezTo>
                  <a:pt x="82" y="122"/>
                  <a:pt x="87" y="127"/>
                  <a:pt x="96" y="127"/>
                </a:cubicBezTo>
                <a:cubicBezTo>
                  <a:pt x="96" y="127"/>
                  <a:pt x="96" y="127"/>
                  <a:pt x="96" y="127"/>
                </a:cubicBezTo>
                <a:cubicBezTo>
                  <a:pt x="100" y="127"/>
                  <a:pt x="104" y="126"/>
                  <a:pt x="106" y="124"/>
                </a:cubicBezTo>
                <a:cubicBezTo>
                  <a:pt x="108" y="122"/>
                  <a:pt x="109" y="119"/>
                  <a:pt x="109" y="116"/>
                </a:cubicBezTo>
                <a:cubicBezTo>
                  <a:pt x="109" y="113"/>
                  <a:pt x="108" y="111"/>
                  <a:pt x="106" y="109"/>
                </a:cubicBezTo>
                <a:cubicBezTo>
                  <a:pt x="104" y="108"/>
                  <a:pt x="101" y="106"/>
                  <a:pt x="96" y="104"/>
                </a:cubicBezTo>
                <a:cubicBezTo>
                  <a:pt x="95" y="104"/>
                  <a:pt x="93" y="103"/>
                  <a:pt x="92" y="103"/>
                </a:cubicBezTo>
                <a:cubicBezTo>
                  <a:pt x="86" y="101"/>
                  <a:pt x="81" y="99"/>
                  <a:pt x="77" y="96"/>
                </a:cubicBezTo>
                <a:cubicBezTo>
                  <a:pt x="74" y="94"/>
                  <a:pt x="71" y="91"/>
                  <a:pt x="69" y="88"/>
                </a:cubicBezTo>
                <a:cubicBezTo>
                  <a:pt x="67" y="84"/>
                  <a:pt x="66" y="79"/>
                  <a:pt x="66" y="74"/>
                </a:cubicBezTo>
                <a:cubicBezTo>
                  <a:pt x="66" y="68"/>
                  <a:pt x="68" y="62"/>
                  <a:pt x="72" y="56"/>
                </a:cubicBezTo>
                <a:cubicBezTo>
                  <a:pt x="75" y="51"/>
                  <a:pt x="82" y="48"/>
                  <a:pt x="90" y="47"/>
                </a:cubicBezTo>
                <a:cubicBezTo>
                  <a:pt x="90" y="36"/>
                  <a:pt x="90" y="36"/>
                  <a:pt x="90" y="36"/>
                </a:cubicBezTo>
                <a:cubicBezTo>
                  <a:pt x="96" y="36"/>
                  <a:pt x="96" y="36"/>
                  <a:pt x="96" y="36"/>
                </a:cubicBezTo>
                <a:cubicBezTo>
                  <a:pt x="101" y="36"/>
                  <a:pt x="101" y="36"/>
                  <a:pt x="101" y="36"/>
                </a:cubicBezTo>
                <a:cubicBezTo>
                  <a:pt x="101" y="47"/>
                  <a:pt x="101" y="47"/>
                  <a:pt x="101" y="47"/>
                </a:cubicBezTo>
                <a:cubicBezTo>
                  <a:pt x="114" y="48"/>
                  <a:pt x="122" y="55"/>
                  <a:pt x="126" y="68"/>
                </a:cubicBezTo>
                <a:cubicBezTo>
                  <a:pt x="110" y="75"/>
                  <a:pt x="110" y="75"/>
                  <a:pt x="110" y="75"/>
                </a:cubicBezTo>
                <a:cubicBezTo>
                  <a:pt x="107" y="66"/>
                  <a:pt x="103" y="61"/>
                  <a:pt x="96" y="61"/>
                </a:cubicBezTo>
                <a:cubicBezTo>
                  <a:pt x="96" y="61"/>
                  <a:pt x="96" y="61"/>
                  <a:pt x="96" y="61"/>
                </a:cubicBezTo>
                <a:cubicBezTo>
                  <a:pt x="93" y="61"/>
                  <a:pt x="90" y="62"/>
                  <a:pt x="88" y="64"/>
                </a:cubicBezTo>
                <a:cubicBezTo>
                  <a:pt x="87" y="66"/>
                  <a:pt x="86" y="69"/>
                  <a:pt x="86" y="71"/>
                </a:cubicBezTo>
                <a:cubicBezTo>
                  <a:pt x="86" y="74"/>
                  <a:pt x="87" y="76"/>
                  <a:pt x="88" y="78"/>
                </a:cubicBezTo>
                <a:cubicBezTo>
                  <a:pt x="90" y="79"/>
                  <a:pt x="92" y="80"/>
                  <a:pt x="96" y="82"/>
                </a:cubicBezTo>
                <a:cubicBezTo>
                  <a:pt x="97" y="82"/>
                  <a:pt x="99" y="83"/>
                  <a:pt x="100" y="84"/>
                </a:cubicBezTo>
                <a:cubicBezTo>
                  <a:pt x="107" y="86"/>
                  <a:pt x="112" y="88"/>
                  <a:pt x="116" y="91"/>
                </a:cubicBezTo>
                <a:cubicBezTo>
                  <a:pt x="120" y="93"/>
                  <a:pt x="123" y="96"/>
                  <a:pt x="125" y="100"/>
                </a:cubicBezTo>
                <a:cubicBezTo>
                  <a:pt x="128" y="104"/>
                  <a:pt x="129" y="108"/>
                  <a:pt x="129" y="113"/>
                </a:cubicBezTo>
                <a:cubicBezTo>
                  <a:pt x="129" y="121"/>
                  <a:pt x="127" y="128"/>
                  <a:pt x="122" y="133"/>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53" name="TextBox 52"/>
          <p:cNvSpPr txBox="1"/>
          <p:nvPr/>
        </p:nvSpPr>
        <p:spPr>
          <a:xfrm>
            <a:off x="8579675" y="4873844"/>
            <a:ext cx="1995647" cy="1061829"/>
          </a:xfrm>
          <a:prstGeom prst="rect">
            <a:avLst/>
          </a:prstGeom>
          <a:noFill/>
        </p:spPr>
        <p:txBody>
          <a:bodyPr wrap="square" rtlCol="0">
            <a:spAutoFit/>
          </a:bodyPr>
          <a:lstStyle/>
          <a:p>
            <a:pPr>
              <a:lnSpc>
                <a:spcPct val="150000"/>
              </a:lnSpc>
            </a:pPr>
            <a:r>
              <a:rPr lang="id-ID" sz="1050"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Suitable for all category</a:t>
            </a:r>
            <a:r>
              <a:rPr lang="en-US" sz="1050"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 </a:t>
            </a:r>
            <a:r>
              <a:rPr lang="en-US" sz="1050" dirty="0" err="1">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Lorem</a:t>
            </a:r>
            <a:r>
              <a:rPr lang="en-US" sz="1050"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 </a:t>
            </a:r>
            <a:r>
              <a:rPr lang="en-US" sz="1050" dirty="0" err="1">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Ipsum</a:t>
            </a:r>
            <a:r>
              <a:rPr lang="en-US" sz="1050"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 is not simply random text</a:t>
            </a:r>
            <a:r>
              <a:rPr lang="en-US" sz="1050"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a:t>
            </a:r>
            <a:r>
              <a:rPr lang="id-ID" sz="1050"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 </a:t>
            </a:r>
            <a:r>
              <a:rPr lang="en-US" sz="1050"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bring together the </a:t>
            </a:r>
            <a:r>
              <a:rPr lang="en-US" sz="1050"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right</a:t>
            </a:r>
            <a:endParaRPr lang="en-US" sz="105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54" name="TextBox 53"/>
          <p:cNvSpPr txBox="1"/>
          <p:nvPr/>
        </p:nvSpPr>
        <p:spPr>
          <a:xfrm>
            <a:off x="1852304" y="2577116"/>
            <a:ext cx="1876104" cy="1061829"/>
          </a:xfrm>
          <a:prstGeom prst="rect">
            <a:avLst/>
          </a:prstGeom>
          <a:noFill/>
        </p:spPr>
        <p:txBody>
          <a:bodyPr wrap="square" rtlCol="0">
            <a:spAutoFit/>
          </a:bodyPr>
          <a:lstStyle/>
          <a:p>
            <a:pPr>
              <a:lnSpc>
                <a:spcPct val="150000"/>
              </a:lnSpc>
            </a:pPr>
            <a:r>
              <a:rPr lang="id-ID" sz="1050"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Suitable for all category</a:t>
            </a:r>
            <a:r>
              <a:rPr lang="en-US" sz="1050"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 </a:t>
            </a:r>
            <a:r>
              <a:rPr lang="en-US" sz="1050" dirty="0" err="1">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Lorem</a:t>
            </a:r>
            <a:r>
              <a:rPr lang="en-US" sz="1050"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 </a:t>
            </a:r>
            <a:r>
              <a:rPr lang="en-US" sz="1050" dirty="0" err="1">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Ipsum</a:t>
            </a:r>
            <a:r>
              <a:rPr lang="en-US" sz="1050"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 is not simply random text</a:t>
            </a:r>
            <a:r>
              <a:rPr lang="en-US" sz="1050"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a:t>
            </a:r>
            <a:r>
              <a:rPr lang="id-ID" sz="1050"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 </a:t>
            </a:r>
            <a:r>
              <a:rPr lang="en-US" sz="1050"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bring together the </a:t>
            </a:r>
            <a:r>
              <a:rPr lang="en-US" sz="1050"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right</a:t>
            </a:r>
            <a:endParaRPr lang="en-US" sz="105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55" name="TextBox 54"/>
          <p:cNvSpPr txBox="1"/>
          <p:nvPr/>
        </p:nvSpPr>
        <p:spPr>
          <a:xfrm>
            <a:off x="8475491" y="2588881"/>
            <a:ext cx="1942158" cy="1061829"/>
          </a:xfrm>
          <a:prstGeom prst="rect">
            <a:avLst/>
          </a:prstGeom>
          <a:noFill/>
        </p:spPr>
        <p:txBody>
          <a:bodyPr wrap="square" rtlCol="0">
            <a:spAutoFit/>
          </a:bodyPr>
          <a:lstStyle/>
          <a:p>
            <a:pPr>
              <a:lnSpc>
                <a:spcPct val="150000"/>
              </a:lnSpc>
            </a:pPr>
            <a:r>
              <a:rPr lang="id-ID" sz="1050"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Suitable for all category</a:t>
            </a:r>
            <a:r>
              <a:rPr lang="en-US" sz="1050"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 </a:t>
            </a:r>
            <a:r>
              <a:rPr lang="en-US" sz="1050" dirty="0" err="1">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Lorem</a:t>
            </a:r>
            <a:r>
              <a:rPr lang="en-US" sz="1050"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 </a:t>
            </a:r>
            <a:r>
              <a:rPr lang="en-US" sz="1050" dirty="0" err="1">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Ipsum</a:t>
            </a:r>
            <a:r>
              <a:rPr lang="en-US" sz="1050"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 is not simply random text</a:t>
            </a:r>
            <a:r>
              <a:rPr lang="en-US" sz="1050"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a:t>
            </a:r>
            <a:r>
              <a:rPr lang="id-ID" sz="1050"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 </a:t>
            </a:r>
            <a:r>
              <a:rPr lang="en-US" sz="1050"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bring together the </a:t>
            </a:r>
            <a:r>
              <a:rPr lang="en-US" sz="1050"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right</a:t>
            </a:r>
            <a:endParaRPr lang="en-US" sz="105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56" name="TextBox 55"/>
          <p:cNvSpPr txBox="1"/>
          <p:nvPr/>
        </p:nvSpPr>
        <p:spPr>
          <a:xfrm>
            <a:off x="1870535" y="2243224"/>
            <a:ext cx="1579278" cy="461665"/>
          </a:xfrm>
          <a:prstGeom prst="rect">
            <a:avLst/>
          </a:prstGeom>
          <a:noFill/>
        </p:spPr>
        <p:txBody>
          <a:bodyPr wrap="none" rtlCol="0">
            <a:spAutoFit/>
          </a:bodyPr>
          <a:lstStyle/>
          <a:p>
            <a:r>
              <a:rPr lang="id-ID" sz="2400" b="1" dirty="0" smtClean="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SERVICES</a:t>
            </a:r>
            <a:endParaRPr lang="id-ID" sz="2400" b="1"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endParaRPr>
          </a:p>
        </p:txBody>
      </p:sp>
      <p:sp>
        <p:nvSpPr>
          <p:cNvPr id="57" name="TextBox 56"/>
          <p:cNvSpPr txBox="1"/>
          <p:nvPr/>
        </p:nvSpPr>
        <p:spPr>
          <a:xfrm>
            <a:off x="1758969" y="4490665"/>
            <a:ext cx="1478290" cy="461665"/>
          </a:xfrm>
          <a:prstGeom prst="rect">
            <a:avLst/>
          </a:prstGeom>
          <a:noFill/>
        </p:spPr>
        <p:txBody>
          <a:bodyPr wrap="none" rtlCol="0">
            <a:spAutoFit/>
          </a:bodyPr>
          <a:lstStyle/>
          <a:p>
            <a:r>
              <a:rPr lang="id-ID" sz="2400" b="1" dirty="0" smtClean="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DEPOSIT</a:t>
            </a:r>
            <a:endParaRPr lang="id-ID" sz="2400" b="1"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endParaRPr>
          </a:p>
        </p:txBody>
      </p:sp>
      <p:sp>
        <p:nvSpPr>
          <p:cNvPr id="58" name="TextBox 57"/>
          <p:cNvSpPr txBox="1"/>
          <p:nvPr/>
        </p:nvSpPr>
        <p:spPr>
          <a:xfrm>
            <a:off x="8475491" y="2243224"/>
            <a:ext cx="1449123" cy="461665"/>
          </a:xfrm>
          <a:prstGeom prst="rect">
            <a:avLst/>
          </a:prstGeom>
          <a:noFill/>
        </p:spPr>
        <p:txBody>
          <a:bodyPr wrap="square" rtlCol="0">
            <a:spAutoFit/>
          </a:bodyPr>
          <a:lstStyle/>
          <a:p>
            <a:r>
              <a:rPr lang="id-ID" sz="2400" b="1" dirty="0" smtClean="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HAPPY</a:t>
            </a:r>
            <a:endParaRPr lang="id-ID" sz="2400" b="1"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endParaRPr>
          </a:p>
        </p:txBody>
      </p:sp>
      <p:sp>
        <p:nvSpPr>
          <p:cNvPr id="59" name="TextBox 58"/>
          <p:cNvSpPr txBox="1"/>
          <p:nvPr/>
        </p:nvSpPr>
        <p:spPr>
          <a:xfrm>
            <a:off x="8585354" y="4490665"/>
            <a:ext cx="1746529" cy="461665"/>
          </a:xfrm>
          <a:prstGeom prst="rect">
            <a:avLst/>
          </a:prstGeom>
          <a:noFill/>
        </p:spPr>
        <p:txBody>
          <a:bodyPr wrap="square" rtlCol="0">
            <a:spAutoFit/>
          </a:bodyPr>
          <a:lstStyle/>
          <a:p>
            <a:r>
              <a:rPr lang="id-ID" sz="2400" b="1" dirty="0" smtClean="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FACILITIES</a:t>
            </a:r>
            <a:endParaRPr lang="id-ID" sz="2400" b="1"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endParaRPr>
          </a:p>
        </p:txBody>
      </p:sp>
      <p:sp>
        <p:nvSpPr>
          <p:cNvPr id="60" name="TextBox 59"/>
          <p:cNvSpPr txBox="1"/>
          <p:nvPr/>
        </p:nvSpPr>
        <p:spPr>
          <a:xfrm>
            <a:off x="1776593" y="4873843"/>
            <a:ext cx="1876104" cy="1061829"/>
          </a:xfrm>
          <a:prstGeom prst="rect">
            <a:avLst/>
          </a:prstGeom>
          <a:noFill/>
        </p:spPr>
        <p:txBody>
          <a:bodyPr wrap="square" rtlCol="0">
            <a:spAutoFit/>
          </a:bodyPr>
          <a:lstStyle/>
          <a:p>
            <a:pPr>
              <a:lnSpc>
                <a:spcPct val="150000"/>
              </a:lnSpc>
            </a:pPr>
            <a:r>
              <a:rPr lang="id-ID" sz="1050"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Suitable for all category</a:t>
            </a:r>
            <a:r>
              <a:rPr lang="en-US" sz="1050"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 </a:t>
            </a:r>
            <a:r>
              <a:rPr lang="en-US" sz="1050" dirty="0" err="1">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Lorem</a:t>
            </a:r>
            <a:r>
              <a:rPr lang="en-US" sz="1050"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 </a:t>
            </a:r>
            <a:r>
              <a:rPr lang="en-US" sz="1050" dirty="0" err="1">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Ipsum</a:t>
            </a:r>
            <a:r>
              <a:rPr lang="en-US" sz="1050"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 is not simply random text</a:t>
            </a:r>
            <a:r>
              <a:rPr lang="en-US" sz="1050"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a:t>
            </a:r>
            <a:r>
              <a:rPr lang="id-ID" sz="1050"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 </a:t>
            </a:r>
            <a:r>
              <a:rPr lang="en-US" sz="1050"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bring together the </a:t>
            </a:r>
            <a:r>
              <a:rPr lang="en-US" sz="1050"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right</a:t>
            </a:r>
            <a:endParaRPr lang="en-US" sz="105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62" name="TextBox 61"/>
          <p:cNvSpPr txBox="1"/>
          <p:nvPr/>
        </p:nvSpPr>
        <p:spPr>
          <a:xfrm>
            <a:off x="4415598" y="547272"/>
            <a:ext cx="3393686" cy="707886"/>
          </a:xfrm>
          <a:prstGeom prst="rect">
            <a:avLst/>
          </a:prstGeom>
          <a:noFill/>
        </p:spPr>
        <p:txBody>
          <a:bodyPr wrap="none" rtlCol="0">
            <a:spAutoFit/>
          </a:bodyPr>
          <a:lstStyle/>
          <a:p>
            <a:r>
              <a:rPr lang="en-US" sz="4000" b="1" dirty="0" smtClean="0">
                <a:latin typeface="+mj-lt"/>
              </a:rPr>
              <a:t>INFO-GRAPHICS</a:t>
            </a:r>
            <a:endParaRPr lang="en-US" sz="4000" b="1" dirty="0">
              <a:latin typeface="+mj-lt"/>
            </a:endParaRPr>
          </a:p>
        </p:txBody>
      </p:sp>
    </p:spTree>
    <p:extLst>
      <p:ext uri="{BB962C8B-B14F-4D97-AF65-F5344CB8AC3E}">
        <p14:creationId xmlns:p14="http://schemas.microsoft.com/office/powerpoint/2010/main" val="1846359288"/>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76"/>
          <p:cNvGrpSpPr/>
          <p:nvPr/>
        </p:nvGrpSpPr>
        <p:grpSpPr>
          <a:xfrm>
            <a:off x="8653512" y="3317527"/>
            <a:ext cx="2887157" cy="2892209"/>
            <a:chOff x="0" y="0"/>
            <a:chExt cx="3597531" cy="3603824"/>
          </a:xfrm>
          <a:solidFill>
            <a:srgbClr val="069FEC"/>
          </a:solidFill>
        </p:grpSpPr>
        <p:sp>
          <p:nvSpPr>
            <p:cNvPr id="12" name="Shape 374"/>
            <p:cNvSpPr/>
            <p:nvPr/>
          </p:nvSpPr>
          <p:spPr>
            <a:xfrm>
              <a:off x="-1" y="2278612"/>
              <a:ext cx="3597533" cy="1325213"/>
            </a:xfrm>
            <a:custGeom>
              <a:avLst/>
              <a:gdLst/>
              <a:ahLst/>
              <a:cxnLst>
                <a:cxn ang="0">
                  <a:pos x="wd2" y="hd2"/>
                </a:cxn>
                <a:cxn ang="5400000">
                  <a:pos x="wd2" y="hd2"/>
                </a:cxn>
                <a:cxn ang="10800000">
                  <a:pos x="wd2" y="hd2"/>
                </a:cxn>
                <a:cxn ang="16200000">
                  <a:pos x="wd2" y="hd2"/>
                </a:cxn>
              </a:cxnLst>
              <a:rect l="0" t="0" r="r" b="b"/>
              <a:pathLst>
                <a:path w="21557" h="21600" extrusionOk="0">
                  <a:moveTo>
                    <a:pt x="5896" y="17827"/>
                  </a:moveTo>
                  <a:lnTo>
                    <a:pt x="5106" y="17755"/>
                  </a:lnTo>
                  <a:lnTo>
                    <a:pt x="5124" y="12541"/>
                  </a:lnTo>
                  <a:cubicBezTo>
                    <a:pt x="5128" y="11209"/>
                    <a:pt x="5360" y="10010"/>
                    <a:pt x="5728" y="9242"/>
                  </a:cubicBezTo>
                  <a:cubicBezTo>
                    <a:pt x="6082" y="8503"/>
                    <a:pt x="6541" y="8206"/>
                    <a:pt x="7013" y="8311"/>
                  </a:cubicBezTo>
                  <a:cubicBezTo>
                    <a:pt x="7415" y="8401"/>
                    <a:pt x="7792" y="8779"/>
                    <a:pt x="8074" y="9483"/>
                  </a:cubicBezTo>
                  <a:cubicBezTo>
                    <a:pt x="8381" y="10248"/>
                    <a:pt x="8560" y="11355"/>
                    <a:pt x="8544" y="12541"/>
                  </a:cubicBezTo>
                  <a:lnTo>
                    <a:pt x="8544" y="17844"/>
                  </a:lnTo>
                  <a:lnTo>
                    <a:pt x="7844" y="17844"/>
                  </a:lnTo>
                  <a:cubicBezTo>
                    <a:pt x="7679" y="17841"/>
                    <a:pt x="7549" y="18223"/>
                    <a:pt x="7563" y="18670"/>
                  </a:cubicBezTo>
                  <a:cubicBezTo>
                    <a:pt x="7575" y="19064"/>
                    <a:pt x="7698" y="19365"/>
                    <a:pt x="7844" y="19354"/>
                  </a:cubicBezTo>
                  <a:lnTo>
                    <a:pt x="9068" y="19354"/>
                  </a:lnTo>
                  <a:lnTo>
                    <a:pt x="9041" y="12424"/>
                  </a:lnTo>
                  <a:cubicBezTo>
                    <a:pt x="9033" y="11134"/>
                    <a:pt x="8860" y="9892"/>
                    <a:pt x="8551" y="8911"/>
                  </a:cubicBezTo>
                  <a:cubicBezTo>
                    <a:pt x="8195" y="7779"/>
                    <a:pt x="7687" y="7081"/>
                    <a:pt x="7141" y="6973"/>
                  </a:cubicBezTo>
                  <a:lnTo>
                    <a:pt x="7141" y="1295"/>
                  </a:lnTo>
                  <a:lnTo>
                    <a:pt x="8098" y="207"/>
                  </a:lnTo>
                  <a:cubicBezTo>
                    <a:pt x="8496" y="2643"/>
                    <a:pt x="9321" y="4364"/>
                    <a:pt x="10289" y="4778"/>
                  </a:cubicBezTo>
                  <a:cubicBezTo>
                    <a:pt x="11631" y="5351"/>
                    <a:pt x="12945" y="3387"/>
                    <a:pt x="13486" y="0"/>
                  </a:cubicBezTo>
                  <a:lnTo>
                    <a:pt x="14575" y="1342"/>
                  </a:lnTo>
                  <a:lnTo>
                    <a:pt x="14575" y="9901"/>
                  </a:lnTo>
                  <a:cubicBezTo>
                    <a:pt x="14355" y="9988"/>
                    <a:pt x="14164" y="10284"/>
                    <a:pt x="14026" y="10709"/>
                  </a:cubicBezTo>
                  <a:cubicBezTo>
                    <a:pt x="13891" y="11122"/>
                    <a:pt x="13804" y="11664"/>
                    <a:pt x="13825" y="12246"/>
                  </a:cubicBezTo>
                  <a:cubicBezTo>
                    <a:pt x="13936" y="15348"/>
                    <a:pt x="15620" y="15184"/>
                    <a:pt x="15651" y="12067"/>
                  </a:cubicBezTo>
                  <a:cubicBezTo>
                    <a:pt x="15656" y="11530"/>
                    <a:pt x="15576" y="11042"/>
                    <a:pt x="15457" y="10657"/>
                  </a:cubicBezTo>
                  <a:cubicBezTo>
                    <a:pt x="15344" y="10293"/>
                    <a:pt x="15195" y="10012"/>
                    <a:pt x="15018" y="9859"/>
                  </a:cubicBezTo>
                  <a:lnTo>
                    <a:pt x="15050" y="1892"/>
                  </a:lnTo>
                  <a:lnTo>
                    <a:pt x="19405" y="9325"/>
                  </a:lnTo>
                  <a:cubicBezTo>
                    <a:pt x="20057" y="10377"/>
                    <a:pt x="20592" y="11896"/>
                    <a:pt x="20948" y="13719"/>
                  </a:cubicBezTo>
                  <a:cubicBezTo>
                    <a:pt x="21174" y="14879"/>
                    <a:pt x="21323" y="16127"/>
                    <a:pt x="21420" y="17396"/>
                  </a:cubicBezTo>
                  <a:cubicBezTo>
                    <a:pt x="21525" y="18770"/>
                    <a:pt x="21570" y="20181"/>
                    <a:pt x="21553" y="21600"/>
                  </a:cubicBezTo>
                  <a:lnTo>
                    <a:pt x="35" y="21600"/>
                  </a:lnTo>
                  <a:cubicBezTo>
                    <a:pt x="-30" y="20189"/>
                    <a:pt x="-4" y="18767"/>
                    <a:pt x="108" y="17395"/>
                  </a:cubicBezTo>
                  <a:cubicBezTo>
                    <a:pt x="212" y="16115"/>
                    <a:pt x="392" y="14883"/>
                    <a:pt x="636" y="13734"/>
                  </a:cubicBezTo>
                  <a:cubicBezTo>
                    <a:pt x="1089" y="11600"/>
                    <a:pt x="1735" y="9865"/>
                    <a:pt x="2475" y="8534"/>
                  </a:cubicBezTo>
                  <a:cubicBezTo>
                    <a:pt x="2832" y="7890"/>
                    <a:pt x="3213" y="7340"/>
                    <a:pt x="3587" y="6753"/>
                  </a:cubicBezTo>
                  <a:cubicBezTo>
                    <a:pt x="3934" y="6208"/>
                    <a:pt x="4275" y="5631"/>
                    <a:pt x="4612" y="5019"/>
                  </a:cubicBezTo>
                  <a:lnTo>
                    <a:pt x="6532" y="1866"/>
                  </a:lnTo>
                  <a:lnTo>
                    <a:pt x="6532" y="6995"/>
                  </a:lnTo>
                  <a:cubicBezTo>
                    <a:pt x="5987" y="7123"/>
                    <a:pt x="5483" y="7827"/>
                    <a:pt x="5127" y="8955"/>
                  </a:cubicBezTo>
                  <a:cubicBezTo>
                    <a:pt x="4806" y="9975"/>
                    <a:pt x="4628" y="11272"/>
                    <a:pt x="4626" y="12614"/>
                  </a:cubicBezTo>
                  <a:lnTo>
                    <a:pt x="4621" y="19278"/>
                  </a:lnTo>
                  <a:lnTo>
                    <a:pt x="5887" y="19351"/>
                  </a:lnTo>
                  <a:cubicBezTo>
                    <a:pt x="6006" y="19345"/>
                    <a:pt x="6109" y="19131"/>
                    <a:pt x="6142" y="18822"/>
                  </a:cubicBezTo>
                  <a:cubicBezTo>
                    <a:pt x="6192" y="18355"/>
                    <a:pt x="6074" y="17878"/>
                    <a:pt x="5896" y="17827"/>
                  </a:cubicBezTo>
                  <a:close/>
                </a:path>
              </a:pathLst>
            </a:custGeom>
            <a:grpFill/>
            <a:ln w="12700" cap="flat">
              <a:noFill/>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13" name="Shape 375"/>
            <p:cNvSpPr/>
            <p:nvPr/>
          </p:nvSpPr>
          <p:spPr>
            <a:xfrm>
              <a:off x="493743" y="-1"/>
              <a:ext cx="2624804" cy="2593874"/>
            </a:xfrm>
            <a:custGeom>
              <a:avLst/>
              <a:gdLst/>
              <a:ahLst/>
              <a:cxnLst>
                <a:cxn ang="0">
                  <a:pos x="wd2" y="hd2"/>
                </a:cxn>
                <a:cxn ang="5400000">
                  <a:pos x="wd2" y="hd2"/>
                </a:cxn>
                <a:cxn ang="10800000">
                  <a:pos x="wd2" y="hd2"/>
                </a:cxn>
                <a:cxn ang="16200000">
                  <a:pos x="wd2" y="hd2"/>
                </a:cxn>
              </a:cxnLst>
              <a:rect l="0" t="0" r="r" b="b"/>
              <a:pathLst>
                <a:path w="21600" h="21500" extrusionOk="0">
                  <a:moveTo>
                    <a:pt x="14636" y="5381"/>
                  </a:moveTo>
                  <a:cubicBezTo>
                    <a:pt x="13702" y="6200"/>
                    <a:pt x="12582" y="6775"/>
                    <a:pt x="11375" y="7053"/>
                  </a:cubicBezTo>
                  <a:cubicBezTo>
                    <a:pt x="10542" y="7245"/>
                    <a:pt x="9689" y="7291"/>
                    <a:pt x="8841" y="7297"/>
                  </a:cubicBezTo>
                  <a:cubicBezTo>
                    <a:pt x="8099" y="7301"/>
                    <a:pt x="7354" y="7275"/>
                    <a:pt x="6608" y="7216"/>
                  </a:cubicBezTo>
                  <a:cubicBezTo>
                    <a:pt x="5836" y="8628"/>
                    <a:pt x="5511" y="10245"/>
                    <a:pt x="5677" y="11849"/>
                  </a:cubicBezTo>
                  <a:cubicBezTo>
                    <a:pt x="5858" y="13586"/>
                    <a:pt x="6603" y="15215"/>
                    <a:pt x="7798" y="16481"/>
                  </a:cubicBezTo>
                  <a:cubicBezTo>
                    <a:pt x="7785" y="16927"/>
                    <a:pt x="7717" y="17369"/>
                    <a:pt x="7597" y="17798"/>
                  </a:cubicBezTo>
                  <a:cubicBezTo>
                    <a:pt x="7476" y="18232"/>
                    <a:pt x="7303" y="18649"/>
                    <a:pt x="7081" y="19041"/>
                  </a:cubicBezTo>
                  <a:cubicBezTo>
                    <a:pt x="6481" y="19242"/>
                    <a:pt x="5895" y="19481"/>
                    <a:pt x="5326" y="19758"/>
                  </a:cubicBezTo>
                  <a:cubicBezTo>
                    <a:pt x="4766" y="20030"/>
                    <a:pt x="4225" y="20337"/>
                    <a:pt x="3685" y="20646"/>
                  </a:cubicBezTo>
                  <a:cubicBezTo>
                    <a:pt x="3192" y="20929"/>
                    <a:pt x="2700" y="21213"/>
                    <a:pt x="2209" y="21500"/>
                  </a:cubicBezTo>
                  <a:cubicBezTo>
                    <a:pt x="1723" y="21482"/>
                    <a:pt x="1248" y="21345"/>
                    <a:pt x="825" y="21103"/>
                  </a:cubicBezTo>
                  <a:cubicBezTo>
                    <a:pt x="511" y="20922"/>
                    <a:pt x="231" y="20685"/>
                    <a:pt x="0" y="20405"/>
                  </a:cubicBezTo>
                  <a:cubicBezTo>
                    <a:pt x="975" y="20609"/>
                    <a:pt x="1988" y="20319"/>
                    <a:pt x="2711" y="19628"/>
                  </a:cubicBezTo>
                  <a:cubicBezTo>
                    <a:pt x="3598" y="18781"/>
                    <a:pt x="3869" y="17649"/>
                    <a:pt x="3970" y="16449"/>
                  </a:cubicBezTo>
                  <a:cubicBezTo>
                    <a:pt x="4068" y="15280"/>
                    <a:pt x="4029" y="14005"/>
                    <a:pt x="3905" y="12789"/>
                  </a:cubicBezTo>
                  <a:cubicBezTo>
                    <a:pt x="3762" y="11379"/>
                    <a:pt x="3546" y="9974"/>
                    <a:pt x="3527" y="8556"/>
                  </a:cubicBezTo>
                  <a:cubicBezTo>
                    <a:pt x="3499" y="6508"/>
                    <a:pt x="3930" y="4488"/>
                    <a:pt x="4983" y="2934"/>
                  </a:cubicBezTo>
                  <a:cubicBezTo>
                    <a:pt x="6258" y="1052"/>
                    <a:pt x="8339" y="-60"/>
                    <a:pt x="10682" y="3"/>
                  </a:cubicBezTo>
                  <a:cubicBezTo>
                    <a:pt x="12643" y="55"/>
                    <a:pt x="14434" y="964"/>
                    <a:pt x="15611" y="2459"/>
                  </a:cubicBezTo>
                  <a:cubicBezTo>
                    <a:pt x="16988" y="4210"/>
                    <a:pt x="17349" y="6474"/>
                    <a:pt x="17479" y="8656"/>
                  </a:cubicBezTo>
                  <a:cubicBezTo>
                    <a:pt x="17553" y="9887"/>
                    <a:pt x="17561" y="11127"/>
                    <a:pt x="17547" y="12373"/>
                  </a:cubicBezTo>
                  <a:cubicBezTo>
                    <a:pt x="17533" y="13569"/>
                    <a:pt x="17525" y="14818"/>
                    <a:pt x="17609" y="15995"/>
                  </a:cubicBezTo>
                  <a:cubicBezTo>
                    <a:pt x="17687" y="17103"/>
                    <a:pt x="17861" y="18170"/>
                    <a:pt x="18537" y="19073"/>
                  </a:cubicBezTo>
                  <a:cubicBezTo>
                    <a:pt x="19255" y="20032"/>
                    <a:pt x="20412" y="20550"/>
                    <a:pt x="21600" y="20446"/>
                  </a:cubicBezTo>
                  <a:cubicBezTo>
                    <a:pt x="21355" y="20792"/>
                    <a:pt x="21024" y="21068"/>
                    <a:pt x="20640" y="21246"/>
                  </a:cubicBezTo>
                  <a:cubicBezTo>
                    <a:pt x="20088" y="21501"/>
                    <a:pt x="19462" y="21540"/>
                    <a:pt x="18882" y="21355"/>
                  </a:cubicBezTo>
                  <a:cubicBezTo>
                    <a:pt x="18162" y="20842"/>
                    <a:pt x="17411" y="20374"/>
                    <a:pt x="16634" y="19955"/>
                  </a:cubicBezTo>
                  <a:cubicBezTo>
                    <a:pt x="15935" y="19578"/>
                    <a:pt x="15217" y="19240"/>
                    <a:pt x="14481" y="18943"/>
                  </a:cubicBezTo>
                  <a:cubicBezTo>
                    <a:pt x="14223" y="18538"/>
                    <a:pt x="14023" y="18098"/>
                    <a:pt x="13889" y="17636"/>
                  </a:cubicBezTo>
                  <a:cubicBezTo>
                    <a:pt x="13777" y="17253"/>
                    <a:pt x="13711" y="16859"/>
                    <a:pt x="13692" y="16460"/>
                  </a:cubicBezTo>
                  <a:cubicBezTo>
                    <a:pt x="15114" y="15187"/>
                    <a:pt x="16040" y="13445"/>
                    <a:pt x="16303" y="11547"/>
                  </a:cubicBezTo>
                  <a:cubicBezTo>
                    <a:pt x="16608" y="9348"/>
                    <a:pt x="16005" y="7120"/>
                    <a:pt x="14636" y="5381"/>
                  </a:cubicBezTo>
                  <a:close/>
                </a:path>
              </a:pathLst>
            </a:custGeom>
            <a:grpFill/>
            <a:ln w="12700" cap="flat">
              <a:noFill/>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grpSp>
      <p:grpSp>
        <p:nvGrpSpPr>
          <p:cNvPr id="4" name="Group 379"/>
          <p:cNvGrpSpPr/>
          <p:nvPr/>
        </p:nvGrpSpPr>
        <p:grpSpPr>
          <a:xfrm>
            <a:off x="4657983" y="3298020"/>
            <a:ext cx="2887157" cy="2911717"/>
            <a:chOff x="0" y="0"/>
            <a:chExt cx="3597531" cy="3628132"/>
          </a:xfrm>
          <a:solidFill>
            <a:srgbClr val="069FEC"/>
          </a:solidFill>
        </p:grpSpPr>
        <p:sp>
          <p:nvSpPr>
            <p:cNvPr id="10" name="Shape 377"/>
            <p:cNvSpPr/>
            <p:nvPr/>
          </p:nvSpPr>
          <p:spPr>
            <a:xfrm>
              <a:off x="-1" y="2302919"/>
              <a:ext cx="3597533" cy="1325214"/>
            </a:xfrm>
            <a:custGeom>
              <a:avLst/>
              <a:gdLst/>
              <a:ahLst/>
              <a:cxnLst>
                <a:cxn ang="0">
                  <a:pos x="wd2" y="hd2"/>
                </a:cxn>
                <a:cxn ang="5400000">
                  <a:pos x="wd2" y="hd2"/>
                </a:cxn>
                <a:cxn ang="10800000">
                  <a:pos x="wd2" y="hd2"/>
                </a:cxn>
                <a:cxn ang="16200000">
                  <a:pos x="wd2" y="hd2"/>
                </a:cxn>
              </a:cxnLst>
              <a:rect l="0" t="0" r="r" b="b"/>
              <a:pathLst>
                <a:path w="21557" h="21600" extrusionOk="0">
                  <a:moveTo>
                    <a:pt x="5896" y="17827"/>
                  </a:moveTo>
                  <a:lnTo>
                    <a:pt x="5106" y="17755"/>
                  </a:lnTo>
                  <a:lnTo>
                    <a:pt x="5124" y="12541"/>
                  </a:lnTo>
                  <a:cubicBezTo>
                    <a:pt x="5128" y="11209"/>
                    <a:pt x="5360" y="10010"/>
                    <a:pt x="5728" y="9242"/>
                  </a:cubicBezTo>
                  <a:cubicBezTo>
                    <a:pt x="6082" y="8503"/>
                    <a:pt x="6541" y="8206"/>
                    <a:pt x="7013" y="8311"/>
                  </a:cubicBezTo>
                  <a:cubicBezTo>
                    <a:pt x="7415" y="8401"/>
                    <a:pt x="7792" y="8779"/>
                    <a:pt x="8074" y="9483"/>
                  </a:cubicBezTo>
                  <a:cubicBezTo>
                    <a:pt x="8381" y="10248"/>
                    <a:pt x="8560" y="11355"/>
                    <a:pt x="8544" y="12541"/>
                  </a:cubicBezTo>
                  <a:lnTo>
                    <a:pt x="8544" y="17844"/>
                  </a:lnTo>
                  <a:lnTo>
                    <a:pt x="7844" y="17844"/>
                  </a:lnTo>
                  <a:cubicBezTo>
                    <a:pt x="7679" y="17841"/>
                    <a:pt x="7549" y="18223"/>
                    <a:pt x="7563" y="18670"/>
                  </a:cubicBezTo>
                  <a:cubicBezTo>
                    <a:pt x="7575" y="19064"/>
                    <a:pt x="7698" y="19365"/>
                    <a:pt x="7844" y="19354"/>
                  </a:cubicBezTo>
                  <a:lnTo>
                    <a:pt x="9068" y="19354"/>
                  </a:lnTo>
                  <a:lnTo>
                    <a:pt x="9041" y="12424"/>
                  </a:lnTo>
                  <a:cubicBezTo>
                    <a:pt x="9033" y="11134"/>
                    <a:pt x="8860" y="9892"/>
                    <a:pt x="8551" y="8911"/>
                  </a:cubicBezTo>
                  <a:cubicBezTo>
                    <a:pt x="8195" y="7779"/>
                    <a:pt x="7687" y="7081"/>
                    <a:pt x="7141" y="6973"/>
                  </a:cubicBezTo>
                  <a:lnTo>
                    <a:pt x="7141" y="1295"/>
                  </a:lnTo>
                  <a:lnTo>
                    <a:pt x="8098" y="207"/>
                  </a:lnTo>
                  <a:cubicBezTo>
                    <a:pt x="8496" y="2643"/>
                    <a:pt x="9321" y="4364"/>
                    <a:pt x="10289" y="4778"/>
                  </a:cubicBezTo>
                  <a:cubicBezTo>
                    <a:pt x="11631" y="5351"/>
                    <a:pt x="12945" y="3387"/>
                    <a:pt x="13486" y="0"/>
                  </a:cubicBezTo>
                  <a:lnTo>
                    <a:pt x="14575" y="1342"/>
                  </a:lnTo>
                  <a:lnTo>
                    <a:pt x="14575" y="9901"/>
                  </a:lnTo>
                  <a:cubicBezTo>
                    <a:pt x="14355" y="9988"/>
                    <a:pt x="14164" y="10284"/>
                    <a:pt x="14026" y="10709"/>
                  </a:cubicBezTo>
                  <a:cubicBezTo>
                    <a:pt x="13891" y="11122"/>
                    <a:pt x="13804" y="11664"/>
                    <a:pt x="13825" y="12246"/>
                  </a:cubicBezTo>
                  <a:cubicBezTo>
                    <a:pt x="13936" y="15348"/>
                    <a:pt x="15620" y="15184"/>
                    <a:pt x="15651" y="12067"/>
                  </a:cubicBezTo>
                  <a:cubicBezTo>
                    <a:pt x="15656" y="11530"/>
                    <a:pt x="15576" y="11042"/>
                    <a:pt x="15457" y="10657"/>
                  </a:cubicBezTo>
                  <a:cubicBezTo>
                    <a:pt x="15344" y="10293"/>
                    <a:pt x="15195" y="10012"/>
                    <a:pt x="15018" y="9859"/>
                  </a:cubicBezTo>
                  <a:lnTo>
                    <a:pt x="15050" y="1892"/>
                  </a:lnTo>
                  <a:lnTo>
                    <a:pt x="19405" y="9325"/>
                  </a:lnTo>
                  <a:cubicBezTo>
                    <a:pt x="20057" y="10377"/>
                    <a:pt x="20592" y="11896"/>
                    <a:pt x="20948" y="13719"/>
                  </a:cubicBezTo>
                  <a:cubicBezTo>
                    <a:pt x="21174" y="14879"/>
                    <a:pt x="21323" y="16127"/>
                    <a:pt x="21420" y="17396"/>
                  </a:cubicBezTo>
                  <a:cubicBezTo>
                    <a:pt x="21525" y="18770"/>
                    <a:pt x="21570" y="20181"/>
                    <a:pt x="21553" y="21600"/>
                  </a:cubicBezTo>
                  <a:lnTo>
                    <a:pt x="35" y="21600"/>
                  </a:lnTo>
                  <a:cubicBezTo>
                    <a:pt x="-30" y="20189"/>
                    <a:pt x="-4" y="18767"/>
                    <a:pt x="108" y="17395"/>
                  </a:cubicBezTo>
                  <a:cubicBezTo>
                    <a:pt x="212" y="16115"/>
                    <a:pt x="392" y="14883"/>
                    <a:pt x="636" y="13734"/>
                  </a:cubicBezTo>
                  <a:cubicBezTo>
                    <a:pt x="1089" y="11600"/>
                    <a:pt x="1735" y="9865"/>
                    <a:pt x="2475" y="8534"/>
                  </a:cubicBezTo>
                  <a:cubicBezTo>
                    <a:pt x="2832" y="7890"/>
                    <a:pt x="3213" y="7340"/>
                    <a:pt x="3587" y="6753"/>
                  </a:cubicBezTo>
                  <a:cubicBezTo>
                    <a:pt x="3934" y="6208"/>
                    <a:pt x="4275" y="5631"/>
                    <a:pt x="4612" y="5019"/>
                  </a:cubicBezTo>
                  <a:lnTo>
                    <a:pt x="6532" y="1866"/>
                  </a:lnTo>
                  <a:lnTo>
                    <a:pt x="6532" y="6995"/>
                  </a:lnTo>
                  <a:cubicBezTo>
                    <a:pt x="5987" y="7123"/>
                    <a:pt x="5483" y="7827"/>
                    <a:pt x="5127" y="8955"/>
                  </a:cubicBezTo>
                  <a:cubicBezTo>
                    <a:pt x="4806" y="9975"/>
                    <a:pt x="4628" y="11272"/>
                    <a:pt x="4626" y="12614"/>
                  </a:cubicBezTo>
                  <a:lnTo>
                    <a:pt x="4621" y="19278"/>
                  </a:lnTo>
                  <a:lnTo>
                    <a:pt x="5887" y="19351"/>
                  </a:lnTo>
                  <a:cubicBezTo>
                    <a:pt x="6006" y="19345"/>
                    <a:pt x="6109" y="19131"/>
                    <a:pt x="6142" y="18822"/>
                  </a:cubicBezTo>
                  <a:cubicBezTo>
                    <a:pt x="6192" y="18355"/>
                    <a:pt x="6074" y="17878"/>
                    <a:pt x="5896" y="17827"/>
                  </a:cubicBezTo>
                  <a:close/>
                </a:path>
              </a:pathLst>
            </a:custGeom>
            <a:grpFill/>
            <a:ln w="12700" cap="flat">
              <a:noFill/>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11" name="Shape 378"/>
            <p:cNvSpPr/>
            <p:nvPr/>
          </p:nvSpPr>
          <p:spPr>
            <a:xfrm>
              <a:off x="960806" y="0"/>
              <a:ext cx="1748281" cy="1538991"/>
            </a:xfrm>
            <a:custGeom>
              <a:avLst/>
              <a:gdLst/>
              <a:ahLst/>
              <a:cxnLst>
                <a:cxn ang="0">
                  <a:pos x="wd2" y="hd2"/>
                </a:cxn>
                <a:cxn ang="5400000">
                  <a:pos x="wd2" y="hd2"/>
                </a:cxn>
                <a:cxn ang="10800000">
                  <a:pos x="wd2" y="hd2"/>
                </a:cxn>
                <a:cxn ang="16200000">
                  <a:pos x="wd2" y="hd2"/>
                </a:cxn>
              </a:cxnLst>
              <a:rect l="0" t="0" r="r" b="b"/>
              <a:pathLst>
                <a:path w="21379" h="20771" extrusionOk="0">
                  <a:moveTo>
                    <a:pt x="1768" y="20771"/>
                  </a:moveTo>
                  <a:cubicBezTo>
                    <a:pt x="1770" y="19546"/>
                    <a:pt x="1873" y="18342"/>
                    <a:pt x="2067" y="17169"/>
                  </a:cubicBezTo>
                  <a:cubicBezTo>
                    <a:pt x="2348" y="15468"/>
                    <a:pt x="2841" y="13746"/>
                    <a:pt x="3956" y="12449"/>
                  </a:cubicBezTo>
                  <a:cubicBezTo>
                    <a:pt x="4694" y="11591"/>
                    <a:pt x="5656" y="11008"/>
                    <a:pt x="6708" y="10783"/>
                  </a:cubicBezTo>
                  <a:cubicBezTo>
                    <a:pt x="6483" y="11236"/>
                    <a:pt x="6207" y="11656"/>
                    <a:pt x="5885" y="12032"/>
                  </a:cubicBezTo>
                  <a:cubicBezTo>
                    <a:pt x="5517" y="12462"/>
                    <a:pt x="5093" y="12830"/>
                    <a:pt x="4627" y="13124"/>
                  </a:cubicBezTo>
                  <a:cubicBezTo>
                    <a:pt x="5236" y="13109"/>
                    <a:pt x="5841" y="13024"/>
                    <a:pt x="6433" y="12868"/>
                  </a:cubicBezTo>
                  <a:cubicBezTo>
                    <a:pt x="7640" y="12551"/>
                    <a:pt x="8760" y="11956"/>
                    <a:pt x="9841" y="11310"/>
                  </a:cubicBezTo>
                  <a:cubicBezTo>
                    <a:pt x="11021" y="10604"/>
                    <a:pt x="12171" y="9826"/>
                    <a:pt x="13287" y="8978"/>
                  </a:cubicBezTo>
                  <a:cubicBezTo>
                    <a:pt x="12627" y="9875"/>
                    <a:pt x="11857" y="10665"/>
                    <a:pt x="10999" y="11325"/>
                  </a:cubicBezTo>
                  <a:cubicBezTo>
                    <a:pt x="10182" y="11954"/>
                    <a:pt x="9292" y="12460"/>
                    <a:pt x="8353" y="12829"/>
                  </a:cubicBezTo>
                  <a:cubicBezTo>
                    <a:pt x="10209" y="13138"/>
                    <a:pt x="12100" y="12620"/>
                    <a:pt x="13608" y="11387"/>
                  </a:cubicBezTo>
                  <a:cubicBezTo>
                    <a:pt x="14143" y="10950"/>
                    <a:pt x="14616" y="10431"/>
                    <a:pt x="15141" y="9985"/>
                  </a:cubicBezTo>
                  <a:cubicBezTo>
                    <a:pt x="15806" y="9419"/>
                    <a:pt x="16550" y="8972"/>
                    <a:pt x="17345" y="8662"/>
                  </a:cubicBezTo>
                  <a:cubicBezTo>
                    <a:pt x="17322" y="9725"/>
                    <a:pt x="17453" y="10784"/>
                    <a:pt x="17732" y="11801"/>
                  </a:cubicBezTo>
                  <a:cubicBezTo>
                    <a:pt x="18032" y="12898"/>
                    <a:pt x="18503" y="13933"/>
                    <a:pt x="18744" y="15049"/>
                  </a:cubicBezTo>
                  <a:cubicBezTo>
                    <a:pt x="18979" y="16132"/>
                    <a:pt x="18990" y="17247"/>
                    <a:pt x="18911" y="18345"/>
                  </a:cubicBezTo>
                  <a:cubicBezTo>
                    <a:pt x="18853" y="19135"/>
                    <a:pt x="18748" y="19922"/>
                    <a:pt x="18596" y="20702"/>
                  </a:cubicBezTo>
                  <a:cubicBezTo>
                    <a:pt x="19009" y="19490"/>
                    <a:pt x="19417" y="18283"/>
                    <a:pt x="19819" y="17078"/>
                  </a:cubicBezTo>
                  <a:cubicBezTo>
                    <a:pt x="20637" y="14630"/>
                    <a:pt x="21456" y="12113"/>
                    <a:pt x="21374" y="9469"/>
                  </a:cubicBezTo>
                  <a:cubicBezTo>
                    <a:pt x="21335" y="8223"/>
                    <a:pt x="21089" y="6993"/>
                    <a:pt x="20612" y="5862"/>
                  </a:cubicBezTo>
                  <a:cubicBezTo>
                    <a:pt x="18591" y="1080"/>
                    <a:pt x="13487" y="-829"/>
                    <a:pt x="8691" y="330"/>
                  </a:cubicBezTo>
                  <a:cubicBezTo>
                    <a:pt x="4268" y="1398"/>
                    <a:pt x="550" y="4956"/>
                    <a:pt x="53" y="9835"/>
                  </a:cubicBezTo>
                  <a:cubicBezTo>
                    <a:pt x="-144" y="11768"/>
                    <a:pt x="245" y="13683"/>
                    <a:pt x="639" y="15558"/>
                  </a:cubicBezTo>
                  <a:cubicBezTo>
                    <a:pt x="1003" y="17288"/>
                    <a:pt x="1379" y="19025"/>
                    <a:pt x="1768" y="20771"/>
                  </a:cubicBezTo>
                  <a:close/>
                </a:path>
              </a:pathLst>
            </a:custGeom>
            <a:grpFill/>
            <a:ln w="12700" cap="flat">
              <a:noFill/>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grpSp>
      <p:grpSp>
        <p:nvGrpSpPr>
          <p:cNvPr id="5" name="Group 384"/>
          <p:cNvGrpSpPr/>
          <p:nvPr/>
        </p:nvGrpSpPr>
        <p:grpSpPr>
          <a:xfrm>
            <a:off x="662455" y="3030395"/>
            <a:ext cx="2887157" cy="3179342"/>
            <a:chOff x="0" y="0"/>
            <a:chExt cx="3597531" cy="3961604"/>
          </a:xfrm>
          <a:solidFill>
            <a:srgbClr val="069FEC"/>
          </a:solidFill>
        </p:grpSpPr>
        <p:sp>
          <p:nvSpPr>
            <p:cNvPr id="6" name="Shape 380"/>
            <p:cNvSpPr/>
            <p:nvPr/>
          </p:nvSpPr>
          <p:spPr>
            <a:xfrm>
              <a:off x="-1" y="2636391"/>
              <a:ext cx="3597533" cy="1325214"/>
            </a:xfrm>
            <a:custGeom>
              <a:avLst/>
              <a:gdLst/>
              <a:ahLst/>
              <a:cxnLst>
                <a:cxn ang="0">
                  <a:pos x="wd2" y="hd2"/>
                </a:cxn>
                <a:cxn ang="5400000">
                  <a:pos x="wd2" y="hd2"/>
                </a:cxn>
                <a:cxn ang="10800000">
                  <a:pos x="wd2" y="hd2"/>
                </a:cxn>
                <a:cxn ang="16200000">
                  <a:pos x="wd2" y="hd2"/>
                </a:cxn>
              </a:cxnLst>
              <a:rect l="0" t="0" r="r" b="b"/>
              <a:pathLst>
                <a:path w="21557" h="21600" extrusionOk="0">
                  <a:moveTo>
                    <a:pt x="5896" y="17827"/>
                  </a:moveTo>
                  <a:lnTo>
                    <a:pt x="5106" y="17755"/>
                  </a:lnTo>
                  <a:lnTo>
                    <a:pt x="5124" y="12541"/>
                  </a:lnTo>
                  <a:cubicBezTo>
                    <a:pt x="5128" y="11209"/>
                    <a:pt x="5360" y="10010"/>
                    <a:pt x="5728" y="9242"/>
                  </a:cubicBezTo>
                  <a:cubicBezTo>
                    <a:pt x="6082" y="8503"/>
                    <a:pt x="6541" y="8206"/>
                    <a:pt x="7013" y="8311"/>
                  </a:cubicBezTo>
                  <a:cubicBezTo>
                    <a:pt x="7415" y="8401"/>
                    <a:pt x="7792" y="8779"/>
                    <a:pt x="8074" y="9483"/>
                  </a:cubicBezTo>
                  <a:cubicBezTo>
                    <a:pt x="8381" y="10248"/>
                    <a:pt x="8560" y="11355"/>
                    <a:pt x="8544" y="12541"/>
                  </a:cubicBezTo>
                  <a:lnTo>
                    <a:pt x="8544" y="17844"/>
                  </a:lnTo>
                  <a:lnTo>
                    <a:pt x="7844" y="17844"/>
                  </a:lnTo>
                  <a:cubicBezTo>
                    <a:pt x="7679" y="17841"/>
                    <a:pt x="7549" y="18223"/>
                    <a:pt x="7563" y="18670"/>
                  </a:cubicBezTo>
                  <a:cubicBezTo>
                    <a:pt x="7575" y="19064"/>
                    <a:pt x="7698" y="19365"/>
                    <a:pt x="7844" y="19354"/>
                  </a:cubicBezTo>
                  <a:lnTo>
                    <a:pt x="9068" y="19354"/>
                  </a:lnTo>
                  <a:lnTo>
                    <a:pt x="9041" y="12424"/>
                  </a:lnTo>
                  <a:cubicBezTo>
                    <a:pt x="9033" y="11134"/>
                    <a:pt x="8860" y="9892"/>
                    <a:pt x="8551" y="8911"/>
                  </a:cubicBezTo>
                  <a:cubicBezTo>
                    <a:pt x="8195" y="7779"/>
                    <a:pt x="7687" y="7081"/>
                    <a:pt x="7141" y="6973"/>
                  </a:cubicBezTo>
                  <a:lnTo>
                    <a:pt x="7141" y="1295"/>
                  </a:lnTo>
                  <a:lnTo>
                    <a:pt x="8098" y="207"/>
                  </a:lnTo>
                  <a:cubicBezTo>
                    <a:pt x="8496" y="2643"/>
                    <a:pt x="9321" y="4364"/>
                    <a:pt x="10289" y="4778"/>
                  </a:cubicBezTo>
                  <a:cubicBezTo>
                    <a:pt x="11631" y="5351"/>
                    <a:pt x="12945" y="3387"/>
                    <a:pt x="13486" y="0"/>
                  </a:cubicBezTo>
                  <a:lnTo>
                    <a:pt x="14575" y="1342"/>
                  </a:lnTo>
                  <a:lnTo>
                    <a:pt x="14575" y="9901"/>
                  </a:lnTo>
                  <a:cubicBezTo>
                    <a:pt x="14355" y="9988"/>
                    <a:pt x="14164" y="10284"/>
                    <a:pt x="14026" y="10709"/>
                  </a:cubicBezTo>
                  <a:cubicBezTo>
                    <a:pt x="13891" y="11122"/>
                    <a:pt x="13804" y="11664"/>
                    <a:pt x="13825" y="12246"/>
                  </a:cubicBezTo>
                  <a:cubicBezTo>
                    <a:pt x="13936" y="15348"/>
                    <a:pt x="15620" y="15184"/>
                    <a:pt x="15651" y="12067"/>
                  </a:cubicBezTo>
                  <a:cubicBezTo>
                    <a:pt x="15656" y="11530"/>
                    <a:pt x="15576" y="11042"/>
                    <a:pt x="15457" y="10657"/>
                  </a:cubicBezTo>
                  <a:cubicBezTo>
                    <a:pt x="15344" y="10293"/>
                    <a:pt x="15195" y="10012"/>
                    <a:pt x="15018" y="9859"/>
                  </a:cubicBezTo>
                  <a:lnTo>
                    <a:pt x="15050" y="1892"/>
                  </a:lnTo>
                  <a:lnTo>
                    <a:pt x="19405" y="9325"/>
                  </a:lnTo>
                  <a:cubicBezTo>
                    <a:pt x="20057" y="10377"/>
                    <a:pt x="20592" y="11896"/>
                    <a:pt x="20948" y="13719"/>
                  </a:cubicBezTo>
                  <a:cubicBezTo>
                    <a:pt x="21174" y="14879"/>
                    <a:pt x="21323" y="16127"/>
                    <a:pt x="21420" y="17396"/>
                  </a:cubicBezTo>
                  <a:cubicBezTo>
                    <a:pt x="21525" y="18770"/>
                    <a:pt x="21570" y="20181"/>
                    <a:pt x="21553" y="21600"/>
                  </a:cubicBezTo>
                  <a:lnTo>
                    <a:pt x="35" y="21600"/>
                  </a:lnTo>
                  <a:cubicBezTo>
                    <a:pt x="-30" y="20189"/>
                    <a:pt x="-4" y="18767"/>
                    <a:pt x="108" y="17395"/>
                  </a:cubicBezTo>
                  <a:cubicBezTo>
                    <a:pt x="212" y="16115"/>
                    <a:pt x="392" y="14883"/>
                    <a:pt x="636" y="13734"/>
                  </a:cubicBezTo>
                  <a:cubicBezTo>
                    <a:pt x="1089" y="11600"/>
                    <a:pt x="1735" y="9865"/>
                    <a:pt x="2475" y="8534"/>
                  </a:cubicBezTo>
                  <a:cubicBezTo>
                    <a:pt x="2832" y="7890"/>
                    <a:pt x="3213" y="7340"/>
                    <a:pt x="3587" y="6753"/>
                  </a:cubicBezTo>
                  <a:cubicBezTo>
                    <a:pt x="3934" y="6208"/>
                    <a:pt x="4275" y="5631"/>
                    <a:pt x="4612" y="5019"/>
                  </a:cubicBezTo>
                  <a:lnTo>
                    <a:pt x="6532" y="1866"/>
                  </a:lnTo>
                  <a:lnTo>
                    <a:pt x="6532" y="6995"/>
                  </a:lnTo>
                  <a:cubicBezTo>
                    <a:pt x="5987" y="7123"/>
                    <a:pt x="5483" y="7827"/>
                    <a:pt x="5127" y="8955"/>
                  </a:cubicBezTo>
                  <a:cubicBezTo>
                    <a:pt x="4806" y="9975"/>
                    <a:pt x="4628" y="11272"/>
                    <a:pt x="4626" y="12614"/>
                  </a:cubicBezTo>
                  <a:lnTo>
                    <a:pt x="4621" y="19278"/>
                  </a:lnTo>
                  <a:lnTo>
                    <a:pt x="5887" y="19351"/>
                  </a:lnTo>
                  <a:cubicBezTo>
                    <a:pt x="6006" y="19345"/>
                    <a:pt x="6109" y="19131"/>
                    <a:pt x="6142" y="18822"/>
                  </a:cubicBezTo>
                  <a:cubicBezTo>
                    <a:pt x="6192" y="18355"/>
                    <a:pt x="6074" y="17878"/>
                    <a:pt x="5896" y="17827"/>
                  </a:cubicBezTo>
                  <a:close/>
                </a:path>
              </a:pathLst>
            </a:custGeom>
            <a:grpFill/>
            <a:ln w="12700" cap="flat">
              <a:noFill/>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7" name="Shape 381"/>
            <p:cNvSpPr/>
            <p:nvPr/>
          </p:nvSpPr>
          <p:spPr>
            <a:xfrm>
              <a:off x="493744" y="357779"/>
              <a:ext cx="2624804" cy="2593874"/>
            </a:xfrm>
            <a:custGeom>
              <a:avLst/>
              <a:gdLst/>
              <a:ahLst/>
              <a:cxnLst>
                <a:cxn ang="0">
                  <a:pos x="wd2" y="hd2"/>
                </a:cxn>
                <a:cxn ang="5400000">
                  <a:pos x="wd2" y="hd2"/>
                </a:cxn>
                <a:cxn ang="10800000">
                  <a:pos x="wd2" y="hd2"/>
                </a:cxn>
                <a:cxn ang="16200000">
                  <a:pos x="wd2" y="hd2"/>
                </a:cxn>
              </a:cxnLst>
              <a:rect l="0" t="0" r="r" b="b"/>
              <a:pathLst>
                <a:path w="21600" h="21500" extrusionOk="0">
                  <a:moveTo>
                    <a:pt x="14636" y="5381"/>
                  </a:moveTo>
                  <a:cubicBezTo>
                    <a:pt x="13702" y="6200"/>
                    <a:pt x="12582" y="6775"/>
                    <a:pt x="11375" y="7053"/>
                  </a:cubicBezTo>
                  <a:cubicBezTo>
                    <a:pt x="10542" y="7245"/>
                    <a:pt x="9689" y="7291"/>
                    <a:pt x="8841" y="7297"/>
                  </a:cubicBezTo>
                  <a:cubicBezTo>
                    <a:pt x="8099" y="7301"/>
                    <a:pt x="7354" y="7275"/>
                    <a:pt x="6608" y="7216"/>
                  </a:cubicBezTo>
                  <a:cubicBezTo>
                    <a:pt x="5836" y="8628"/>
                    <a:pt x="5511" y="10245"/>
                    <a:pt x="5677" y="11849"/>
                  </a:cubicBezTo>
                  <a:cubicBezTo>
                    <a:pt x="5858" y="13586"/>
                    <a:pt x="6603" y="15215"/>
                    <a:pt x="7798" y="16481"/>
                  </a:cubicBezTo>
                  <a:cubicBezTo>
                    <a:pt x="7785" y="16927"/>
                    <a:pt x="7717" y="17369"/>
                    <a:pt x="7597" y="17798"/>
                  </a:cubicBezTo>
                  <a:cubicBezTo>
                    <a:pt x="7476" y="18232"/>
                    <a:pt x="7303" y="18649"/>
                    <a:pt x="7081" y="19041"/>
                  </a:cubicBezTo>
                  <a:cubicBezTo>
                    <a:pt x="6481" y="19242"/>
                    <a:pt x="5895" y="19481"/>
                    <a:pt x="5326" y="19758"/>
                  </a:cubicBezTo>
                  <a:cubicBezTo>
                    <a:pt x="4766" y="20030"/>
                    <a:pt x="4225" y="20337"/>
                    <a:pt x="3685" y="20646"/>
                  </a:cubicBezTo>
                  <a:cubicBezTo>
                    <a:pt x="3192" y="20929"/>
                    <a:pt x="2700" y="21213"/>
                    <a:pt x="2209" y="21500"/>
                  </a:cubicBezTo>
                  <a:cubicBezTo>
                    <a:pt x="1723" y="21482"/>
                    <a:pt x="1248" y="21345"/>
                    <a:pt x="825" y="21103"/>
                  </a:cubicBezTo>
                  <a:cubicBezTo>
                    <a:pt x="511" y="20922"/>
                    <a:pt x="231" y="20685"/>
                    <a:pt x="0" y="20405"/>
                  </a:cubicBezTo>
                  <a:cubicBezTo>
                    <a:pt x="975" y="20609"/>
                    <a:pt x="1988" y="20319"/>
                    <a:pt x="2711" y="19628"/>
                  </a:cubicBezTo>
                  <a:cubicBezTo>
                    <a:pt x="3598" y="18781"/>
                    <a:pt x="3869" y="17649"/>
                    <a:pt x="3970" y="16449"/>
                  </a:cubicBezTo>
                  <a:cubicBezTo>
                    <a:pt x="4068" y="15280"/>
                    <a:pt x="4029" y="14005"/>
                    <a:pt x="3905" y="12789"/>
                  </a:cubicBezTo>
                  <a:cubicBezTo>
                    <a:pt x="3762" y="11379"/>
                    <a:pt x="3546" y="9974"/>
                    <a:pt x="3527" y="8556"/>
                  </a:cubicBezTo>
                  <a:cubicBezTo>
                    <a:pt x="3499" y="6508"/>
                    <a:pt x="3930" y="4488"/>
                    <a:pt x="4983" y="2934"/>
                  </a:cubicBezTo>
                  <a:cubicBezTo>
                    <a:pt x="6258" y="1052"/>
                    <a:pt x="8339" y="-60"/>
                    <a:pt x="10682" y="3"/>
                  </a:cubicBezTo>
                  <a:cubicBezTo>
                    <a:pt x="12643" y="55"/>
                    <a:pt x="14434" y="964"/>
                    <a:pt x="15611" y="2459"/>
                  </a:cubicBezTo>
                  <a:cubicBezTo>
                    <a:pt x="16988" y="4210"/>
                    <a:pt x="17349" y="6474"/>
                    <a:pt x="17479" y="8656"/>
                  </a:cubicBezTo>
                  <a:cubicBezTo>
                    <a:pt x="17553" y="9887"/>
                    <a:pt x="17561" y="11127"/>
                    <a:pt x="17547" y="12373"/>
                  </a:cubicBezTo>
                  <a:cubicBezTo>
                    <a:pt x="17533" y="13569"/>
                    <a:pt x="17525" y="14818"/>
                    <a:pt x="17609" y="15995"/>
                  </a:cubicBezTo>
                  <a:cubicBezTo>
                    <a:pt x="17687" y="17103"/>
                    <a:pt x="17861" y="18170"/>
                    <a:pt x="18537" y="19073"/>
                  </a:cubicBezTo>
                  <a:cubicBezTo>
                    <a:pt x="19255" y="20032"/>
                    <a:pt x="20412" y="20550"/>
                    <a:pt x="21600" y="20446"/>
                  </a:cubicBezTo>
                  <a:cubicBezTo>
                    <a:pt x="21355" y="20792"/>
                    <a:pt x="21024" y="21068"/>
                    <a:pt x="20640" y="21246"/>
                  </a:cubicBezTo>
                  <a:cubicBezTo>
                    <a:pt x="20088" y="21501"/>
                    <a:pt x="19462" y="21540"/>
                    <a:pt x="18882" y="21355"/>
                  </a:cubicBezTo>
                  <a:cubicBezTo>
                    <a:pt x="18162" y="20842"/>
                    <a:pt x="17411" y="20374"/>
                    <a:pt x="16634" y="19955"/>
                  </a:cubicBezTo>
                  <a:cubicBezTo>
                    <a:pt x="15935" y="19578"/>
                    <a:pt x="15217" y="19240"/>
                    <a:pt x="14481" y="18943"/>
                  </a:cubicBezTo>
                  <a:cubicBezTo>
                    <a:pt x="14223" y="18538"/>
                    <a:pt x="14023" y="18098"/>
                    <a:pt x="13889" y="17636"/>
                  </a:cubicBezTo>
                  <a:cubicBezTo>
                    <a:pt x="13777" y="17253"/>
                    <a:pt x="13711" y="16859"/>
                    <a:pt x="13692" y="16460"/>
                  </a:cubicBezTo>
                  <a:cubicBezTo>
                    <a:pt x="15114" y="15187"/>
                    <a:pt x="16040" y="13445"/>
                    <a:pt x="16303" y="11547"/>
                  </a:cubicBezTo>
                  <a:cubicBezTo>
                    <a:pt x="16608" y="9348"/>
                    <a:pt x="16005" y="7120"/>
                    <a:pt x="14636" y="5381"/>
                  </a:cubicBezTo>
                  <a:close/>
                </a:path>
              </a:pathLst>
            </a:custGeom>
            <a:grpFill/>
            <a:ln w="12700" cap="flat">
              <a:noFill/>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8" name="Shape 382"/>
            <p:cNvSpPr/>
            <p:nvPr/>
          </p:nvSpPr>
          <p:spPr>
            <a:xfrm>
              <a:off x="966074" y="-1"/>
              <a:ext cx="1595816" cy="1132221"/>
            </a:xfrm>
            <a:custGeom>
              <a:avLst/>
              <a:gdLst/>
              <a:ahLst/>
              <a:cxnLst>
                <a:cxn ang="0">
                  <a:pos x="wd2" y="hd2"/>
                </a:cxn>
                <a:cxn ang="5400000">
                  <a:pos x="wd2" y="hd2"/>
                </a:cxn>
                <a:cxn ang="10800000">
                  <a:pos x="wd2" y="hd2"/>
                </a:cxn>
                <a:cxn ang="16200000">
                  <a:pos x="wd2" y="hd2"/>
                </a:cxn>
              </a:cxnLst>
              <a:rect l="0" t="0" r="r" b="b"/>
              <a:pathLst>
                <a:path w="21600" h="21594" extrusionOk="0">
                  <a:moveTo>
                    <a:pt x="0" y="21198"/>
                  </a:moveTo>
                  <a:lnTo>
                    <a:pt x="0" y="5704"/>
                  </a:lnTo>
                  <a:cubicBezTo>
                    <a:pt x="2988" y="2033"/>
                    <a:pt x="6817" y="7"/>
                    <a:pt x="10781" y="0"/>
                  </a:cubicBezTo>
                  <a:cubicBezTo>
                    <a:pt x="14758" y="-6"/>
                    <a:pt x="18602" y="2021"/>
                    <a:pt x="21600" y="5704"/>
                  </a:cubicBezTo>
                  <a:lnTo>
                    <a:pt x="21600" y="21594"/>
                  </a:lnTo>
                  <a:cubicBezTo>
                    <a:pt x="18461" y="18535"/>
                    <a:pt x="14740" y="16881"/>
                    <a:pt x="10924" y="16847"/>
                  </a:cubicBezTo>
                  <a:cubicBezTo>
                    <a:pt x="7024" y="16812"/>
                    <a:pt x="3210" y="18469"/>
                    <a:pt x="2" y="21594"/>
                  </a:cubicBezTo>
                  <a:lnTo>
                    <a:pt x="0" y="21198"/>
                  </a:lnTo>
                  <a:close/>
                </a:path>
              </a:pathLst>
            </a:custGeom>
            <a:grpFill/>
            <a:ln w="12700" cap="flat">
              <a:noFill/>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9" name="Shape 383"/>
            <p:cNvSpPr/>
            <p:nvPr/>
          </p:nvSpPr>
          <p:spPr>
            <a:xfrm>
              <a:off x="1579557" y="285955"/>
              <a:ext cx="368851" cy="367663"/>
            </a:xfrm>
            <a:custGeom>
              <a:avLst/>
              <a:gdLst/>
              <a:ahLst/>
              <a:cxnLst>
                <a:cxn ang="0">
                  <a:pos x="wd2" y="hd2"/>
                </a:cxn>
                <a:cxn ang="5400000">
                  <a:pos x="wd2" y="hd2"/>
                </a:cxn>
                <a:cxn ang="10800000">
                  <a:pos x="wd2" y="hd2"/>
                </a:cxn>
                <a:cxn ang="16200000">
                  <a:pos x="wd2" y="hd2"/>
                </a:cxn>
              </a:cxnLst>
              <a:rect l="0" t="0" r="r" b="b"/>
              <a:pathLst>
                <a:path w="21600" h="21600" extrusionOk="0">
                  <a:moveTo>
                    <a:pt x="6881" y="6788"/>
                  </a:moveTo>
                  <a:lnTo>
                    <a:pt x="0" y="6788"/>
                  </a:lnTo>
                  <a:lnTo>
                    <a:pt x="0" y="14763"/>
                  </a:lnTo>
                  <a:lnTo>
                    <a:pt x="6860" y="14763"/>
                  </a:lnTo>
                  <a:lnTo>
                    <a:pt x="6860" y="21600"/>
                  </a:lnTo>
                  <a:lnTo>
                    <a:pt x="14750" y="21600"/>
                  </a:lnTo>
                  <a:lnTo>
                    <a:pt x="14750" y="14718"/>
                  </a:lnTo>
                  <a:lnTo>
                    <a:pt x="21600" y="14718"/>
                  </a:lnTo>
                  <a:lnTo>
                    <a:pt x="21600" y="6819"/>
                  </a:lnTo>
                  <a:lnTo>
                    <a:pt x="14719" y="6819"/>
                  </a:lnTo>
                  <a:lnTo>
                    <a:pt x="14719" y="0"/>
                  </a:lnTo>
                  <a:lnTo>
                    <a:pt x="6837" y="0"/>
                  </a:lnTo>
                  <a:lnTo>
                    <a:pt x="6881" y="6788"/>
                  </a:lnTo>
                  <a:close/>
                </a:path>
              </a:pathLst>
            </a:custGeom>
            <a:grpFill/>
            <a:ln w="12700" cap="flat">
              <a:noFill/>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grpSp>
      <p:sp>
        <p:nvSpPr>
          <p:cNvPr id="14" name="TextBox 13"/>
          <p:cNvSpPr txBox="1"/>
          <p:nvPr/>
        </p:nvSpPr>
        <p:spPr>
          <a:xfrm>
            <a:off x="4983572" y="545907"/>
            <a:ext cx="2239459" cy="707886"/>
          </a:xfrm>
          <a:prstGeom prst="rect">
            <a:avLst/>
          </a:prstGeom>
          <a:noFill/>
        </p:spPr>
        <p:txBody>
          <a:bodyPr wrap="none" rtlCol="0">
            <a:spAutoFit/>
          </a:bodyPr>
          <a:lstStyle/>
          <a:p>
            <a:r>
              <a:rPr lang="en-US" sz="4000" b="1" dirty="0" smtClean="0">
                <a:solidFill>
                  <a:srgbClr val="069FEC"/>
                </a:solidFill>
              </a:rPr>
              <a:t>DOCTORS</a:t>
            </a:r>
            <a:endParaRPr lang="en-US" sz="4000" b="1" dirty="0">
              <a:solidFill>
                <a:srgbClr val="069FEC"/>
              </a:solidFill>
            </a:endParaRPr>
          </a:p>
        </p:txBody>
      </p:sp>
      <p:sp>
        <p:nvSpPr>
          <p:cNvPr id="16" name="Rectangle 15">
            <a:extLst>
              <a:ext uri="{FF2B5EF4-FFF2-40B4-BE49-F238E27FC236}">
                <a16:creationId xmlns:a16="http://schemas.microsoft.com/office/drawing/2014/main" id="{46E17B2A-94F9-429F-9292-F0855EB3E3EB}"/>
              </a:ext>
            </a:extLst>
          </p:cNvPr>
          <p:cNvSpPr/>
          <p:nvPr/>
        </p:nvSpPr>
        <p:spPr>
          <a:xfrm>
            <a:off x="1255595" y="1421826"/>
            <a:ext cx="9703558" cy="1708160"/>
          </a:xfrm>
          <a:prstGeom prst="rect">
            <a:avLst/>
          </a:prstGeom>
        </p:spPr>
        <p:txBody>
          <a:bodyPr wrap="square">
            <a:spAutoFit/>
          </a:bodyPr>
          <a:lstStyle/>
          <a:p>
            <a:pPr algn="ctr">
              <a:lnSpc>
                <a:spcPct val="150000"/>
              </a:lnSpc>
            </a:pPr>
            <a:r>
              <a:rPr lang="id-ID" sz="1400" i="0" dirty="0">
                <a:effectLst/>
                <a:latin typeface="+mj-lt"/>
                <a:ea typeface="Lato" panose="020F0502020204030203" pitchFamily="34" charset="0"/>
                <a:cs typeface="Lato" panose="020F0502020204030203" pitchFamily="34" charset="0"/>
              </a:rPr>
              <a:t>Lorem ipsum dolor sit amet, lacus nulla ac netus nibh aliquet, porttitor ligula justo libero vivamus porttitor dolor, conubia mollit. Sapien nam suspendisse, tincidunt eget ante tincidunt, eros in auctor fringilla praesent at diam. In et quam est eget mi. Pellentesque nunc orci eu enim, eget in </a:t>
            </a:r>
            <a:r>
              <a:rPr lang="id-ID" sz="1400" i="0" dirty="0" smtClean="0">
                <a:effectLst/>
                <a:latin typeface="+mj-lt"/>
                <a:ea typeface="Lato" panose="020F0502020204030203" pitchFamily="34" charset="0"/>
                <a:cs typeface="Lato" panose="020F0502020204030203" pitchFamily="34" charset="0"/>
              </a:rPr>
              <a:t>fringilla</a:t>
            </a:r>
            <a:endParaRPr lang="id-ID" sz="1400" dirty="0">
              <a:latin typeface="+mj-lt"/>
              <a:ea typeface="Lato" panose="020F0502020204030203" pitchFamily="34" charset="0"/>
              <a:cs typeface="Lato" panose="020F0502020204030203" pitchFamily="34" charset="0"/>
            </a:endParaRPr>
          </a:p>
          <a:p>
            <a:pPr algn="ctr">
              <a:lnSpc>
                <a:spcPct val="150000"/>
              </a:lnSpc>
            </a:pPr>
            <a:r>
              <a:rPr lang="id-ID" sz="1400" dirty="0">
                <a:latin typeface="+mj-lt"/>
                <a:ea typeface="Lato" panose="020F0502020204030203" pitchFamily="34" charset="0"/>
                <a:cs typeface="Lato" panose="020F0502020204030203" pitchFamily="34" charset="0"/>
              </a:rPr>
              <a:t>Lorem ipsum dolor sit amet, lacus nulla ac netus nibh aliquet, porttitor ligula justo libero vivamus porttitor dolor, conubia mollit. Sapien nam suspendisse, tincidunt eget ante tincidunt, eros in auctor fringilla praesent at diam. </a:t>
            </a:r>
          </a:p>
        </p:txBody>
      </p:sp>
    </p:spTree>
    <p:extLst>
      <p:ext uri="{BB962C8B-B14F-4D97-AF65-F5344CB8AC3E}">
        <p14:creationId xmlns:p14="http://schemas.microsoft.com/office/powerpoint/2010/main" val="3351328308"/>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Group 103"/>
          <p:cNvGrpSpPr/>
          <p:nvPr/>
        </p:nvGrpSpPr>
        <p:grpSpPr>
          <a:xfrm>
            <a:off x="7070891" y="804101"/>
            <a:ext cx="3966782" cy="5262636"/>
            <a:chOff x="6948059" y="995171"/>
            <a:chExt cx="3966782" cy="5262636"/>
          </a:xfrm>
        </p:grpSpPr>
        <p:sp>
          <p:nvSpPr>
            <p:cNvPr id="3" name="Shape 422"/>
            <p:cNvSpPr/>
            <p:nvPr/>
          </p:nvSpPr>
          <p:spPr>
            <a:xfrm rot="5400000">
              <a:off x="9219601" y="1493451"/>
              <a:ext cx="1011046" cy="14487"/>
            </a:xfrm>
            <a:prstGeom prst="rect">
              <a:avLst/>
            </a:prstGeom>
            <a:solidFill>
              <a:srgbClr val="323333"/>
            </a:solidFill>
            <a:ln w="12700" cap="flat">
              <a:solidFill>
                <a:srgbClr val="323333"/>
              </a:solidFill>
              <a:prstDash val="solid"/>
              <a:miter lim="400000"/>
            </a:ln>
            <a:effectLst/>
          </p:spPr>
          <p:txBody>
            <a:bodyPr wrap="square" lIns="38100" tIns="38100" rIns="38100" bIns="38100" numCol="1" anchor="ctr">
              <a:noAutofit/>
            </a:bodyPr>
            <a:lstStyle/>
            <a:p>
              <a:pPr algn="ctr">
                <a:defRPr sz="3000">
                  <a:solidFill>
                    <a:srgbClr val="FFFFFF"/>
                  </a:solidFill>
                  <a:latin typeface="Helvetica Light"/>
                  <a:ea typeface="Helvetica Light"/>
                  <a:cs typeface="Helvetica Light"/>
                  <a:sym typeface="Helvetica Light"/>
                </a:defRPr>
              </a:pPr>
              <a:endParaRPr/>
            </a:p>
          </p:txBody>
        </p:sp>
        <p:sp>
          <p:nvSpPr>
            <p:cNvPr id="4" name="Shape 423"/>
            <p:cNvSpPr/>
            <p:nvPr/>
          </p:nvSpPr>
          <p:spPr>
            <a:xfrm rot="5400000">
              <a:off x="9605228" y="2078380"/>
              <a:ext cx="239792" cy="36685"/>
            </a:xfrm>
            <a:prstGeom prst="rect">
              <a:avLst/>
            </a:prstGeom>
            <a:solidFill>
              <a:srgbClr val="C9C9C9"/>
            </a:solidFill>
            <a:ln w="3175" cap="flat">
              <a:noFill/>
              <a:miter lim="400000"/>
            </a:ln>
            <a:effectLst/>
          </p:spPr>
          <p:txBody>
            <a:bodyPr wrap="square" lIns="38100" tIns="38100" rIns="38100" bIns="38100" numCol="1" anchor="ctr">
              <a:noAutofit/>
            </a:bodyPr>
            <a:lstStyle/>
            <a:p>
              <a:pPr algn="ctr">
                <a:defRPr sz="3000">
                  <a:solidFill>
                    <a:srgbClr val="FFFFFF"/>
                  </a:solidFill>
                  <a:latin typeface="Helvetica Light"/>
                  <a:ea typeface="Helvetica Light"/>
                  <a:cs typeface="Helvetica Light"/>
                  <a:sym typeface="Helvetica Light"/>
                </a:defRPr>
              </a:pPr>
              <a:endParaRPr/>
            </a:p>
          </p:txBody>
        </p:sp>
        <p:sp>
          <p:nvSpPr>
            <p:cNvPr id="5" name="Shape 424"/>
            <p:cNvSpPr/>
            <p:nvPr/>
          </p:nvSpPr>
          <p:spPr>
            <a:xfrm rot="5400000">
              <a:off x="9605227" y="2108933"/>
              <a:ext cx="239793" cy="92637"/>
            </a:xfrm>
            <a:prstGeom prst="rect">
              <a:avLst/>
            </a:prstGeom>
            <a:solidFill>
              <a:srgbClr val="AAAAAA"/>
            </a:solidFill>
            <a:ln w="3175" cap="flat">
              <a:noFill/>
              <a:miter lim="400000"/>
            </a:ln>
            <a:effectLst/>
          </p:spPr>
          <p:txBody>
            <a:bodyPr wrap="square" lIns="38100" tIns="38100" rIns="38100" bIns="38100" numCol="1" anchor="ctr">
              <a:noAutofit/>
            </a:bodyPr>
            <a:lstStyle/>
            <a:p>
              <a:pPr algn="ctr">
                <a:defRPr sz="3000">
                  <a:solidFill>
                    <a:srgbClr val="FFFFFF"/>
                  </a:solidFill>
                  <a:latin typeface="Helvetica Light"/>
                  <a:ea typeface="Helvetica Light"/>
                  <a:cs typeface="Helvetica Light"/>
                  <a:sym typeface="Helvetica Light"/>
                </a:defRPr>
              </a:pPr>
              <a:endParaRPr/>
            </a:p>
          </p:txBody>
        </p:sp>
        <p:grpSp>
          <p:nvGrpSpPr>
            <p:cNvPr id="6" name="Group 428"/>
            <p:cNvGrpSpPr/>
            <p:nvPr/>
          </p:nvGrpSpPr>
          <p:grpSpPr>
            <a:xfrm rot="5400000">
              <a:off x="9034005" y="5072732"/>
              <a:ext cx="1382239" cy="987912"/>
              <a:chOff x="0" y="0"/>
              <a:chExt cx="2199448" cy="1571988"/>
            </a:xfrm>
          </p:grpSpPr>
          <p:sp>
            <p:nvSpPr>
              <p:cNvPr id="50" name="Shape 425"/>
              <p:cNvSpPr/>
              <p:nvPr/>
            </p:nvSpPr>
            <p:spPr>
              <a:xfrm>
                <a:off x="0" y="81276"/>
                <a:ext cx="125115" cy="1409436"/>
              </a:xfrm>
              <a:prstGeom prst="rect">
                <a:avLst/>
              </a:prstGeom>
              <a:solidFill>
                <a:srgbClr val="C9C9C9"/>
              </a:solidFill>
              <a:ln w="3175" cap="flat">
                <a:noFill/>
                <a:miter lim="400000"/>
              </a:ln>
              <a:effectLst/>
            </p:spPr>
            <p:txBody>
              <a:bodyPr wrap="square" lIns="38100" tIns="38100" rIns="38100" bIns="38100" numCol="1" anchor="ctr">
                <a:noAutofit/>
              </a:bodyPr>
              <a:lstStyle/>
              <a:p>
                <a:pPr algn="ctr">
                  <a:defRPr sz="3000">
                    <a:solidFill>
                      <a:srgbClr val="FFFFFF"/>
                    </a:solidFill>
                    <a:latin typeface="Helvetica Light"/>
                    <a:ea typeface="Helvetica Light"/>
                    <a:cs typeface="Helvetica Light"/>
                    <a:sym typeface="Helvetica Light"/>
                  </a:defRPr>
                </a:pPr>
                <a:endParaRPr/>
              </a:p>
            </p:txBody>
          </p:sp>
          <p:sp>
            <p:nvSpPr>
              <p:cNvPr id="51" name="Shape 426"/>
              <p:cNvSpPr/>
              <p:nvPr/>
            </p:nvSpPr>
            <p:spPr>
              <a:xfrm>
                <a:off x="58042" y="712291"/>
                <a:ext cx="2097353" cy="147407"/>
              </a:xfrm>
              <a:prstGeom prst="rect">
                <a:avLst/>
              </a:prstGeom>
              <a:solidFill>
                <a:srgbClr val="C9C9C9"/>
              </a:solidFill>
              <a:ln w="3175" cap="flat">
                <a:noFill/>
                <a:miter lim="400000"/>
              </a:ln>
              <a:effectLst/>
            </p:spPr>
            <p:txBody>
              <a:bodyPr wrap="square" lIns="38100" tIns="38100" rIns="38100" bIns="38100" numCol="1" anchor="ctr">
                <a:noAutofit/>
              </a:bodyPr>
              <a:lstStyle/>
              <a:p>
                <a:pPr algn="ctr">
                  <a:defRPr sz="3000">
                    <a:solidFill>
                      <a:srgbClr val="FFFFFF"/>
                    </a:solidFill>
                    <a:latin typeface="Helvetica Light"/>
                    <a:ea typeface="Helvetica Light"/>
                    <a:cs typeface="Helvetica Light"/>
                    <a:sym typeface="Helvetica Light"/>
                  </a:defRPr>
                </a:pPr>
                <a:endParaRPr/>
              </a:p>
            </p:txBody>
          </p:sp>
          <p:sp>
            <p:nvSpPr>
              <p:cNvPr id="52" name="Shape 427"/>
              <p:cNvSpPr/>
              <p:nvPr/>
            </p:nvSpPr>
            <p:spPr>
              <a:xfrm>
                <a:off x="2074333" y="0"/>
                <a:ext cx="125116" cy="1571989"/>
              </a:xfrm>
              <a:prstGeom prst="rect">
                <a:avLst/>
              </a:prstGeom>
              <a:solidFill>
                <a:srgbClr val="C9C9C9"/>
              </a:solidFill>
              <a:ln w="3175" cap="flat">
                <a:noFill/>
                <a:miter lim="400000"/>
              </a:ln>
              <a:effectLst/>
            </p:spPr>
            <p:txBody>
              <a:bodyPr wrap="square" lIns="38100" tIns="38100" rIns="38100" bIns="38100" numCol="1" anchor="ctr">
                <a:noAutofit/>
              </a:bodyPr>
              <a:lstStyle/>
              <a:p>
                <a:pPr algn="ctr">
                  <a:defRPr sz="3000">
                    <a:solidFill>
                      <a:srgbClr val="FFFFFF"/>
                    </a:solidFill>
                    <a:latin typeface="Helvetica Light"/>
                    <a:ea typeface="Helvetica Light"/>
                    <a:cs typeface="Helvetica Light"/>
                    <a:sym typeface="Helvetica Light"/>
                  </a:defRPr>
                </a:pPr>
                <a:endParaRPr/>
              </a:p>
            </p:txBody>
          </p:sp>
        </p:grpSp>
        <p:sp>
          <p:nvSpPr>
            <p:cNvPr id="7" name="Shape 429"/>
            <p:cNvSpPr/>
            <p:nvPr/>
          </p:nvSpPr>
          <p:spPr>
            <a:xfrm rot="5400000">
              <a:off x="8454198" y="3167221"/>
              <a:ext cx="2541853" cy="885256"/>
            </a:xfrm>
            <a:custGeom>
              <a:avLst/>
              <a:gdLst/>
              <a:ahLst/>
              <a:cxnLst>
                <a:cxn ang="0">
                  <a:pos x="wd2" y="hd2"/>
                </a:cxn>
                <a:cxn ang="5400000">
                  <a:pos x="wd2" y="hd2"/>
                </a:cxn>
                <a:cxn ang="10800000">
                  <a:pos x="wd2" y="hd2"/>
                </a:cxn>
                <a:cxn ang="16200000">
                  <a:pos x="wd2" y="hd2"/>
                </a:cxn>
              </a:cxnLst>
              <a:rect l="0" t="0" r="r" b="b"/>
              <a:pathLst>
                <a:path w="21600" h="21600" extrusionOk="0">
                  <a:moveTo>
                    <a:pt x="13" y="8669"/>
                  </a:moveTo>
                  <a:lnTo>
                    <a:pt x="1731" y="8669"/>
                  </a:lnTo>
                  <a:lnTo>
                    <a:pt x="2992" y="0"/>
                  </a:lnTo>
                  <a:lnTo>
                    <a:pt x="21600" y="0"/>
                  </a:lnTo>
                  <a:lnTo>
                    <a:pt x="21600" y="21600"/>
                  </a:lnTo>
                  <a:lnTo>
                    <a:pt x="2934" y="21600"/>
                  </a:lnTo>
                  <a:lnTo>
                    <a:pt x="1717" y="12889"/>
                  </a:lnTo>
                  <a:lnTo>
                    <a:pt x="0" y="12889"/>
                  </a:lnTo>
                  <a:lnTo>
                    <a:pt x="13" y="8669"/>
                  </a:lnTo>
                  <a:close/>
                </a:path>
              </a:pathLst>
            </a:custGeom>
            <a:solidFill>
              <a:srgbClr val="069FEC"/>
            </a:solidFill>
            <a:ln w="12700" cap="flat">
              <a:noFill/>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8" name="Shape 430"/>
            <p:cNvSpPr/>
            <p:nvPr/>
          </p:nvSpPr>
          <p:spPr>
            <a:xfrm rot="5400000">
              <a:off x="7975321" y="3646098"/>
              <a:ext cx="3499607" cy="885256"/>
            </a:xfrm>
            <a:custGeom>
              <a:avLst/>
              <a:gdLst/>
              <a:ahLst/>
              <a:cxnLst>
                <a:cxn ang="0">
                  <a:pos x="wd2" y="hd2"/>
                </a:cxn>
                <a:cxn ang="5400000">
                  <a:pos x="wd2" y="hd2"/>
                </a:cxn>
                <a:cxn ang="10800000">
                  <a:pos x="wd2" y="hd2"/>
                </a:cxn>
                <a:cxn ang="16200000">
                  <a:pos x="wd2" y="hd2"/>
                </a:cxn>
              </a:cxnLst>
              <a:rect l="0" t="0" r="r" b="b"/>
              <a:pathLst>
                <a:path w="21600" h="21600" extrusionOk="0">
                  <a:moveTo>
                    <a:pt x="10" y="8669"/>
                  </a:moveTo>
                  <a:lnTo>
                    <a:pt x="1257" y="8669"/>
                  </a:lnTo>
                  <a:lnTo>
                    <a:pt x="2173" y="0"/>
                  </a:lnTo>
                  <a:lnTo>
                    <a:pt x="21600" y="0"/>
                  </a:lnTo>
                  <a:lnTo>
                    <a:pt x="21600" y="21600"/>
                  </a:lnTo>
                  <a:lnTo>
                    <a:pt x="2131" y="21600"/>
                  </a:lnTo>
                  <a:lnTo>
                    <a:pt x="1247" y="12889"/>
                  </a:lnTo>
                  <a:lnTo>
                    <a:pt x="0" y="12889"/>
                  </a:lnTo>
                  <a:lnTo>
                    <a:pt x="10" y="8669"/>
                  </a:lnTo>
                  <a:close/>
                </a:path>
              </a:pathLst>
            </a:custGeom>
            <a:noFill/>
            <a:ln w="76200" cap="flat">
              <a:solidFill>
                <a:srgbClr val="E5E5E5"/>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9" name="Shape 431"/>
            <p:cNvSpPr/>
            <p:nvPr/>
          </p:nvSpPr>
          <p:spPr>
            <a:xfrm rot="5400000">
              <a:off x="9608002" y="2162619"/>
              <a:ext cx="239793" cy="176815"/>
            </a:xfrm>
            <a:prstGeom prst="rect">
              <a:avLst/>
            </a:prstGeom>
            <a:solidFill>
              <a:srgbClr val="B6B6B6"/>
            </a:solidFill>
            <a:ln w="3175" cap="flat">
              <a:noFill/>
              <a:miter lim="400000"/>
            </a:ln>
            <a:effectLst/>
          </p:spPr>
          <p:txBody>
            <a:bodyPr wrap="square" lIns="38100" tIns="38100" rIns="38100" bIns="38100" numCol="1" anchor="ctr">
              <a:noAutofit/>
            </a:bodyPr>
            <a:lstStyle/>
            <a:p>
              <a:pPr algn="ctr">
                <a:defRPr sz="3000">
                  <a:solidFill>
                    <a:srgbClr val="FFFFFF"/>
                  </a:solidFill>
                  <a:latin typeface="Helvetica Light"/>
                  <a:ea typeface="Helvetica Light"/>
                  <a:cs typeface="Helvetica Light"/>
                  <a:sym typeface="Helvetica Light"/>
                </a:defRPr>
              </a:pPr>
              <a:endParaRPr/>
            </a:p>
          </p:txBody>
        </p:sp>
        <p:sp>
          <p:nvSpPr>
            <p:cNvPr id="10" name="Shape 432"/>
            <p:cNvSpPr/>
            <p:nvPr/>
          </p:nvSpPr>
          <p:spPr>
            <a:xfrm rot="5400000">
              <a:off x="9668204" y="2196228"/>
              <a:ext cx="113839" cy="235553"/>
            </a:xfrm>
            <a:prstGeom prst="rect">
              <a:avLst/>
            </a:prstGeom>
            <a:solidFill>
              <a:srgbClr val="C9C9C9"/>
            </a:solidFill>
            <a:ln w="3175" cap="flat">
              <a:noFill/>
              <a:miter lim="400000"/>
            </a:ln>
            <a:effectLst/>
          </p:spPr>
          <p:txBody>
            <a:bodyPr wrap="square" lIns="38100" tIns="38100" rIns="38100" bIns="38100" numCol="1" anchor="ctr">
              <a:noAutofit/>
            </a:bodyPr>
            <a:lstStyle/>
            <a:p>
              <a:pPr algn="ctr">
                <a:defRPr sz="3000">
                  <a:solidFill>
                    <a:srgbClr val="FFFFFF"/>
                  </a:solidFill>
                  <a:latin typeface="Helvetica Light"/>
                  <a:ea typeface="Helvetica Light"/>
                  <a:cs typeface="Helvetica Light"/>
                  <a:sym typeface="Helvetica Light"/>
                </a:defRPr>
              </a:pPr>
              <a:endParaRPr/>
            </a:p>
          </p:txBody>
        </p:sp>
        <p:grpSp>
          <p:nvGrpSpPr>
            <p:cNvPr id="11" name="Group 469"/>
            <p:cNvGrpSpPr/>
            <p:nvPr/>
          </p:nvGrpSpPr>
          <p:grpSpPr>
            <a:xfrm rot="5400000">
              <a:off x="8644652" y="4009325"/>
              <a:ext cx="2706726" cy="184797"/>
              <a:chOff x="0" y="0"/>
              <a:chExt cx="4307003" cy="294052"/>
            </a:xfrm>
          </p:grpSpPr>
          <p:sp>
            <p:nvSpPr>
              <p:cNvPr id="14" name="Shape 433"/>
              <p:cNvSpPr/>
              <p:nvPr/>
            </p:nvSpPr>
            <p:spPr>
              <a:xfrm flipV="1">
                <a:off x="2218681" y="0"/>
                <a:ext cx="1" cy="294053"/>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15" name="Shape 434"/>
              <p:cNvSpPr/>
              <p:nvPr/>
            </p:nvSpPr>
            <p:spPr>
              <a:xfrm flipV="1">
                <a:off x="2340520"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16" name="Shape 435"/>
              <p:cNvSpPr/>
              <p:nvPr/>
            </p:nvSpPr>
            <p:spPr>
              <a:xfrm flipV="1">
                <a:off x="2462361"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17" name="Shape 436"/>
              <p:cNvSpPr/>
              <p:nvPr/>
            </p:nvSpPr>
            <p:spPr>
              <a:xfrm flipV="1">
                <a:off x="2584201"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18" name="Shape 437"/>
              <p:cNvSpPr/>
              <p:nvPr/>
            </p:nvSpPr>
            <p:spPr>
              <a:xfrm flipV="1">
                <a:off x="2706042"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19" name="Shape 438"/>
              <p:cNvSpPr/>
              <p:nvPr/>
            </p:nvSpPr>
            <p:spPr>
              <a:xfrm flipV="1">
                <a:off x="2827883"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20" name="Shape 439"/>
              <p:cNvSpPr/>
              <p:nvPr/>
            </p:nvSpPr>
            <p:spPr>
              <a:xfrm flipV="1">
                <a:off x="1479120" y="-1"/>
                <a:ext cx="1" cy="294053"/>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21" name="Shape 440"/>
              <p:cNvSpPr/>
              <p:nvPr/>
            </p:nvSpPr>
            <p:spPr>
              <a:xfrm flipV="1">
                <a:off x="1600959" y="0"/>
                <a:ext cx="1" cy="160106"/>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22" name="Shape 441"/>
              <p:cNvSpPr/>
              <p:nvPr/>
            </p:nvSpPr>
            <p:spPr>
              <a:xfrm flipV="1">
                <a:off x="1722800" y="0"/>
                <a:ext cx="1" cy="160106"/>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23" name="Shape 442"/>
              <p:cNvSpPr/>
              <p:nvPr/>
            </p:nvSpPr>
            <p:spPr>
              <a:xfrm flipV="1">
                <a:off x="1844640" y="0"/>
                <a:ext cx="1" cy="160106"/>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24" name="Shape 443"/>
              <p:cNvSpPr/>
              <p:nvPr/>
            </p:nvSpPr>
            <p:spPr>
              <a:xfrm flipV="1">
                <a:off x="1966481" y="0"/>
                <a:ext cx="1" cy="160106"/>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25" name="Shape 444"/>
              <p:cNvSpPr/>
              <p:nvPr/>
            </p:nvSpPr>
            <p:spPr>
              <a:xfrm flipV="1">
                <a:off x="2088322" y="0"/>
                <a:ext cx="1" cy="160106"/>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26" name="Shape 445"/>
              <p:cNvSpPr/>
              <p:nvPr/>
            </p:nvSpPr>
            <p:spPr>
              <a:xfrm flipV="1">
                <a:off x="739559" y="0"/>
                <a:ext cx="1" cy="294053"/>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27" name="Shape 446"/>
              <p:cNvSpPr/>
              <p:nvPr/>
            </p:nvSpPr>
            <p:spPr>
              <a:xfrm flipV="1">
                <a:off x="861398"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28" name="Shape 447"/>
              <p:cNvSpPr/>
              <p:nvPr/>
            </p:nvSpPr>
            <p:spPr>
              <a:xfrm flipV="1">
                <a:off x="983239"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29" name="Shape 448"/>
              <p:cNvSpPr/>
              <p:nvPr/>
            </p:nvSpPr>
            <p:spPr>
              <a:xfrm flipV="1">
                <a:off x="1105079"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30" name="Shape 449"/>
              <p:cNvSpPr/>
              <p:nvPr/>
            </p:nvSpPr>
            <p:spPr>
              <a:xfrm flipV="1">
                <a:off x="1226920"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31" name="Shape 450"/>
              <p:cNvSpPr/>
              <p:nvPr/>
            </p:nvSpPr>
            <p:spPr>
              <a:xfrm flipV="1">
                <a:off x="1348761"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32" name="Shape 451"/>
              <p:cNvSpPr/>
              <p:nvPr/>
            </p:nvSpPr>
            <p:spPr>
              <a:xfrm flipV="1">
                <a:off x="-1" y="0"/>
                <a:ext cx="2" cy="294053"/>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33" name="Shape 452"/>
              <p:cNvSpPr/>
              <p:nvPr/>
            </p:nvSpPr>
            <p:spPr>
              <a:xfrm flipV="1">
                <a:off x="121839"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34" name="Shape 453"/>
              <p:cNvSpPr/>
              <p:nvPr/>
            </p:nvSpPr>
            <p:spPr>
              <a:xfrm flipV="1">
                <a:off x="243679"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35" name="Shape 454"/>
              <p:cNvSpPr/>
              <p:nvPr/>
            </p:nvSpPr>
            <p:spPr>
              <a:xfrm flipV="1">
                <a:off x="365520"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36" name="Shape 455"/>
              <p:cNvSpPr/>
              <p:nvPr/>
            </p:nvSpPr>
            <p:spPr>
              <a:xfrm flipV="1">
                <a:off x="487360"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37" name="Shape 456"/>
              <p:cNvSpPr/>
              <p:nvPr/>
            </p:nvSpPr>
            <p:spPr>
              <a:xfrm flipV="1">
                <a:off x="609201"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38" name="Shape 457"/>
              <p:cNvSpPr/>
              <p:nvPr/>
            </p:nvSpPr>
            <p:spPr>
              <a:xfrm flipV="1">
                <a:off x="2958241" y="0"/>
                <a:ext cx="1" cy="294053"/>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39" name="Shape 458"/>
              <p:cNvSpPr/>
              <p:nvPr/>
            </p:nvSpPr>
            <p:spPr>
              <a:xfrm flipV="1">
                <a:off x="3080080"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40" name="Shape 459"/>
              <p:cNvSpPr/>
              <p:nvPr/>
            </p:nvSpPr>
            <p:spPr>
              <a:xfrm flipV="1">
                <a:off x="3201920"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41" name="Shape 460"/>
              <p:cNvSpPr/>
              <p:nvPr/>
            </p:nvSpPr>
            <p:spPr>
              <a:xfrm flipV="1">
                <a:off x="3323761"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42" name="Shape 461"/>
              <p:cNvSpPr/>
              <p:nvPr/>
            </p:nvSpPr>
            <p:spPr>
              <a:xfrm flipV="1">
                <a:off x="3445602"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43" name="Shape 462"/>
              <p:cNvSpPr/>
              <p:nvPr/>
            </p:nvSpPr>
            <p:spPr>
              <a:xfrm flipV="1">
                <a:off x="3567442"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44" name="Shape 463"/>
              <p:cNvSpPr/>
              <p:nvPr/>
            </p:nvSpPr>
            <p:spPr>
              <a:xfrm flipV="1">
                <a:off x="3697802" y="0"/>
                <a:ext cx="1" cy="294053"/>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45" name="Shape 464"/>
              <p:cNvSpPr/>
              <p:nvPr/>
            </p:nvSpPr>
            <p:spPr>
              <a:xfrm flipV="1">
                <a:off x="3819641"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46" name="Shape 465"/>
              <p:cNvSpPr/>
              <p:nvPr/>
            </p:nvSpPr>
            <p:spPr>
              <a:xfrm flipV="1">
                <a:off x="3941482"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47" name="Shape 466"/>
              <p:cNvSpPr/>
              <p:nvPr/>
            </p:nvSpPr>
            <p:spPr>
              <a:xfrm flipV="1">
                <a:off x="4063322"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48" name="Shape 467"/>
              <p:cNvSpPr/>
              <p:nvPr/>
            </p:nvSpPr>
            <p:spPr>
              <a:xfrm flipV="1">
                <a:off x="4185163"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49" name="Shape 468"/>
              <p:cNvSpPr/>
              <p:nvPr/>
            </p:nvSpPr>
            <p:spPr>
              <a:xfrm flipV="1">
                <a:off x="4307003"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grpSp>
        <p:sp>
          <p:nvSpPr>
            <p:cNvPr id="12" name="Shape 470"/>
            <p:cNvSpPr/>
            <p:nvPr/>
          </p:nvSpPr>
          <p:spPr>
            <a:xfrm rot="5400000">
              <a:off x="10086890" y="4933006"/>
              <a:ext cx="963405" cy="692497"/>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none" lIns="38100" tIns="38100" rIns="38100" bIns="38100" numCol="1" anchor="ctr">
              <a:spAutoFit/>
            </a:bodyPr>
            <a:lstStyle>
              <a:lvl1pPr>
                <a:defRPr sz="6500">
                  <a:solidFill>
                    <a:srgbClr val="323333"/>
                  </a:solidFill>
                  <a:latin typeface="+mn-lt"/>
                  <a:ea typeface="+mn-ea"/>
                  <a:cs typeface="+mn-cs"/>
                  <a:sym typeface="Montserrat-Regular"/>
                </a:defRPr>
              </a:lvl1pPr>
            </a:lstStyle>
            <a:p>
              <a:r>
                <a:rPr sz="4000" dirty="0"/>
                <a:t>87%</a:t>
              </a:r>
            </a:p>
          </p:txBody>
        </p:sp>
        <p:sp>
          <p:nvSpPr>
            <p:cNvPr id="13" name="Shape 471"/>
            <p:cNvSpPr/>
            <p:nvPr/>
          </p:nvSpPr>
          <p:spPr>
            <a:xfrm rot="5400000">
              <a:off x="9685809" y="5298308"/>
              <a:ext cx="78629" cy="1068846"/>
            </a:xfrm>
            <a:prstGeom prst="rect">
              <a:avLst/>
            </a:prstGeom>
            <a:solidFill>
              <a:srgbClr val="E5E5E5"/>
            </a:solidFill>
            <a:ln w="3175" cap="flat">
              <a:noFill/>
              <a:miter lim="400000"/>
            </a:ln>
            <a:effectLst/>
          </p:spPr>
          <p:txBody>
            <a:bodyPr wrap="square" lIns="38100" tIns="38100" rIns="38100" bIns="38100" numCol="1" anchor="ctr">
              <a:noAutofit/>
            </a:bodyPr>
            <a:lstStyle/>
            <a:p>
              <a:pPr algn="ctr">
                <a:defRPr sz="3000">
                  <a:solidFill>
                    <a:srgbClr val="FFFFFF"/>
                  </a:solidFill>
                  <a:latin typeface="Helvetica Light"/>
                  <a:ea typeface="Helvetica Light"/>
                  <a:cs typeface="Helvetica Light"/>
                  <a:sym typeface="Helvetica Light"/>
                </a:defRPr>
              </a:pPr>
              <a:endParaRPr/>
            </a:p>
          </p:txBody>
        </p:sp>
        <p:sp>
          <p:nvSpPr>
            <p:cNvPr id="54" name="Shape 473"/>
            <p:cNvSpPr/>
            <p:nvPr/>
          </p:nvSpPr>
          <p:spPr>
            <a:xfrm rot="5400000">
              <a:off x="6976808" y="1490825"/>
              <a:ext cx="1005719" cy="14411"/>
            </a:xfrm>
            <a:prstGeom prst="rect">
              <a:avLst/>
            </a:prstGeom>
            <a:solidFill>
              <a:srgbClr val="323333"/>
            </a:solidFill>
            <a:ln w="12700" cap="flat">
              <a:solidFill>
                <a:srgbClr val="323333"/>
              </a:solidFill>
              <a:prstDash val="solid"/>
              <a:miter lim="400000"/>
            </a:ln>
            <a:effectLst/>
          </p:spPr>
          <p:txBody>
            <a:bodyPr wrap="square" lIns="38100" tIns="38100" rIns="38100" bIns="38100" numCol="1" anchor="ctr">
              <a:noAutofit/>
            </a:bodyPr>
            <a:lstStyle/>
            <a:p>
              <a:pPr algn="ctr">
                <a:defRPr sz="3000">
                  <a:solidFill>
                    <a:srgbClr val="FFFFFF"/>
                  </a:solidFill>
                  <a:latin typeface="Helvetica Light"/>
                  <a:ea typeface="Helvetica Light"/>
                  <a:cs typeface="Helvetica Light"/>
                  <a:sym typeface="Helvetica Light"/>
                </a:defRPr>
              </a:pPr>
              <a:endParaRPr/>
            </a:p>
          </p:txBody>
        </p:sp>
        <p:sp>
          <p:nvSpPr>
            <p:cNvPr id="55" name="Shape 474"/>
            <p:cNvSpPr/>
            <p:nvPr/>
          </p:nvSpPr>
          <p:spPr>
            <a:xfrm rot="5400000">
              <a:off x="7360403" y="2072673"/>
              <a:ext cx="238529" cy="36492"/>
            </a:xfrm>
            <a:prstGeom prst="rect">
              <a:avLst/>
            </a:prstGeom>
            <a:solidFill>
              <a:srgbClr val="C9C9C9"/>
            </a:solidFill>
            <a:ln w="3175" cap="flat">
              <a:noFill/>
              <a:miter lim="400000"/>
            </a:ln>
            <a:effectLst/>
          </p:spPr>
          <p:txBody>
            <a:bodyPr wrap="square" lIns="38100" tIns="38100" rIns="38100" bIns="38100" numCol="1" anchor="ctr">
              <a:noAutofit/>
            </a:bodyPr>
            <a:lstStyle/>
            <a:p>
              <a:pPr algn="ctr">
                <a:defRPr sz="3000">
                  <a:solidFill>
                    <a:srgbClr val="FFFFFF"/>
                  </a:solidFill>
                  <a:latin typeface="Helvetica Light"/>
                  <a:ea typeface="Helvetica Light"/>
                  <a:cs typeface="Helvetica Light"/>
                  <a:sym typeface="Helvetica Light"/>
                </a:defRPr>
              </a:pPr>
              <a:endParaRPr/>
            </a:p>
          </p:txBody>
        </p:sp>
        <p:sp>
          <p:nvSpPr>
            <p:cNvPr id="56" name="Shape 475"/>
            <p:cNvSpPr/>
            <p:nvPr/>
          </p:nvSpPr>
          <p:spPr>
            <a:xfrm rot="5400000">
              <a:off x="7360402" y="2103065"/>
              <a:ext cx="238530" cy="92150"/>
            </a:xfrm>
            <a:prstGeom prst="rect">
              <a:avLst/>
            </a:prstGeom>
            <a:solidFill>
              <a:srgbClr val="AAAAAA"/>
            </a:solidFill>
            <a:ln w="3175" cap="flat">
              <a:noFill/>
              <a:miter lim="400000"/>
            </a:ln>
            <a:effectLst/>
          </p:spPr>
          <p:txBody>
            <a:bodyPr wrap="square" lIns="38100" tIns="38100" rIns="38100" bIns="38100" numCol="1" anchor="ctr">
              <a:noAutofit/>
            </a:bodyPr>
            <a:lstStyle/>
            <a:p>
              <a:pPr algn="ctr">
                <a:defRPr sz="3000">
                  <a:solidFill>
                    <a:srgbClr val="FFFFFF"/>
                  </a:solidFill>
                  <a:latin typeface="Helvetica Light"/>
                  <a:ea typeface="Helvetica Light"/>
                  <a:cs typeface="Helvetica Light"/>
                  <a:sym typeface="Helvetica Light"/>
                </a:defRPr>
              </a:pPr>
              <a:endParaRPr/>
            </a:p>
          </p:txBody>
        </p:sp>
        <p:grpSp>
          <p:nvGrpSpPr>
            <p:cNvPr id="57" name="Group 479"/>
            <p:cNvGrpSpPr/>
            <p:nvPr/>
          </p:nvGrpSpPr>
          <p:grpSpPr>
            <a:xfrm rot="5400000">
              <a:off x="6315835" y="4574896"/>
              <a:ext cx="2327665" cy="982709"/>
              <a:chOff x="-1524000" y="0"/>
              <a:chExt cx="3723448" cy="1571988"/>
            </a:xfrm>
          </p:grpSpPr>
          <p:sp>
            <p:nvSpPr>
              <p:cNvPr id="101" name="Shape 476"/>
              <p:cNvSpPr/>
              <p:nvPr/>
            </p:nvSpPr>
            <p:spPr>
              <a:xfrm>
                <a:off x="-1524000" y="81276"/>
                <a:ext cx="125115" cy="1409436"/>
              </a:xfrm>
              <a:prstGeom prst="rect">
                <a:avLst/>
              </a:prstGeom>
              <a:solidFill>
                <a:srgbClr val="C9C9C9"/>
              </a:solidFill>
              <a:ln w="3175" cap="flat">
                <a:noFill/>
                <a:miter lim="400000"/>
              </a:ln>
              <a:effectLst/>
            </p:spPr>
            <p:txBody>
              <a:bodyPr wrap="square" lIns="38100" tIns="38100" rIns="38100" bIns="38100" numCol="1" anchor="ctr">
                <a:noAutofit/>
              </a:bodyPr>
              <a:lstStyle/>
              <a:p>
                <a:pPr algn="ctr">
                  <a:defRPr sz="3000">
                    <a:solidFill>
                      <a:srgbClr val="FFFFFF"/>
                    </a:solidFill>
                    <a:latin typeface="Helvetica Light"/>
                    <a:ea typeface="Helvetica Light"/>
                    <a:cs typeface="Helvetica Light"/>
                    <a:sym typeface="Helvetica Light"/>
                  </a:defRPr>
                </a:pPr>
                <a:endParaRPr/>
              </a:p>
            </p:txBody>
          </p:sp>
          <p:sp>
            <p:nvSpPr>
              <p:cNvPr id="102" name="Shape 477"/>
              <p:cNvSpPr/>
              <p:nvPr/>
            </p:nvSpPr>
            <p:spPr>
              <a:xfrm>
                <a:off x="-1404045" y="712291"/>
                <a:ext cx="3559440" cy="147407"/>
              </a:xfrm>
              <a:prstGeom prst="rect">
                <a:avLst/>
              </a:prstGeom>
              <a:solidFill>
                <a:srgbClr val="C9C9C9"/>
              </a:solidFill>
              <a:ln w="3175" cap="flat">
                <a:noFill/>
                <a:miter lim="400000"/>
              </a:ln>
              <a:effectLst/>
            </p:spPr>
            <p:txBody>
              <a:bodyPr wrap="square" lIns="38100" tIns="38100" rIns="38100" bIns="38100" numCol="1" anchor="ctr">
                <a:noAutofit/>
              </a:bodyPr>
              <a:lstStyle/>
              <a:p>
                <a:pPr algn="ctr">
                  <a:defRPr sz="3000">
                    <a:solidFill>
                      <a:srgbClr val="FFFFFF"/>
                    </a:solidFill>
                    <a:latin typeface="Helvetica Light"/>
                    <a:ea typeface="Helvetica Light"/>
                    <a:cs typeface="Helvetica Light"/>
                    <a:sym typeface="Helvetica Light"/>
                  </a:defRPr>
                </a:pPr>
                <a:endParaRPr/>
              </a:p>
            </p:txBody>
          </p:sp>
          <p:sp>
            <p:nvSpPr>
              <p:cNvPr id="103" name="Shape 478"/>
              <p:cNvSpPr/>
              <p:nvPr/>
            </p:nvSpPr>
            <p:spPr>
              <a:xfrm>
                <a:off x="2074333" y="0"/>
                <a:ext cx="125116" cy="1571989"/>
              </a:xfrm>
              <a:prstGeom prst="rect">
                <a:avLst/>
              </a:prstGeom>
              <a:solidFill>
                <a:srgbClr val="C9C9C9"/>
              </a:solidFill>
              <a:ln w="3175" cap="flat">
                <a:noFill/>
                <a:miter lim="400000"/>
              </a:ln>
              <a:effectLst/>
            </p:spPr>
            <p:txBody>
              <a:bodyPr wrap="square" lIns="38100" tIns="38100" rIns="38100" bIns="38100" numCol="1" anchor="ctr">
                <a:noAutofit/>
              </a:bodyPr>
              <a:lstStyle/>
              <a:p>
                <a:pPr algn="ctr">
                  <a:defRPr sz="3000">
                    <a:solidFill>
                      <a:srgbClr val="FFFFFF"/>
                    </a:solidFill>
                    <a:latin typeface="Helvetica Light"/>
                    <a:ea typeface="Helvetica Light"/>
                    <a:cs typeface="Helvetica Light"/>
                    <a:sym typeface="Helvetica Light"/>
                  </a:defRPr>
                </a:pPr>
                <a:endParaRPr/>
              </a:p>
            </p:txBody>
          </p:sp>
        </p:grpSp>
        <p:sp>
          <p:nvSpPr>
            <p:cNvPr id="58" name="Shape 480"/>
            <p:cNvSpPr/>
            <p:nvPr/>
          </p:nvSpPr>
          <p:spPr>
            <a:xfrm rot="5400000">
              <a:off x="6691791" y="2679423"/>
              <a:ext cx="1575754" cy="880594"/>
            </a:xfrm>
            <a:custGeom>
              <a:avLst/>
              <a:gdLst/>
              <a:ahLst/>
              <a:cxnLst>
                <a:cxn ang="0">
                  <a:pos x="wd2" y="hd2"/>
                </a:cxn>
                <a:cxn ang="5400000">
                  <a:pos x="wd2" y="hd2"/>
                </a:cxn>
                <a:cxn ang="10800000">
                  <a:pos x="wd2" y="hd2"/>
                </a:cxn>
                <a:cxn ang="16200000">
                  <a:pos x="wd2" y="hd2"/>
                </a:cxn>
              </a:cxnLst>
              <a:rect l="0" t="0" r="r" b="b"/>
              <a:pathLst>
                <a:path w="21600" h="21600" extrusionOk="0">
                  <a:moveTo>
                    <a:pt x="21" y="8669"/>
                  </a:moveTo>
                  <a:lnTo>
                    <a:pt x="2777" y="8669"/>
                  </a:lnTo>
                  <a:lnTo>
                    <a:pt x="4801" y="0"/>
                  </a:lnTo>
                  <a:lnTo>
                    <a:pt x="21600" y="0"/>
                  </a:lnTo>
                  <a:lnTo>
                    <a:pt x="21600" y="21600"/>
                  </a:lnTo>
                  <a:lnTo>
                    <a:pt x="4708" y="21600"/>
                  </a:lnTo>
                  <a:lnTo>
                    <a:pt x="2755" y="12889"/>
                  </a:lnTo>
                  <a:lnTo>
                    <a:pt x="0" y="12889"/>
                  </a:lnTo>
                  <a:lnTo>
                    <a:pt x="21" y="8669"/>
                  </a:lnTo>
                  <a:close/>
                </a:path>
              </a:pathLst>
            </a:custGeom>
            <a:solidFill>
              <a:srgbClr val="069FEC"/>
            </a:solidFill>
            <a:ln w="12700" cap="flat">
              <a:noFill/>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59" name="Shape 481"/>
            <p:cNvSpPr/>
            <p:nvPr/>
          </p:nvSpPr>
          <p:spPr>
            <a:xfrm rot="5400000">
              <a:off x="5739083" y="3632131"/>
              <a:ext cx="3481170" cy="880594"/>
            </a:xfrm>
            <a:custGeom>
              <a:avLst/>
              <a:gdLst/>
              <a:ahLst/>
              <a:cxnLst>
                <a:cxn ang="0">
                  <a:pos x="wd2" y="hd2"/>
                </a:cxn>
                <a:cxn ang="5400000">
                  <a:pos x="wd2" y="hd2"/>
                </a:cxn>
                <a:cxn ang="10800000">
                  <a:pos x="wd2" y="hd2"/>
                </a:cxn>
                <a:cxn ang="16200000">
                  <a:pos x="wd2" y="hd2"/>
                </a:cxn>
              </a:cxnLst>
              <a:rect l="0" t="0" r="r" b="b"/>
              <a:pathLst>
                <a:path w="21600" h="21600" extrusionOk="0">
                  <a:moveTo>
                    <a:pt x="10" y="8669"/>
                  </a:moveTo>
                  <a:lnTo>
                    <a:pt x="1257" y="8669"/>
                  </a:lnTo>
                  <a:lnTo>
                    <a:pt x="2173" y="0"/>
                  </a:lnTo>
                  <a:lnTo>
                    <a:pt x="21600" y="0"/>
                  </a:lnTo>
                  <a:lnTo>
                    <a:pt x="21600" y="21600"/>
                  </a:lnTo>
                  <a:lnTo>
                    <a:pt x="2131" y="21600"/>
                  </a:lnTo>
                  <a:lnTo>
                    <a:pt x="1247" y="12889"/>
                  </a:lnTo>
                  <a:lnTo>
                    <a:pt x="0" y="12889"/>
                  </a:lnTo>
                  <a:lnTo>
                    <a:pt x="10" y="8669"/>
                  </a:lnTo>
                  <a:close/>
                </a:path>
              </a:pathLst>
            </a:custGeom>
            <a:noFill/>
            <a:ln w="76200" cap="flat">
              <a:solidFill>
                <a:srgbClr val="E5E5E5"/>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60" name="Shape 482"/>
            <p:cNvSpPr/>
            <p:nvPr/>
          </p:nvSpPr>
          <p:spPr>
            <a:xfrm rot="5400000">
              <a:off x="7363162" y="2156469"/>
              <a:ext cx="238530" cy="175884"/>
            </a:xfrm>
            <a:prstGeom prst="rect">
              <a:avLst/>
            </a:prstGeom>
            <a:solidFill>
              <a:srgbClr val="B6B6B6"/>
            </a:solidFill>
            <a:ln w="3175" cap="flat">
              <a:noFill/>
              <a:miter lim="400000"/>
            </a:ln>
            <a:effectLst/>
          </p:spPr>
          <p:txBody>
            <a:bodyPr wrap="square" lIns="38100" tIns="38100" rIns="38100" bIns="38100" numCol="1" anchor="ctr">
              <a:noAutofit/>
            </a:bodyPr>
            <a:lstStyle/>
            <a:p>
              <a:pPr algn="ctr">
                <a:defRPr sz="3000">
                  <a:solidFill>
                    <a:srgbClr val="FFFFFF"/>
                  </a:solidFill>
                  <a:latin typeface="Helvetica Light"/>
                  <a:ea typeface="Helvetica Light"/>
                  <a:cs typeface="Helvetica Light"/>
                  <a:sym typeface="Helvetica Light"/>
                </a:defRPr>
              </a:pPr>
              <a:endParaRPr/>
            </a:p>
          </p:txBody>
        </p:sp>
        <p:sp>
          <p:nvSpPr>
            <p:cNvPr id="61" name="Shape 483"/>
            <p:cNvSpPr/>
            <p:nvPr/>
          </p:nvSpPr>
          <p:spPr>
            <a:xfrm rot="5400000">
              <a:off x="7423047" y="2189900"/>
              <a:ext cx="113240" cy="234312"/>
            </a:xfrm>
            <a:prstGeom prst="rect">
              <a:avLst/>
            </a:prstGeom>
            <a:solidFill>
              <a:srgbClr val="C9C9C9"/>
            </a:solidFill>
            <a:ln w="3175" cap="flat">
              <a:noFill/>
              <a:miter lim="400000"/>
            </a:ln>
            <a:effectLst/>
          </p:spPr>
          <p:txBody>
            <a:bodyPr wrap="square" lIns="38100" tIns="38100" rIns="38100" bIns="38100" numCol="1" anchor="ctr">
              <a:noAutofit/>
            </a:bodyPr>
            <a:lstStyle/>
            <a:p>
              <a:pPr algn="ctr">
                <a:defRPr sz="3000">
                  <a:solidFill>
                    <a:srgbClr val="FFFFFF"/>
                  </a:solidFill>
                  <a:latin typeface="Helvetica Light"/>
                  <a:ea typeface="Helvetica Light"/>
                  <a:cs typeface="Helvetica Light"/>
                  <a:sym typeface="Helvetica Light"/>
                </a:defRPr>
              </a:pPr>
              <a:endParaRPr/>
            </a:p>
          </p:txBody>
        </p:sp>
        <p:grpSp>
          <p:nvGrpSpPr>
            <p:cNvPr id="62" name="Group 520"/>
            <p:cNvGrpSpPr/>
            <p:nvPr/>
          </p:nvGrpSpPr>
          <p:grpSpPr>
            <a:xfrm rot="5400000">
              <a:off x="6404888" y="3993445"/>
              <a:ext cx="2692466" cy="183823"/>
              <a:chOff x="0" y="0"/>
              <a:chExt cx="4307003" cy="294052"/>
            </a:xfrm>
          </p:grpSpPr>
          <p:sp>
            <p:nvSpPr>
              <p:cNvPr id="65" name="Shape 484"/>
              <p:cNvSpPr/>
              <p:nvPr/>
            </p:nvSpPr>
            <p:spPr>
              <a:xfrm flipV="1">
                <a:off x="2218681" y="0"/>
                <a:ext cx="1" cy="294053"/>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66" name="Shape 485"/>
              <p:cNvSpPr/>
              <p:nvPr/>
            </p:nvSpPr>
            <p:spPr>
              <a:xfrm flipV="1">
                <a:off x="2340520"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67" name="Shape 486"/>
              <p:cNvSpPr/>
              <p:nvPr/>
            </p:nvSpPr>
            <p:spPr>
              <a:xfrm flipV="1">
                <a:off x="2462361"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68" name="Shape 487"/>
              <p:cNvSpPr/>
              <p:nvPr/>
            </p:nvSpPr>
            <p:spPr>
              <a:xfrm flipV="1">
                <a:off x="2584201"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69" name="Shape 488"/>
              <p:cNvSpPr/>
              <p:nvPr/>
            </p:nvSpPr>
            <p:spPr>
              <a:xfrm flipV="1">
                <a:off x="2706042"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70" name="Shape 489"/>
              <p:cNvSpPr/>
              <p:nvPr/>
            </p:nvSpPr>
            <p:spPr>
              <a:xfrm flipV="1">
                <a:off x="2827883"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71" name="Shape 490"/>
              <p:cNvSpPr/>
              <p:nvPr/>
            </p:nvSpPr>
            <p:spPr>
              <a:xfrm flipV="1">
                <a:off x="1479120" y="-1"/>
                <a:ext cx="1" cy="294053"/>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72" name="Shape 491"/>
              <p:cNvSpPr/>
              <p:nvPr/>
            </p:nvSpPr>
            <p:spPr>
              <a:xfrm flipV="1">
                <a:off x="1600959" y="0"/>
                <a:ext cx="1" cy="160106"/>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73" name="Shape 492"/>
              <p:cNvSpPr/>
              <p:nvPr/>
            </p:nvSpPr>
            <p:spPr>
              <a:xfrm flipV="1">
                <a:off x="1722800" y="0"/>
                <a:ext cx="1" cy="160106"/>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74" name="Shape 493"/>
              <p:cNvSpPr/>
              <p:nvPr/>
            </p:nvSpPr>
            <p:spPr>
              <a:xfrm flipV="1">
                <a:off x="1844640" y="0"/>
                <a:ext cx="1" cy="160106"/>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75" name="Shape 494"/>
              <p:cNvSpPr/>
              <p:nvPr/>
            </p:nvSpPr>
            <p:spPr>
              <a:xfrm flipV="1">
                <a:off x="1966481" y="0"/>
                <a:ext cx="1" cy="160106"/>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76" name="Shape 495"/>
              <p:cNvSpPr/>
              <p:nvPr/>
            </p:nvSpPr>
            <p:spPr>
              <a:xfrm flipV="1">
                <a:off x="2088322" y="0"/>
                <a:ext cx="1" cy="160106"/>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77" name="Shape 496"/>
              <p:cNvSpPr/>
              <p:nvPr/>
            </p:nvSpPr>
            <p:spPr>
              <a:xfrm flipV="1">
                <a:off x="739559" y="0"/>
                <a:ext cx="1" cy="294053"/>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78" name="Shape 497"/>
              <p:cNvSpPr/>
              <p:nvPr/>
            </p:nvSpPr>
            <p:spPr>
              <a:xfrm flipV="1">
                <a:off x="861398"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79" name="Shape 498"/>
              <p:cNvSpPr/>
              <p:nvPr/>
            </p:nvSpPr>
            <p:spPr>
              <a:xfrm flipV="1">
                <a:off x="983239"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80" name="Shape 499"/>
              <p:cNvSpPr/>
              <p:nvPr/>
            </p:nvSpPr>
            <p:spPr>
              <a:xfrm flipV="1">
                <a:off x="1105079"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81" name="Shape 500"/>
              <p:cNvSpPr/>
              <p:nvPr/>
            </p:nvSpPr>
            <p:spPr>
              <a:xfrm flipV="1">
                <a:off x="1226920"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82" name="Shape 501"/>
              <p:cNvSpPr/>
              <p:nvPr/>
            </p:nvSpPr>
            <p:spPr>
              <a:xfrm flipV="1">
                <a:off x="1348761"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83" name="Shape 502"/>
              <p:cNvSpPr/>
              <p:nvPr/>
            </p:nvSpPr>
            <p:spPr>
              <a:xfrm flipV="1">
                <a:off x="-1" y="0"/>
                <a:ext cx="2" cy="294053"/>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84" name="Shape 503"/>
              <p:cNvSpPr/>
              <p:nvPr/>
            </p:nvSpPr>
            <p:spPr>
              <a:xfrm flipV="1">
                <a:off x="121839"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85" name="Shape 504"/>
              <p:cNvSpPr/>
              <p:nvPr/>
            </p:nvSpPr>
            <p:spPr>
              <a:xfrm flipV="1">
                <a:off x="243679"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86" name="Shape 505"/>
              <p:cNvSpPr/>
              <p:nvPr/>
            </p:nvSpPr>
            <p:spPr>
              <a:xfrm flipV="1">
                <a:off x="365520"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87" name="Shape 506"/>
              <p:cNvSpPr/>
              <p:nvPr/>
            </p:nvSpPr>
            <p:spPr>
              <a:xfrm flipV="1">
                <a:off x="487360"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88" name="Shape 507"/>
              <p:cNvSpPr/>
              <p:nvPr/>
            </p:nvSpPr>
            <p:spPr>
              <a:xfrm flipV="1">
                <a:off x="609201"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89" name="Shape 508"/>
              <p:cNvSpPr/>
              <p:nvPr/>
            </p:nvSpPr>
            <p:spPr>
              <a:xfrm flipV="1">
                <a:off x="2958241" y="0"/>
                <a:ext cx="1" cy="294053"/>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90" name="Shape 509"/>
              <p:cNvSpPr/>
              <p:nvPr/>
            </p:nvSpPr>
            <p:spPr>
              <a:xfrm flipV="1">
                <a:off x="3080080"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91" name="Shape 510"/>
              <p:cNvSpPr/>
              <p:nvPr/>
            </p:nvSpPr>
            <p:spPr>
              <a:xfrm flipV="1">
                <a:off x="3201920"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92" name="Shape 511"/>
              <p:cNvSpPr/>
              <p:nvPr/>
            </p:nvSpPr>
            <p:spPr>
              <a:xfrm flipV="1">
                <a:off x="3323761"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93" name="Shape 512"/>
              <p:cNvSpPr/>
              <p:nvPr/>
            </p:nvSpPr>
            <p:spPr>
              <a:xfrm flipV="1">
                <a:off x="3445602"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94" name="Shape 513"/>
              <p:cNvSpPr/>
              <p:nvPr/>
            </p:nvSpPr>
            <p:spPr>
              <a:xfrm flipV="1">
                <a:off x="3567442"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95" name="Shape 514"/>
              <p:cNvSpPr/>
              <p:nvPr/>
            </p:nvSpPr>
            <p:spPr>
              <a:xfrm flipV="1">
                <a:off x="3697802" y="0"/>
                <a:ext cx="1" cy="294053"/>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96" name="Shape 515"/>
              <p:cNvSpPr/>
              <p:nvPr/>
            </p:nvSpPr>
            <p:spPr>
              <a:xfrm flipV="1">
                <a:off x="3819641"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97" name="Shape 516"/>
              <p:cNvSpPr/>
              <p:nvPr/>
            </p:nvSpPr>
            <p:spPr>
              <a:xfrm flipV="1">
                <a:off x="3941482"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98" name="Shape 517"/>
              <p:cNvSpPr/>
              <p:nvPr/>
            </p:nvSpPr>
            <p:spPr>
              <a:xfrm flipV="1">
                <a:off x="4063322"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99" name="Shape 518"/>
              <p:cNvSpPr/>
              <p:nvPr/>
            </p:nvSpPr>
            <p:spPr>
              <a:xfrm flipV="1">
                <a:off x="4185163"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100" name="Shape 519"/>
              <p:cNvSpPr/>
              <p:nvPr/>
            </p:nvSpPr>
            <p:spPr>
              <a:xfrm flipV="1">
                <a:off x="4307003" y="0"/>
                <a:ext cx="1" cy="160107"/>
              </a:xfrm>
              <a:prstGeom prst="line">
                <a:avLst/>
              </a:prstGeom>
              <a:noFill/>
              <a:ln w="25400" cap="flat">
                <a:solidFill>
                  <a:srgbClr val="323333"/>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grpSp>
        <p:sp>
          <p:nvSpPr>
            <p:cNvPr id="63" name="Shape 521"/>
            <p:cNvSpPr/>
            <p:nvPr/>
          </p:nvSpPr>
          <p:spPr>
            <a:xfrm rot="5400000">
              <a:off x="7835569" y="4933006"/>
              <a:ext cx="963405" cy="692497"/>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none" lIns="38100" tIns="38100" rIns="38100" bIns="38100" numCol="1" anchor="ctr">
              <a:spAutoFit/>
            </a:bodyPr>
            <a:lstStyle>
              <a:lvl1pPr>
                <a:defRPr sz="6500">
                  <a:solidFill>
                    <a:srgbClr val="323333"/>
                  </a:solidFill>
                  <a:latin typeface="+mn-lt"/>
                  <a:ea typeface="+mn-ea"/>
                  <a:cs typeface="+mn-cs"/>
                  <a:sym typeface="Montserrat-Regular"/>
                </a:defRPr>
              </a:lvl1pPr>
            </a:lstStyle>
            <a:p>
              <a:r>
                <a:rPr sz="4000" dirty="0"/>
                <a:t>34%</a:t>
              </a:r>
            </a:p>
          </p:txBody>
        </p:sp>
        <p:sp>
          <p:nvSpPr>
            <p:cNvPr id="64" name="Shape 522"/>
            <p:cNvSpPr/>
            <p:nvPr/>
          </p:nvSpPr>
          <p:spPr>
            <a:xfrm rot="5400000">
              <a:off x="7440560" y="5275637"/>
              <a:ext cx="78215" cy="1063217"/>
            </a:xfrm>
            <a:prstGeom prst="rect">
              <a:avLst/>
            </a:prstGeom>
            <a:solidFill>
              <a:srgbClr val="E5E5E5"/>
            </a:solidFill>
            <a:ln w="3175" cap="flat">
              <a:noFill/>
              <a:miter lim="400000"/>
            </a:ln>
            <a:effectLst/>
          </p:spPr>
          <p:txBody>
            <a:bodyPr wrap="square" lIns="38100" tIns="38100" rIns="38100" bIns="38100" numCol="1" anchor="ctr">
              <a:noAutofit/>
            </a:bodyPr>
            <a:lstStyle/>
            <a:p>
              <a:pPr algn="ctr">
                <a:defRPr sz="3000">
                  <a:solidFill>
                    <a:srgbClr val="FFFFFF"/>
                  </a:solidFill>
                  <a:latin typeface="Helvetica Light"/>
                  <a:ea typeface="Helvetica Light"/>
                  <a:cs typeface="Helvetica Light"/>
                  <a:sym typeface="Helvetica Light"/>
                </a:defRPr>
              </a:pPr>
              <a:endParaRPr/>
            </a:p>
          </p:txBody>
        </p:sp>
      </p:grpSp>
      <p:sp>
        <p:nvSpPr>
          <p:cNvPr id="105" name="Shape 85"/>
          <p:cNvSpPr/>
          <p:nvPr/>
        </p:nvSpPr>
        <p:spPr>
          <a:xfrm>
            <a:off x="627429" y="2444259"/>
            <a:ext cx="4325556" cy="3301452"/>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t">
            <a:noAutofit/>
          </a:bodyPr>
          <a:lstStyle>
            <a:lvl1pPr algn="just">
              <a:defRPr>
                <a:solidFill>
                  <a:srgbClr val="FFFFFF"/>
                </a:solidFill>
              </a:defRPr>
            </a:lvl1pPr>
          </a:lstStyle>
          <a:p>
            <a:r>
              <a:rPr sz="1600" dirty="0">
                <a:solidFill>
                  <a:schemeClr val="tx1"/>
                </a:solidFill>
                <a:latin typeface="+mj-lt"/>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sz="1600" dirty="0" err="1">
                <a:solidFill>
                  <a:schemeClr val="tx1"/>
                </a:solidFill>
                <a:latin typeface="+mj-lt"/>
              </a:rPr>
              <a:t>popularised</a:t>
            </a:r>
            <a:r>
              <a:rPr sz="1600" dirty="0">
                <a:solidFill>
                  <a:schemeClr val="tx1"/>
                </a:solidFill>
                <a:latin typeface="+mj-lt"/>
              </a:rPr>
              <a:t> in the 1960s with the release of </a:t>
            </a:r>
            <a:r>
              <a:rPr sz="1600" dirty="0" err="1">
                <a:solidFill>
                  <a:schemeClr val="tx1"/>
                </a:solidFill>
                <a:latin typeface="+mj-lt"/>
              </a:rPr>
              <a:t>Letraset</a:t>
            </a:r>
            <a:r>
              <a:rPr sz="1600" dirty="0">
                <a:solidFill>
                  <a:schemeClr val="tx1"/>
                </a:solidFill>
                <a:latin typeface="+mj-lt"/>
              </a:rPr>
              <a:t> sheets containing Lorem has survived not only five centuries, but also the leap into electronic typesetting. Lorem Ipsum is simply dummy text of the printing and typesetting industry. </a:t>
            </a:r>
          </a:p>
        </p:txBody>
      </p:sp>
      <p:sp>
        <p:nvSpPr>
          <p:cNvPr id="106" name="Shape 83"/>
          <p:cNvSpPr/>
          <p:nvPr/>
        </p:nvSpPr>
        <p:spPr>
          <a:xfrm>
            <a:off x="629333" y="1118305"/>
            <a:ext cx="4029529" cy="1184380"/>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t">
            <a:normAutofit fontScale="92500"/>
          </a:bodyPr>
          <a:lstStyle>
            <a:lvl1pPr>
              <a:defRPr sz="10000">
                <a:solidFill>
                  <a:srgbClr val="53C3CB"/>
                </a:solidFill>
                <a:latin typeface="+mn-lt"/>
                <a:ea typeface="+mn-ea"/>
                <a:cs typeface="+mn-cs"/>
                <a:sym typeface="Montserrat-Regular"/>
              </a:defRPr>
            </a:lvl1pPr>
          </a:lstStyle>
          <a:p>
            <a:r>
              <a:rPr lang="en-US" sz="6600" dirty="0" smtClean="0">
                <a:solidFill>
                  <a:srgbClr val="069FEC"/>
                </a:solidFill>
              </a:rPr>
              <a:t>INJECTIONS</a:t>
            </a:r>
            <a:endParaRPr sz="6600" dirty="0">
              <a:solidFill>
                <a:srgbClr val="069FEC"/>
              </a:solidFill>
            </a:endParaRPr>
          </a:p>
        </p:txBody>
      </p:sp>
    </p:spTree>
    <p:extLst>
      <p:ext uri="{BB962C8B-B14F-4D97-AF65-F5344CB8AC3E}">
        <p14:creationId xmlns:p14="http://schemas.microsoft.com/office/powerpoint/2010/main" val="2696517211"/>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14080" r="4338"/>
          <a:stretch/>
        </p:blipFill>
        <p:spPr/>
      </p:pic>
      <p:grpSp>
        <p:nvGrpSpPr>
          <p:cNvPr id="8" name="Group 7"/>
          <p:cNvGrpSpPr/>
          <p:nvPr/>
        </p:nvGrpSpPr>
        <p:grpSpPr>
          <a:xfrm>
            <a:off x="743535" y="2177121"/>
            <a:ext cx="4156486" cy="2512435"/>
            <a:chOff x="6999194" y="2554494"/>
            <a:chExt cx="4156486" cy="2512435"/>
          </a:xfrm>
        </p:grpSpPr>
        <p:sp>
          <p:nvSpPr>
            <p:cNvPr id="5" name="TextBox 4"/>
            <p:cNvSpPr txBox="1"/>
            <p:nvPr/>
          </p:nvSpPr>
          <p:spPr>
            <a:xfrm>
              <a:off x="6999194" y="2554494"/>
              <a:ext cx="4156486" cy="706027"/>
            </a:xfrm>
            <a:prstGeom prst="rect">
              <a:avLst/>
            </a:prstGeom>
            <a:noFill/>
          </p:spPr>
          <p:txBody>
            <a:bodyPr wrap="square" rtlCol="0">
              <a:spAutoFit/>
            </a:bodyPr>
            <a:lstStyle/>
            <a:p>
              <a:pPr>
                <a:lnSpc>
                  <a:spcPct val="90000"/>
                </a:lnSpc>
              </a:pPr>
              <a:r>
                <a:rPr lang="en-US" sz="4400" b="1" spc="30" dirty="0" smtClean="0">
                  <a:latin typeface="Kelson Sans" panose="02000500000000000000" pitchFamily="50" charset="0"/>
                  <a:ea typeface="Lato" panose="020F0502020204030203" pitchFamily="34" charset="0"/>
                  <a:cs typeface="Lato" panose="020F0502020204030203" pitchFamily="34" charset="0"/>
                </a:rPr>
                <a:t>SECTION </a:t>
              </a:r>
              <a:r>
                <a:rPr lang="en-US" sz="4400" b="1" spc="30" dirty="0" smtClean="0">
                  <a:latin typeface="Kelson Sans" panose="02000500000000000000" pitchFamily="50" charset="0"/>
                  <a:ea typeface="Lato" panose="020F0502020204030203" pitchFamily="34" charset="0"/>
                  <a:cs typeface="Lato" panose="020F0502020204030203" pitchFamily="34" charset="0"/>
                </a:rPr>
                <a:t>SLIDE</a:t>
              </a:r>
              <a:endParaRPr lang="en-US" sz="4400" b="1" spc="30" dirty="0">
                <a:latin typeface="Kelson Sans" panose="02000500000000000000" pitchFamily="50" charset="0"/>
                <a:ea typeface="Lato" panose="020F0502020204030203" pitchFamily="34" charset="0"/>
                <a:cs typeface="Lato" panose="020F0502020204030203" pitchFamily="34" charset="0"/>
              </a:endParaRPr>
            </a:p>
          </p:txBody>
        </p:sp>
        <p:sp>
          <p:nvSpPr>
            <p:cNvPr id="6" name="TextBox 5"/>
            <p:cNvSpPr txBox="1"/>
            <p:nvPr/>
          </p:nvSpPr>
          <p:spPr>
            <a:xfrm>
              <a:off x="6999194" y="3461430"/>
              <a:ext cx="3746538" cy="1094595"/>
            </a:xfrm>
            <a:prstGeom prst="rect">
              <a:avLst/>
            </a:prstGeom>
            <a:noFill/>
          </p:spPr>
          <p:txBody>
            <a:bodyPr wrap="none" rtlCol="0">
              <a:spAutoFit/>
            </a:bodyPr>
            <a:lstStyle/>
            <a:p>
              <a:pPr>
                <a:lnSpc>
                  <a:spcPct val="140000"/>
                </a:lnSpc>
              </a:pP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Lorem ipsum dolor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amet</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consectetur</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adipiscing</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endParaRPr lang="vi-VN" sz="1200" dirty="0">
                <a:solidFill>
                  <a:schemeClr val="tx2"/>
                </a:solidFill>
                <a:latin typeface="Lato" panose="020F0502020204030203" pitchFamily="34" charset="0"/>
                <a:ea typeface="Lato" panose="020F0502020204030203" pitchFamily="34" charset="0"/>
                <a:cs typeface="Lato" panose="020F0502020204030203" pitchFamily="34" charset="0"/>
              </a:endParaRPr>
            </a:p>
            <a:p>
              <a:pPr>
                <a:lnSpc>
                  <a:spcPct val="140000"/>
                </a:lnSpc>
              </a:pP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elit</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Proin</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cursus ligula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eget</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vestibulum</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porta.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Duis</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endParaRPr lang="vi-VN" sz="1200" dirty="0">
                <a:solidFill>
                  <a:schemeClr val="tx2"/>
                </a:solidFill>
                <a:latin typeface="Lato" panose="020F0502020204030203" pitchFamily="34" charset="0"/>
                <a:ea typeface="Lato" panose="020F0502020204030203" pitchFamily="34" charset="0"/>
                <a:cs typeface="Lato" panose="020F0502020204030203" pitchFamily="34" charset="0"/>
              </a:endParaRPr>
            </a:p>
            <a:p>
              <a:pPr>
                <a:lnSpc>
                  <a:spcPct val="140000"/>
                </a:lnSpc>
              </a:pP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eget</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lectus</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varius</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venenatis</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ligula et,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suscipit</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massa</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endParaRPr lang="vi-VN" sz="1200" dirty="0">
                <a:solidFill>
                  <a:schemeClr val="tx2"/>
                </a:solidFill>
                <a:latin typeface="Lato" panose="020F0502020204030203" pitchFamily="34" charset="0"/>
                <a:ea typeface="Lato" panose="020F0502020204030203" pitchFamily="34" charset="0"/>
                <a:cs typeface="Lato" panose="020F0502020204030203" pitchFamily="34" charset="0"/>
              </a:endParaRPr>
            </a:p>
            <a:p>
              <a:pPr>
                <a:lnSpc>
                  <a:spcPct val="140000"/>
                </a:lnSpc>
              </a:pP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Donec</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mollis</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fermentum</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mi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nec</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a:t>
              </a:r>
            </a:p>
          </p:txBody>
        </p:sp>
        <p:sp>
          <p:nvSpPr>
            <p:cNvPr id="7" name="Rectangle 6"/>
            <p:cNvSpPr/>
            <p:nvPr/>
          </p:nvSpPr>
          <p:spPr>
            <a:xfrm>
              <a:off x="7125391" y="4759152"/>
              <a:ext cx="1223412" cy="307777"/>
            </a:xfrm>
            <a:prstGeom prst="rect">
              <a:avLst/>
            </a:prstGeom>
            <a:solidFill>
              <a:srgbClr val="069FEC"/>
            </a:solidFill>
          </p:spPr>
          <p:txBody>
            <a:bodyPr wrap="none">
              <a:spAutoFit/>
            </a:bodyPr>
            <a:lstStyle/>
            <a:p>
              <a:r>
                <a:rPr lang="id-ID" sz="1400" dirty="0">
                  <a:solidFill>
                    <a:schemeClr val="bg1"/>
                  </a:solidFill>
                  <a:latin typeface="Lato" panose="020F0502020204030203" pitchFamily="34" charset="0"/>
                  <a:ea typeface="Lato" panose="020F0502020204030203" pitchFamily="34" charset="0"/>
                  <a:cs typeface="Lato" panose="020F0502020204030203" pitchFamily="34" charset="0"/>
                </a:rPr>
                <a:t>Lorem </a:t>
              </a:r>
              <a:r>
                <a:rPr lang="id-ID" sz="1400" dirty="0" smtClean="0">
                  <a:solidFill>
                    <a:schemeClr val="bg1"/>
                  </a:solidFill>
                  <a:latin typeface="Lato" panose="020F0502020204030203" pitchFamily="34" charset="0"/>
                  <a:ea typeface="Lato" panose="020F0502020204030203" pitchFamily="34" charset="0"/>
                  <a:cs typeface="Lato" panose="020F0502020204030203" pitchFamily="34" charset="0"/>
                </a:rPr>
                <a:t>ipsum</a:t>
              </a:r>
              <a:endParaRPr lang="id-ID" sz="1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spTree>
    <p:extLst>
      <p:ext uri="{BB962C8B-B14F-4D97-AF65-F5344CB8AC3E}">
        <p14:creationId xmlns:p14="http://schemas.microsoft.com/office/powerpoint/2010/main" val="3863559556"/>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t="12197" b="29325"/>
          <a:stretch/>
        </p:blipFill>
        <p:spPr/>
      </p:pic>
      <p:sp>
        <p:nvSpPr>
          <p:cNvPr id="3" name="TextBox 2"/>
          <p:cNvSpPr txBox="1"/>
          <p:nvPr/>
        </p:nvSpPr>
        <p:spPr>
          <a:xfrm>
            <a:off x="4990784" y="4879654"/>
            <a:ext cx="2239459" cy="707886"/>
          </a:xfrm>
          <a:prstGeom prst="rect">
            <a:avLst/>
          </a:prstGeom>
          <a:noFill/>
        </p:spPr>
        <p:txBody>
          <a:bodyPr wrap="none" rtlCol="0">
            <a:spAutoFit/>
          </a:bodyPr>
          <a:lstStyle/>
          <a:p>
            <a:r>
              <a:rPr lang="en-US" sz="4000" b="1" dirty="0" smtClean="0">
                <a:solidFill>
                  <a:srgbClr val="069FEC"/>
                </a:solidFill>
              </a:rPr>
              <a:t>DOCTORS</a:t>
            </a:r>
            <a:endParaRPr lang="en-US" sz="4000" b="1" dirty="0">
              <a:solidFill>
                <a:srgbClr val="069FEC"/>
              </a:solidFill>
            </a:endParaRPr>
          </a:p>
        </p:txBody>
      </p:sp>
      <p:sp>
        <p:nvSpPr>
          <p:cNvPr id="4" name="Rectangle 3">
            <a:extLst>
              <a:ext uri="{FF2B5EF4-FFF2-40B4-BE49-F238E27FC236}">
                <a16:creationId xmlns:a16="http://schemas.microsoft.com/office/drawing/2014/main" id="{46E17B2A-94F9-429F-9292-F0855EB3E3EB}"/>
              </a:ext>
            </a:extLst>
          </p:cNvPr>
          <p:cNvSpPr/>
          <p:nvPr/>
        </p:nvSpPr>
        <p:spPr>
          <a:xfrm>
            <a:off x="2373196" y="5587540"/>
            <a:ext cx="7452976" cy="738664"/>
          </a:xfrm>
          <a:prstGeom prst="rect">
            <a:avLst/>
          </a:prstGeom>
        </p:spPr>
        <p:txBody>
          <a:bodyPr wrap="square">
            <a:spAutoFit/>
          </a:bodyPr>
          <a:lstStyle/>
          <a:p>
            <a:pPr algn="ctr">
              <a:lnSpc>
                <a:spcPct val="150000"/>
              </a:lnSpc>
            </a:pPr>
            <a:r>
              <a:rPr lang="id-ID" sz="1400" i="0" dirty="0">
                <a:effectLst/>
                <a:latin typeface="+mj-lt"/>
                <a:ea typeface="Lato" panose="020F0502020204030203" pitchFamily="34" charset="0"/>
                <a:cs typeface="Lato" panose="020F0502020204030203" pitchFamily="34" charset="0"/>
              </a:rPr>
              <a:t>Lorem ipsum dolor sit amet, lacus nulla ac netus nibh aliquet, porttitor ligula justo libero vivamus porttitor dolor, conubia mollit. Sapien nam suspendisse, tincidunt eget ante </a:t>
            </a:r>
            <a:r>
              <a:rPr lang="id-ID" sz="1400" i="0" dirty="0" smtClean="0">
                <a:effectLst/>
                <a:latin typeface="+mj-lt"/>
                <a:ea typeface="Lato" panose="020F0502020204030203" pitchFamily="34" charset="0"/>
                <a:cs typeface="Lato" panose="020F0502020204030203" pitchFamily="34" charset="0"/>
              </a:rPr>
              <a:t>tincidunt</a:t>
            </a:r>
            <a:r>
              <a:rPr lang="en-US" sz="1400" dirty="0" smtClean="0">
                <a:latin typeface="+mj-lt"/>
                <a:ea typeface="Lato" panose="020F0502020204030203" pitchFamily="34" charset="0"/>
                <a:cs typeface="Lato" panose="020F0502020204030203" pitchFamily="34" charset="0"/>
              </a:rPr>
              <a:t>.</a:t>
            </a:r>
            <a:endParaRPr lang="id-ID" sz="1400" dirty="0">
              <a:latin typeface="+mj-lt"/>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075460402"/>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6"/>
          <p:cNvSpPr/>
          <p:nvPr/>
        </p:nvSpPr>
        <p:spPr>
          <a:xfrm>
            <a:off x="3789450" y="2833160"/>
            <a:ext cx="6067123" cy="4024840"/>
          </a:xfrm>
          <a:custGeom>
            <a:avLst/>
            <a:gdLst>
              <a:gd name="connsiteX0" fmla="*/ 0 w 5263065"/>
              <a:gd name="connsiteY0" fmla="*/ 0 h 3441701"/>
              <a:gd name="connsiteX1" fmla="*/ 1774695 w 5263065"/>
              <a:gd name="connsiteY1" fmla="*/ 0 h 3441701"/>
              <a:gd name="connsiteX2" fmla="*/ 5263065 w 5263065"/>
              <a:gd name="connsiteY2" fmla="*/ 3441701 h 3441701"/>
              <a:gd name="connsiteX3" fmla="*/ 3488370 w 5263065"/>
              <a:gd name="connsiteY3" fmla="*/ 3441701 h 3441701"/>
              <a:gd name="connsiteX4" fmla="*/ 0 w 5263065"/>
              <a:gd name="connsiteY4" fmla="*/ 0 h 3441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3065" h="3441701">
                <a:moveTo>
                  <a:pt x="0" y="0"/>
                </a:moveTo>
                <a:lnTo>
                  <a:pt x="1774695" y="0"/>
                </a:lnTo>
                <a:lnTo>
                  <a:pt x="5263065" y="3441701"/>
                </a:lnTo>
                <a:lnTo>
                  <a:pt x="3488370" y="3441701"/>
                </a:lnTo>
                <a:lnTo>
                  <a:pt x="0" y="0"/>
                </a:lnTo>
                <a:close/>
              </a:path>
            </a:pathLst>
          </a:custGeom>
          <a:solidFill>
            <a:srgbClr val="43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Placeholder 17"/>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7655" r="17655"/>
          <a:stretch>
            <a:fillRect/>
          </a:stretch>
        </p:blipFill>
        <p:spPr/>
      </p:pic>
      <p:grpSp>
        <p:nvGrpSpPr>
          <p:cNvPr id="22" name="Group 21"/>
          <p:cNvGrpSpPr/>
          <p:nvPr/>
        </p:nvGrpSpPr>
        <p:grpSpPr>
          <a:xfrm>
            <a:off x="743535" y="3686607"/>
            <a:ext cx="3746538" cy="2524046"/>
            <a:chOff x="743535" y="2206149"/>
            <a:chExt cx="3746538" cy="2524046"/>
          </a:xfrm>
        </p:grpSpPr>
        <p:sp>
          <p:nvSpPr>
            <p:cNvPr id="19" name="TextBox 18"/>
            <p:cNvSpPr txBox="1"/>
            <p:nvPr/>
          </p:nvSpPr>
          <p:spPr>
            <a:xfrm>
              <a:off x="743535" y="2206149"/>
              <a:ext cx="2260922" cy="1311128"/>
            </a:xfrm>
            <a:prstGeom prst="rect">
              <a:avLst/>
            </a:prstGeom>
            <a:noFill/>
          </p:spPr>
          <p:txBody>
            <a:bodyPr wrap="square" rtlCol="0">
              <a:spAutoFit/>
            </a:bodyPr>
            <a:lstStyle/>
            <a:p>
              <a:pPr>
                <a:lnSpc>
                  <a:spcPct val="90000"/>
                </a:lnSpc>
              </a:pPr>
              <a:r>
                <a:rPr lang="en-US" sz="4400" b="1" spc="30" dirty="0" smtClean="0">
                  <a:latin typeface="Kelson Sans" panose="02000500000000000000" pitchFamily="50" charset="0"/>
                  <a:ea typeface="Lato" panose="020F0502020204030203" pitchFamily="34" charset="0"/>
                  <a:cs typeface="Lato" panose="020F0502020204030203" pitchFamily="34" charset="0"/>
                </a:rPr>
                <a:t>SECTION </a:t>
              </a:r>
              <a:r>
                <a:rPr lang="en-US" sz="4400" b="1" spc="30" dirty="0" smtClean="0">
                  <a:latin typeface="Kelson Sans" panose="02000500000000000000" pitchFamily="50" charset="0"/>
                  <a:ea typeface="Lato" panose="020F0502020204030203" pitchFamily="34" charset="0"/>
                  <a:cs typeface="Lato" panose="020F0502020204030203" pitchFamily="34" charset="0"/>
                </a:rPr>
                <a:t>SLIDE</a:t>
              </a:r>
              <a:endParaRPr lang="en-US" sz="4400" b="1" spc="30" dirty="0">
                <a:latin typeface="Kelson Sans" panose="02000500000000000000" pitchFamily="50" charset="0"/>
                <a:ea typeface="Lato" panose="020F0502020204030203" pitchFamily="34" charset="0"/>
                <a:cs typeface="Lato" panose="020F0502020204030203" pitchFamily="34" charset="0"/>
              </a:endParaRPr>
            </a:p>
          </p:txBody>
        </p:sp>
        <p:sp>
          <p:nvSpPr>
            <p:cNvPr id="20" name="TextBox 19"/>
            <p:cNvSpPr txBox="1"/>
            <p:nvPr/>
          </p:nvSpPr>
          <p:spPr>
            <a:xfrm>
              <a:off x="743535" y="3635600"/>
              <a:ext cx="3746538" cy="1094595"/>
            </a:xfrm>
            <a:prstGeom prst="rect">
              <a:avLst/>
            </a:prstGeom>
            <a:noFill/>
          </p:spPr>
          <p:txBody>
            <a:bodyPr wrap="none" rtlCol="0">
              <a:spAutoFit/>
            </a:bodyPr>
            <a:lstStyle/>
            <a:p>
              <a:pPr>
                <a:lnSpc>
                  <a:spcPct val="140000"/>
                </a:lnSpc>
              </a:pP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Lorem ipsum dolor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amet</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consectetur</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adipiscing</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endParaRPr lang="vi-VN" sz="1200" dirty="0">
                <a:solidFill>
                  <a:schemeClr val="tx2"/>
                </a:solidFill>
                <a:latin typeface="Lato" panose="020F0502020204030203" pitchFamily="34" charset="0"/>
                <a:ea typeface="Lato" panose="020F0502020204030203" pitchFamily="34" charset="0"/>
                <a:cs typeface="Lato" panose="020F0502020204030203" pitchFamily="34" charset="0"/>
              </a:endParaRPr>
            </a:p>
            <a:p>
              <a:pPr>
                <a:lnSpc>
                  <a:spcPct val="140000"/>
                </a:lnSpc>
              </a:pP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elit</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Proin</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cursus ligula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eget</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vestibulum</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porta.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Duis</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endParaRPr lang="vi-VN" sz="1200" dirty="0">
                <a:solidFill>
                  <a:schemeClr val="tx2"/>
                </a:solidFill>
                <a:latin typeface="Lato" panose="020F0502020204030203" pitchFamily="34" charset="0"/>
                <a:ea typeface="Lato" panose="020F0502020204030203" pitchFamily="34" charset="0"/>
                <a:cs typeface="Lato" panose="020F0502020204030203" pitchFamily="34" charset="0"/>
              </a:endParaRPr>
            </a:p>
            <a:p>
              <a:pPr>
                <a:lnSpc>
                  <a:spcPct val="140000"/>
                </a:lnSpc>
              </a:pP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eget</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lectus</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varius</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venenatis</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ligula et,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suscipit</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massa</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endParaRPr lang="vi-VN" sz="1200" dirty="0">
                <a:solidFill>
                  <a:schemeClr val="tx2"/>
                </a:solidFill>
                <a:latin typeface="Lato" panose="020F0502020204030203" pitchFamily="34" charset="0"/>
                <a:ea typeface="Lato" panose="020F0502020204030203" pitchFamily="34" charset="0"/>
                <a:cs typeface="Lato" panose="020F0502020204030203" pitchFamily="34" charset="0"/>
              </a:endParaRPr>
            </a:p>
            <a:p>
              <a:pPr>
                <a:lnSpc>
                  <a:spcPct val="140000"/>
                </a:lnSpc>
              </a:pP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Donec</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mollis</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fermentum</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mi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nec</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a:t>
              </a:r>
            </a:p>
          </p:txBody>
        </p:sp>
      </p:grpSp>
    </p:spTree>
    <p:extLst>
      <p:ext uri="{BB962C8B-B14F-4D97-AF65-F5344CB8AC3E}">
        <p14:creationId xmlns:p14="http://schemas.microsoft.com/office/powerpoint/2010/main" val="3272644856"/>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3125" b="3125"/>
          <a:stretch>
            <a:fillRect/>
          </a:stretch>
        </p:blipFill>
        <p:spPr/>
      </p:pic>
      <p:sp>
        <p:nvSpPr>
          <p:cNvPr id="21" name="Rectangle 20"/>
          <p:cNvSpPr/>
          <p:nvPr/>
        </p:nvSpPr>
        <p:spPr>
          <a:xfrm>
            <a:off x="0" y="0"/>
            <a:ext cx="12192000" cy="6858000"/>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4481696" y="1847399"/>
            <a:ext cx="3228609" cy="3218087"/>
            <a:chOff x="3709220" y="1076757"/>
            <a:chExt cx="4788104" cy="4772499"/>
          </a:xfrm>
        </p:grpSpPr>
        <p:grpSp>
          <p:nvGrpSpPr>
            <p:cNvPr id="3" name="Group 2"/>
            <p:cNvGrpSpPr/>
            <p:nvPr/>
          </p:nvGrpSpPr>
          <p:grpSpPr>
            <a:xfrm>
              <a:off x="3709220" y="1076757"/>
              <a:ext cx="4788104" cy="4772499"/>
              <a:chOff x="3709220" y="1076757"/>
              <a:chExt cx="4788104" cy="4772499"/>
            </a:xfrm>
          </p:grpSpPr>
          <p:sp>
            <p:nvSpPr>
              <p:cNvPr id="5" name="Oval 4"/>
              <p:cNvSpPr/>
              <p:nvPr/>
            </p:nvSpPr>
            <p:spPr>
              <a:xfrm>
                <a:off x="4219001" y="1575245"/>
                <a:ext cx="3803788" cy="3803787"/>
              </a:xfrm>
              <a:prstGeom prst="ellipse">
                <a:avLst/>
              </a:prstGeom>
              <a:solidFill>
                <a:schemeClr val="bg1"/>
              </a:solidFill>
              <a:ln>
                <a:noFill/>
              </a:ln>
              <a:effectLst>
                <a:outerShdw blurRad="876300" dist="876300" dir="2700000" sx="103000" sy="103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6600" dirty="0">
                  <a:solidFill>
                    <a:srgbClr val="CC920B"/>
                  </a:solidFill>
                  <a:latin typeface="Bebas Neue Bold" panose="020B0606020202050201" pitchFamily="34" charset="0"/>
                </a:endParaRPr>
              </a:p>
            </p:txBody>
          </p:sp>
          <p:sp>
            <p:nvSpPr>
              <p:cNvPr id="6" name="Arc 5"/>
              <p:cNvSpPr/>
              <p:nvPr/>
            </p:nvSpPr>
            <p:spPr>
              <a:xfrm>
                <a:off x="3768109" y="1097380"/>
                <a:ext cx="4729215" cy="4729214"/>
              </a:xfrm>
              <a:prstGeom prst="arc">
                <a:avLst>
                  <a:gd name="adj1" fmla="val 20043335"/>
                  <a:gd name="adj2" fmla="val 18100492"/>
                </a:avLst>
              </a:prstGeom>
              <a:noFill/>
              <a:ln w="107950" cap="rnd">
                <a:solidFill>
                  <a:schemeClr val="tx1">
                    <a:lumMod val="75000"/>
                    <a:lumOff val="25000"/>
                    <a:alpha val="5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00" dirty="0"/>
              </a:p>
            </p:txBody>
          </p:sp>
          <p:sp>
            <p:nvSpPr>
              <p:cNvPr id="7" name="Arc 6"/>
              <p:cNvSpPr/>
              <p:nvPr/>
            </p:nvSpPr>
            <p:spPr>
              <a:xfrm>
                <a:off x="3764451" y="1076757"/>
                <a:ext cx="4729215" cy="4729214"/>
              </a:xfrm>
              <a:prstGeom prst="arc">
                <a:avLst>
                  <a:gd name="adj1" fmla="val 18375908"/>
                  <a:gd name="adj2" fmla="val 3272977"/>
                </a:avLst>
              </a:prstGeom>
              <a:ln w="136525" cap="rnd">
                <a:solidFill>
                  <a:schemeClr val="bg1"/>
                </a:solidFil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00"/>
              </a:p>
            </p:txBody>
          </p:sp>
          <p:grpSp>
            <p:nvGrpSpPr>
              <p:cNvPr id="8" name="Group 7"/>
              <p:cNvGrpSpPr/>
              <p:nvPr/>
            </p:nvGrpSpPr>
            <p:grpSpPr>
              <a:xfrm>
                <a:off x="3709220" y="1139079"/>
                <a:ext cx="4558670" cy="4710177"/>
                <a:chOff x="6058367" y="1464173"/>
                <a:chExt cx="11316711" cy="11692824"/>
              </a:xfrm>
              <a:solidFill>
                <a:schemeClr val="accent1"/>
              </a:solidFill>
            </p:grpSpPr>
            <p:sp>
              <p:nvSpPr>
                <p:cNvPr id="9" name="Oval 8"/>
                <p:cNvSpPr>
                  <a:spLocks noChangeArrowheads="1"/>
                </p:cNvSpPr>
                <p:nvPr/>
              </p:nvSpPr>
              <p:spPr bwMode="auto">
                <a:xfrm rot="12600000">
                  <a:off x="10020105" y="1464173"/>
                  <a:ext cx="349286" cy="350210"/>
                </a:xfrm>
                <a:prstGeom prst="ellipse">
                  <a:avLst/>
                </a:pr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sz="1100"/>
                </a:p>
              </p:txBody>
            </p:sp>
            <p:sp>
              <p:nvSpPr>
                <p:cNvPr id="10" name="Oval 9"/>
                <p:cNvSpPr>
                  <a:spLocks noChangeArrowheads="1"/>
                </p:cNvSpPr>
                <p:nvPr/>
              </p:nvSpPr>
              <p:spPr bwMode="auto">
                <a:xfrm rot="12600000">
                  <a:off x="7904588" y="2741543"/>
                  <a:ext cx="350210" cy="350210"/>
                </a:xfrm>
                <a:prstGeom prst="ellipse">
                  <a:avLst/>
                </a:pr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sz="1100"/>
                </a:p>
              </p:txBody>
            </p:sp>
            <p:sp>
              <p:nvSpPr>
                <p:cNvPr id="11" name="Oval 10"/>
                <p:cNvSpPr>
                  <a:spLocks noChangeArrowheads="1"/>
                </p:cNvSpPr>
                <p:nvPr/>
              </p:nvSpPr>
              <p:spPr bwMode="auto">
                <a:xfrm rot="12600000">
                  <a:off x="6456870" y="4870915"/>
                  <a:ext cx="349284" cy="349286"/>
                </a:xfrm>
                <a:prstGeom prst="ellipse">
                  <a:avLst/>
                </a:pr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sz="1100"/>
                </a:p>
              </p:txBody>
            </p:sp>
            <p:sp>
              <p:nvSpPr>
                <p:cNvPr id="12" name="Oval 11"/>
                <p:cNvSpPr>
                  <a:spLocks noChangeArrowheads="1"/>
                </p:cNvSpPr>
                <p:nvPr/>
              </p:nvSpPr>
              <p:spPr bwMode="auto">
                <a:xfrm rot="12600000">
                  <a:off x="6058367" y="7339143"/>
                  <a:ext cx="349284" cy="349286"/>
                </a:xfrm>
                <a:prstGeom prst="ellipse">
                  <a:avLst/>
                </a:pr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sz="1100"/>
                </a:p>
              </p:txBody>
            </p:sp>
            <p:sp>
              <p:nvSpPr>
                <p:cNvPr id="13" name="Oval 12"/>
                <p:cNvSpPr>
                  <a:spLocks noChangeArrowheads="1"/>
                </p:cNvSpPr>
                <p:nvPr/>
              </p:nvSpPr>
              <p:spPr bwMode="auto">
                <a:xfrm rot="12600000">
                  <a:off x="6691147" y="9700710"/>
                  <a:ext cx="349284" cy="349286"/>
                </a:xfrm>
                <a:prstGeom prst="ellipse">
                  <a:avLst/>
                </a:pr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sz="1100"/>
                </a:p>
              </p:txBody>
            </p:sp>
            <p:sp>
              <p:nvSpPr>
                <p:cNvPr id="14" name="Oval 13"/>
                <p:cNvSpPr>
                  <a:spLocks noChangeArrowheads="1"/>
                </p:cNvSpPr>
                <p:nvPr/>
              </p:nvSpPr>
              <p:spPr bwMode="auto">
                <a:xfrm rot="12600000">
                  <a:off x="8270375" y="11639007"/>
                  <a:ext cx="349284" cy="349286"/>
                </a:xfrm>
                <a:prstGeom prst="ellipse">
                  <a:avLst/>
                </a:pr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sz="1100"/>
                </a:p>
              </p:txBody>
            </p:sp>
            <p:sp>
              <p:nvSpPr>
                <p:cNvPr id="15" name="Oval 14"/>
                <p:cNvSpPr>
                  <a:spLocks noChangeArrowheads="1"/>
                </p:cNvSpPr>
                <p:nvPr/>
              </p:nvSpPr>
              <p:spPr bwMode="auto">
                <a:xfrm rot="12600000">
                  <a:off x="10588529" y="12758145"/>
                  <a:ext cx="350210" cy="350210"/>
                </a:xfrm>
                <a:prstGeom prst="ellipse">
                  <a:avLst/>
                </a:pr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sz="1100"/>
                </a:p>
              </p:txBody>
            </p:sp>
            <p:sp>
              <p:nvSpPr>
                <p:cNvPr id="16" name="Oval 15"/>
                <p:cNvSpPr>
                  <a:spLocks noChangeArrowheads="1"/>
                </p:cNvSpPr>
                <p:nvPr/>
              </p:nvSpPr>
              <p:spPr bwMode="auto">
                <a:xfrm rot="12600000">
                  <a:off x="13060055" y="12807711"/>
                  <a:ext cx="349284" cy="349286"/>
                </a:xfrm>
                <a:prstGeom prst="ellipse">
                  <a:avLst/>
                </a:pr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sz="1100"/>
                </a:p>
              </p:txBody>
            </p:sp>
            <p:sp>
              <p:nvSpPr>
                <p:cNvPr id="17" name="Oval 16"/>
                <p:cNvSpPr>
                  <a:spLocks noChangeArrowheads="1"/>
                </p:cNvSpPr>
                <p:nvPr/>
              </p:nvSpPr>
              <p:spPr bwMode="auto">
                <a:xfrm rot="12600000">
                  <a:off x="15314221" y="11847392"/>
                  <a:ext cx="350210" cy="349286"/>
                </a:xfrm>
                <a:prstGeom prst="ellipse">
                  <a:avLst/>
                </a:prstGeom>
                <a:solidFill>
                  <a:srgbClr val="069FEC"/>
                </a:solidFill>
                <a:ln w="9525">
                  <a:noFill/>
                  <a:round/>
                  <a:headEnd/>
                  <a:tailEnd/>
                </a:ln>
              </p:spPr>
              <p:txBody>
                <a:bodyPr vert="horz" wrap="square" lIns="91440" tIns="45720" rIns="91440" bIns="45720" numCol="1" anchor="t" anchorCtr="0" compatLnSpc="1">
                  <a:prstTxWarp prst="textNoShape">
                    <a:avLst/>
                  </a:prstTxWarp>
                </a:bodyPr>
                <a:lstStyle/>
                <a:p>
                  <a:endParaRPr lang="en-US" sz="1100"/>
                </a:p>
              </p:txBody>
            </p:sp>
            <p:sp>
              <p:nvSpPr>
                <p:cNvPr id="18" name="Oval 17"/>
                <p:cNvSpPr>
                  <a:spLocks noChangeArrowheads="1"/>
                </p:cNvSpPr>
                <p:nvPr/>
              </p:nvSpPr>
              <p:spPr bwMode="auto">
                <a:xfrm rot="12600000">
                  <a:off x="17025791" y="9973413"/>
                  <a:ext cx="349287" cy="344666"/>
                </a:xfrm>
                <a:prstGeom prst="ellipse">
                  <a:avLst/>
                </a:pr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sz="1100" dirty="0"/>
                </a:p>
              </p:txBody>
            </p:sp>
          </p:grpSp>
        </p:grpSp>
        <p:sp>
          <p:nvSpPr>
            <p:cNvPr id="4" name="TextBox 3"/>
            <p:cNvSpPr txBox="1"/>
            <p:nvPr/>
          </p:nvSpPr>
          <p:spPr>
            <a:xfrm>
              <a:off x="4305038" y="2817363"/>
              <a:ext cx="3628979" cy="1232388"/>
            </a:xfrm>
            <a:prstGeom prst="rect">
              <a:avLst/>
            </a:prstGeom>
            <a:noFill/>
          </p:spPr>
          <p:txBody>
            <a:bodyPr wrap="square" rtlCol="0">
              <a:spAutoFit/>
            </a:bodyPr>
            <a:lstStyle/>
            <a:p>
              <a:pPr algn="ctr"/>
              <a:r>
                <a:rPr lang="en-US" sz="4800" b="1" dirty="0" smtClean="0">
                  <a:solidFill>
                    <a:srgbClr val="069FEC"/>
                  </a:solidFill>
                </a:rPr>
                <a:t>Therapy</a:t>
              </a:r>
              <a:endParaRPr lang="en-US" sz="4800" b="1" dirty="0">
                <a:solidFill>
                  <a:srgbClr val="069FEC"/>
                </a:solidFill>
              </a:endParaRPr>
            </a:p>
          </p:txBody>
        </p:sp>
      </p:grpSp>
    </p:spTree>
    <p:extLst>
      <p:ext uri="{BB962C8B-B14F-4D97-AF65-F5344CB8AC3E}">
        <p14:creationId xmlns:p14="http://schemas.microsoft.com/office/powerpoint/2010/main" val="1849220102"/>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14287" t="-5163" r="17185" b="5163"/>
          <a:stretch/>
        </p:blipFill>
        <p:spPr/>
      </p:pic>
      <p:sp>
        <p:nvSpPr>
          <p:cNvPr id="3" name="Shape 85"/>
          <p:cNvSpPr/>
          <p:nvPr/>
        </p:nvSpPr>
        <p:spPr>
          <a:xfrm>
            <a:off x="629333" y="2375255"/>
            <a:ext cx="4325556" cy="3301452"/>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t">
            <a:noAutofit/>
          </a:bodyPr>
          <a:lstStyle>
            <a:lvl1pPr algn="just">
              <a:defRPr>
                <a:solidFill>
                  <a:srgbClr val="FFFFFF"/>
                </a:solidFill>
              </a:defRPr>
            </a:lvl1pPr>
          </a:lstStyle>
          <a:p>
            <a:r>
              <a:rPr sz="1600" dirty="0">
                <a:solidFill>
                  <a:schemeClr val="tx1"/>
                </a:solidFill>
                <a:latin typeface="+mj-lt"/>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sz="1600" dirty="0" err="1">
                <a:solidFill>
                  <a:schemeClr val="tx1"/>
                </a:solidFill>
                <a:latin typeface="+mj-lt"/>
              </a:rPr>
              <a:t>popularised</a:t>
            </a:r>
            <a:r>
              <a:rPr sz="1600" dirty="0">
                <a:solidFill>
                  <a:schemeClr val="tx1"/>
                </a:solidFill>
                <a:latin typeface="+mj-lt"/>
              </a:rPr>
              <a:t> in the 1960s with the release of </a:t>
            </a:r>
            <a:r>
              <a:rPr sz="1600" dirty="0" err="1">
                <a:solidFill>
                  <a:schemeClr val="tx1"/>
                </a:solidFill>
                <a:latin typeface="+mj-lt"/>
              </a:rPr>
              <a:t>Letraset</a:t>
            </a:r>
            <a:r>
              <a:rPr sz="1600" dirty="0">
                <a:solidFill>
                  <a:schemeClr val="tx1"/>
                </a:solidFill>
                <a:latin typeface="+mj-lt"/>
              </a:rPr>
              <a:t> sheets containing Lorem has survived not only five centuries, but also the leap into electronic typesetting. Lorem Ipsum is simply dummy text of the printing and typesetting industry. </a:t>
            </a:r>
          </a:p>
        </p:txBody>
      </p:sp>
      <p:sp>
        <p:nvSpPr>
          <p:cNvPr id="4" name="Shape 83"/>
          <p:cNvSpPr/>
          <p:nvPr/>
        </p:nvSpPr>
        <p:spPr>
          <a:xfrm>
            <a:off x="629333" y="1190875"/>
            <a:ext cx="4029529" cy="1184380"/>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t">
            <a:normAutofit fontScale="85000" lnSpcReduction="10000"/>
          </a:bodyPr>
          <a:lstStyle>
            <a:lvl1pPr>
              <a:defRPr sz="10000">
                <a:solidFill>
                  <a:srgbClr val="53C3CB"/>
                </a:solidFill>
                <a:latin typeface="+mn-lt"/>
                <a:ea typeface="+mn-ea"/>
                <a:cs typeface="+mn-cs"/>
                <a:sym typeface="Montserrat-Regular"/>
              </a:defRPr>
            </a:lvl1pPr>
          </a:lstStyle>
          <a:p>
            <a:r>
              <a:rPr lang="en-US" sz="6600" dirty="0" smtClean="0">
                <a:solidFill>
                  <a:srgbClr val="069FEC"/>
                </a:solidFill>
              </a:rPr>
              <a:t>BRUSH SLIDE</a:t>
            </a:r>
            <a:endParaRPr sz="6600" dirty="0">
              <a:solidFill>
                <a:srgbClr val="069FEC"/>
              </a:solidFill>
            </a:endParaRPr>
          </a:p>
        </p:txBody>
      </p:sp>
    </p:spTree>
    <p:extLst>
      <p:ext uri="{BB962C8B-B14F-4D97-AF65-F5344CB8AC3E}">
        <p14:creationId xmlns:p14="http://schemas.microsoft.com/office/powerpoint/2010/main" val="1802177898"/>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816"/>
          <p:cNvSpPr/>
          <p:nvPr/>
        </p:nvSpPr>
        <p:spPr>
          <a:xfrm>
            <a:off x="6187186" y="924265"/>
            <a:ext cx="4954633" cy="4954632"/>
          </a:xfrm>
          <a:prstGeom prst="ellipse">
            <a:avLst/>
          </a:prstGeom>
          <a:ln w="38100">
            <a:solidFill>
              <a:srgbClr val="C7C7C7"/>
            </a:solidFill>
            <a:custDash>
              <a:ds d="200000" sp="200000"/>
            </a:custDash>
            <a:miter lim="400000"/>
          </a:ln>
        </p:spPr>
        <p:txBody>
          <a:bodyPr lIns="71437" tIns="71437" rIns="71437" bIns="71437" anchor="ctr"/>
          <a:lstStyle/>
          <a:p>
            <a:pPr algn="ctr" defTabSz="821531">
              <a:defRPr sz="3200">
                <a:solidFill>
                  <a:srgbClr val="FFFFFF"/>
                </a:solidFill>
                <a:latin typeface="Helvetica Light"/>
                <a:ea typeface="Helvetica Light"/>
                <a:cs typeface="Helvetica Light"/>
                <a:sym typeface="Helvetica Light"/>
              </a:defRPr>
            </a:pPr>
            <a:endParaRPr/>
          </a:p>
        </p:txBody>
      </p:sp>
      <p:sp>
        <p:nvSpPr>
          <p:cNvPr id="3" name="Shape 817"/>
          <p:cNvSpPr/>
          <p:nvPr/>
        </p:nvSpPr>
        <p:spPr>
          <a:xfrm>
            <a:off x="8044261" y="710774"/>
            <a:ext cx="1240482" cy="5555734"/>
          </a:xfrm>
          <a:prstGeom prst="rect">
            <a:avLst/>
          </a:prstGeom>
          <a:solidFill>
            <a:srgbClr val="FFFFFF"/>
          </a:solidFill>
          <a:ln w="3175">
            <a:miter lim="400000"/>
          </a:ln>
        </p:spPr>
        <p:txBody>
          <a:bodyPr lIns="71437" tIns="71437" rIns="71437" bIns="71437" anchor="ctr"/>
          <a:lstStyle/>
          <a:p>
            <a:pPr algn="ctr" defTabSz="821531">
              <a:defRPr sz="3200">
                <a:solidFill>
                  <a:srgbClr val="FFFFFF"/>
                </a:solidFill>
                <a:latin typeface="Helvetica Light"/>
                <a:ea typeface="Helvetica Light"/>
                <a:cs typeface="Helvetica Light"/>
                <a:sym typeface="Helvetica Light"/>
              </a:defRPr>
            </a:pPr>
            <a:endParaRPr/>
          </a:p>
        </p:txBody>
      </p:sp>
      <p:sp>
        <p:nvSpPr>
          <p:cNvPr id="4" name="Shape 818"/>
          <p:cNvSpPr/>
          <p:nvPr/>
        </p:nvSpPr>
        <p:spPr>
          <a:xfrm>
            <a:off x="7478420" y="591492"/>
            <a:ext cx="1189486" cy="5620178"/>
          </a:xfrm>
          <a:custGeom>
            <a:avLst/>
            <a:gdLst/>
            <a:ahLst/>
            <a:cxnLst>
              <a:cxn ang="0">
                <a:pos x="wd2" y="hd2"/>
              </a:cxn>
              <a:cxn ang="5400000">
                <a:pos x="wd2" y="hd2"/>
              </a:cxn>
              <a:cxn ang="10800000">
                <a:pos x="wd2" y="hd2"/>
              </a:cxn>
              <a:cxn ang="16200000">
                <a:pos x="wd2" y="hd2"/>
              </a:cxn>
            </a:cxnLst>
            <a:rect l="0" t="0" r="r" b="b"/>
            <a:pathLst>
              <a:path w="21587" h="21586" extrusionOk="0">
                <a:moveTo>
                  <a:pt x="12611" y="6834"/>
                </a:moveTo>
                <a:cubicBezTo>
                  <a:pt x="12147" y="7252"/>
                  <a:pt x="11727" y="7671"/>
                  <a:pt x="11352" y="8093"/>
                </a:cubicBezTo>
                <a:cubicBezTo>
                  <a:pt x="11036" y="8448"/>
                  <a:pt x="10751" y="8806"/>
                  <a:pt x="10184" y="9147"/>
                </a:cubicBezTo>
                <a:cubicBezTo>
                  <a:pt x="9766" y="9398"/>
                  <a:pt x="9197" y="9638"/>
                  <a:pt x="8590" y="9871"/>
                </a:cubicBezTo>
                <a:cubicBezTo>
                  <a:pt x="7946" y="10118"/>
                  <a:pt x="7256" y="10359"/>
                  <a:pt x="6973" y="10636"/>
                </a:cubicBezTo>
                <a:cubicBezTo>
                  <a:pt x="6911" y="10696"/>
                  <a:pt x="6871" y="10757"/>
                  <a:pt x="6851" y="10819"/>
                </a:cubicBezTo>
                <a:lnTo>
                  <a:pt x="6712" y="11682"/>
                </a:lnTo>
                <a:cubicBezTo>
                  <a:pt x="6701" y="11782"/>
                  <a:pt x="6710" y="11881"/>
                  <a:pt x="6739" y="11980"/>
                </a:cubicBezTo>
                <a:cubicBezTo>
                  <a:pt x="6768" y="12080"/>
                  <a:pt x="6818" y="12180"/>
                  <a:pt x="6888" y="12279"/>
                </a:cubicBezTo>
                <a:cubicBezTo>
                  <a:pt x="6910" y="12304"/>
                  <a:pt x="6901" y="12328"/>
                  <a:pt x="6866" y="12351"/>
                </a:cubicBezTo>
                <a:cubicBezTo>
                  <a:pt x="6816" y="12383"/>
                  <a:pt x="6706" y="12414"/>
                  <a:pt x="6530" y="12419"/>
                </a:cubicBezTo>
                <a:cubicBezTo>
                  <a:pt x="6354" y="12425"/>
                  <a:pt x="6191" y="12398"/>
                  <a:pt x="6173" y="12360"/>
                </a:cubicBezTo>
                <a:cubicBezTo>
                  <a:pt x="6085" y="12248"/>
                  <a:pt x="5989" y="12136"/>
                  <a:pt x="5886" y="12024"/>
                </a:cubicBezTo>
                <a:cubicBezTo>
                  <a:pt x="5792" y="11922"/>
                  <a:pt x="5691" y="11820"/>
                  <a:pt x="5585" y="11717"/>
                </a:cubicBezTo>
                <a:cubicBezTo>
                  <a:pt x="5496" y="11849"/>
                  <a:pt x="5432" y="11981"/>
                  <a:pt x="5393" y="12114"/>
                </a:cubicBezTo>
                <a:cubicBezTo>
                  <a:pt x="5355" y="12243"/>
                  <a:pt x="5340" y="12372"/>
                  <a:pt x="5349" y="12500"/>
                </a:cubicBezTo>
                <a:cubicBezTo>
                  <a:pt x="5390" y="12547"/>
                  <a:pt x="5229" y="12591"/>
                  <a:pt x="5004" y="12595"/>
                </a:cubicBezTo>
                <a:cubicBezTo>
                  <a:pt x="4829" y="12598"/>
                  <a:pt x="4670" y="12574"/>
                  <a:pt x="4625" y="12538"/>
                </a:cubicBezTo>
                <a:lnTo>
                  <a:pt x="4207" y="11749"/>
                </a:lnTo>
                <a:lnTo>
                  <a:pt x="3336" y="12563"/>
                </a:lnTo>
                <a:cubicBezTo>
                  <a:pt x="3311" y="12587"/>
                  <a:pt x="3249" y="12608"/>
                  <a:pt x="3166" y="12623"/>
                </a:cubicBezTo>
                <a:cubicBezTo>
                  <a:pt x="3092" y="12636"/>
                  <a:pt x="2998" y="12646"/>
                  <a:pt x="2897" y="12642"/>
                </a:cubicBezTo>
                <a:cubicBezTo>
                  <a:pt x="2815" y="12640"/>
                  <a:pt x="2749" y="12630"/>
                  <a:pt x="2699" y="12618"/>
                </a:cubicBezTo>
                <a:cubicBezTo>
                  <a:pt x="2614" y="12597"/>
                  <a:pt x="2569" y="12569"/>
                  <a:pt x="2585" y="12540"/>
                </a:cubicBezTo>
                <a:lnTo>
                  <a:pt x="2992" y="11698"/>
                </a:lnTo>
                <a:lnTo>
                  <a:pt x="1677" y="12353"/>
                </a:lnTo>
                <a:cubicBezTo>
                  <a:pt x="1622" y="12383"/>
                  <a:pt x="1518" y="12405"/>
                  <a:pt x="1392" y="12418"/>
                </a:cubicBezTo>
                <a:cubicBezTo>
                  <a:pt x="1266" y="12430"/>
                  <a:pt x="1114" y="12433"/>
                  <a:pt x="988" y="12416"/>
                </a:cubicBezTo>
                <a:cubicBezTo>
                  <a:pt x="921" y="12407"/>
                  <a:pt x="874" y="12393"/>
                  <a:pt x="844" y="12379"/>
                </a:cubicBezTo>
                <a:cubicBezTo>
                  <a:pt x="794" y="12355"/>
                  <a:pt x="787" y="12328"/>
                  <a:pt x="824" y="12303"/>
                </a:cubicBezTo>
                <a:cubicBezTo>
                  <a:pt x="1114" y="12138"/>
                  <a:pt x="1386" y="11972"/>
                  <a:pt x="1641" y="11804"/>
                </a:cubicBezTo>
                <a:cubicBezTo>
                  <a:pt x="1898" y="11636"/>
                  <a:pt x="2137" y="11466"/>
                  <a:pt x="2358" y="11295"/>
                </a:cubicBezTo>
                <a:cubicBezTo>
                  <a:pt x="2037" y="11337"/>
                  <a:pt x="1767" y="11394"/>
                  <a:pt x="1569" y="11461"/>
                </a:cubicBezTo>
                <a:cubicBezTo>
                  <a:pt x="1270" y="11563"/>
                  <a:pt x="1103" y="11693"/>
                  <a:pt x="571" y="11738"/>
                </a:cubicBezTo>
                <a:cubicBezTo>
                  <a:pt x="456" y="11747"/>
                  <a:pt x="328" y="11751"/>
                  <a:pt x="216" y="11740"/>
                </a:cubicBezTo>
                <a:cubicBezTo>
                  <a:pt x="125" y="11731"/>
                  <a:pt x="66" y="11715"/>
                  <a:pt x="32" y="11696"/>
                </a:cubicBezTo>
                <a:cubicBezTo>
                  <a:pt x="-13" y="11672"/>
                  <a:pt x="-12" y="11643"/>
                  <a:pt x="47" y="11618"/>
                </a:cubicBezTo>
                <a:cubicBezTo>
                  <a:pt x="321" y="11494"/>
                  <a:pt x="562" y="11367"/>
                  <a:pt x="769" y="11238"/>
                </a:cubicBezTo>
                <a:cubicBezTo>
                  <a:pt x="966" y="11115"/>
                  <a:pt x="1134" y="10989"/>
                  <a:pt x="1444" y="10877"/>
                </a:cubicBezTo>
                <a:cubicBezTo>
                  <a:pt x="1608" y="10818"/>
                  <a:pt x="1808" y="10763"/>
                  <a:pt x="2051" y="10717"/>
                </a:cubicBezTo>
                <a:cubicBezTo>
                  <a:pt x="2230" y="10683"/>
                  <a:pt x="2429" y="10655"/>
                  <a:pt x="2610" y="10622"/>
                </a:cubicBezTo>
                <a:cubicBezTo>
                  <a:pt x="3535" y="10452"/>
                  <a:pt x="3883" y="10192"/>
                  <a:pt x="4128" y="9939"/>
                </a:cubicBezTo>
                <a:cubicBezTo>
                  <a:pt x="4644" y="9405"/>
                  <a:pt x="4839" y="8856"/>
                  <a:pt x="5588" y="8334"/>
                </a:cubicBezTo>
                <a:cubicBezTo>
                  <a:pt x="5839" y="8160"/>
                  <a:pt x="6151" y="7989"/>
                  <a:pt x="6435" y="7817"/>
                </a:cubicBezTo>
                <a:cubicBezTo>
                  <a:pt x="6710" y="7650"/>
                  <a:pt x="6960" y="7482"/>
                  <a:pt x="7185" y="7312"/>
                </a:cubicBezTo>
                <a:cubicBezTo>
                  <a:pt x="7679" y="6950"/>
                  <a:pt x="7939" y="6575"/>
                  <a:pt x="7959" y="6198"/>
                </a:cubicBezTo>
                <a:cubicBezTo>
                  <a:pt x="7977" y="5839"/>
                  <a:pt x="7796" y="5470"/>
                  <a:pt x="7780" y="5113"/>
                </a:cubicBezTo>
                <a:cubicBezTo>
                  <a:pt x="7765" y="4777"/>
                  <a:pt x="7905" y="4448"/>
                  <a:pt x="8699" y="4152"/>
                </a:cubicBezTo>
                <a:cubicBezTo>
                  <a:pt x="9298" y="3928"/>
                  <a:pt x="10174" y="3760"/>
                  <a:pt x="11275" y="3661"/>
                </a:cubicBezTo>
                <a:cubicBezTo>
                  <a:pt x="12283" y="3571"/>
                  <a:pt x="13435" y="3546"/>
                  <a:pt x="14530" y="3503"/>
                </a:cubicBezTo>
                <a:cubicBezTo>
                  <a:pt x="15162" y="3478"/>
                  <a:pt x="15787" y="3446"/>
                  <a:pt x="16402" y="3406"/>
                </a:cubicBezTo>
                <a:cubicBezTo>
                  <a:pt x="16799" y="3373"/>
                  <a:pt x="17149" y="3319"/>
                  <a:pt x="17418" y="3248"/>
                </a:cubicBezTo>
                <a:cubicBezTo>
                  <a:pt x="17695" y="3176"/>
                  <a:pt x="17873" y="3090"/>
                  <a:pt x="17989" y="3002"/>
                </a:cubicBezTo>
                <a:cubicBezTo>
                  <a:pt x="18212" y="2832"/>
                  <a:pt x="18208" y="2649"/>
                  <a:pt x="17888" y="2486"/>
                </a:cubicBezTo>
                <a:cubicBezTo>
                  <a:pt x="17766" y="2423"/>
                  <a:pt x="17594" y="2364"/>
                  <a:pt x="17524" y="2298"/>
                </a:cubicBezTo>
                <a:cubicBezTo>
                  <a:pt x="17423" y="2203"/>
                  <a:pt x="17478" y="2093"/>
                  <a:pt x="17063" y="2045"/>
                </a:cubicBezTo>
                <a:cubicBezTo>
                  <a:pt x="16976" y="2035"/>
                  <a:pt x="16877" y="2031"/>
                  <a:pt x="16790" y="2021"/>
                </a:cubicBezTo>
                <a:cubicBezTo>
                  <a:pt x="16366" y="1974"/>
                  <a:pt x="16403" y="1855"/>
                  <a:pt x="16340" y="1754"/>
                </a:cubicBezTo>
                <a:cubicBezTo>
                  <a:pt x="16274" y="1646"/>
                  <a:pt x="16036" y="1534"/>
                  <a:pt x="16302" y="1440"/>
                </a:cubicBezTo>
                <a:cubicBezTo>
                  <a:pt x="16385" y="1411"/>
                  <a:pt x="16511" y="1388"/>
                  <a:pt x="16660" y="1375"/>
                </a:cubicBezTo>
                <a:cubicBezTo>
                  <a:pt x="16091" y="990"/>
                  <a:pt x="16599" y="570"/>
                  <a:pt x="17972" y="291"/>
                </a:cubicBezTo>
                <a:cubicBezTo>
                  <a:pt x="18940" y="94"/>
                  <a:pt x="20246" y="-11"/>
                  <a:pt x="21587" y="1"/>
                </a:cubicBezTo>
                <a:lnTo>
                  <a:pt x="21561" y="12314"/>
                </a:lnTo>
                <a:cubicBezTo>
                  <a:pt x="21200" y="12660"/>
                  <a:pt x="20886" y="13009"/>
                  <a:pt x="20619" y="13359"/>
                </a:cubicBezTo>
                <a:cubicBezTo>
                  <a:pt x="20378" y="13675"/>
                  <a:pt x="20176" y="13993"/>
                  <a:pt x="20090" y="14313"/>
                </a:cubicBezTo>
                <a:cubicBezTo>
                  <a:pt x="20008" y="14620"/>
                  <a:pt x="20033" y="14928"/>
                  <a:pt x="19877" y="15234"/>
                </a:cubicBezTo>
                <a:cubicBezTo>
                  <a:pt x="19736" y="15509"/>
                  <a:pt x="19449" y="15780"/>
                  <a:pt x="19022" y="16042"/>
                </a:cubicBezTo>
                <a:cubicBezTo>
                  <a:pt x="18849" y="16189"/>
                  <a:pt x="18765" y="16340"/>
                  <a:pt x="18774" y="16492"/>
                </a:cubicBezTo>
                <a:cubicBezTo>
                  <a:pt x="18782" y="16637"/>
                  <a:pt x="18875" y="16781"/>
                  <a:pt x="19049" y="16922"/>
                </a:cubicBezTo>
                <a:cubicBezTo>
                  <a:pt x="19327" y="17166"/>
                  <a:pt x="19464" y="17416"/>
                  <a:pt x="19458" y="17668"/>
                </a:cubicBezTo>
                <a:cubicBezTo>
                  <a:pt x="19447" y="18112"/>
                  <a:pt x="18987" y="18551"/>
                  <a:pt x="18942" y="18996"/>
                </a:cubicBezTo>
                <a:cubicBezTo>
                  <a:pt x="18923" y="19191"/>
                  <a:pt x="18983" y="19385"/>
                  <a:pt x="19123" y="19578"/>
                </a:cubicBezTo>
                <a:cubicBezTo>
                  <a:pt x="19265" y="19826"/>
                  <a:pt x="19451" y="20073"/>
                  <a:pt x="19680" y="20319"/>
                </a:cubicBezTo>
                <a:cubicBezTo>
                  <a:pt x="19778" y="20423"/>
                  <a:pt x="19883" y="20527"/>
                  <a:pt x="20040" y="20628"/>
                </a:cubicBezTo>
                <a:cubicBezTo>
                  <a:pt x="20156" y="20702"/>
                  <a:pt x="20300" y="20775"/>
                  <a:pt x="20391" y="20851"/>
                </a:cubicBezTo>
                <a:cubicBezTo>
                  <a:pt x="20467" y="20914"/>
                  <a:pt x="20505" y="20979"/>
                  <a:pt x="20582" y="21042"/>
                </a:cubicBezTo>
                <a:cubicBezTo>
                  <a:pt x="20723" y="21157"/>
                  <a:pt x="20992" y="21267"/>
                  <a:pt x="20997" y="21388"/>
                </a:cubicBezTo>
                <a:cubicBezTo>
                  <a:pt x="20999" y="21439"/>
                  <a:pt x="20947" y="21492"/>
                  <a:pt x="20783" y="21529"/>
                </a:cubicBezTo>
                <a:cubicBezTo>
                  <a:pt x="20618" y="21567"/>
                  <a:pt x="20386" y="21582"/>
                  <a:pt x="20162" y="21585"/>
                </a:cubicBezTo>
                <a:cubicBezTo>
                  <a:pt x="19891" y="21589"/>
                  <a:pt x="19613" y="21576"/>
                  <a:pt x="19363" y="21543"/>
                </a:cubicBezTo>
                <a:cubicBezTo>
                  <a:pt x="19205" y="21570"/>
                  <a:pt x="19007" y="21585"/>
                  <a:pt x="18804" y="21584"/>
                </a:cubicBezTo>
                <a:cubicBezTo>
                  <a:pt x="18564" y="21583"/>
                  <a:pt x="18337" y="21561"/>
                  <a:pt x="18176" y="21523"/>
                </a:cubicBezTo>
                <a:cubicBezTo>
                  <a:pt x="18000" y="21545"/>
                  <a:pt x="17795" y="21553"/>
                  <a:pt x="17594" y="21547"/>
                </a:cubicBezTo>
                <a:cubicBezTo>
                  <a:pt x="17353" y="21539"/>
                  <a:pt x="17137" y="21511"/>
                  <a:pt x="16996" y="21469"/>
                </a:cubicBezTo>
                <a:cubicBezTo>
                  <a:pt x="16797" y="21501"/>
                  <a:pt x="16545" y="21516"/>
                  <a:pt x="16297" y="21508"/>
                </a:cubicBezTo>
                <a:cubicBezTo>
                  <a:pt x="16061" y="21501"/>
                  <a:pt x="15846" y="21476"/>
                  <a:pt x="15697" y="21436"/>
                </a:cubicBezTo>
                <a:cubicBezTo>
                  <a:pt x="15364" y="21485"/>
                  <a:pt x="14904" y="21464"/>
                  <a:pt x="14699" y="21390"/>
                </a:cubicBezTo>
                <a:cubicBezTo>
                  <a:pt x="14582" y="21348"/>
                  <a:pt x="14579" y="21296"/>
                  <a:pt x="14690" y="21254"/>
                </a:cubicBezTo>
                <a:cubicBezTo>
                  <a:pt x="15004" y="21130"/>
                  <a:pt x="15273" y="21001"/>
                  <a:pt x="15496" y="20868"/>
                </a:cubicBezTo>
                <a:cubicBezTo>
                  <a:pt x="15657" y="20772"/>
                  <a:pt x="15793" y="20675"/>
                  <a:pt x="15905" y="20577"/>
                </a:cubicBezTo>
                <a:cubicBezTo>
                  <a:pt x="15959" y="20492"/>
                  <a:pt x="15999" y="20407"/>
                  <a:pt x="16027" y="20322"/>
                </a:cubicBezTo>
                <a:cubicBezTo>
                  <a:pt x="16087" y="20137"/>
                  <a:pt x="16085" y="19951"/>
                  <a:pt x="15946" y="19768"/>
                </a:cubicBezTo>
                <a:cubicBezTo>
                  <a:pt x="15874" y="19672"/>
                  <a:pt x="15765" y="19578"/>
                  <a:pt x="15621" y="19487"/>
                </a:cubicBezTo>
                <a:cubicBezTo>
                  <a:pt x="14370" y="18826"/>
                  <a:pt x="13517" y="18135"/>
                  <a:pt x="13082" y="17429"/>
                </a:cubicBezTo>
                <a:cubicBezTo>
                  <a:pt x="12953" y="17221"/>
                  <a:pt x="12861" y="17012"/>
                  <a:pt x="12948" y="16803"/>
                </a:cubicBezTo>
                <a:cubicBezTo>
                  <a:pt x="13020" y="16627"/>
                  <a:pt x="13219" y="16454"/>
                  <a:pt x="13537" y="16290"/>
                </a:cubicBezTo>
                <a:cubicBezTo>
                  <a:pt x="13597" y="16241"/>
                  <a:pt x="13636" y="16191"/>
                  <a:pt x="13653" y="16140"/>
                </a:cubicBezTo>
                <a:cubicBezTo>
                  <a:pt x="13673" y="16079"/>
                  <a:pt x="13660" y="16017"/>
                  <a:pt x="13615" y="15957"/>
                </a:cubicBezTo>
                <a:cubicBezTo>
                  <a:pt x="13495" y="15853"/>
                  <a:pt x="13421" y="15748"/>
                  <a:pt x="13394" y="15641"/>
                </a:cubicBezTo>
                <a:cubicBezTo>
                  <a:pt x="13356" y="15497"/>
                  <a:pt x="13405" y="15352"/>
                  <a:pt x="13391" y="15208"/>
                </a:cubicBezTo>
                <a:cubicBezTo>
                  <a:pt x="13377" y="15065"/>
                  <a:pt x="13303" y="14923"/>
                  <a:pt x="13168" y="14783"/>
                </a:cubicBezTo>
                <a:cubicBezTo>
                  <a:pt x="12172" y="14098"/>
                  <a:pt x="11534" y="13392"/>
                  <a:pt x="11267" y="12678"/>
                </a:cubicBezTo>
                <a:cubicBezTo>
                  <a:pt x="11010" y="11991"/>
                  <a:pt x="11097" y="11300"/>
                  <a:pt x="11528" y="10617"/>
                </a:cubicBezTo>
                <a:cubicBezTo>
                  <a:pt x="11646" y="10420"/>
                  <a:pt x="11838" y="10225"/>
                  <a:pt x="12103" y="10035"/>
                </a:cubicBezTo>
                <a:cubicBezTo>
                  <a:pt x="12416" y="9809"/>
                  <a:pt x="12829" y="9590"/>
                  <a:pt x="13078" y="9362"/>
                </a:cubicBezTo>
                <a:cubicBezTo>
                  <a:pt x="13583" y="8899"/>
                  <a:pt x="13404" y="8420"/>
                  <a:pt x="13187" y="7947"/>
                </a:cubicBezTo>
                <a:cubicBezTo>
                  <a:pt x="13017" y="7576"/>
                  <a:pt x="12825" y="7205"/>
                  <a:pt x="12611" y="6834"/>
                </a:cubicBezTo>
                <a:close/>
              </a:path>
            </a:pathLst>
          </a:custGeom>
          <a:solidFill>
            <a:srgbClr val="E5E5E5"/>
          </a:solidFill>
          <a:ln w="12700">
            <a:miter lim="400000"/>
          </a:ln>
        </p:spPr>
        <p:txBody>
          <a:bodyPr lIns="71437" tIns="71437" rIns="71437" bIns="71437" anchor="ctr"/>
          <a:lstStyle/>
          <a:p>
            <a:pPr algn="ctr" defTabSz="821531">
              <a:defRPr sz="3200">
                <a:solidFill>
                  <a:srgbClr val="000000"/>
                </a:solidFill>
                <a:latin typeface="Helvetica Light"/>
                <a:ea typeface="Helvetica Light"/>
                <a:cs typeface="Helvetica Light"/>
                <a:sym typeface="Helvetica Light"/>
              </a:defRPr>
            </a:pPr>
            <a:endParaRPr/>
          </a:p>
        </p:txBody>
      </p:sp>
      <p:sp>
        <p:nvSpPr>
          <p:cNvPr id="5" name="Shape 819"/>
          <p:cNvSpPr/>
          <p:nvPr/>
        </p:nvSpPr>
        <p:spPr>
          <a:xfrm>
            <a:off x="8661098" y="591492"/>
            <a:ext cx="1189488" cy="5620178"/>
          </a:xfrm>
          <a:custGeom>
            <a:avLst/>
            <a:gdLst/>
            <a:ahLst/>
            <a:cxnLst>
              <a:cxn ang="0">
                <a:pos x="wd2" y="hd2"/>
              </a:cxn>
              <a:cxn ang="5400000">
                <a:pos x="wd2" y="hd2"/>
              </a:cxn>
              <a:cxn ang="10800000">
                <a:pos x="wd2" y="hd2"/>
              </a:cxn>
              <a:cxn ang="16200000">
                <a:pos x="wd2" y="hd2"/>
              </a:cxn>
            </a:cxnLst>
            <a:rect l="0" t="0" r="r" b="b"/>
            <a:pathLst>
              <a:path w="21587" h="21586" extrusionOk="0">
                <a:moveTo>
                  <a:pt x="8976" y="6834"/>
                </a:moveTo>
                <a:cubicBezTo>
                  <a:pt x="9440" y="7252"/>
                  <a:pt x="9860" y="7671"/>
                  <a:pt x="10235" y="8093"/>
                </a:cubicBezTo>
                <a:cubicBezTo>
                  <a:pt x="10551" y="8448"/>
                  <a:pt x="10836" y="8806"/>
                  <a:pt x="11403" y="9147"/>
                </a:cubicBezTo>
                <a:cubicBezTo>
                  <a:pt x="11821" y="9398"/>
                  <a:pt x="12390" y="9638"/>
                  <a:pt x="12997" y="9871"/>
                </a:cubicBezTo>
                <a:cubicBezTo>
                  <a:pt x="13641" y="10118"/>
                  <a:pt x="14331" y="10359"/>
                  <a:pt x="14614" y="10636"/>
                </a:cubicBezTo>
                <a:cubicBezTo>
                  <a:pt x="14676" y="10696"/>
                  <a:pt x="14716" y="10757"/>
                  <a:pt x="14736" y="10819"/>
                </a:cubicBezTo>
                <a:lnTo>
                  <a:pt x="14875" y="11682"/>
                </a:lnTo>
                <a:cubicBezTo>
                  <a:pt x="14886" y="11782"/>
                  <a:pt x="14877" y="11881"/>
                  <a:pt x="14848" y="11980"/>
                </a:cubicBezTo>
                <a:cubicBezTo>
                  <a:pt x="14819" y="12080"/>
                  <a:pt x="14769" y="12180"/>
                  <a:pt x="14699" y="12279"/>
                </a:cubicBezTo>
                <a:cubicBezTo>
                  <a:pt x="14677" y="12304"/>
                  <a:pt x="14686" y="12328"/>
                  <a:pt x="14721" y="12351"/>
                </a:cubicBezTo>
                <a:cubicBezTo>
                  <a:pt x="14771" y="12383"/>
                  <a:pt x="14881" y="12414"/>
                  <a:pt x="15057" y="12419"/>
                </a:cubicBezTo>
                <a:cubicBezTo>
                  <a:pt x="15233" y="12425"/>
                  <a:pt x="15396" y="12398"/>
                  <a:pt x="15414" y="12360"/>
                </a:cubicBezTo>
                <a:cubicBezTo>
                  <a:pt x="15502" y="12248"/>
                  <a:pt x="15598" y="12136"/>
                  <a:pt x="15701" y="12024"/>
                </a:cubicBezTo>
                <a:cubicBezTo>
                  <a:pt x="15795" y="11922"/>
                  <a:pt x="15896" y="11820"/>
                  <a:pt x="16002" y="11717"/>
                </a:cubicBezTo>
                <a:cubicBezTo>
                  <a:pt x="16091" y="11849"/>
                  <a:pt x="16155" y="11981"/>
                  <a:pt x="16194" y="12114"/>
                </a:cubicBezTo>
                <a:cubicBezTo>
                  <a:pt x="16232" y="12243"/>
                  <a:pt x="16247" y="12372"/>
                  <a:pt x="16238" y="12500"/>
                </a:cubicBezTo>
                <a:cubicBezTo>
                  <a:pt x="16197" y="12547"/>
                  <a:pt x="16358" y="12591"/>
                  <a:pt x="16583" y="12595"/>
                </a:cubicBezTo>
                <a:cubicBezTo>
                  <a:pt x="16758" y="12598"/>
                  <a:pt x="16917" y="12574"/>
                  <a:pt x="16962" y="12538"/>
                </a:cubicBezTo>
                <a:lnTo>
                  <a:pt x="17380" y="11749"/>
                </a:lnTo>
                <a:lnTo>
                  <a:pt x="18251" y="12563"/>
                </a:lnTo>
                <a:cubicBezTo>
                  <a:pt x="18276" y="12587"/>
                  <a:pt x="18338" y="12608"/>
                  <a:pt x="18421" y="12623"/>
                </a:cubicBezTo>
                <a:cubicBezTo>
                  <a:pt x="18495" y="12636"/>
                  <a:pt x="18589" y="12646"/>
                  <a:pt x="18690" y="12642"/>
                </a:cubicBezTo>
                <a:cubicBezTo>
                  <a:pt x="18772" y="12640"/>
                  <a:pt x="18838" y="12630"/>
                  <a:pt x="18888" y="12618"/>
                </a:cubicBezTo>
                <a:cubicBezTo>
                  <a:pt x="18973" y="12597"/>
                  <a:pt x="19018" y="12569"/>
                  <a:pt x="19002" y="12540"/>
                </a:cubicBezTo>
                <a:lnTo>
                  <a:pt x="18595" y="11698"/>
                </a:lnTo>
                <a:lnTo>
                  <a:pt x="19910" y="12353"/>
                </a:lnTo>
                <a:cubicBezTo>
                  <a:pt x="19965" y="12383"/>
                  <a:pt x="20069" y="12405"/>
                  <a:pt x="20195" y="12418"/>
                </a:cubicBezTo>
                <a:cubicBezTo>
                  <a:pt x="20321" y="12430"/>
                  <a:pt x="20473" y="12433"/>
                  <a:pt x="20599" y="12416"/>
                </a:cubicBezTo>
                <a:cubicBezTo>
                  <a:pt x="20666" y="12407"/>
                  <a:pt x="20713" y="12393"/>
                  <a:pt x="20743" y="12379"/>
                </a:cubicBezTo>
                <a:cubicBezTo>
                  <a:pt x="20793" y="12355"/>
                  <a:pt x="20800" y="12328"/>
                  <a:pt x="20763" y="12303"/>
                </a:cubicBezTo>
                <a:cubicBezTo>
                  <a:pt x="20473" y="12138"/>
                  <a:pt x="20201" y="11972"/>
                  <a:pt x="19946" y="11804"/>
                </a:cubicBezTo>
                <a:cubicBezTo>
                  <a:pt x="19689" y="11636"/>
                  <a:pt x="19450" y="11466"/>
                  <a:pt x="19229" y="11295"/>
                </a:cubicBezTo>
                <a:cubicBezTo>
                  <a:pt x="19550" y="11337"/>
                  <a:pt x="19820" y="11394"/>
                  <a:pt x="20018" y="11461"/>
                </a:cubicBezTo>
                <a:cubicBezTo>
                  <a:pt x="20317" y="11563"/>
                  <a:pt x="20484" y="11693"/>
                  <a:pt x="21016" y="11738"/>
                </a:cubicBezTo>
                <a:cubicBezTo>
                  <a:pt x="21131" y="11747"/>
                  <a:pt x="21259" y="11751"/>
                  <a:pt x="21371" y="11740"/>
                </a:cubicBezTo>
                <a:cubicBezTo>
                  <a:pt x="21462" y="11731"/>
                  <a:pt x="21521" y="11715"/>
                  <a:pt x="21555" y="11696"/>
                </a:cubicBezTo>
                <a:cubicBezTo>
                  <a:pt x="21600" y="11672"/>
                  <a:pt x="21599" y="11643"/>
                  <a:pt x="21540" y="11618"/>
                </a:cubicBezTo>
                <a:cubicBezTo>
                  <a:pt x="21266" y="11494"/>
                  <a:pt x="21025" y="11367"/>
                  <a:pt x="20818" y="11238"/>
                </a:cubicBezTo>
                <a:cubicBezTo>
                  <a:pt x="20621" y="11115"/>
                  <a:pt x="20453" y="10989"/>
                  <a:pt x="20143" y="10877"/>
                </a:cubicBezTo>
                <a:cubicBezTo>
                  <a:pt x="19979" y="10818"/>
                  <a:pt x="19779" y="10763"/>
                  <a:pt x="19536" y="10717"/>
                </a:cubicBezTo>
                <a:cubicBezTo>
                  <a:pt x="19357" y="10683"/>
                  <a:pt x="19158" y="10655"/>
                  <a:pt x="18977" y="10622"/>
                </a:cubicBezTo>
                <a:cubicBezTo>
                  <a:pt x="18052" y="10452"/>
                  <a:pt x="17704" y="10192"/>
                  <a:pt x="17459" y="9939"/>
                </a:cubicBezTo>
                <a:cubicBezTo>
                  <a:pt x="16943" y="9405"/>
                  <a:pt x="16748" y="8856"/>
                  <a:pt x="15999" y="8334"/>
                </a:cubicBezTo>
                <a:cubicBezTo>
                  <a:pt x="15748" y="8160"/>
                  <a:pt x="15436" y="7989"/>
                  <a:pt x="15152" y="7817"/>
                </a:cubicBezTo>
                <a:cubicBezTo>
                  <a:pt x="14877" y="7650"/>
                  <a:pt x="14627" y="7482"/>
                  <a:pt x="14402" y="7312"/>
                </a:cubicBezTo>
                <a:cubicBezTo>
                  <a:pt x="13908" y="6950"/>
                  <a:pt x="13648" y="6575"/>
                  <a:pt x="13628" y="6198"/>
                </a:cubicBezTo>
                <a:cubicBezTo>
                  <a:pt x="13610" y="5839"/>
                  <a:pt x="13791" y="5470"/>
                  <a:pt x="13807" y="5113"/>
                </a:cubicBezTo>
                <a:cubicBezTo>
                  <a:pt x="13822" y="4777"/>
                  <a:pt x="13682" y="4448"/>
                  <a:pt x="12888" y="4152"/>
                </a:cubicBezTo>
                <a:cubicBezTo>
                  <a:pt x="12289" y="3928"/>
                  <a:pt x="11413" y="3760"/>
                  <a:pt x="10312" y="3661"/>
                </a:cubicBezTo>
                <a:cubicBezTo>
                  <a:pt x="9304" y="3571"/>
                  <a:pt x="8152" y="3546"/>
                  <a:pt x="7057" y="3503"/>
                </a:cubicBezTo>
                <a:cubicBezTo>
                  <a:pt x="6425" y="3478"/>
                  <a:pt x="5800" y="3446"/>
                  <a:pt x="5185" y="3406"/>
                </a:cubicBezTo>
                <a:cubicBezTo>
                  <a:pt x="4788" y="3373"/>
                  <a:pt x="4438" y="3319"/>
                  <a:pt x="4169" y="3248"/>
                </a:cubicBezTo>
                <a:cubicBezTo>
                  <a:pt x="3892" y="3176"/>
                  <a:pt x="3714" y="3090"/>
                  <a:pt x="3598" y="3002"/>
                </a:cubicBezTo>
                <a:cubicBezTo>
                  <a:pt x="3375" y="2832"/>
                  <a:pt x="3379" y="2649"/>
                  <a:pt x="3699" y="2486"/>
                </a:cubicBezTo>
                <a:cubicBezTo>
                  <a:pt x="3821" y="2423"/>
                  <a:pt x="3993" y="2364"/>
                  <a:pt x="4063" y="2298"/>
                </a:cubicBezTo>
                <a:cubicBezTo>
                  <a:pt x="4164" y="2203"/>
                  <a:pt x="4109" y="2093"/>
                  <a:pt x="4524" y="2045"/>
                </a:cubicBezTo>
                <a:cubicBezTo>
                  <a:pt x="4611" y="2035"/>
                  <a:pt x="4710" y="2031"/>
                  <a:pt x="4797" y="2021"/>
                </a:cubicBezTo>
                <a:cubicBezTo>
                  <a:pt x="5221" y="1974"/>
                  <a:pt x="5184" y="1855"/>
                  <a:pt x="5247" y="1754"/>
                </a:cubicBezTo>
                <a:cubicBezTo>
                  <a:pt x="5313" y="1646"/>
                  <a:pt x="5551" y="1534"/>
                  <a:pt x="5285" y="1440"/>
                </a:cubicBezTo>
                <a:cubicBezTo>
                  <a:pt x="5202" y="1411"/>
                  <a:pt x="5076" y="1388"/>
                  <a:pt x="4927" y="1375"/>
                </a:cubicBezTo>
                <a:cubicBezTo>
                  <a:pt x="5496" y="990"/>
                  <a:pt x="4988" y="570"/>
                  <a:pt x="3615" y="291"/>
                </a:cubicBezTo>
                <a:cubicBezTo>
                  <a:pt x="2647" y="94"/>
                  <a:pt x="1341" y="-11"/>
                  <a:pt x="0" y="1"/>
                </a:cubicBezTo>
                <a:lnTo>
                  <a:pt x="26" y="12314"/>
                </a:lnTo>
                <a:cubicBezTo>
                  <a:pt x="387" y="12660"/>
                  <a:pt x="701" y="13009"/>
                  <a:pt x="968" y="13359"/>
                </a:cubicBezTo>
                <a:cubicBezTo>
                  <a:pt x="1209" y="13675"/>
                  <a:pt x="1411" y="13993"/>
                  <a:pt x="1497" y="14313"/>
                </a:cubicBezTo>
                <a:cubicBezTo>
                  <a:pt x="1579" y="14620"/>
                  <a:pt x="1554" y="14928"/>
                  <a:pt x="1710" y="15234"/>
                </a:cubicBezTo>
                <a:cubicBezTo>
                  <a:pt x="1851" y="15509"/>
                  <a:pt x="2138" y="15780"/>
                  <a:pt x="2565" y="16042"/>
                </a:cubicBezTo>
                <a:cubicBezTo>
                  <a:pt x="2738" y="16189"/>
                  <a:pt x="2822" y="16340"/>
                  <a:pt x="2813" y="16492"/>
                </a:cubicBezTo>
                <a:cubicBezTo>
                  <a:pt x="2805" y="16637"/>
                  <a:pt x="2712" y="16781"/>
                  <a:pt x="2538" y="16922"/>
                </a:cubicBezTo>
                <a:cubicBezTo>
                  <a:pt x="2260" y="17166"/>
                  <a:pt x="2123" y="17416"/>
                  <a:pt x="2129" y="17668"/>
                </a:cubicBezTo>
                <a:cubicBezTo>
                  <a:pt x="2140" y="18112"/>
                  <a:pt x="2600" y="18551"/>
                  <a:pt x="2645" y="18996"/>
                </a:cubicBezTo>
                <a:cubicBezTo>
                  <a:pt x="2664" y="19191"/>
                  <a:pt x="2604" y="19385"/>
                  <a:pt x="2464" y="19578"/>
                </a:cubicBezTo>
                <a:cubicBezTo>
                  <a:pt x="2322" y="19826"/>
                  <a:pt x="2136" y="20073"/>
                  <a:pt x="1907" y="20319"/>
                </a:cubicBezTo>
                <a:cubicBezTo>
                  <a:pt x="1809" y="20423"/>
                  <a:pt x="1704" y="20527"/>
                  <a:pt x="1547" y="20628"/>
                </a:cubicBezTo>
                <a:cubicBezTo>
                  <a:pt x="1431" y="20702"/>
                  <a:pt x="1287" y="20775"/>
                  <a:pt x="1196" y="20851"/>
                </a:cubicBezTo>
                <a:cubicBezTo>
                  <a:pt x="1120" y="20914"/>
                  <a:pt x="1082" y="20979"/>
                  <a:pt x="1005" y="21042"/>
                </a:cubicBezTo>
                <a:cubicBezTo>
                  <a:pt x="864" y="21157"/>
                  <a:pt x="595" y="21267"/>
                  <a:pt x="590" y="21388"/>
                </a:cubicBezTo>
                <a:cubicBezTo>
                  <a:pt x="588" y="21439"/>
                  <a:pt x="640" y="21492"/>
                  <a:pt x="804" y="21529"/>
                </a:cubicBezTo>
                <a:cubicBezTo>
                  <a:pt x="969" y="21567"/>
                  <a:pt x="1201" y="21582"/>
                  <a:pt x="1425" y="21585"/>
                </a:cubicBezTo>
                <a:cubicBezTo>
                  <a:pt x="1696" y="21589"/>
                  <a:pt x="1974" y="21576"/>
                  <a:pt x="2224" y="21543"/>
                </a:cubicBezTo>
                <a:cubicBezTo>
                  <a:pt x="2382" y="21570"/>
                  <a:pt x="2580" y="21585"/>
                  <a:pt x="2783" y="21584"/>
                </a:cubicBezTo>
                <a:cubicBezTo>
                  <a:pt x="3023" y="21583"/>
                  <a:pt x="3250" y="21561"/>
                  <a:pt x="3411" y="21523"/>
                </a:cubicBezTo>
                <a:cubicBezTo>
                  <a:pt x="3587" y="21545"/>
                  <a:pt x="3792" y="21553"/>
                  <a:pt x="3993" y="21547"/>
                </a:cubicBezTo>
                <a:cubicBezTo>
                  <a:pt x="4234" y="21539"/>
                  <a:pt x="4450" y="21511"/>
                  <a:pt x="4591" y="21469"/>
                </a:cubicBezTo>
                <a:cubicBezTo>
                  <a:pt x="4790" y="21501"/>
                  <a:pt x="5042" y="21516"/>
                  <a:pt x="5290" y="21508"/>
                </a:cubicBezTo>
                <a:cubicBezTo>
                  <a:pt x="5526" y="21501"/>
                  <a:pt x="5741" y="21476"/>
                  <a:pt x="5890" y="21436"/>
                </a:cubicBezTo>
                <a:cubicBezTo>
                  <a:pt x="6223" y="21485"/>
                  <a:pt x="6683" y="21464"/>
                  <a:pt x="6888" y="21390"/>
                </a:cubicBezTo>
                <a:cubicBezTo>
                  <a:pt x="7005" y="21348"/>
                  <a:pt x="7008" y="21296"/>
                  <a:pt x="6897" y="21254"/>
                </a:cubicBezTo>
                <a:cubicBezTo>
                  <a:pt x="6583" y="21130"/>
                  <a:pt x="6314" y="21001"/>
                  <a:pt x="6091" y="20868"/>
                </a:cubicBezTo>
                <a:cubicBezTo>
                  <a:pt x="5930" y="20772"/>
                  <a:pt x="5794" y="20675"/>
                  <a:pt x="5682" y="20577"/>
                </a:cubicBezTo>
                <a:cubicBezTo>
                  <a:pt x="5628" y="20492"/>
                  <a:pt x="5588" y="20407"/>
                  <a:pt x="5560" y="20322"/>
                </a:cubicBezTo>
                <a:cubicBezTo>
                  <a:pt x="5500" y="20137"/>
                  <a:pt x="5502" y="19951"/>
                  <a:pt x="5641" y="19768"/>
                </a:cubicBezTo>
                <a:cubicBezTo>
                  <a:pt x="5713" y="19672"/>
                  <a:pt x="5822" y="19578"/>
                  <a:pt x="5966" y="19487"/>
                </a:cubicBezTo>
                <a:cubicBezTo>
                  <a:pt x="7217" y="18826"/>
                  <a:pt x="8070" y="18135"/>
                  <a:pt x="8505" y="17429"/>
                </a:cubicBezTo>
                <a:cubicBezTo>
                  <a:pt x="8634" y="17221"/>
                  <a:pt x="8726" y="17012"/>
                  <a:pt x="8639" y="16803"/>
                </a:cubicBezTo>
                <a:cubicBezTo>
                  <a:pt x="8567" y="16627"/>
                  <a:pt x="8368" y="16454"/>
                  <a:pt x="8050" y="16290"/>
                </a:cubicBezTo>
                <a:cubicBezTo>
                  <a:pt x="7990" y="16241"/>
                  <a:pt x="7951" y="16191"/>
                  <a:pt x="7934" y="16140"/>
                </a:cubicBezTo>
                <a:cubicBezTo>
                  <a:pt x="7914" y="16079"/>
                  <a:pt x="7927" y="16017"/>
                  <a:pt x="7972" y="15957"/>
                </a:cubicBezTo>
                <a:cubicBezTo>
                  <a:pt x="8092" y="15853"/>
                  <a:pt x="8166" y="15748"/>
                  <a:pt x="8193" y="15641"/>
                </a:cubicBezTo>
                <a:cubicBezTo>
                  <a:pt x="8231" y="15497"/>
                  <a:pt x="8182" y="15352"/>
                  <a:pt x="8196" y="15208"/>
                </a:cubicBezTo>
                <a:cubicBezTo>
                  <a:pt x="8210" y="15065"/>
                  <a:pt x="8284" y="14923"/>
                  <a:pt x="8419" y="14783"/>
                </a:cubicBezTo>
                <a:cubicBezTo>
                  <a:pt x="9415" y="14098"/>
                  <a:pt x="10053" y="13392"/>
                  <a:pt x="10320" y="12678"/>
                </a:cubicBezTo>
                <a:cubicBezTo>
                  <a:pt x="10577" y="11991"/>
                  <a:pt x="10490" y="11300"/>
                  <a:pt x="10059" y="10617"/>
                </a:cubicBezTo>
                <a:cubicBezTo>
                  <a:pt x="9941" y="10420"/>
                  <a:pt x="9749" y="10225"/>
                  <a:pt x="9484" y="10035"/>
                </a:cubicBezTo>
                <a:cubicBezTo>
                  <a:pt x="9171" y="9809"/>
                  <a:pt x="8758" y="9590"/>
                  <a:pt x="8509" y="9362"/>
                </a:cubicBezTo>
                <a:cubicBezTo>
                  <a:pt x="8004" y="8899"/>
                  <a:pt x="8183" y="8420"/>
                  <a:pt x="8400" y="7947"/>
                </a:cubicBezTo>
                <a:cubicBezTo>
                  <a:pt x="8570" y="7576"/>
                  <a:pt x="8762" y="7205"/>
                  <a:pt x="8976" y="6834"/>
                </a:cubicBezTo>
                <a:close/>
              </a:path>
            </a:pathLst>
          </a:custGeom>
          <a:solidFill>
            <a:srgbClr val="E5E5E5"/>
          </a:solidFill>
          <a:ln w="12700">
            <a:miter lim="400000"/>
          </a:ln>
        </p:spPr>
        <p:txBody>
          <a:bodyPr lIns="71437" tIns="71437" rIns="71437" bIns="71437" anchor="ctr"/>
          <a:lstStyle/>
          <a:p>
            <a:pPr algn="ctr" defTabSz="821531">
              <a:defRPr sz="3200">
                <a:solidFill>
                  <a:srgbClr val="000000"/>
                </a:solidFill>
                <a:latin typeface="Helvetica Light"/>
                <a:ea typeface="Helvetica Light"/>
                <a:cs typeface="Helvetica Light"/>
                <a:sym typeface="Helvetica Light"/>
              </a:defRPr>
            </a:pPr>
            <a:endParaRPr/>
          </a:p>
        </p:txBody>
      </p:sp>
      <p:sp>
        <p:nvSpPr>
          <p:cNvPr id="6" name="Shape 820"/>
          <p:cNvSpPr/>
          <p:nvPr/>
        </p:nvSpPr>
        <p:spPr>
          <a:xfrm>
            <a:off x="8199774" y="2776747"/>
            <a:ext cx="901212" cy="1022390"/>
          </a:xfrm>
          <a:custGeom>
            <a:avLst/>
            <a:gdLst/>
            <a:ahLst/>
            <a:cxnLst>
              <a:cxn ang="0">
                <a:pos x="wd2" y="hd2"/>
              </a:cxn>
              <a:cxn ang="5400000">
                <a:pos x="wd2" y="hd2"/>
              </a:cxn>
              <a:cxn ang="10800000">
                <a:pos x="wd2" y="hd2"/>
              </a:cxn>
              <a:cxn ang="16200000">
                <a:pos x="wd2" y="hd2"/>
              </a:cxn>
            </a:cxnLst>
            <a:rect l="0" t="0" r="r" b="b"/>
            <a:pathLst>
              <a:path w="21503" h="21429" extrusionOk="0">
                <a:moveTo>
                  <a:pt x="5029" y="1041"/>
                </a:moveTo>
                <a:cubicBezTo>
                  <a:pt x="4705" y="1373"/>
                  <a:pt x="4204" y="1528"/>
                  <a:pt x="3715" y="1449"/>
                </a:cubicBezTo>
                <a:cubicBezTo>
                  <a:pt x="3385" y="1395"/>
                  <a:pt x="3082" y="1234"/>
                  <a:pt x="2745" y="1233"/>
                </a:cubicBezTo>
                <a:cubicBezTo>
                  <a:pt x="2386" y="1232"/>
                  <a:pt x="2057" y="1409"/>
                  <a:pt x="1895" y="1690"/>
                </a:cubicBezTo>
                <a:cubicBezTo>
                  <a:pt x="1665" y="1786"/>
                  <a:pt x="1460" y="1924"/>
                  <a:pt x="1295" y="2094"/>
                </a:cubicBezTo>
                <a:cubicBezTo>
                  <a:pt x="652" y="2756"/>
                  <a:pt x="671" y="3735"/>
                  <a:pt x="1339" y="4376"/>
                </a:cubicBezTo>
                <a:cubicBezTo>
                  <a:pt x="1099" y="4471"/>
                  <a:pt x="922" y="4658"/>
                  <a:pt x="859" y="4882"/>
                </a:cubicBezTo>
                <a:cubicBezTo>
                  <a:pt x="786" y="5139"/>
                  <a:pt x="871" y="5410"/>
                  <a:pt x="1082" y="5598"/>
                </a:cubicBezTo>
                <a:cubicBezTo>
                  <a:pt x="851" y="5822"/>
                  <a:pt x="733" y="6119"/>
                  <a:pt x="756" y="6421"/>
                </a:cubicBezTo>
                <a:cubicBezTo>
                  <a:pt x="772" y="6634"/>
                  <a:pt x="859" y="6838"/>
                  <a:pt x="1005" y="7008"/>
                </a:cubicBezTo>
                <a:cubicBezTo>
                  <a:pt x="817" y="7280"/>
                  <a:pt x="696" y="7584"/>
                  <a:pt x="650" y="7900"/>
                </a:cubicBezTo>
                <a:cubicBezTo>
                  <a:pt x="607" y="8199"/>
                  <a:pt x="633" y="8502"/>
                  <a:pt x="724" y="8792"/>
                </a:cubicBezTo>
                <a:cubicBezTo>
                  <a:pt x="558" y="9038"/>
                  <a:pt x="475" y="9321"/>
                  <a:pt x="487" y="9607"/>
                </a:cubicBezTo>
                <a:cubicBezTo>
                  <a:pt x="498" y="9877"/>
                  <a:pt x="592" y="10138"/>
                  <a:pt x="760" y="10364"/>
                </a:cubicBezTo>
                <a:cubicBezTo>
                  <a:pt x="372" y="10689"/>
                  <a:pt x="117" y="11117"/>
                  <a:pt x="32" y="11582"/>
                </a:cubicBezTo>
                <a:cubicBezTo>
                  <a:pt x="-48" y="12016"/>
                  <a:pt x="25" y="12461"/>
                  <a:pt x="241" y="12857"/>
                </a:cubicBezTo>
                <a:cubicBezTo>
                  <a:pt x="158" y="13495"/>
                  <a:pt x="442" y="14128"/>
                  <a:pt x="999" y="14544"/>
                </a:cubicBezTo>
                <a:cubicBezTo>
                  <a:pt x="1681" y="15054"/>
                  <a:pt x="2645" y="15157"/>
                  <a:pt x="3446" y="14804"/>
                </a:cubicBezTo>
                <a:cubicBezTo>
                  <a:pt x="3459" y="15209"/>
                  <a:pt x="3580" y="15606"/>
                  <a:pt x="3799" y="15963"/>
                </a:cubicBezTo>
                <a:cubicBezTo>
                  <a:pt x="4027" y="16335"/>
                  <a:pt x="4354" y="16654"/>
                  <a:pt x="4752" y="16890"/>
                </a:cubicBezTo>
                <a:cubicBezTo>
                  <a:pt x="5029" y="17090"/>
                  <a:pt x="5447" y="16980"/>
                  <a:pt x="5554" y="16679"/>
                </a:cubicBezTo>
                <a:cubicBezTo>
                  <a:pt x="5601" y="16546"/>
                  <a:pt x="5564" y="16401"/>
                  <a:pt x="5457" y="16298"/>
                </a:cubicBezTo>
                <a:cubicBezTo>
                  <a:pt x="4997" y="16165"/>
                  <a:pt x="4599" y="15903"/>
                  <a:pt x="4325" y="15552"/>
                </a:cubicBezTo>
                <a:cubicBezTo>
                  <a:pt x="4102" y="15267"/>
                  <a:pt x="3971" y="14936"/>
                  <a:pt x="3944" y="14591"/>
                </a:cubicBezTo>
                <a:cubicBezTo>
                  <a:pt x="4364" y="14599"/>
                  <a:pt x="4766" y="14439"/>
                  <a:pt x="5036" y="14156"/>
                </a:cubicBezTo>
                <a:cubicBezTo>
                  <a:pt x="5269" y="13910"/>
                  <a:pt x="5383" y="13594"/>
                  <a:pt x="5350" y="13275"/>
                </a:cubicBezTo>
                <a:cubicBezTo>
                  <a:pt x="6312" y="12694"/>
                  <a:pt x="7511" y="12505"/>
                  <a:pt x="8643" y="12755"/>
                </a:cubicBezTo>
                <a:cubicBezTo>
                  <a:pt x="9548" y="12955"/>
                  <a:pt x="10346" y="13427"/>
                  <a:pt x="10899" y="14088"/>
                </a:cubicBezTo>
                <a:cubicBezTo>
                  <a:pt x="10427" y="14368"/>
                  <a:pt x="9978" y="14669"/>
                  <a:pt x="9552" y="14988"/>
                </a:cubicBezTo>
                <a:cubicBezTo>
                  <a:pt x="9179" y="15268"/>
                  <a:pt x="8814" y="15568"/>
                  <a:pt x="8555" y="15945"/>
                </a:cubicBezTo>
                <a:cubicBezTo>
                  <a:pt x="7906" y="16890"/>
                  <a:pt x="8037" y="18098"/>
                  <a:pt x="8879" y="18919"/>
                </a:cubicBezTo>
                <a:cubicBezTo>
                  <a:pt x="8851" y="19106"/>
                  <a:pt x="8879" y="19297"/>
                  <a:pt x="8960" y="19472"/>
                </a:cubicBezTo>
                <a:cubicBezTo>
                  <a:pt x="9067" y="19706"/>
                  <a:pt x="9261" y="19901"/>
                  <a:pt x="9511" y="20025"/>
                </a:cubicBezTo>
                <a:lnTo>
                  <a:pt x="9690" y="20902"/>
                </a:lnTo>
                <a:cubicBezTo>
                  <a:pt x="9794" y="21140"/>
                  <a:pt x="10026" y="21317"/>
                  <a:pt x="10309" y="21374"/>
                </a:cubicBezTo>
                <a:cubicBezTo>
                  <a:pt x="10585" y="21429"/>
                  <a:pt x="10875" y="21363"/>
                  <a:pt x="11086" y="21197"/>
                </a:cubicBezTo>
                <a:cubicBezTo>
                  <a:pt x="11252" y="21369"/>
                  <a:pt x="11505" y="21454"/>
                  <a:pt x="11759" y="21423"/>
                </a:cubicBezTo>
                <a:cubicBezTo>
                  <a:pt x="11984" y="21396"/>
                  <a:pt x="12182" y="21280"/>
                  <a:pt x="12297" y="21108"/>
                </a:cubicBezTo>
                <a:cubicBezTo>
                  <a:pt x="12487" y="20399"/>
                  <a:pt x="12692" y="19694"/>
                  <a:pt x="12912" y="18992"/>
                </a:cubicBezTo>
                <a:cubicBezTo>
                  <a:pt x="13096" y="18405"/>
                  <a:pt x="13290" y="17820"/>
                  <a:pt x="13495" y="17238"/>
                </a:cubicBezTo>
                <a:lnTo>
                  <a:pt x="13956" y="17443"/>
                </a:lnTo>
                <a:cubicBezTo>
                  <a:pt x="13772" y="17813"/>
                  <a:pt x="13927" y="18247"/>
                  <a:pt x="14317" y="18459"/>
                </a:cubicBezTo>
                <a:cubicBezTo>
                  <a:pt x="14699" y="18667"/>
                  <a:pt x="15155" y="18605"/>
                  <a:pt x="15571" y="18547"/>
                </a:cubicBezTo>
                <a:cubicBezTo>
                  <a:pt x="15908" y="18500"/>
                  <a:pt x="16248" y="18452"/>
                  <a:pt x="16597" y="18404"/>
                </a:cubicBezTo>
                <a:cubicBezTo>
                  <a:pt x="16884" y="18526"/>
                  <a:pt x="17204" y="18572"/>
                  <a:pt x="17521" y="18538"/>
                </a:cubicBezTo>
                <a:cubicBezTo>
                  <a:pt x="17896" y="18498"/>
                  <a:pt x="18245" y="18346"/>
                  <a:pt x="18509" y="18108"/>
                </a:cubicBezTo>
                <a:cubicBezTo>
                  <a:pt x="18632" y="18173"/>
                  <a:pt x="18774" y="18206"/>
                  <a:pt x="18917" y="18204"/>
                </a:cubicBezTo>
                <a:cubicBezTo>
                  <a:pt x="19730" y="18189"/>
                  <a:pt x="20026" y="17356"/>
                  <a:pt x="20166" y="16583"/>
                </a:cubicBezTo>
                <a:cubicBezTo>
                  <a:pt x="20341" y="15618"/>
                  <a:pt x="20649" y="14675"/>
                  <a:pt x="21083" y="13776"/>
                </a:cubicBezTo>
                <a:cubicBezTo>
                  <a:pt x="21171" y="13555"/>
                  <a:pt x="21207" y="13320"/>
                  <a:pt x="21188" y="13086"/>
                </a:cubicBezTo>
                <a:cubicBezTo>
                  <a:pt x="21169" y="12844"/>
                  <a:pt x="21090" y="12608"/>
                  <a:pt x="20959" y="12394"/>
                </a:cubicBezTo>
                <a:cubicBezTo>
                  <a:pt x="21157" y="12214"/>
                  <a:pt x="21260" y="11969"/>
                  <a:pt x="21243" y="11718"/>
                </a:cubicBezTo>
                <a:cubicBezTo>
                  <a:pt x="21228" y="11501"/>
                  <a:pt x="21123" y="11296"/>
                  <a:pt x="20948" y="11141"/>
                </a:cubicBezTo>
                <a:cubicBezTo>
                  <a:pt x="21206" y="10858"/>
                  <a:pt x="21349" y="10506"/>
                  <a:pt x="21352" y="10143"/>
                </a:cubicBezTo>
                <a:cubicBezTo>
                  <a:pt x="21355" y="9782"/>
                  <a:pt x="21221" y="9430"/>
                  <a:pt x="20970" y="9144"/>
                </a:cubicBezTo>
                <a:cubicBezTo>
                  <a:pt x="21225" y="8872"/>
                  <a:pt x="21376" y="8537"/>
                  <a:pt x="21402" y="8185"/>
                </a:cubicBezTo>
                <a:cubicBezTo>
                  <a:pt x="21425" y="7889"/>
                  <a:pt x="21357" y="7592"/>
                  <a:pt x="21207" y="7326"/>
                </a:cubicBezTo>
                <a:cubicBezTo>
                  <a:pt x="21447" y="7125"/>
                  <a:pt x="21552" y="6828"/>
                  <a:pt x="21483" y="6543"/>
                </a:cubicBezTo>
                <a:cubicBezTo>
                  <a:pt x="21426" y="6311"/>
                  <a:pt x="21259" y="6111"/>
                  <a:pt x="21024" y="5995"/>
                </a:cubicBezTo>
                <a:cubicBezTo>
                  <a:pt x="21161" y="5815"/>
                  <a:pt x="21221" y="5598"/>
                  <a:pt x="21193" y="5383"/>
                </a:cubicBezTo>
                <a:cubicBezTo>
                  <a:pt x="21168" y="5191"/>
                  <a:pt x="21073" y="5010"/>
                  <a:pt x="20922" y="4868"/>
                </a:cubicBezTo>
                <a:cubicBezTo>
                  <a:pt x="21177" y="4505"/>
                  <a:pt x="21280" y="4075"/>
                  <a:pt x="21215" y="3652"/>
                </a:cubicBezTo>
                <a:cubicBezTo>
                  <a:pt x="21165" y="3329"/>
                  <a:pt x="21017" y="3022"/>
                  <a:pt x="20787" y="2766"/>
                </a:cubicBezTo>
                <a:cubicBezTo>
                  <a:pt x="21251" y="1982"/>
                  <a:pt x="21037" y="1020"/>
                  <a:pt x="20271" y="447"/>
                </a:cubicBezTo>
                <a:cubicBezTo>
                  <a:pt x="19579" y="-70"/>
                  <a:pt x="18590" y="-146"/>
                  <a:pt x="17806" y="259"/>
                </a:cubicBezTo>
                <a:cubicBezTo>
                  <a:pt x="17540" y="158"/>
                  <a:pt x="17236" y="163"/>
                  <a:pt x="16974" y="272"/>
                </a:cubicBezTo>
                <a:cubicBezTo>
                  <a:pt x="16724" y="376"/>
                  <a:pt x="16534" y="565"/>
                  <a:pt x="16448" y="795"/>
                </a:cubicBezTo>
                <a:cubicBezTo>
                  <a:pt x="15952" y="689"/>
                  <a:pt x="15431" y="829"/>
                  <a:pt x="15087" y="1160"/>
                </a:cubicBezTo>
                <a:cubicBezTo>
                  <a:pt x="14866" y="1373"/>
                  <a:pt x="14739" y="1649"/>
                  <a:pt x="14732" y="1938"/>
                </a:cubicBezTo>
                <a:cubicBezTo>
                  <a:pt x="14472" y="1860"/>
                  <a:pt x="14186" y="1882"/>
                  <a:pt x="13946" y="1998"/>
                </a:cubicBezTo>
                <a:cubicBezTo>
                  <a:pt x="13712" y="2111"/>
                  <a:pt x="13541" y="2304"/>
                  <a:pt x="13473" y="2531"/>
                </a:cubicBezTo>
                <a:cubicBezTo>
                  <a:pt x="13123" y="2428"/>
                  <a:pt x="12746" y="2416"/>
                  <a:pt x="12389" y="2498"/>
                </a:cubicBezTo>
                <a:cubicBezTo>
                  <a:pt x="12103" y="2563"/>
                  <a:pt x="11839" y="2685"/>
                  <a:pt x="11617" y="2855"/>
                </a:cubicBezTo>
                <a:cubicBezTo>
                  <a:pt x="11322" y="2719"/>
                  <a:pt x="10983" y="2676"/>
                  <a:pt x="10657" y="2734"/>
                </a:cubicBezTo>
                <a:cubicBezTo>
                  <a:pt x="10386" y="2781"/>
                  <a:pt x="10137" y="2896"/>
                  <a:pt x="9939" y="3064"/>
                </a:cubicBezTo>
                <a:cubicBezTo>
                  <a:pt x="9716" y="2911"/>
                  <a:pt x="9440" y="2832"/>
                  <a:pt x="9157" y="2841"/>
                </a:cubicBezTo>
                <a:cubicBezTo>
                  <a:pt x="8886" y="2849"/>
                  <a:pt x="8627" y="2938"/>
                  <a:pt x="8421" y="3093"/>
                </a:cubicBezTo>
                <a:cubicBezTo>
                  <a:pt x="8301" y="2731"/>
                  <a:pt x="8012" y="2432"/>
                  <a:pt x="7625" y="2270"/>
                </a:cubicBezTo>
                <a:cubicBezTo>
                  <a:pt x="7300" y="2134"/>
                  <a:pt x="6930" y="2107"/>
                  <a:pt x="6584" y="2192"/>
                </a:cubicBezTo>
                <a:cubicBezTo>
                  <a:pt x="6494" y="1922"/>
                  <a:pt x="6325" y="1677"/>
                  <a:pt x="6094" y="1482"/>
                </a:cubicBezTo>
                <a:cubicBezTo>
                  <a:pt x="5803" y="1237"/>
                  <a:pt x="5429" y="1082"/>
                  <a:pt x="5029" y="1041"/>
                </a:cubicBezTo>
                <a:close/>
              </a:path>
            </a:pathLst>
          </a:custGeom>
          <a:solidFill>
            <a:srgbClr val="FFFFFF"/>
          </a:solidFill>
          <a:ln w="12700">
            <a:miter lim="400000"/>
          </a:ln>
        </p:spPr>
        <p:txBody>
          <a:bodyPr lIns="71437" tIns="71437" rIns="71437" bIns="71437" anchor="ctr"/>
          <a:lstStyle/>
          <a:p>
            <a:pPr algn="ctr" defTabSz="821531">
              <a:defRPr sz="3200">
                <a:solidFill>
                  <a:srgbClr val="000000"/>
                </a:solidFill>
                <a:latin typeface="Helvetica Light"/>
                <a:ea typeface="Helvetica Light"/>
                <a:cs typeface="Helvetica Light"/>
                <a:sym typeface="Helvetica Light"/>
              </a:defRPr>
            </a:pPr>
            <a:endParaRPr/>
          </a:p>
        </p:txBody>
      </p:sp>
      <p:sp>
        <p:nvSpPr>
          <p:cNvPr id="7" name="Shape 821"/>
          <p:cNvSpPr/>
          <p:nvPr/>
        </p:nvSpPr>
        <p:spPr>
          <a:xfrm>
            <a:off x="8345041" y="2967969"/>
            <a:ext cx="260878" cy="371312"/>
          </a:xfrm>
          <a:custGeom>
            <a:avLst/>
            <a:gdLst/>
            <a:ahLst/>
            <a:cxnLst>
              <a:cxn ang="0">
                <a:pos x="wd2" y="hd2"/>
              </a:cxn>
              <a:cxn ang="5400000">
                <a:pos x="wd2" y="hd2"/>
              </a:cxn>
              <a:cxn ang="10800000">
                <a:pos x="wd2" y="hd2"/>
              </a:cxn>
              <a:cxn ang="16200000">
                <a:pos x="wd2" y="hd2"/>
              </a:cxn>
            </a:cxnLst>
            <a:rect l="0" t="0" r="r" b="b"/>
            <a:pathLst>
              <a:path w="21600" h="21600" extrusionOk="0">
                <a:moveTo>
                  <a:pt x="1702" y="0"/>
                </a:moveTo>
                <a:cubicBezTo>
                  <a:pt x="2021" y="655"/>
                  <a:pt x="2593" y="1234"/>
                  <a:pt x="3354" y="1674"/>
                </a:cubicBezTo>
                <a:cubicBezTo>
                  <a:pt x="3908" y="1994"/>
                  <a:pt x="4550" y="2232"/>
                  <a:pt x="5240" y="2372"/>
                </a:cubicBezTo>
                <a:cubicBezTo>
                  <a:pt x="3923" y="3443"/>
                  <a:pt x="3183" y="4804"/>
                  <a:pt x="3150" y="6219"/>
                </a:cubicBezTo>
                <a:cubicBezTo>
                  <a:pt x="3112" y="7809"/>
                  <a:pt x="3966" y="9346"/>
                  <a:pt x="5526" y="10499"/>
                </a:cubicBezTo>
                <a:cubicBezTo>
                  <a:pt x="3550" y="12267"/>
                  <a:pt x="3674" y="14789"/>
                  <a:pt x="5824" y="16455"/>
                </a:cubicBezTo>
                <a:cubicBezTo>
                  <a:pt x="7917" y="18077"/>
                  <a:pt x="11024" y="18430"/>
                  <a:pt x="13902" y="18422"/>
                </a:cubicBezTo>
                <a:cubicBezTo>
                  <a:pt x="16448" y="18416"/>
                  <a:pt x="19029" y="18138"/>
                  <a:pt x="21600" y="17543"/>
                </a:cubicBezTo>
                <a:lnTo>
                  <a:pt x="20007" y="20859"/>
                </a:lnTo>
                <a:cubicBezTo>
                  <a:pt x="17582" y="20107"/>
                  <a:pt x="14911" y="19837"/>
                  <a:pt x="12283" y="20076"/>
                </a:cubicBezTo>
                <a:cubicBezTo>
                  <a:pt x="10165" y="20269"/>
                  <a:pt x="8134" y="20790"/>
                  <a:pt x="6337" y="21600"/>
                </a:cubicBezTo>
                <a:cubicBezTo>
                  <a:pt x="6300" y="21086"/>
                  <a:pt x="5982" y="20602"/>
                  <a:pt x="5450" y="20249"/>
                </a:cubicBezTo>
                <a:cubicBezTo>
                  <a:pt x="4959" y="19924"/>
                  <a:pt x="4319" y="19732"/>
                  <a:pt x="3645" y="19709"/>
                </a:cubicBezTo>
                <a:cubicBezTo>
                  <a:pt x="4000" y="19135"/>
                  <a:pt x="4135" y="18506"/>
                  <a:pt x="4039" y="17884"/>
                </a:cubicBezTo>
                <a:cubicBezTo>
                  <a:pt x="3935" y="17219"/>
                  <a:pt x="3571" y="16588"/>
                  <a:pt x="2985" y="16060"/>
                </a:cubicBezTo>
                <a:cubicBezTo>
                  <a:pt x="3361" y="15331"/>
                  <a:pt x="3428" y="14542"/>
                  <a:pt x="3180" y="13787"/>
                </a:cubicBezTo>
                <a:cubicBezTo>
                  <a:pt x="2916" y="12984"/>
                  <a:pt x="2308" y="12256"/>
                  <a:pt x="1436" y="11704"/>
                </a:cubicBezTo>
                <a:cubicBezTo>
                  <a:pt x="2046" y="10655"/>
                  <a:pt x="2224" y="9506"/>
                  <a:pt x="1952" y="8390"/>
                </a:cubicBezTo>
                <a:cubicBezTo>
                  <a:pt x="1689" y="7310"/>
                  <a:pt x="1014" y="6302"/>
                  <a:pt x="0" y="5470"/>
                </a:cubicBezTo>
                <a:cubicBezTo>
                  <a:pt x="1095" y="4738"/>
                  <a:pt x="1829" y="3780"/>
                  <a:pt x="2097" y="2735"/>
                </a:cubicBezTo>
                <a:cubicBezTo>
                  <a:pt x="2333" y="1815"/>
                  <a:pt x="2196" y="868"/>
                  <a:pt x="1702" y="0"/>
                </a:cubicBezTo>
                <a:close/>
              </a:path>
            </a:pathLst>
          </a:custGeom>
          <a:solidFill>
            <a:srgbClr val="E5E5E5"/>
          </a:solidFill>
          <a:ln w="12700">
            <a:miter lim="400000"/>
          </a:ln>
        </p:spPr>
        <p:txBody>
          <a:bodyPr lIns="71437" tIns="71437" rIns="71437" bIns="71437" anchor="ctr"/>
          <a:lstStyle/>
          <a:p>
            <a:pPr algn="ctr" defTabSz="821531">
              <a:defRPr sz="3200">
                <a:solidFill>
                  <a:srgbClr val="000000"/>
                </a:solidFill>
                <a:latin typeface="Helvetica Light"/>
                <a:ea typeface="Helvetica Light"/>
                <a:cs typeface="Helvetica Light"/>
                <a:sym typeface="Helvetica Light"/>
              </a:defRPr>
            </a:pPr>
            <a:endParaRPr/>
          </a:p>
        </p:txBody>
      </p:sp>
      <p:sp>
        <p:nvSpPr>
          <p:cNvPr id="8" name="Shape 822"/>
          <p:cNvSpPr/>
          <p:nvPr/>
        </p:nvSpPr>
        <p:spPr>
          <a:xfrm>
            <a:off x="8440936" y="3035516"/>
            <a:ext cx="73792" cy="51566"/>
          </a:xfrm>
          <a:custGeom>
            <a:avLst/>
            <a:gdLst/>
            <a:ahLst/>
            <a:cxnLst>
              <a:cxn ang="0">
                <a:pos x="wd2" y="hd2"/>
              </a:cxn>
              <a:cxn ang="5400000">
                <a:pos x="wd2" y="hd2"/>
              </a:cxn>
              <a:cxn ang="10800000">
                <a:pos x="wd2" y="hd2"/>
              </a:cxn>
              <a:cxn ang="16200000">
                <a:pos x="wd2" y="hd2"/>
              </a:cxn>
            </a:cxnLst>
            <a:rect l="0" t="0" r="r" b="b"/>
            <a:pathLst>
              <a:path w="21531" h="21600" extrusionOk="0">
                <a:moveTo>
                  <a:pt x="7" y="3709"/>
                </a:moveTo>
                <a:cubicBezTo>
                  <a:pt x="2379" y="5167"/>
                  <a:pt x="5060" y="5194"/>
                  <a:pt x="7447" y="3783"/>
                </a:cubicBezTo>
                <a:cubicBezTo>
                  <a:pt x="8846" y="2956"/>
                  <a:pt x="10086" y="1659"/>
                  <a:pt x="11063" y="0"/>
                </a:cubicBezTo>
                <a:cubicBezTo>
                  <a:pt x="11773" y="2819"/>
                  <a:pt x="12867" y="5406"/>
                  <a:pt x="14282" y="7610"/>
                </a:cubicBezTo>
                <a:cubicBezTo>
                  <a:pt x="16243" y="10664"/>
                  <a:pt x="18750" y="12886"/>
                  <a:pt x="21531" y="14033"/>
                </a:cubicBezTo>
                <a:cubicBezTo>
                  <a:pt x="18628" y="12623"/>
                  <a:pt x="15438" y="13139"/>
                  <a:pt x="12826" y="15443"/>
                </a:cubicBezTo>
                <a:cubicBezTo>
                  <a:pt x="11155" y="16917"/>
                  <a:pt x="9818" y="19056"/>
                  <a:pt x="8978" y="21600"/>
                </a:cubicBezTo>
                <a:cubicBezTo>
                  <a:pt x="5880" y="20254"/>
                  <a:pt x="3259" y="17257"/>
                  <a:pt x="1652" y="13223"/>
                </a:cubicBezTo>
                <a:cubicBezTo>
                  <a:pt x="501" y="10332"/>
                  <a:pt x="-69" y="7038"/>
                  <a:pt x="7" y="3709"/>
                </a:cubicBezTo>
                <a:close/>
              </a:path>
            </a:pathLst>
          </a:custGeom>
          <a:solidFill>
            <a:srgbClr val="E5E5E5"/>
          </a:solidFill>
          <a:ln w="12700">
            <a:miter lim="400000"/>
          </a:ln>
        </p:spPr>
        <p:txBody>
          <a:bodyPr lIns="71437" tIns="71437" rIns="71437" bIns="71437" anchor="ctr"/>
          <a:lstStyle/>
          <a:p>
            <a:pPr algn="ctr" defTabSz="821531">
              <a:defRPr sz="3200">
                <a:solidFill>
                  <a:srgbClr val="000000"/>
                </a:solidFill>
                <a:latin typeface="Helvetica Light"/>
                <a:ea typeface="Helvetica Light"/>
                <a:cs typeface="Helvetica Light"/>
                <a:sym typeface="Helvetica Light"/>
              </a:defRPr>
            </a:pPr>
            <a:endParaRPr/>
          </a:p>
        </p:txBody>
      </p:sp>
      <p:sp>
        <p:nvSpPr>
          <p:cNvPr id="9" name="Shape 823"/>
          <p:cNvSpPr/>
          <p:nvPr/>
        </p:nvSpPr>
        <p:spPr>
          <a:xfrm>
            <a:off x="8827075" y="2936878"/>
            <a:ext cx="123906" cy="272114"/>
          </a:xfrm>
          <a:custGeom>
            <a:avLst/>
            <a:gdLst/>
            <a:ahLst/>
            <a:cxnLst>
              <a:cxn ang="0">
                <a:pos x="wd2" y="hd2"/>
              </a:cxn>
              <a:cxn ang="5400000">
                <a:pos x="wd2" y="hd2"/>
              </a:cxn>
              <a:cxn ang="10800000">
                <a:pos x="wd2" y="hd2"/>
              </a:cxn>
              <a:cxn ang="16200000">
                <a:pos x="wd2" y="hd2"/>
              </a:cxn>
            </a:cxnLst>
            <a:rect l="0" t="0" r="r" b="b"/>
            <a:pathLst>
              <a:path w="21600" h="21600" extrusionOk="0">
                <a:moveTo>
                  <a:pt x="0" y="6336"/>
                </a:moveTo>
                <a:lnTo>
                  <a:pt x="9320" y="4364"/>
                </a:lnTo>
                <a:lnTo>
                  <a:pt x="12344" y="2125"/>
                </a:lnTo>
                <a:cubicBezTo>
                  <a:pt x="13570" y="2193"/>
                  <a:pt x="14814" y="2121"/>
                  <a:pt x="15963" y="1915"/>
                </a:cubicBezTo>
                <a:cubicBezTo>
                  <a:pt x="17893" y="1569"/>
                  <a:pt x="19426" y="876"/>
                  <a:pt x="20201" y="0"/>
                </a:cubicBezTo>
                <a:cubicBezTo>
                  <a:pt x="18540" y="1555"/>
                  <a:pt x="17826" y="3285"/>
                  <a:pt x="18133" y="5009"/>
                </a:cubicBezTo>
                <a:cubicBezTo>
                  <a:pt x="18423" y="6638"/>
                  <a:pt x="19616" y="8207"/>
                  <a:pt x="21600" y="9569"/>
                </a:cubicBezTo>
                <a:cubicBezTo>
                  <a:pt x="20365" y="10020"/>
                  <a:pt x="19509" y="10652"/>
                  <a:pt x="19177" y="11357"/>
                </a:cubicBezTo>
                <a:cubicBezTo>
                  <a:pt x="18895" y="11954"/>
                  <a:pt x="19004" y="12576"/>
                  <a:pt x="19491" y="13145"/>
                </a:cubicBezTo>
                <a:cubicBezTo>
                  <a:pt x="18586" y="14551"/>
                  <a:pt x="18225" y="16018"/>
                  <a:pt x="18425" y="17481"/>
                </a:cubicBezTo>
                <a:cubicBezTo>
                  <a:pt x="18619" y="18898"/>
                  <a:pt x="19338" y="20291"/>
                  <a:pt x="20550" y="21600"/>
                </a:cubicBezTo>
                <a:cubicBezTo>
                  <a:pt x="19634" y="20197"/>
                  <a:pt x="18066" y="18901"/>
                  <a:pt x="15952" y="17799"/>
                </a:cubicBezTo>
                <a:cubicBezTo>
                  <a:pt x="14192" y="16880"/>
                  <a:pt x="12084" y="16113"/>
                  <a:pt x="9729" y="15534"/>
                </a:cubicBezTo>
                <a:cubicBezTo>
                  <a:pt x="10550" y="14115"/>
                  <a:pt x="11540" y="12746"/>
                  <a:pt x="12678" y="11420"/>
                </a:cubicBezTo>
                <a:cubicBezTo>
                  <a:pt x="13528" y="10430"/>
                  <a:pt x="14500" y="9369"/>
                  <a:pt x="13774" y="8319"/>
                </a:cubicBezTo>
                <a:cubicBezTo>
                  <a:pt x="13210" y="7505"/>
                  <a:pt x="11863" y="6934"/>
                  <a:pt x="10372" y="6541"/>
                </a:cubicBezTo>
                <a:cubicBezTo>
                  <a:pt x="7297" y="5729"/>
                  <a:pt x="3466" y="5594"/>
                  <a:pt x="0" y="6336"/>
                </a:cubicBezTo>
                <a:close/>
              </a:path>
            </a:pathLst>
          </a:custGeom>
          <a:solidFill>
            <a:srgbClr val="E5E5E5"/>
          </a:solidFill>
          <a:ln w="12700">
            <a:miter lim="400000"/>
          </a:ln>
        </p:spPr>
        <p:txBody>
          <a:bodyPr lIns="71437" tIns="71437" rIns="71437" bIns="71437" anchor="ctr"/>
          <a:lstStyle/>
          <a:p>
            <a:pPr algn="ctr" defTabSz="821531">
              <a:defRPr sz="3200">
                <a:solidFill>
                  <a:srgbClr val="000000"/>
                </a:solidFill>
                <a:latin typeface="Helvetica Light"/>
                <a:ea typeface="Helvetica Light"/>
                <a:cs typeface="Helvetica Light"/>
                <a:sym typeface="Helvetica Light"/>
              </a:defRPr>
            </a:pPr>
            <a:endParaRPr/>
          </a:p>
        </p:txBody>
      </p:sp>
      <p:sp>
        <p:nvSpPr>
          <p:cNvPr id="10" name="Shape 824"/>
          <p:cNvSpPr/>
          <p:nvPr/>
        </p:nvSpPr>
        <p:spPr>
          <a:xfrm>
            <a:off x="8694222" y="3349090"/>
            <a:ext cx="174591" cy="66638"/>
          </a:xfrm>
          <a:custGeom>
            <a:avLst/>
            <a:gdLst/>
            <a:ahLst/>
            <a:cxnLst>
              <a:cxn ang="0">
                <a:pos x="wd2" y="hd2"/>
              </a:cxn>
              <a:cxn ang="5400000">
                <a:pos x="wd2" y="hd2"/>
              </a:cxn>
              <a:cxn ang="10800000">
                <a:pos x="wd2" y="hd2"/>
              </a:cxn>
              <a:cxn ang="16200000">
                <a:pos x="wd2" y="hd2"/>
              </a:cxn>
            </a:cxnLst>
            <a:rect l="0" t="0" r="r" b="b"/>
            <a:pathLst>
              <a:path w="21600" h="21600" extrusionOk="0">
                <a:moveTo>
                  <a:pt x="2913" y="0"/>
                </a:moveTo>
                <a:cubicBezTo>
                  <a:pt x="3045" y="1780"/>
                  <a:pt x="2876" y="3622"/>
                  <a:pt x="2449" y="5049"/>
                </a:cubicBezTo>
                <a:cubicBezTo>
                  <a:pt x="1869" y="6986"/>
                  <a:pt x="917" y="7878"/>
                  <a:pt x="0" y="7344"/>
                </a:cubicBezTo>
                <a:cubicBezTo>
                  <a:pt x="2818" y="8400"/>
                  <a:pt x="5633" y="9177"/>
                  <a:pt x="8442" y="9684"/>
                </a:cubicBezTo>
                <a:cubicBezTo>
                  <a:pt x="11268" y="10194"/>
                  <a:pt x="14162" y="10439"/>
                  <a:pt x="16845" y="13151"/>
                </a:cubicBezTo>
                <a:cubicBezTo>
                  <a:pt x="18655" y="14981"/>
                  <a:pt x="20281" y="17872"/>
                  <a:pt x="21600" y="21600"/>
                </a:cubicBezTo>
                <a:cubicBezTo>
                  <a:pt x="21400" y="17041"/>
                  <a:pt x="20456" y="12931"/>
                  <a:pt x="19010" y="10341"/>
                </a:cubicBezTo>
                <a:cubicBezTo>
                  <a:pt x="16568" y="5966"/>
                  <a:pt x="13488" y="6844"/>
                  <a:pt x="10657" y="6168"/>
                </a:cubicBezTo>
                <a:cubicBezTo>
                  <a:pt x="7962" y="5524"/>
                  <a:pt x="5326" y="3451"/>
                  <a:pt x="2913" y="0"/>
                </a:cubicBezTo>
                <a:close/>
              </a:path>
            </a:pathLst>
          </a:custGeom>
          <a:solidFill>
            <a:srgbClr val="E5E5E5"/>
          </a:solidFill>
          <a:ln w="12700">
            <a:miter lim="400000"/>
          </a:ln>
        </p:spPr>
        <p:txBody>
          <a:bodyPr lIns="71437" tIns="71437" rIns="71437" bIns="71437" anchor="ctr"/>
          <a:lstStyle/>
          <a:p>
            <a:pPr algn="ctr" defTabSz="821531">
              <a:defRPr sz="3200">
                <a:solidFill>
                  <a:srgbClr val="000000"/>
                </a:solidFill>
                <a:latin typeface="Helvetica Light"/>
                <a:ea typeface="Helvetica Light"/>
                <a:cs typeface="Helvetica Light"/>
                <a:sym typeface="Helvetica Light"/>
              </a:defRPr>
            </a:pPr>
            <a:endParaRPr/>
          </a:p>
        </p:txBody>
      </p:sp>
      <p:sp>
        <p:nvSpPr>
          <p:cNvPr id="11" name="Shape 825"/>
          <p:cNvSpPr/>
          <p:nvPr/>
        </p:nvSpPr>
        <p:spPr>
          <a:xfrm>
            <a:off x="8799755" y="3299226"/>
            <a:ext cx="153181" cy="211195"/>
          </a:xfrm>
          <a:custGeom>
            <a:avLst/>
            <a:gdLst/>
            <a:ahLst/>
            <a:cxnLst>
              <a:cxn ang="0">
                <a:pos x="wd2" y="hd2"/>
              </a:cxn>
              <a:cxn ang="5400000">
                <a:pos x="wd2" y="hd2"/>
              </a:cxn>
              <a:cxn ang="10800000">
                <a:pos x="wd2" y="hd2"/>
              </a:cxn>
              <a:cxn ang="16200000">
                <a:pos x="wd2" y="hd2"/>
              </a:cxn>
            </a:cxnLst>
            <a:rect l="0" t="0" r="r" b="b"/>
            <a:pathLst>
              <a:path w="21600" h="21600" extrusionOk="0">
                <a:moveTo>
                  <a:pt x="12077" y="3947"/>
                </a:moveTo>
                <a:cubicBezTo>
                  <a:pt x="13605" y="4065"/>
                  <a:pt x="15148" y="3864"/>
                  <a:pt x="16524" y="3368"/>
                </a:cubicBezTo>
                <a:cubicBezTo>
                  <a:pt x="18441" y="2677"/>
                  <a:pt x="19906" y="1467"/>
                  <a:pt x="20605" y="0"/>
                </a:cubicBezTo>
                <a:cubicBezTo>
                  <a:pt x="20093" y="874"/>
                  <a:pt x="19923" y="1833"/>
                  <a:pt x="20112" y="2772"/>
                </a:cubicBezTo>
                <a:cubicBezTo>
                  <a:pt x="20295" y="3680"/>
                  <a:pt x="20809" y="4537"/>
                  <a:pt x="21600" y="5254"/>
                </a:cubicBezTo>
                <a:cubicBezTo>
                  <a:pt x="20824" y="6254"/>
                  <a:pt x="20370" y="7369"/>
                  <a:pt x="20272" y="8514"/>
                </a:cubicBezTo>
                <a:cubicBezTo>
                  <a:pt x="20169" y="9727"/>
                  <a:pt x="20467" y="10940"/>
                  <a:pt x="21142" y="12052"/>
                </a:cubicBezTo>
                <a:cubicBezTo>
                  <a:pt x="19781" y="12870"/>
                  <a:pt x="18660" y="13878"/>
                  <a:pt x="17847" y="15015"/>
                </a:cubicBezTo>
                <a:cubicBezTo>
                  <a:pt x="16981" y="16227"/>
                  <a:pt x="16481" y="17558"/>
                  <a:pt x="16383" y="18920"/>
                </a:cubicBezTo>
                <a:cubicBezTo>
                  <a:pt x="15124" y="18671"/>
                  <a:pt x="13787" y="18727"/>
                  <a:pt x="12575" y="19077"/>
                </a:cubicBezTo>
                <a:cubicBezTo>
                  <a:pt x="10998" y="19534"/>
                  <a:pt x="9756" y="20449"/>
                  <a:pt x="9151" y="21600"/>
                </a:cubicBezTo>
                <a:cubicBezTo>
                  <a:pt x="8646" y="21349"/>
                  <a:pt x="8121" y="21121"/>
                  <a:pt x="7579" y="20915"/>
                </a:cubicBezTo>
                <a:cubicBezTo>
                  <a:pt x="5243" y="20029"/>
                  <a:pt x="2636" y="19586"/>
                  <a:pt x="0" y="19627"/>
                </a:cubicBezTo>
                <a:cubicBezTo>
                  <a:pt x="2299" y="19674"/>
                  <a:pt x="4594" y="19465"/>
                  <a:pt x="6804" y="19005"/>
                </a:cubicBezTo>
                <a:cubicBezTo>
                  <a:pt x="8863" y="18577"/>
                  <a:pt x="10826" y="17936"/>
                  <a:pt x="12634" y="17103"/>
                </a:cubicBezTo>
                <a:cubicBezTo>
                  <a:pt x="13699" y="16615"/>
                  <a:pt x="14625" y="15983"/>
                  <a:pt x="15360" y="15240"/>
                </a:cubicBezTo>
                <a:cubicBezTo>
                  <a:pt x="16047" y="14548"/>
                  <a:pt x="16554" y="13774"/>
                  <a:pt x="16945" y="12970"/>
                </a:cubicBezTo>
                <a:cubicBezTo>
                  <a:pt x="17787" y="11239"/>
                  <a:pt x="18085" y="9394"/>
                  <a:pt x="17818" y="7569"/>
                </a:cubicBezTo>
                <a:cubicBezTo>
                  <a:pt x="16141" y="7780"/>
                  <a:pt x="14433" y="7349"/>
                  <a:pt x="13300" y="6428"/>
                </a:cubicBezTo>
                <a:cubicBezTo>
                  <a:pt x="12463" y="5748"/>
                  <a:pt x="12024" y="4858"/>
                  <a:pt x="12077" y="3947"/>
                </a:cubicBezTo>
                <a:close/>
              </a:path>
            </a:pathLst>
          </a:custGeom>
          <a:solidFill>
            <a:srgbClr val="E5E5E5"/>
          </a:solidFill>
          <a:ln w="12700">
            <a:miter lim="400000"/>
          </a:ln>
        </p:spPr>
        <p:txBody>
          <a:bodyPr lIns="71437" tIns="71437" rIns="71437" bIns="71437" anchor="ctr"/>
          <a:lstStyle/>
          <a:p>
            <a:pPr algn="ctr" defTabSz="821531">
              <a:defRPr sz="3200">
                <a:solidFill>
                  <a:srgbClr val="000000"/>
                </a:solidFill>
                <a:latin typeface="Helvetica Light"/>
                <a:ea typeface="Helvetica Light"/>
                <a:cs typeface="Helvetica Light"/>
                <a:sym typeface="Helvetica Light"/>
              </a:defRPr>
            </a:pPr>
            <a:endParaRPr/>
          </a:p>
        </p:txBody>
      </p:sp>
      <p:sp>
        <p:nvSpPr>
          <p:cNvPr id="12" name="Shape 826"/>
          <p:cNvSpPr/>
          <p:nvPr/>
        </p:nvSpPr>
        <p:spPr>
          <a:xfrm>
            <a:off x="8710773" y="3031224"/>
            <a:ext cx="129535" cy="68480"/>
          </a:xfrm>
          <a:custGeom>
            <a:avLst/>
            <a:gdLst/>
            <a:ahLst/>
            <a:cxnLst>
              <a:cxn ang="0">
                <a:pos x="wd2" y="hd2"/>
              </a:cxn>
              <a:cxn ang="5400000">
                <a:pos x="wd2" y="hd2"/>
              </a:cxn>
              <a:cxn ang="10800000">
                <a:pos x="wd2" y="hd2"/>
              </a:cxn>
              <a:cxn ang="16200000">
                <a:pos x="wd2" y="hd2"/>
              </a:cxn>
            </a:cxnLst>
            <a:rect l="0" t="0" r="r" b="b"/>
            <a:pathLst>
              <a:path w="21600" h="21600" extrusionOk="0">
                <a:moveTo>
                  <a:pt x="0" y="6998"/>
                </a:moveTo>
                <a:cubicBezTo>
                  <a:pt x="2309" y="6008"/>
                  <a:pt x="4594" y="4828"/>
                  <a:pt x="6849" y="3462"/>
                </a:cubicBezTo>
                <a:cubicBezTo>
                  <a:pt x="8574" y="2416"/>
                  <a:pt x="10281" y="1261"/>
                  <a:pt x="11966" y="0"/>
                </a:cubicBezTo>
                <a:cubicBezTo>
                  <a:pt x="12636" y="2243"/>
                  <a:pt x="13562" y="4175"/>
                  <a:pt x="14677" y="5658"/>
                </a:cubicBezTo>
                <a:cubicBezTo>
                  <a:pt x="16688" y="8333"/>
                  <a:pt x="19175" y="9403"/>
                  <a:pt x="21600" y="8634"/>
                </a:cubicBezTo>
                <a:cubicBezTo>
                  <a:pt x="20082" y="9972"/>
                  <a:pt x="18948" y="12496"/>
                  <a:pt x="18495" y="15546"/>
                </a:cubicBezTo>
                <a:cubicBezTo>
                  <a:pt x="18201" y="17530"/>
                  <a:pt x="18216" y="19632"/>
                  <a:pt x="18539" y="21600"/>
                </a:cubicBezTo>
                <a:cubicBezTo>
                  <a:pt x="17480" y="19197"/>
                  <a:pt x="16180" y="17217"/>
                  <a:pt x="14712" y="15774"/>
                </a:cubicBezTo>
                <a:cubicBezTo>
                  <a:pt x="12673" y="13769"/>
                  <a:pt x="10383" y="12861"/>
                  <a:pt x="8090" y="13150"/>
                </a:cubicBezTo>
                <a:cubicBezTo>
                  <a:pt x="7733" y="12343"/>
                  <a:pt x="7338" y="11600"/>
                  <a:pt x="6909" y="10931"/>
                </a:cubicBezTo>
                <a:cubicBezTo>
                  <a:pt x="4980" y="7915"/>
                  <a:pt x="2489" y="6497"/>
                  <a:pt x="0" y="6998"/>
                </a:cubicBezTo>
                <a:close/>
              </a:path>
            </a:pathLst>
          </a:custGeom>
          <a:solidFill>
            <a:srgbClr val="E5E5E5"/>
          </a:solidFill>
          <a:ln w="12700">
            <a:miter lim="400000"/>
          </a:ln>
        </p:spPr>
        <p:txBody>
          <a:bodyPr lIns="71437" tIns="71437" rIns="71437" bIns="71437" anchor="ctr"/>
          <a:lstStyle/>
          <a:p>
            <a:pPr algn="ctr" defTabSz="821531">
              <a:defRPr sz="3200">
                <a:solidFill>
                  <a:srgbClr val="000000"/>
                </a:solidFill>
                <a:latin typeface="Helvetica Light"/>
                <a:ea typeface="Helvetica Light"/>
                <a:cs typeface="Helvetica Light"/>
                <a:sym typeface="Helvetica Light"/>
              </a:defRPr>
            </a:pPr>
            <a:endParaRPr/>
          </a:p>
        </p:txBody>
      </p:sp>
      <p:sp>
        <p:nvSpPr>
          <p:cNvPr id="13" name="Shape 827"/>
          <p:cNvSpPr/>
          <p:nvPr/>
        </p:nvSpPr>
        <p:spPr>
          <a:xfrm>
            <a:off x="8433201" y="2259346"/>
            <a:ext cx="660556" cy="650123"/>
          </a:xfrm>
          <a:custGeom>
            <a:avLst/>
            <a:gdLst/>
            <a:ahLst/>
            <a:cxnLst>
              <a:cxn ang="0">
                <a:pos x="wd2" y="hd2"/>
              </a:cxn>
              <a:cxn ang="5400000">
                <a:pos x="wd2" y="hd2"/>
              </a:cxn>
              <a:cxn ang="10800000">
                <a:pos x="wd2" y="hd2"/>
              </a:cxn>
              <a:cxn ang="16200000">
                <a:pos x="wd2" y="hd2"/>
              </a:cxn>
            </a:cxnLst>
            <a:rect l="0" t="0" r="r" b="b"/>
            <a:pathLst>
              <a:path w="21595" h="21033" extrusionOk="0">
                <a:moveTo>
                  <a:pt x="0" y="18520"/>
                </a:moveTo>
                <a:cubicBezTo>
                  <a:pt x="445" y="17418"/>
                  <a:pt x="1270" y="16507"/>
                  <a:pt x="2328" y="15949"/>
                </a:cubicBezTo>
                <a:cubicBezTo>
                  <a:pt x="3505" y="15328"/>
                  <a:pt x="4864" y="15192"/>
                  <a:pt x="6187" y="15348"/>
                </a:cubicBezTo>
                <a:cubicBezTo>
                  <a:pt x="6637" y="15401"/>
                  <a:pt x="7082" y="15487"/>
                  <a:pt x="7533" y="15525"/>
                </a:cubicBezTo>
                <a:cubicBezTo>
                  <a:pt x="9765" y="15714"/>
                  <a:pt x="11978" y="14725"/>
                  <a:pt x="12921" y="12747"/>
                </a:cubicBezTo>
                <a:cubicBezTo>
                  <a:pt x="13584" y="11356"/>
                  <a:pt x="13447" y="9734"/>
                  <a:pt x="12673" y="8396"/>
                </a:cubicBezTo>
                <a:cubicBezTo>
                  <a:pt x="12322" y="7787"/>
                  <a:pt x="11847" y="7257"/>
                  <a:pt x="11279" y="6837"/>
                </a:cubicBezTo>
                <a:cubicBezTo>
                  <a:pt x="10392" y="6238"/>
                  <a:pt x="9685" y="5412"/>
                  <a:pt x="9234" y="4448"/>
                </a:cubicBezTo>
                <a:cubicBezTo>
                  <a:pt x="8871" y="3673"/>
                  <a:pt x="8683" y="2835"/>
                  <a:pt x="8787" y="2011"/>
                </a:cubicBezTo>
                <a:cubicBezTo>
                  <a:pt x="8881" y="1266"/>
                  <a:pt x="9211" y="559"/>
                  <a:pt x="9746" y="0"/>
                </a:cubicBezTo>
                <a:lnTo>
                  <a:pt x="10992" y="1047"/>
                </a:lnTo>
                <a:cubicBezTo>
                  <a:pt x="10717" y="1563"/>
                  <a:pt x="10596" y="2146"/>
                  <a:pt x="10642" y="2728"/>
                </a:cubicBezTo>
                <a:cubicBezTo>
                  <a:pt x="10735" y="3916"/>
                  <a:pt x="11602" y="4926"/>
                  <a:pt x="12688" y="4748"/>
                </a:cubicBezTo>
                <a:cubicBezTo>
                  <a:pt x="13457" y="4622"/>
                  <a:pt x="13893" y="3877"/>
                  <a:pt x="14515" y="3430"/>
                </a:cubicBezTo>
                <a:cubicBezTo>
                  <a:pt x="15985" y="2375"/>
                  <a:pt x="17807" y="2821"/>
                  <a:pt x="19195" y="4099"/>
                </a:cubicBezTo>
                <a:cubicBezTo>
                  <a:pt x="20639" y="5429"/>
                  <a:pt x="21600" y="7548"/>
                  <a:pt x="21595" y="9959"/>
                </a:cubicBezTo>
                <a:cubicBezTo>
                  <a:pt x="21587" y="13897"/>
                  <a:pt x="19709" y="17630"/>
                  <a:pt x="16309" y="19673"/>
                </a:cubicBezTo>
                <a:cubicBezTo>
                  <a:pt x="13600" y="21301"/>
                  <a:pt x="10200" y="21600"/>
                  <a:pt x="7626" y="19837"/>
                </a:cubicBezTo>
                <a:cubicBezTo>
                  <a:pt x="6966" y="19385"/>
                  <a:pt x="6403" y="18807"/>
                  <a:pt x="5971" y="18137"/>
                </a:cubicBezTo>
                <a:cubicBezTo>
                  <a:pt x="5550" y="18242"/>
                  <a:pt x="5114" y="18272"/>
                  <a:pt x="4683" y="18227"/>
                </a:cubicBezTo>
                <a:cubicBezTo>
                  <a:pt x="4245" y="18180"/>
                  <a:pt x="3820" y="18057"/>
                  <a:pt x="3426" y="17862"/>
                </a:cubicBezTo>
                <a:cubicBezTo>
                  <a:pt x="2987" y="18034"/>
                  <a:pt x="2636" y="18372"/>
                  <a:pt x="2450" y="18801"/>
                </a:cubicBezTo>
                <a:cubicBezTo>
                  <a:pt x="2272" y="19211"/>
                  <a:pt x="2260" y="19673"/>
                  <a:pt x="2415" y="20092"/>
                </a:cubicBezTo>
              </a:path>
            </a:pathLst>
          </a:custGeom>
          <a:solidFill>
            <a:srgbClr val="53585F"/>
          </a:solidFill>
          <a:ln w="12700">
            <a:miter lim="400000"/>
          </a:ln>
        </p:spPr>
        <p:txBody>
          <a:bodyPr lIns="71437" tIns="71437" rIns="71437" bIns="71437" anchor="ctr"/>
          <a:lstStyle/>
          <a:p>
            <a:pPr algn="ctr" defTabSz="821531">
              <a:defRPr sz="3200">
                <a:solidFill>
                  <a:srgbClr val="000000"/>
                </a:solidFill>
                <a:latin typeface="Helvetica Light"/>
                <a:ea typeface="Helvetica Light"/>
                <a:cs typeface="Helvetica Light"/>
                <a:sym typeface="Helvetica Light"/>
              </a:defRPr>
            </a:pPr>
            <a:endParaRPr/>
          </a:p>
        </p:txBody>
      </p:sp>
      <p:sp>
        <p:nvSpPr>
          <p:cNvPr id="14" name="Shape 828"/>
          <p:cNvSpPr/>
          <p:nvPr/>
        </p:nvSpPr>
        <p:spPr>
          <a:xfrm>
            <a:off x="8250262" y="2416805"/>
            <a:ext cx="639113" cy="417916"/>
          </a:xfrm>
          <a:custGeom>
            <a:avLst/>
            <a:gdLst/>
            <a:ahLst/>
            <a:cxnLst>
              <a:cxn ang="0">
                <a:pos x="wd2" y="hd2"/>
              </a:cxn>
              <a:cxn ang="5400000">
                <a:pos x="wd2" y="hd2"/>
              </a:cxn>
              <a:cxn ang="10800000">
                <a:pos x="wd2" y="hd2"/>
              </a:cxn>
              <a:cxn ang="16200000">
                <a:pos x="wd2" y="hd2"/>
              </a:cxn>
            </a:cxnLst>
            <a:rect l="0" t="0" r="r" b="b"/>
            <a:pathLst>
              <a:path w="20774" h="21363" extrusionOk="0">
                <a:moveTo>
                  <a:pt x="2384" y="21363"/>
                </a:moveTo>
                <a:cubicBezTo>
                  <a:pt x="2209" y="18807"/>
                  <a:pt x="1839" y="16293"/>
                  <a:pt x="1284" y="13875"/>
                </a:cubicBezTo>
                <a:cubicBezTo>
                  <a:pt x="411" y="10070"/>
                  <a:pt x="-777" y="5924"/>
                  <a:pt x="700" y="2682"/>
                </a:cubicBezTo>
                <a:cubicBezTo>
                  <a:pt x="1846" y="165"/>
                  <a:pt x="3994" y="-237"/>
                  <a:pt x="5992" y="106"/>
                </a:cubicBezTo>
                <a:cubicBezTo>
                  <a:pt x="8297" y="501"/>
                  <a:pt x="10539" y="1643"/>
                  <a:pt x="12857" y="1834"/>
                </a:cubicBezTo>
                <a:cubicBezTo>
                  <a:pt x="14507" y="1969"/>
                  <a:pt x="16142" y="1579"/>
                  <a:pt x="17792" y="1461"/>
                </a:cubicBezTo>
                <a:cubicBezTo>
                  <a:pt x="18702" y="1396"/>
                  <a:pt x="19595" y="1686"/>
                  <a:pt x="20253" y="2395"/>
                </a:cubicBezTo>
                <a:cubicBezTo>
                  <a:pt x="20577" y="2744"/>
                  <a:pt x="20823" y="3220"/>
                  <a:pt x="20766" y="3819"/>
                </a:cubicBezTo>
                <a:cubicBezTo>
                  <a:pt x="20677" y="4768"/>
                  <a:pt x="19956" y="4968"/>
                  <a:pt x="19383" y="5337"/>
                </a:cubicBezTo>
                <a:cubicBezTo>
                  <a:pt x="18213" y="6092"/>
                  <a:pt x="17691" y="8074"/>
                  <a:pt x="17034" y="9761"/>
                </a:cubicBezTo>
                <a:cubicBezTo>
                  <a:pt x="16197" y="11909"/>
                  <a:pt x="15088" y="13617"/>
                  <a:pt x="13585" y="14398"/>
                </a:cubicBezTo>
                <a:cubicBezTo>
                  <a:pt x="11948" y="15249"/>
                  <a:pt x="10096" y="14739"/>
                  <a:pt x="8469" y="15616"/>
                </a:cubicBezTo>
                <a:cubicBezTo>
                  <a:pt x="6910" y="16456"/>
                  <a:pt x="5714" y="18455"/>
                  <a:pt x="5275" y="20953"/>
                </a:cubicBezTo>
              </a:path>
            </a:pathLst>
          </a:custGeom>
          <a:solidFill>
            <a:srgbClr val="A6AAA9"/>
          </a:solidFill>
          <a:ln w="12700">
            <a:miter lim="400000"/>
          </a:ln>
        </p:spPr>
        <p:txBody>
          <a:bodyPr lIns="71437" tIns="71437" rIns="71437" bIns="71437" anchor="ctr"/>
          <a:lstStyle/>
          <a:p>
            <a:pPr algn="ctr" defTabSz="821531">
              <a:defRPr sz="3200">
                <a:solidFill>
                  <a:srgbClr val="000000"/>
                </a:solidFill>
                <a:latin typeface="Helvetica Light"/>
                <a:ea typeface="Helvetica Light"/>
                <a:cs typeface="Helvetica Light"/>
                <a:sym typeface="Helvetica Light"/>
              </a:defRPr>
            </a:pPr>
            <a:endParaRPr/>
          </a:p>
        </p:txBody>
      </p:sp>
      <p:sp>
        <p:nvSpPr>
          <p:cNvPr id="15" name="Shape 829"/>
          <p:cNvSpPr/>
          <p:nvPr/>
        </p:nvSpPr>
        <p:spPr>
          <a:xfrm>
            <a:off x="8185227" y="1560344"/>
            <a:ext cx="482771" cy="855650"/>
          </a:xfrm>
          <a:custGeom>
            <a:avLst/>
            <a:gdLst/>
            <a:ahLst/>
            <a:cxnLst>
              <a:cxn ang="0">
                <a:pos x="wd2" y="hd2"/>
              </a:cxn>
              <a:cxn ang="5400000">
                <a:pos x="wd2" y="hd2"/>
              </a:cxn>
              <a:cxn ang="10800000">
                <a:pos x="wd2" y="hd2"/>
              </a:cxn>
              <a:cxn ang="16200000">
                <a:pos x="wd2" y="hd2"/>
              </a:cxn>
            </a:cxnLst>
            <a:rect l="0" t="0" r="r" b="b"/>
            <a:pathLst>
              <a:path w="21534" h="21369" extrusionOk="0">
                <a:moveTo>
                  <a:pt x="20141" y="226"/>
                </a:moveTo>
                <a:lnTo>
                  <a:pt x="20159" y="6947"/>
                </a:lnTo>
                <a:cubicBezTo>
                  <a:pt x="20037" y="7011"/>
                  <a:pt x="19864" y="7033"/>
                  <a:pt x="19703" y="7008"/>
                </a:cubicBezTo>
                <a:cubicBezTo>
                  <a:pt x="19448" y="6970"/>
                  <a:pt x="19300" y="6835"/>
                  <a:pt x="19194" y="6698"/>
                </a:cubicBezTo>
                <a:cubicBezTo>
                  <a:pt x="18208" y="5430"/>
                  <a:pt x="19521" y="4010"/>
                  <a:pt x="19041" y="2673"/>
                </a:cubicBezTo>
                <a:cubicBezTo>
                  <a:pt x="18783" y="1956"/>
                  <a:pt x="17997" y="1315"/>
                  <a:pt x="16768" y="1091"/>
                </a:cubicBezTo>
                <a:cubicBezTo>
                  <a:pt x="14581" y="692"/>
                  <a:pt x="12850" y="1561"/>
                  <a:pt x="11371" y="2602"/>
                </a:cubicBezTo>
                <a:cubicBezTo>
                  <a:pt x="8692" y="4488"/>
                  <a:pt x="6022" y="6682"/>
                  <a:pt x="3893" y="9069"/>
                </a:cubicBezTo>
                <a:cubicBezTo>
                  <a:pt x="1909" y="11294"/>
                  <a:pt x="1120" y="13794"/>
                  <a:pt x="424" y="15838"/>
                </a:cubicBezTo>
                <a:cubicBezTo>
                  <a:pt x="54" y="16929"/>
                  <a:pt x="-66" y="17990"/>
                  <a:pt x="33" y="18893"/>
                </a:cubicBezTo>
                <a:cubicBezTo>
                  <a:pt x="125" y="19729"/>
                  <a:pt x="503" y="20499"/>
                  <a:pt x="1938" y="21041"/>
                </a:cubicBezTo>
                <a:cubicBezTo>
                  <a:pt x="3372" y="21582"/>
                  <a:pt x="5235" y="21388"/>
                  <a:pt x="6799" y="20942"/>
                </a:cubicBezTo>
                <a:cubicBezTo>
                  <a:pt x="8178" y="20549"/>
                  <a:pt x="9403" y="19963"/>
                  <a:pt x="10883" y="19696"/>
                </a:cubicBezTo>
                <a:cubicBezTo>
                  <a:pt x="12645" y="19378"/>
                  <a:pt x="14564" y="19542"/>
                  <a:pt x="16316" y="19199"/>
                </a:cubicBezTo>
                <a:cubicBezTo>
                  <a:pt x="17677" y="18932"/>
                  <a:pt x="18715" y="18428"/>
                  <a:pt x="19199" y="17687"/>
                </a:cubicBezTo>
                <a:cubicBezTo>
                  <a:pt x="19686" y="16942"/>
                  <a:pt x="19441" y="16072"/>
                  <a:pt x="19899" y="15323"/>
                </a:cubicBezTo>
                <a:cubicBezTo>
                  <a:pt x="20183" y="14860"/>
                  <a:pt x="20731" y="14461"/>
                  <a:pt x="21458" y="14189"/>
                </a:cubicBezTo>
                <a:lnTo>
                  <a:pt x="21534" y="22"/>
                </a:lnTo>
                <a:cubicBezTo>
                  <a:pt x="21221" y="-18"/>
                  <a:pt x="20893" y="-3"/>
                  <a:pt x="20595" y="65"/>
                </a:cubicBezTo>
                <a:cubicBezTo>
                  <a:pt x="20428" y="103"/>
                  <a:pt x="20274" y="158"/>
                  <a:pt x="20141" y="226"/>
                </a:cubicBezTo>
                <a:close/>
              </a:path>
            </a:pathLst>
          </a:custGeom>
          <a:solidFill>
            <a:srgbClr val="FFFFFF"/>
          </a:solidFill>
          <a:ln w="12700">
            <a:miter lim="400000"/>
          </a:ln>
        </p:spPr>
        <p:txBody>
          <a:bodyPr lIns="71437" tIns="71437" rIns="71437" bIns="71437" anchor="ctr"/>
          <a:lstStyle/>
          <a:p>
            <a:pPr algn="ctr" defTabSz="821531">
              <a:defRPr sz="3200">
                <a:solidFill>
                  <a:srgbClr val="000000"/>
                </a:solidFill>
                <a:latin typeface="Helvetica Light"/>
                <a:ea typeface="Helvetica Light"/>
                <a:cs typeface="Helvetica Light"/>
                <a:sym typeface="Helvetica Light"/>
              </a:defRPr>
            </a:pPr>
            <a:endParaRPr/>
          </a:p>
        </p:txBody>
      </p:sp>
      <p:sp>
        <p:nvSpPr>
          <p:cNvPr id="16" name="Shape 830"/>
          <p:cNvSpPr/>
          <p:nvPr/>
        </p:nvSpPr>
        <p:spPr>
          <a:xfrm>
            <a:off x="8663923" y="1560344"/>
            <a:ext cx="482770" cy="855650"/>
          </a:xfrm>
          <a:custGeom>
            <a:avLst/>
            <a:gdLst/>
            <a:ahLst/>
            <a:cxnLst>
              <a:cxn ang="0">
                <a:pos x="wd2" y="hd2"/>
              </a:cxn>
              <a:cxn ang="5400000">
                <a:pos x="wd2" y="hd2"/>
              </a:cxn>
              <a:cxn ang="10800000">
                <a:pos x="wd2" y="hd2"/>
              </a:cxn>
              <a:cxn ang="16200000">
                <a:pos x="wd2" y="hd2"/>
              </a:cxn>
            </a:cxnLst>
            <a:rect l="0" t="0" r="r" b="b"/>
            <a:pathLst>
              <a:path w="21534" h="21369" extrusionOk="0">
                <a:moveTo>
                  <a:pt x="1393" y="226"/>
                </a:moveTo>
                <a:lnTo>
                  <a:pt x="1375" y="6947"/>
                </a:lnTo>
                <a:cubicBezTo>
                  <a:pt x="1497" y="7011"/>
                  <a:pt x="1670" y="7033"/>
                  <a:pt x="1831" y="7008"/>
                </a:cubicBezTo>
                <a:cubicBezTo>
                  <a:pt x="2086" y="6970"/>
                  <a:pt x="2234" y="6835"/>
                  <a:pt x="2340" y="6698"/>
                </a:cubicBezTo>
                <a:cubicBezTo>
                  <a:pt x="3326" y="5430"/>
                  <a:pt x="2013" y="4010"/>
                  <a:pt x="2493" y="2673"/>
                </a:cubicBezTo>
                <a:cubicBezTo>
                  <a:pt x="2751" y="1956"/>
                  <a:pt x="3537" y="1315"/>
                  <a:pt x="4766" y="1091"/>
                </a:cubicBezTo>
                <a:cubicBezTo>
                  <a:pt x="6953" y="692"/>
                  <a:pt x="8684" y="1561"/>
                  <a:pt x="10163" y="2602"/>
                </a:cubicBezTo>
                <a:cubicBezTo>
                  <a:pt x="12842" y="4488"/>
                  <a:pt x="15512" y="6682"/>
                  <a:pt x="17641" y="9069"/>
                </a:cubicBezTo>
                <a:cubicBezTo>
                  <a:pt x="19625" y="11294"/>
                  <a:pt x="20414" y="13794"/>
                  <a:pt x="21110" y="15838"/>
                </a:cubicBezTo>
                <a:cubicBezTo>
                  <a:pt x="21480" y="16929"/>
                  <a:pt x="21600" y="17990"/>
                  <a:pt x="21501" y="18893"/>
                </a:cubicBezTo>
                <a:cubicBezTo>
                  <a:pt x="21409" y="19729"/>
                  <a:pt x="21031" y="20499"/>
                  <a:pt x="19596" y="21041"/>
                </a:cubicBezTo>
                <a:cubicBezTo>
                  <a:pt x="18162" y="21582"/>
                  <a:pt x="16299" y="21388"/>
                  <a:pt x="14735" y="20942"/>
                </a:cubicBezTo>
                <a:cubicBezTo>
                  <a:pt x="13356" y="20549"/>
                  <a:pt x="12131" y="19963"/>
                  <a:pt x="10651" y="19696"/>
                </a:cubicBezTo>
                <a:cubicBezTo>
                  <a:pt x="8889" y="19378"/>
                  <a:pt x="6970" y="19542"/>
                  <a:pt x="5218" y="19199"/>
                </a:cubicBezTo>
                <a:cubicBezTo>
                  <a:pt x="3857" y="18932"/>
                  <a:pt x="2819" y="18428"/>
                  <a:pt x="2335" y="17687"/>
                </a:cubicBezTo>
                <a:cubicBezTo>
                  <a:pt x="1848" y="16942"/>
                  <a:pt x="2093" y="16072"/>
                  <a:pt x="1635" y="15323"/>
                </a:cubicBezTo>
                <a:cubicBezTo>
                  <a:pt x="1351" y="14860"/>
                  <a:pt x="803" y="14461"/>
                  <a:pt x="76" y="14189"/>
                </a:cubicBezTo>
                <a:lnTo>
                  <a:pt x="0" y="22"/>
                </a:lnTo>
                <a:cubicBezTo>
                  <a:pt x="313" y="-18"/>
                  <a:pt x="641" y="-3"/>
                  <a:pt x="939" y="65"/>
                </a:cubicBezTo>
                <a:cubicBezTo>
                  <a:pt x="1106" y="103"/>
                  <a:pt x="1260" y="158"/>
                  <a:pt x="1393" y="226"/>
                </a:cubicBezTo>
                <a:close/>
              </a:path>
            </a:pathLst>
          </a:custGeom>
          <a:solidFill>
            <a:srgbClr val="FFFFFF"/>
          </a:solidFill>
          <a:ln w="12700">
            <a:miter lim="400000"/>
          </a:ln>
        </p:spPr>
        <p:txBody>
          <a:bodyPr lIns="71437" tIns="71437" rIns="71437" bIns="71437" anchor="ctr"/>
          <a:lstStyle/>
          <a:p>
            <a:pPr algn="ctr" defTabSz="821531">
              <a:defRPr sz="3200">
                <a:solidFill>
                  <a:srgbClr val="000000"/>
                </a:solidFill>
                <a:latin typeface="Helvetica Light"/>
                <a:ea typeface="Helvetica Light"/>
                <a:cs typeface="Helvetica Light"/>
                <a:sym typeface="Helvetica Light"/>
              </a:defRPr>
            </a:pPr>
            <a:endParaRPr/>
          </a:p>
        </p:txBody>
      </p:sp>
      <p:sp>
        <p:nvSpPr>
          <p:cNvPr id="17" name="Shape 831"/>
          <p:cNvSpPr/>
          <p:nvPr/>
        </p:nvSpPr>
        <p:spPr>
          <a:xfrm>
            <a:off x="8599919" y="1877108"/>
            <a:ext cx="224220" cy="373705"/>
          </a:xfrm>
          <a:custGeom>
            <a:avLst/>
            <a:gdLst/>
            <a:ahLst/>
            <a:cxnLst>
              <a:cxn ang="0">
                <a:pos x="wd2" y="hd2"/>
              </a:cxn>
              <a:cxn ang="5400000">
                <a:pos x="wd2" y="hd2"/>
              </a:cxn>
              <a:cxn ang="10800000">
                <a:pos x="wd2" y="hd2"/>
              </a:cxn>
              <a:cxn ang="16200000">
                <a:pos x="wd2" y="hd2"/>
              </a:cxn>
            </a:cxnLst>
            <a:rect l="0" t="0" r="r" b="b"/>
            <a:pathLst>
              <a:path w="20945" h="21354" extrusionOk="0">
                <a:moveTo>
                  <a:pt x="11892" y="1679"/>
                </a:moveTo>
                <a:cubicBezTo>
                  <a:pt x="12124" y="2112"/>
                  <a:pt x="12594" y="2482"/>
                  <a:pt x="13223" y="2726"/>
                </a:cubicBezTo>
                <a:cubicBezTo>
                  <a:pt x="14149" y="3085"/>
                  <a:pt x="15351" y="3138"/>
                  <a:pt x="16266" y="3510"/>
                </a:cubicBezTo>
                <a:cubicBezTo>
                  <a:pt x="17168" y="3877"/>
                  <a:pt x="17690" y="4490"/>
                  <a:pt x="17560" y="5150"/>
                </a:cubicBezTo>
                <a:cubicBezTo>
                  <a:pt x="17395" y="5986"/>
                  <a:pt x="16180" y="6597"/>
                  <a:pt x="15984" y="7421"/>
                </a:cubicBezTo>
                <a:cubicBezTo>
                  <a:pt x="15880" y="7857"/>
                  <a:pt x="16075" y="8300"/>
                  <a:pt x="16524" y="8645"/>
                </a:cubicBezTo>
                <a:cubicBezTo>
                  <a:pt x="17999" y="10284"/>
                  <a:pt x="19138" y="12017"/>
                  <a:pt x="19925" y="13824"/>
                </a:cubicBezTo>
                <a:cubicBezTo>
                  <a:pt x="20499" y="15141"/>
                  <a:pt x="20675" y="16549"/>
                  <a:pt x="20866" y="17754"/>
                </a:cubicBezTo>
                <a:cubicBezTo>
                  <a:pt x="21067" y="19020"/>
                  <a:pt x="20997" y="20237"/>
                  <a:pt x="19228" y="20900"/>
                </a:cubicBezTo>
                <a:cubicBezTo>
                  <a:pt x="18690" y="21102"/>
                  <a:pt x="18069" y="21177"/>
                  <a:pt x="17459" y="21231"/>
                </a:cubicBezTo>
                <a:cubicBezTo>
                  <a:pt x="16723" y="21297"/>
                  <a:pt x="15972" y="21334"/>
                  <a:pt x="15207" y="21340"/>
                </a:cubicBezTo>
                <a:cubicBezTo>
                  <a:pt x="9545" y="21526"/>
                  <a:pt x="4228" y="19671"/>
                  <a:pt x="1606" y="16596"/>
                </a:cubicBezTo>
                <a:cubicBezTo>
                  <a:pt x="-392" y="14253"/>
                  <a:pt x="-533" y="11481"/>
                  <a:pt x="1223" y="9067"/>
                </a:cubicBezTo>
                <a:cubicBezTo>
                  <a:pt x="1920" y="8287"/>
                  <a:pt x="2385" y="7437"/>
                  <a:pt x="2596" y="6557"/>
                </a:cubicBezTo>
                <a:cubicBezTo>
                  <a:pt x="2822" y="5615"/>
                  <a:pt x="2753" y="4655"/>
                  <a:pt x="2392" y="3729"/>
                </a:cubicBezTo>
                <a:cubicBezTo>
                  <a:pt x="2613" y="3471"/>
                  <a:pt x="3033" y="3300"/>
                  <a:pt x="3507" y="3274"/>
                </a:cubicBezTo>
                <a:cubicBezTo>
                  <a:pt x="4351" y="3227"/>
                  <a:pt x="5090" y="3616"/>
                  <a:pt x="5140" y="4134"/>
                </a:cubicBezTo>
                <a:lnTo>
                  <a:pt x="6193" y="843"/>
                </a:lnTo>
                <a:lnTo>
                  <a:pt x="6818" y="286"/>
                </a:lnTo>
                <a:lnTo>
                  <a:pt x="7961" y="146"/>
                </a:lnTo>
                <a:lnTo>
                  <a:pt x="8529" y="1468"/>
                </a:lnTo>
                <a:lnTo>
                  <a:pt x="10282" y="219"/>
                </a:lnTo>
                <a:cubicBezTo>
                  <a:pt x="10921" y="-74"/>
                  <a:pt x="11800" y="-73"/>
                  <a:pt x="12438" y="220"/>
                </a:cubicBezTo>
                <a:cubicBezTo>
                  <a:pt x="12853" y="411"/>
                  <a:pt x="13106" y="707"/>
                  <a:pt x="13127" y="1025"/>
                </a:cubicBezTo>
                <a:lnTo>
                  <a:pt x="11892" y="1679"/>
                </a:lnTo>
                <a:close/>
              </a:path>
            </a:pathLst>
          </a:custGeom>
          <a:solidFill>
            <a:schemeClr val="accent3"/>
          </a:solidFill>
          <a:ln w="12700">
            <a:miter lim="400000"/>
          </a:ln>
        </p:spPr>
        <p:txBody>
          <a:bodyPr lIns="71437" tIns="71437" rIns="71437" bIns="71437" anchor="ctr"/>
          <a:lstStyle/>
          <a:p>
            <a:pPr algn="ctr" defTabSz="821531">
              <a:defRPr sz="3200">
                <a:solidFill>
                  <a:srgbClr val="000000"/>
                </a:solidFill>
                <a:latin typeface="Helvetica Light"/>
                <a:ea typeface="Helvetica Light"/>
                <a:cs typeface="Helvetica Light"/>
                <a:sym typeface="Helvetica Light"/>
              </a:defRPr>
            </a:pPr>
            <a:endParaRPr/>
          </a:p>
        </p:txBody>
      </p:sp>
      <p:sp>
        <p:nvSpPr>
          <p:cNvPr id="18" name="Shape 832"/>
          <p:cNvSpPr/>
          <p:nvPr/>
        </p:nvSpPr>
        <p:spPr>
          <a:xfrm>
            <a:off x="8411231" y="642686"/>
            <a:ext cx="254429" cy="552371"/>
          </a:xfrm>
          <a:custGeom>
            <a:avLst/>
            <a:gdLst/>
            <a:ahLst/>
            <a:cxnLst>
              <a:cxn ang="0">
                <a:pos x="wd2" y="hd2"/>
              </a:cxn>
              <a:cxn ang="5400000">
                <a:pos x="wd2" y="hd2"/>
              </a:cxn>
              <a:cxn ang="10800000">
                <a:pos x="wd2" y="hd2"/>
              </a:cxn>
              <a:cxn ang="16200000">
                <a:pos x="wd2" y="hd2"/>
              </a:cxn>
            </a:cxnLst>
            <a:rect l="0" t="0" r="r" b="b"/>
            <a:pathLst>
              <a:path w="21468" h="21549" extrusionOk="0">
                <a:moveTo>
                  <a:pt x="21265" y="335"/>
                </a:moveTo>
                <a:cubicBezTo>
                  <a:pt x="20541" y="425"/>
                  <a:pt x="19789" y="456"/>
                  <a:pt x="19042" y="427"/>
                </a:cubicBezTo>
                <a:cubicBezTo>
                  <a:pt x="17543" y="368"/>
                  <a:pt x="16126" y="68"/>
                  <a:pt x="14622" y="11"/>
                </a:cubicBezTo>
                <a:cubicBezTo>
                  <a:pt x="13001" y="-51"/>
                  <a:pt x="11431" y="165"/>
                  <a:pt x="9969" y="498"/>
                </a:cubicBezTo>
                <a:cubicBezTo>
                  <a:pt x="3792" y="1906"/>
                  <a:pt x="467" y="4978"/>
                  <a:pt x="46" y="8174"/>
                </a:cubicBezTo>
                <a:cubicBezTo>
                  <a:pt x="-132" y="9521"/>
                  <a:pt x="196" y="10891"/>
                  <a:pt x="1341" y="12155"/>
                </a:cubicBezTo>
                <a:cubicBezTo>
                  <a:pt x="2977" y="13962"/>
                  <a:pt x="6146" y="15380"/>
                  <a:pt x="10107" y="16075"/>
                </a:cubicBezTo>
                <a:cubicBezTo>
                  <a:pt x="10366" y="16740"/>
                  <a:pt x="11226" y="17321"/>
                  <a:pt x="12471" y="17674"/>
                </a:cubicBezTo>
                <a:cubicBezTo>
                  <a:pt x="14099" y="18135"/>
                  <a:pt x="16074" y="18130"/>
                  <a:pt x="17906" y="18304"/>
                </a:cubicBezTo>
                <a:cubicBezTo>
                  <a:pt x="18441" y="18355"/>
                  <a:pt x="18969" y="18422"/>
                  <a:pt x="19486" y="18504"/>
                </a:cubicBezTo>
                <a:lnTo>
                  <a:pt x="19486" y="21549"/>
                </a:lnTo>
                <a:lnTo>
                  <a:pt x="21468" y="21549"/>
                </a:lnTo>
                <a:lnTo>
                  <a:pt x="21265" y="335"/>
                </a:lnTo>
                <a:close/>
              </a:path>
            </a:pathLst>
          </a:custGeom>
          <a:solidFill>
            <a:srgbClr val="A6AAA9"/>
          </a:solidFill>
          <a:ln w="12700">
            <a:miter lim="400000"/>
          </a:ln>
        </p:spPr>
        <p:txBody>
          <a:bodyPr lIns="71437" tIns="71437" rIns="71437" bIns="71437" anchor="ctr"/>
          <a:lstStyle/>
          <a:p>
            <a:pPr algn="ctr" defTabSz="821531">
              <a:defRPr sz="3200">
                <a:solidFill>
                  <a:srgbClr val="000000"/>
                </a:solidFill>
                <a:latin typeface="Helvetica Light"/>
                <a:ea typeface="Helvetica Light"/>
                <a:cs typeface="Helvetica Light"/>
                <a:sym typeface="Helvetica Light"/>
              </a:defRPr>
            </a:pPr>
            <a:endParaRPr/>
          </a:p>
        </p:txBody>
      </p:sp>
      <p:sp>
        <p:nvSpPr>
          <p:cNvPr id="19" name="Shape 833"/>
          <p:cNvSpPr/>
          <p:nvPr/>
        </p:nvSpPr>
        <p:spPr>
          <a:xfrm>
            <a:off x="8657369" y="641844"/>
            <a:ext cx="254429" cy="552371"/>
          </a:xfrm>
          <a:custGeom>
            <a:avLst/>
            <a:gdLst/>
            <a:ahLst/>
            <a:cxnLst>
              <a:cxn ang="0">
                <a:pos x="wd2" y="hd2"/>
              </a:cxn>
              <a:cxn ang="5400000">
                <a:pos x="wd2" y="hd2"/>
              </a:cxn>
              <a:cxn ang="10800000">
                <a:pos x="wd2" y="hd2"/>
              </a:cxn>
              <a:cxn ang="16200000">
                <a:pos x="wd2" y="hd2"/>
              </a:cxn>
            </a:cxnLst>
            <a:rect l="0" t="0" r="r" b="b"/>
            <a:pathLst>
              <a:path w="21468" h="21549" extrusionOk="0">
                <a:moveTo>
                  <a:pt x="203" y="335"/>
                </a:moveTo>
                <a:cubicBezTo>
                  <a:pt x="927" y="425"/>
                  <a:pt x="1679" y="456"/>
                  <a:pt x="2426" y="427"/>
                </a:cubicBezTo>
                <a:cubicBezTo>
                  <a:pt x="3925" y="368"/>
                  <a:pt x="5342" y="68"/>
                  <a:pt x="6846" y="11"/>
                </a:cubicBezTo>
                <a:cubicBezTo>
                  <a:pt x="8467" y="-51"/>
                  <a:pt x="10037" y="165"/>
                  <a:pt x="11499" y="498"/>
                </a:cubicBezTo>
                <a:cubicBezTo>
                  <a:pt x="17676" y="1906"/>
                  <a:pt x="21001" y="4978"/>
                  <a:pt x="21422" y="8174"/>
                </a:cubicBezTo>
                <a:cubicBezTo>
                  <a:pt x="21600" y="9521"/>
                  <a:pt x="21272" y="10891"/>
                  <a:pt x="20127" y="12155"/>
                </a:cubicBezTo>
                <a:cubicBezTo>
                  <a:pt x="18491" y="13962"/>
                  <a:pt x="15322" y="15380"/>
                  <a:pt x="11361" y="16075"/>
                </a:cubicBezTo>
                <a:cubicBezTo>
                  <a:pt x="11102" y="16740"/>
                  <a:pt x="10242" y="17321"/>
                  <a:pt x="8997" y="17674"/>
                </a:cubicBezTo>
                <a:cubicBezTo>
                  <a:pt x="7369" y="18135"/>
                  <a:pt x="5394" y="18130"/>
                  <a:pt x="3562" y="18304"/>
                </a:cubicBezTo>
                <a:cubicBezTo>
                  <a:pt x="3027" y="18355"/>
                  <a:pt x="2499" y="18422"/>
                  <a:pt x="1982" y="18504"/>
                </a:cubicBezTo>
                <a:lnTo>
                  <a:pt x="1982" y="21549"/>
                </a:lnTo>
                <a:lnTo>
                  <a:pt x="0" y="21549"/>
                </a:lnTo>
                <a:lnTo>
                  <a:pt x="203" y="335"/>
                </a:lnTo>
                <a:close/>
              </a:path>
            </a:pathLst>
          </a:custGeom>
          <a:solidFill>
            <a:srgbClr val="A6AAA9"/>
          </a:solidFill>
          <a:ln w="12700">
            <a:miter lim="400000"/>
          </a:ln>
        </p:spPr>
        <p:txBody>
          <a:bodyPr lIns="71437" tIns="71437" rIns="71437" bIns="71437" anchor="ctr"/>
          <a:lstStyle/>
          <a:p>
            <a:pPr algn="ctr" defTabSz="821531">
              <a:defRPr sz="3200">
                <a:solidFill>
                  <a:srgbClr val="000000"/>
                </a:solidFill>
                <a:latin typeface="Helvetica Light"/>
                <a:ea typeface="Helvetica Light"/>
                <a:cs typeface="Helvetica Light"/>
                <a:sym typeface="Helvetica Light"/>
              </a:defRPr>
            </a:pPr>
            <a:endParaRPr/>
          </a:p>
        </p:txBody>
      </p:sp>
      <p:sp>
        <p:nvSpPr>
          <p:cNvPr id="20" name="Shape 834"/>
          <p:cNvSpPr/>
          <p:nvPr/>
        </p:nvSpPr>
        <p:spPr>
          <a:xfrm>
            <a:off x="10099932" y="1361773"/>
            <a:ext cx="609867" cy="609866"/>
          </a:xfrm>
          <a:prstGeom prst="ellipse">
            <a:avLst/>
          </a:prstGeom>
          <a:solidFill>
            <a:srgbClr val="069FEC"/>
          </a:solidFill>
          <a:ln w="3175">
            <a:miter lim="400000"/>
          </a:ln>
        </p:spPr>
        <p:txBody>
          <a:bodyPr lIns="71437" tIns="71437" rIns="71437" bIns="71437" anchor="ctr"/>
          <a:lstStyle/>
          <a:p>
            <a:pPr algn="ctr" defTabSz="821531">
              <a:defRPr sz="3200">
                <a:solidFill>
                  <a:srgbClr val="FFFFFF"/>
                </a:solidFill>
                <a:latin typeface="Helvetica Light"/>
                <a:ea typeface="Helvetica Light"/>
                <a:cs typeface="Helvetica Light"/>
                <a:sym typeface="Helvetica Light"/>
              </a:defRPr>
            </a:pPr>
            <a:endParaRPr/>
          </a:p>
        </p:txBody>
      </p:sp>
      <p:sp>
        <p:nvSpPr>
          <p:cNvPr id="21" name="Shape 835"/>
          <p:cNvSpPr/>
          <p:nvPr/>
        </p:nvSpPr>
        <p:spPr>
          <a:xfrm>
            <a:off x="10226222" y="1506859"/>
            <a:ext cx="357285" cy="319257"/>
          </a:xfrm>
          <a:custGeom>
            <a:avLst/>
            <a:gdLst/>
            <a:ahLst/>
            <a:cxnLst>
              <a:cxn ang="0">
                <a:pos x="wd2" y="hd2"/>
              </a:cxn>
              <a:cxn ang="5400000">
                <a:pos x="wd2" y="hd2"/>
              </a:cxn>
              <a:cxn ang="10800000">
                <a:pos x="wd2" y="hd2"/>
              </a:cxn>
              <a:cxn ang="16200000">
                <a:pos x="wd2" y="hd2"/>
              </a:cxn>
            </a:cxnLst>
            <a:rect l="0" t="0" r="r" b="b"/>
            <a:pathLst>
              <a:path w="21567" h="21519" extrusionOk="0">
                <a:moveTo>
                  <a:pt x="12417" y="18248"/>
                </a:moveTo>
                <a:cubicBezTo>
                  <a:pt x="11812" y="18249"/>
                  <a:pt x="11240" y="17943"/>
                  <a:pt x="10861" y="17416"/>
                </a:cubicBezTo>
                <a:cubicBezTo>
                  <a:pt x="10564" y="17003"/>
                  <a:pt x="10410" y="16483"/>
                  <a:pt x="10429" y="15953"/>
                </a:cubicBezTo>
                <a:cubicBezTo>
                  <a:pt x="9563" y="16330"/>
                  <a:pt x="8591" y="16253"/>
                  <a:pt x="7781" y="15742"/>
                </a:cubicBezTo>
                <a:cubicBezTo>
                  <a:pt x="7208" y="15381"/>
                  <a:pt x="6755" y="14822"/>
                  <a:pt x="6489" y="14149"/>
                </a:cubicBezTo>
                <a:cubicBezTo>
                  <a:pt x="4781" y="15173"/>
                  <a:pt x="2666" y="14736"/>
                  <a:pt x="1399" y="13097"/>
                </a:cubicBezTo>
                <a:cubicBezTo>
                  <a:pt x="746" y="12253"/>
                  <a:pt x="407" y="11162"/>
                  <a:pt x="450" y="10048"/>
                </a:cubicBezTo>
                <a:cubicBezTo>
                  <a:pt x="135" y="9618"/>
                  <a:pt x="-24" y="9072"/>
                  <a:pt x="3" y="8518"/>
                </a:cubicBezTo>
                <a:cubicBezTo>
                  <a:pt x="47" y="7595"/>
                  <a:pt x="581" y="6791"/>
                  <a:pt x="1359" y="6475"/>
                </a:cubicBezTo>
                <a:cubicBezTo>
                  <a:pt x="1125" y="5977"/>
                  <a:pt x="1150" y="5376"/>
                  <a:pt x="1425" y="4904"/>
                </a:cubicBezTo>
                <a:cubicBezTo>
                  <a:pt x="1735" y="4372"/>
                  <a:pt x="2300" y="4100"/>
                  <a:pt x="2859" y="4215"/>
                </a:cubicBezTo>
                <a:cubicBezTo>
                  <a:pt x="2998" y="3516"/>
                  <a:pt x="3384" y="2909"/>
                  <a:pt x="3928" y="2531"/>
                </a:cubicBezTo>
                <a:cubicBezTo>
                  <a:pt x="4485" y="2144"/>
                  <a:pt x="5159" y="2030"/>
                  <a:pt x="5794" y="2214"/>
                </a:cubicBezTo>
                <a:cubicBezTo>
                  <a:pt x="5935" y="1797"/>
                  <a:pt x="6215" y="1457"/>
                  <a:pt x="6576" y="1266"/>
                </a:cubicBezTo>
                <a:cubicBezTo>
                  <a:pt x="7019" y="1032"/>
                  <a:pt x="7534" y="1043"/>
                  <a:pt x="7968" y="1298"/>
                </a:cubicBezTo>
                <a:cubicBezTo>
                  <a:pt x="8523" y="641"/>
                  <a:pt x="9258" y="209"/>
                  <a:pt x="10057" y="71"/>
                </a:cubicBezTo>
                <a:cubicBezTo>
                  <a:pt x="10919" y="-78"/>
                  <a:pt x="11800" y="122"/>
                  <a:pt x="12541" y="636"/>
                </a:cubicBezTo>
                <a:cubicBezTo>
                  <a:pt x="13012" y="144"/>
                  <a:pt x="13659" y="-81"/>
                  <a:pt x="14297" y="26"/>
                </a:cubicBezTo>
                <a:cubicBezTo>
                  <a:pt x="14932" y="132"/>
                  <a:pt x="15489" y="554"/>
                  <a:pt x="15811" y="1173"/>
                </a:cubicBezTo>
                <a:cubicBezTo>
                  <a:pt x="16517" y="1079"/>
                  <a:pt x="17227" y="1296"/>
                  <a:pt x="17792" y="1778"/>
                </a:cubicBezTo>
                <a:cubicBezTo>
                  <a:pt x="18371" y="2273"/>
                  <a:pt x="18748" y="3007"/>
                  <a:pt x="18840" y="3815"/>
                </a:cubicBezTo>
                <a:cubicBezTo>
                  <a:pt x="19362" y="3772"/>
                  <a:pt x="19856" y="4081"/>
                  <a:pt x="20096" y="4599"/>
                </a:cubicBezTo>
                <a:cubicBezTo>
                  <a:pt x="20273" y="4982"/>
                  <a:pt x="20285" y="5434"/>
                  <a:pt x="20130" y="5828"/>
                </a:cubicBezTo>
                <a:cubicBezTo>
                  <a:pt x="20470" y="5910"/>
                  <a:pt x="20756" y="6168"/>
                  <a:pt x="20899" y="6522"/>
                </a:cubicBezTo>
                <a:cubicBezTo>
                  <a:pt x="21034" y="6859"/>
                  <a:pt x="21026" y="7245"/>
                  <a:pt x="20876" y="7574"/>
                </a:cubicBezTo>
                <a:cubicBezTo>
                  <a:pt x="21298" y="7884"/>
                  <a:pt x="21556" y="8406"/>
                  <a:pt x="21567" y="8969"/>
                </a:cubicBezTo>
                <a:cubicBezTo>
                  <a:pt x="21576" y="9467"/>
                  <a:pt x="21389" y="9944"/>
                  <a:pt x="21056" y="10274"/>
                </a:cubicBezTo>
                <a:cubicBezTo>
                  <a:pt x="21185" y="10477"/>
                  <a:pt x="21191" y="10747"/>
                  <a:pt x="21071" y="10956"/>
                </a:cubicBezTo>
                <a:cubicBezTo>
                  <a:pt x="20951" y="11165"/>
                  <a:pt x="20731" y="11272"/>
                  <a:pt x="20513" y="11228"/>
                </a:cubicBezTo>
                <a:cubicBezTo>
                  <a:pt x="21205" y="12110"/>
                  <a:pt x="21414" y="13346"/>
                  <a:pt x="21056" y="14448"/>
                </a:cubicBezTo>
                <a:cubicBezTo>
                  <a:pt x="20658" y="15670"/>
                  <a:pt x="19746" y="16459"/>
                  <a:pt x="18779" y="16955"/>
                </a:cubicBezTo>
                <a:cubicBezTo>
                  <a:pt x="17660" y="17528"/>
                  <a:pt x="16384" y="17756"/>
                  <a:pt x="15066" y="17521"/>
                </a:cubicBezTo>
                <a:lnTo>
                  <a:pt x="16694" y="20978"/>
                </a:lnTo>
                <a:lnTo>
                  <a:pt x="14368" y="21519"/>
                </a:lnTo>
                <a:lnTo>
                  <a:pt x="12417" y="18248"/>
                </a:lnTo>
                <a:close/>
              </a:path>
            </a:pathLst>
          </a:custGeom>
          <a:solidFill>
            <a:srgbClr val="FFFFFF"/>
          </a:solidFill>
          <a:ln w="12700">
            <a:miter lim="400000"/>
          </a:ln>
        </p:spPr>
        <p:txBody>
          <a:bodyPr lIns="71437" tIns="71437" rIns="71437" bIns="71437" anchor="ctr"/>
          <a:lstStyle/>
          <a:p>
            <a:pPr algn="ctr" defTabSz="821531">
              <a:defRPr sz="3200">
                <a:solidFill>
                  <a:srgbClr val="000000"/>
                </a:solidFill>
                <a:latin typeface="Helvetica Light"/>
                <a:ea typeface="Helvetica Light"/>
                <a:cs typeface="Helvetica Light"/>
                <a:sym typeface="Helvetica Light"/>
              </a:defRPr>
            </a:pPr>
            <a:endParaRPr/>
          </a:p>
        </p:txBody>
      </p:sp>
      <p:sp>
        <p:nvSpPr>
          <p:cNvPr id="22" name="Shape 836"/>
          <p:cNvSpPr/>
          <p:nvPr/>
        </p:nvSpPr>
        <p:spPr>
          <a:xfrm>
            <a:off x="10600367" y="2137703"/>
            <a:ext cx="609867" cy="609866"/>
          </a:xfrm>
          <a:prstGeom prst="ellipse">
            <a:avLst/>
          </a:prstGeom>
          <a:solidFill>
            <a:srgbClr val="069FEC"/>
          </a:solidFill>
          <a:ln w="3175">
            <a:miter lim="400000"/>
          </a:ln>
        </p:spPr>
        <p:txBody>
          <a:bodyPr lIns="71437" tIns="71437" rIns="71437" bIns="71437" anchor="ctr"/>
          <a:lstStyle/>
          <a:p>
            <a:pPr algn="ctr" defTabSz="821531">
              <a:defRPr sz="3200">
                <a:solidFill>
                  <a:srgbClr val="FFFFFF"/>
                </a:solidFill>
                <a:latin typeface="Helvetica Light"/>
                <a:ea typeface="Helvetica Light"/>
                <a:cs typeface="Helvetica Light"/>
                <a:sym typeface="Helvetica Light"/>
              </a:defRPr>
            </a:pPr>
            <a:endParaRPr/>
          </a:p>
        </p:txBody>
      </p:sp>
      <p:sp>
        <p:nvSpPr>
          <p:cNvPr id="23" name="Shape 837"/>
          <p:cNvSpPr/>
          <p:nvPr/>
        </p:nvSpPr>
        <p:spPr>
          <a:xfrm>
            <a:off x="10756207" y="2332109"/>
            <a:ext cx="339970" cy="228614"/>
          </a:xfrm>
          <a:custGeom>
            <a:avLst/>
            <a:gdLst/>
            <a:ahLst/>
            <a:cxnLst>
              <a:cxn ang="0">
                <a:pos x="wd2" y="hd2"/>
              </a:cxn>
              <a:cxn ang="5400000">
                <a:pos x="wd2" y="hd2"/>
              </a:cxn>
              <a:cxn ang="10800000">
                <a:pos x="wd2" y="hd2"/>
              </a:cxn>
              <a:cxn ang="16200000">
                <a:pos x="wd2" y="hd2"/>
              </a:cxn>
            </a:cxnLst>
            <a:rect l="0" t="0" r="r" b="b"/>
            <a:pathLst>
              <a:path w="21451" h="21237" extrusionOk="0">
                <a:moveTo>
                  <a:pt x="12250" y="14274"/>
                </a:moveTo>
                <a:cubicBezTo>
                  <a:pt x="12370" y="14803"/>
                  <a:pt x="12428" y="15358"/>
                  <a:pt x="12422" y="15916"/>
                </a:cubicBezTo>
                <a:cubicBezTo>
                  <a:pt x="12415" y="16477"/>
                  <a:pt x="12344" y="17033"/>
                  <a:pt x="12210" y="17558"/>
                </a:cubicBezTo>
                <a:lnTo>
                  <a:pt x="11623" y="17195"/>
                </a:lnTo>
                <a:cubicBezTo>
                  <a:pt x="11561" y="16666"/>
                  <a:pt x="11457" y="16150"/>
                  <a:pt x="11313" y="15658"/>
                </a:cubicBezTo>
                <a:cubicBezTo>
                  <a:pt x="11165" y="15153"/>
                  <a:pt x="10976" y="14677"/>
                  <a:pt x="10750" y="14239"/>
                </a:cubicBezTo>
                <a:cubicBezTo>
                  <a:pt x="10453" y="15400"/>
                  <a:pt x="9826" y="16310"/>
                  <a:pt x="9034" y="16730"/>
                </a:cubicBezTo>
                <a:cubicBezTo>
                  <a:pt x="8260" y="17140"/>
                  <a:pt x="7394" y="17034"/>
                  <a:pt x="6636" y="17521"/>
                </a:cubicBezTo>
                <a:cubicBezTo>
                  <a:pt x="5635" y="18165"/>
                  <a:pt x="5056" y="19673"/>
                  <a:pt x="4158" y="20573"/>
                </a:cubicBezTo>
                <a:cubicBezTo>
                  <a:pt x="3630" y="21103"/>
                  <a:pt x="2994" y="21394"/>
                  <a:pt x="2379" y="21150"/>
                </a:cubicBezTo>
                <a:cubicBezTo>
                  <a:pt x="736" y="20499"/>
                  <a:pt x="671" y="18109"/>
                  <a:pt x="664" y="15605"/>
                </a:cubicBezTo>
                <a:cubicBezTo>
                  <a:pt x="656" y="12627"/>
                  <a:pt x="-26" y="9071"/>
                  <a:pt x="1" y="5785"/>
                </a:cubicBezTo>
                <a:cubicBezTo>
                  <a:pt x="8" y="4892"/>
                  <a:pt x="37" y="3970"/>
                  <a:pt x="366" y="3217"/>
                </a:cubicBezTo>
                <a:cubicBezTo>
                  <a:pt x="784" y="2259"/>
                  <a:pt x="1550" y="1854"/>
                  <a:pt x="2286" y="1502"/>
                </a:cubicBezTo>
                <a:cubicBezTo>
                  <a:pt x="4069" y="649"/>
                  <a:pt x="5892" y="-206"/>
                  <a:pt x="7762" y="45"/>
                </a:cubicBezTo>
                <a:cubicBezTo>
                  <a:pt x="9348" y="257"/>
                  <a:pt x="10824" y="1261"/>
                  <a:pt x="12399" y="1552"/>
                </a:cubicBezTo>
                <a:cubicBezTo>
                  <a:pt x="14127" y="1872"/>
                  <a:pt x="15819" y="1267"/>
                  <a:pt x="17558" y="1471"/>
                </a:cubicBezTo>
                <a:cubicBezTo>
                  <a:pt x="18716" y="1607"/>
                  <a:pt x="19666" y="2625"/>
                  <a:pt x="20573" y="2989"/>
                </a:cubicBezTo>
                <a:cubicBezTo>
                  <a:pt x="21106" y="3202"/>
                  <a:pt x="21574" y="3566"/>
                  <a:pt x="21421" y="4220"/>
                </a:cubicBezTo>
                <a:cubicBezTo>
                  <a:pt x="21318" y="4663"/>
                  <a:pt x="20954" y="4742"/>
                  <a:pt x="20626" y="4805"/>
                </a:cubicBezTo>
                <a:cubicBezTo>
                  <a:pt x="19838" y="4955"/>
                  <a:pt x="19055" y="5534"/>
                  <a:pt x="18522" y="6471"/>
                </a:cubicBezTo>
                <a:cubicBezTo>
                  <a:pt x="18004" y="7381"/>
                  <a:pt x="17831" y="8558"/>
                  <a:pt x="17478" y="9597"/>
                </a:cubicBezTo>
                <a:cubicBezTo>
                  <a:pt x="16825" y="11517"/>
                  <a:pt x="15621" y="12893"/>
                  <a:pt x="14250" y="13646"/>
                </a:cubicBezTo>
                <a:cubicBezTo>
                  <a:pt x="13608" y="13999"/>
                  <a:pt x="12934" y="14210"/>
                  <a:pt x="12250" y="14274"/>
                </a:cubicBezTo>
                <a:close/>
              </a:path>
            </a:pathLst>
          </a:custGeom>
          <a:solidFill>
            <a:srgbClr val="FFFFFF"/>
          </a:solidFill>
          <a:ln w="12700">
            <a:miter lim="400000"/>
          </a:ln>
        </p:spPr>
        <p:txBody>
          <a:bodyPr lIns="71437" tIns="71437" rIns="71437" bIns="71437" anchor="ctr"/>
          <a:lstStyle/>
          <a:p>
            <a:pPr algn="ctr" defTabSz="821531">
              <a:defRPr sz="3200">
                <a:solidFill>
                  <a:srgbClr val="000000"/>
                </a:solidFill>
                <a:latin typeface="Helvetica Light"/>
                <a:ea typeface="Helvetica Light"/>
                <a:cs typeface="Helvetica Light"/>
                <a:sym typeface="Helvetica Light"/>
              </a:defRPr>
            </a:pPr>
            <a:endParaRPr/>
          </a:p>
        </p:txBody>
      </p:sp>
      <p:sp>
        <p:nvSpPr>
          <p:cNvPr id="24" name="Shape 838"/>
          <p:cNvSpPr/>
          <p:nvPr/>
        </p:nvSpPr>
        <p:spPr>
          <a:xfrm>
            <a:off x="6118770" y="2137703"/>
            <a:ext cx="609867" cy="609866"/>
          </a:xfrm>
          <a:prstGeom prst="ellipse">
            <a:avLst/>
          </a:prstGeom>
          <a:solidFill>
            <a:srgbClr val="069FEC"/>
          </a:solidFill>
          <a:ln w="3175">
            <a:miter lim="400000"/>
          </a:ln>
        </p:spPr>
        <p:txBody>
          <a:bodyPr lIns="71437" tIns="71437" rIns="71437" bIns="71437" anchor="ctr"/>
          <a:lstStyle/>
          <a:p>
            <a:pPr algn="ctr" defTabSz="821531">
              <a:defRPr sz="3200">
                <a:solidFill>
                  <a:srgbClr val="FFFFFF"/>
                </a:solidFill>
                <a:latin typeface="Helvetica Light"/>
                <a:ea typeface="Helvetica Light"/>
                <a:cs typeface="Helvetica Light"/>
                <a:sym typeface="Helvetica Light"/>
              </a:defRPr>
            </a:pPr>
            <a:endParaRPr/>
          </a:p>
        </p:txBody>
      </p:sp>
      <p:sp>
        <p:nvSpPr>
          <p:cNvPr id="25" name="Shape 839"/>
          <p:cNvSpPr/>
          <p:nvPr/>
        </p:nvSpPr>
        <p:spPr>
          <a:xfrm>
            <a:off x="6480926" y="2334494"/>
            <a:ext cx="42256" cy="92767"/>
          </a:xfrm>
          <a:custGeom>
            <a:avLst/>
            <a:gdLst/>
            <a:ahLst/>
            <a:cxnLst>
              <a:cxn ang="0">
                <a:pos x="wd2" y="hd2"/>
              </a:cxn>
              <a:cxn ang="5400000">
                <a:pos x="wd2" y="hd2"/>
              </a:cxn>
              <a:cxn ang="10800000">
                <a:pos x="wd2" y="hd2"/>
              </a:cxn>
              <a:cxn ang="16200000">
                <a:pos x="wd2" y="hd2"/>
              </a:cxn>
            </a:cxnLst>
            <a:rect l="0" t="0" r="r" b="b"/>
            <a:pathLst>
              <a:path w="21600" h="21600" extrusionOk="0">
                <a:moveTo>
                  <a:pt x="0" y="5125"/>
                </a:moveTo>
                <a:cubicBezTo>
                  <a:pt x="3992" y="5212"/>
                  <a:pt x="7960" y="4802"/>
                  <a:pt x="11478" y="3938"/>
                </a:cubicBezTo>
                <a:cubicBezTo>
                  <a:pt x="15166" y="3033"/>
                  <a:pt x="18210" y="1666"/>
                  <a:pt x="20251" y="0"/>
                </a:cubicBezTo>
                <a:cubicBezTo>
                  <a:pt x="18885" y="1310"/>
                  <a:pt x="18086" y="2728"/>
                  <a:pt x="17899" y="4176"/>
                </a:cubicBezTo>
                <a:cubicBezTo>
                  <a:pt x="17687" y="5808"/>
                  <a:pt x="18255" y="7441"/>
                  <a:pt x="19563" y="8963"/>
                </a:cubicBezTo>
                <a:cubicBezTo>
                  <a:pt x="18619" y="10211"/>
                  <a:pt x="18215" y="11531"/>
                  <a:pt x="18374" y="12849"/>
                </a:cubicBezTo>
                <a:cubicBezTo>
                  <a:pt x="18536" y="14198"/>
                  <a:pt x="19284" y="15518"/>
                  <a:pt x="20574" y="16735"/>
                </a:cubicBezTo>
                <a:cubicBezTo>
                  <a:pt x="20157" y="17531"/>
                  <a:pt x="20027" y="18352"/>
                  <a:pt x="20190" y="19167"/>
                </a:cubicBezTo>
                <a:cubicBezTo>
                  <a:pt x="20357" y="20008"/>
                  <a:pt x="20834" y="20831"/>
                  <a:pt x="21600" y="21600"/>
                </a:cubicBezTo>
                <a:cubicBezTo>
                  <a:pt x="20540" y="20294"/>
                  <a:pt x="18742" y="19138"/>
                  <a:pt x="16387" y="18249"/>
                </a:cubicBezTo>
                <a:cubicBezTo>
                  <a:pt x="14281" y="17454"/>
                  <a:pt x="11792" y="16897"/>
                  <a:pt x="9124" y="16624"/>
                </a:cubicBezTo>
                <a:cubicBezTo>
                  <a:pt x="10878" y="15947"/>
                  <a:pt x="12288" y="15104"/>
                  <a:pt x="13254" y="14153"/>
                </a:cubicBezTo>
                <a:cubicBezTo>
                  <a:pt x="14138" y="13283"/>
                  <a:pt x="14632" y="12341"/>
                  <a:pt x="14706" y="11383"/>
                </a:cubicBezTo>
                <a:cubicBezTo>
                  <a:pt x="12794" y="11066"/>
                  <a:pt x="11270" y="10392"/>
                  <a:pt x="10518" y="9531"/>
                </a:cubicBezTo>
                <a:cubicBezTo>
                  <a:pt x="9914" y="8840"/>
                  <a:pt x="9854" y="8076"/>
                  <a:pt x="10348" y="7367"/>
                </a:cubicBezTo>
                <a:cubicBezTo>
                  <a:pt x="9269" y="6793"/>
                  <a:pt x="7975" y="6310"/>
                  <a:pt x="6527" y="5941"/>
                </a:cubicBezTo>
                <a:cubicBezTo>
                  <a:pt x="4529" y="5432"/>
                  <a:pt x="2289" y="5152"/>
                  <a:pt x="0" y="5125"/>
                </a:cubicBezTo>
                <a:close/>
              </a:path>
            </a:pathLst>
          </a:custGeom>
          <a:ln w="25400">
            <a:solidFill>
              <a:srgbClr val="000000"/>
            </a:solidFill>
            <a:miter lim="400000"/>
          </a:ln>
        </p:spPr>
        <p:txBody>
          <a:bodyPr lIns="71437" tIns="71437" rIns="71437" bIns="71437" anchor="ctr"/>
          <a:lstStyle/>
          <a:p>
            <a:pPr algn="ctr" defTabSz="821531">
              <a:defRPr sz="3200">
                <a:solidFill>
                  <a:srgbClr val="000000"/>
                </a:solidFill>
                <a:latin typeface="Helvetica Light"/>
                <a:ea typeface="Helvetica Light"/>
                <a:cs typeface="Helvetica Light"/>
                <a:sym typeface="Helvetica Light"/>
              </a:defRPr>
            </a:pPr>
            <a:endParaRPr/>
          </a:p>
        </p:txBody>
      </p:sp>
      <p:sp>
        <p:nvSpPr>
          <p:cNvPr id="26" name="Shape 840"/>
          <p:cNvSpPr/>
          <p:nvPr/>
        </p:nvSpPr>
        <p:spPr>
          <a:xfrm>
            <a:off x="6472786" y="2458496"/>
            <a:ext cx="53738" cy="75807"/>
          </a:xfrm>
          <a:custGeom>
            <a:avLst/>
            <a:gdLst/>
            <a:ahLst/>
            <a:cxnLst>
              <a:cxn ang="0">
                <a:pos x="wd2" y="hd2"/>
              </a:cxn>
              <a:cxn ang="5400000">
                <a:pos x="wd2" y="hd2"/>
              </a:cxn>
              <a:cxn ang="10800000">
                <a:pos x="wd2" y="hd2"/>
              </a:cxn>
              <a:cxn ang="16200000">
                <a:pos x="wd2" y="hd2"/>
              </a:cxn>
            </a:cxnLst>
            <a:rect l="0" t="0" r="r" b="b"/>
            <a:pathLst>
              <a:path w="21600" h="21600" extrusionOk="0">
                <a:moveTo>
                  <a:pt x="9116" y="4097"/>
                </a:moveTo>
                <a:cubicBezTo>
                  <a:pt x="11880" y="5147"/>
                  <a:pt x="15282" y="4831"/>
                  <a:pt x="17571" y="3311"/>
                </a:cubicBezTo>
                <a:cubicBezTo>
                  <a:pt x="18873" y="2446"/>
                  <a:pt x="19661" y="1262"/>
                  <a:pt x="19776" y="0"/>
                </a:cubicBezTo>
                <a:lnTo>
                  <a:pt x="21600" y="2659"/>
                </a:lnTo>
                <a:cubicBezTo>
                  <a:pt x="20794" y="4197"/>
                  <a:pt x="20234" y="5795"/>
                  <a:pt x="19931" y="7422"/>
                </a:cubicBezTo>
                <a:cubicBezTo>
                  <a:pt x="19615" y="9122"/>
                  <a:pt x="19581" y="10843"/>
                  <a:pt x="19831" y="12550"/>
                </a:cubicBezTo>
                <a:cubicBezTo>
                  <a:pt x="18292" y="13193"/>
                  <a:pt x="17049" y="14139"/>
                  <a:pt x="16252" y="15273"/>
                </a:cubicBezTo>
                <a:cubicBezTo>
                  <a:pt x="15498" y="16346"/>
                  <a:pt x="15174" y="17547"/>
                  <a:pt x="15317" y="18742"/>
                </a:cubicBezTo>
                <a:cubicBezTo>
                  <a:pt x="13904" y="18917"/>
                  <a:pt x="12549" y="19275"/>
                  <a:pt x="11319" y="19798"/>
                </a:cubicBezTo>
                <a:cubicBezTo>
                  <a:pt x="10194" y="20276"/>
                  <a:pt x="9191" y="20885"/>
                  <a:pt x="8352" y="21600"/>
                </a:cubicBezTo>
                <a:cubicBezTo>
                  <a:pt x="7503" y="20748"/>
                  <a:pt x="6445" y="20011"/>
                  <a:pt x="5229" y="19424"/>
                </a:cubicBezTo>
                <a:cubicBezTo>
                  <a:pt x="3664" y="18670"/>
                  <a:pt x="1875" y="18181"/>
                  <a:pt x="0" y="17995"/>
                </a:cubicBezTo>
                <a:cubicBezTo>
                  <a:pt x="1942" y="18309"/>
                  <a:pt x="3932" y="18448"/>
                  <a:pt x="5923" y="18408"/>
                </a:cubicBezTo>
                <a:cubicBezTo>
                  <a:pt x="7805" y="18370"/>
                  <a:pt x="9673" y="18173"/>
                  <a:pt x="11488" y="17821"/>
                </a:cubicBezTo>
                <a:cubicBezTo>
                  <a:pt x="13583" y="16212"/>
                  <a:pt x="15047" y="14243"/>
                  <a:pt x="15733" y="12109"/>
                </a:cubicBezTo>
                <a:cubicBezTo>
                  <a:pt x="16118" y="10911"/>
                  <a:pt x="16250" y="9679"/>
                  <a:pt x="16125" y="8453"/>
                </a:cubicBezTo>
                <a:cubicBezTo>
                  <a:pt x="15545" y="7490"/>
                  <a:pt x="14692" y="6621"/>
                  <a:pt x="13617" y="5902"/>
                </a:cubicBezTo>
                <a:cubicBezTo>
                  <a:pt x="12345" y="5050"/>
                  <a:pt x="10801" y="4431"/>
                  <a:pt x="9116" y="4097"/>
                </a:cubicBezTo>
                <a:close/>
              </a:path>
            </a:pathLst>
          </a:custGeom>
          <a:ln w="25400">
            <a:solidFill>
              <a:srgbClr val="000000"/>
            </a:solidFill>
            <a:miter lim="400000"/>
          </a:ln>
        </p:spPr>
        <p:txBody>
          <a:bodyPr lIns="71437" tIns="71437" rIns="71437" bIns="71437" anchor="ctr"/>
          <a:lstStyle/>
          <a:p>
            <a:pPr algn="ctr" defTabSz="821531">
              <a:defRPr sz="3200">
                <a:solidFill>
                  <a:srgbClr val="000000"/>
                </a:solidFill>
                <a:latin typeface="Helvetica Light"/>
                <a:ea typeface="Helvetica Light"/>
                <a:cs typeface="Helvetica Light"/>
                <a:sym typeface="Helvetica Light"/>
              </a:defRPr>
            </a:pPr>
            <a:endParaRPr/>
          </a:p>
        </p:txBody>
      </p:sp>
      <p:sp>
        <p:nvSpPr>
          <p:cNvPr id="27" name="Shape 841"/>
          <p:cNvSpPr/>
          <p:nvPr/>
        </p:nvSpPr>
        <p:spPr>
          <a:xfrm>
            <a:off x="6268107" y="2279711"/>
            <a:ext cx="303722" cy="348267"/>
          </a:xfrm>
          <a:custGeom>
            <a:avLst/>
            <a:gdLst/>
            <a:ahLst/>
            <a:cxnLst>
              <a:cxn ang="0">
                <a:pos x="wd2" y="hd2"/>
              </a:cxn>
              <a:cxn ang="5400000">
                <a:pos x="wd2" y="hd2"/>
              </a:cxn>
              <a:cxn ang="10800000">
                <a:pos x="wd2" y="hd2"/>
              </a:cxn>
              <a:cxn ang="16200000">
                <a:pos x="wd2" y="hd2"/>
              </a:cxn>
            </a:cxnLst>
            <a:rect l="0" t="0" r="r" b="b"/>
            <a:pathLst>
              <a:path w="21458" h="21469" extrusionOk="0">
                <a:moveTo>
                  <a:pt x="5384" y="16705"/>
                </a:moveTo>
                <a:lnTo>
                  <a:pt x="4701" y="16909"/>
                </a:lnTo>
                <a:lnTo>
                  <a:pt x="3258" y="14988"/>
                </a:lnTo>
                <a:cubicBezTo>
                  <a:pt x="2637" y="15464"/>
                  <a:pt x="1716" y="15489"/>
                  <a:pt x="1063" y="15047"/>
                </a:cubicBezTo>
                <a:cubicBezTo>
                  <a:pt x="362" y="14574"/>
                  <a:pt x="182" y="13716"/>
                  <a:pt x="643" y="13056"/>
                </a:cubicBezTo>
                <a:cubicBezTo>
                  <a:pt x="241" y="12737"/>
                  <a:pt x="9" y="12287"/>
                  <a:pt x="0" y="11814"/>
                </a:cubicBezTo>
                <a:cubicBezTo>
                  <a:pt x="-8" y="11348"/>
                  <a:pt x="201" y="10900"/>
                  <a:pt x="579" y="10571"/>
                </a:cubicBezTo>
                <a:cubicBezTo>
                  <a:pt x="319" y="10294"/>
                  <a:pt x="197" y="9938"/>
                  <a:pt x="242" y="9582"/>
                </a:cubicBezTo>
                <a:cubicBezTo>
                  <a:pt x="288" y="9222"/>
                  <a:pt x="501" y="8893"/>
                  <a:pt x="832" y="8673"/>
                </a:cubicBezTo>
                <a:cubicBezTo>
                  <a:pt x="564" y="8506"/>
                  <a:pt x="397" y="8243"/>
                  <a:pt x="375" y="7957"/>
                </a:cubicBezTo>
                <a:cubicBezTo>
                  <a:pt x="338" y="7473"/>
                  <a:pt x="702" y="7035"/>
                  <a:pt x="1241" y="6915"/>
                </a:cubicBezTo>
                <a:cubicBezTo>
                  <a:pt x="909" y="6873"/>
                  <a:pt x="649" y="6646"/>
                  <a:pt x="599" y="6357"/>
                </a:cubicBezTo>
                <a:cubicBezTo>
                  <a:pt x="537" y="5989"/>
                  <a:pt x="822" y="5646"/>
                  <a:pt x="1241" y="5582"/>
                </a:cubicBezTo>
                <a:cubicBezTo>
                  <a:pt x="740" y="5527"/>
                  <a:pt x="344" y="5185"/>
                  <a:pt x="275" y="4748"/>
                </a:cubicBezTo>
                <a:cubicBezTo>
                  <a:pt x="216" y="4378"/>
                  <a:pt x="409" y="4013"/>
                  <a:pt x="769" y="3811"/>
                </a:cubicBezTo>
                <a:cubicBezTo>
                  <a:pt x="435" y="3374"/>
                  <a:pt x="418" y="2808"/>
                  <a:pt x="724" y="2356"/>
                </a:cubicBezTo>
                <a:cubicBezTo>
                  <a:pt x="1001" y="1949"/>
                  <a:pt x="1500" y="1697"/>
                  <a:pt x="2042" y="1691"/>
                </a:cubicBezTo>
                <a:cubicBezTo>
                  <a:pt x="2254" y="1078"/>
                  <a:pt x="2908" y="662"/>
                  <a:pt x="3642" y="674"/>
                </a:cubicBezTo>
                <a:cubicBezTo>
                  <a:pt x="4180" y="683"/>
                  <a:pt x="4676" y="928"/>
                  <a:pt x="4961" y="1325"/>
                </a:cubicBezTo>
                <a:cubicBezTo>
                  <a:pt x="5335" y="1162"/>
                  <a:pt x="5787" y="1235"/>
                  <a:pt x="6069" y="1504"/>
                </a:cubicBezTo>
                <a:cubicBezTo>
                  <a:pt x="6311" y="1733"/>
                  <a:pt x="6378" y="2064"/>
                  <a:pt x="6243" y="2352"/>
                </a:cubicBezTo>
                <a:cubicBezTo>
                  <a:pt x="6704" y="2195"/>
                  <a:pt x="7219" y="2208"/>
                  <a:pt x="7669" y="2390"/>
                </a:cubicBezTo>
                <a:cubicBezTo>
                  <a:pt x="8116" y="2569"/>
                  <a:pt x="8460" y="2899"/>
                  <a:pt x="8624" y="3303"/>
                </a:cubicBezTo>
                <a:cubicBezTo>
                  <a:pt x="9058" y="3075"/>
                  <a:pt x="9545" y="2933"/>
                  <a:pt x="10049" y="2888"/>
                </a:cubicBezTo>
                <a:cubicBezTo>
                  <a:pt x="10619" y="2836"/>
                  <a:pt x="11194" y="2910"/>
                  <a:pt x="11722" y="3101"/>
                </a:cubicBezTo>
                <a:cubicBezTo>
                  <a:pt x="11903" y="2836"/>
                  <a:pt x="12197" y="2644"/>
                  <a:pt x="12539" y="2568"/>
                </a:cubicBezTo>
                <a:cubicBezTo>
                  <a:pt x="12877" y="2493"/>
                  <a:pt x="13235" y="2536"/>
                  <a:pt x="13537" y="2688"/>
                </a:cubicBezTo>
                <a:cubicBezTo>
                  <a:pt x="13609" y="2455"/>
                  <a:pt x="13789" y="2259"/>
                  <a:pt x="14033" y="2146"/>
                </a:cubicBezTo>
                <a:cubicBezTo>
                  <a:pt x="14303" y="2021"/>
                  <a:pt x="14623" y="2009"/>
                  <a:pt x="14903" y="2115"/>
                </a:cubicBezTo>
                <a:cubicBezTo>
                  <a:pt x="14837" y="1799"/>
                  <a:pt x="14928" y="1473"/>
                  <a:pt x="15153" y="1218"/>
                </a:cubicBezTo>
                <a:cubicBezTo>
                  <a:pt x="15447" y="886"/>
                  <a:pt x="15924" y="719"/>
                  <a:pt x="16399" y="782"/>
                </a:cubicBezTo>
                <a:cubicBezTo>
                  <a:pt x="16477" y="478"/>
                  <a:pt x="16742" y="236"/>
                  <a:pt x="17087" y="153"/>
                </a:cubicBezTo>
                <a:cubicBezTo>
                  <a:pt x="17433" y="70"/>
                  <a:pt x="17804" y="160"/>
                  <a:pt x="18050" y="389"/>
                </a:cubicBezTo>
                <a:cubicBezTo>
                  <a:pt x="18586" y="-7"/>
                  <a:pt x="19331" y="-110"/>
                  <a:pt x="19980" y="123"/>
                </a:cubicBezTo>
                <a:cubicBezTo>
                  <a:pt x="21134" y="536"/>
                  <a:pt x="21592" y="1750"/>
                  <a:pt x="20946" y="2681"/>
                </a:cubicBezTo>
                <a:cubicBezTo>
                  <a:pt x="21149" y="3070"/>
                  <a:pt x="21240" y="3498"/>
                  <a:pt x="21213" y="3925"/>
                </a:cubicBezTo>
                <a:cubicBezTo>
                  <a:pt x="21188" y="4305"/>
                  <a:pt x="21069" y="4675"/>
                  <a:pt x="20865" y="5012"/>
                </a:cubicBezTo>
                <a:cubicBezTo>
                  <a:pt x="21030" y="5171"/>
                  <a:pt x="21146" y="5364"/>
                  <a:pt x="21203" y="5573"/>
                </a:cubicBezTo>
                <a:cubicBezTo>
                  <a:pt x="21265" y="5803"/>
                  <a:pt x="21254" y="6044"/>
                  <a:pt x="21170" y="6269"/>
                </a:cubicBezTo>
                <a:cubicBezTo>
                  <a:pt x="21370" y="6447"/>
                  <a:pt x="21474" y="6691"/>
                  <a:pt x="21457" y="6939"/>
                </a:cubicBezTo>
                <a:cubicBezTo>
                  <a:pt x="21438" y="7208"/>
                  <a:pt x="21281" y="7454"/>
                  <a:pt x="21030" y="7610"/>
                </a:cubicBezTo>
                <a:cubicBezTo>
                  <a:pt x="21221" y="7898"/>
                  <a:pt x="21315" y="8227"/>
                  <a:pt x="21301" y="8559"/>
                </a:cubicBezTo>
                <a:cubicBezTo>
                  <a:pt x="21285" y="8933"/>
                  <a:pt x="21135" y="9293"/>
                  <a:pt x="20871" y="9588"/>
                </a:cubicBezTo>
                <a:cubicBezTo>
                  <a:pt x="21160" y="9733"/>
                  <a:pt x="21359" y="9983"/>
                  <a:pt x="21413" y="10269"/>
                </a:cubicBezTo>
                <a:cubicBezTo>
                  <a:pt x="21471" y="10577"/>
                  <a:pt x="21357" y="10890"/>
                  <a:pt x="21105" y="11112"/>
                </a:cubicBezTo>
                <a:cubicBezTo>
                  <a:pt x="21351" y="11375"/>
                  <a:pt x="21464" y="11713"/>
                  <a:pt x="21419" y="12050"/>
                </a:cubicBezTo>
                <a:cubicBezTo>
                  <a:pt x="21383" y="12322"/>
                  <a:pt x="21246" y="12575"/>
                  <a:pt x="21028" y="12772"/>
                </a:cubicBezTo>
                <a:cubicBezTo>
                  <a:pt x="21202" y="13060"/>
                  <a:pt x="21223" y="13399"/>
                  <a:pt x="21087" y="13701"/>
                </a:cubicBezTo>
                <a:cubicBezTo>
                  <a:pt x="20948" y="14011"/>
                  <a:pt x="20658" y="14251"/>
                  <a:pt x="20296" y="14356"/>
                </a:cubicBezTo>
                <a:cubicBezTo>
                  <a:pt x="20894" y="14850"/>
                  <a:pt x="21080" y="15615"/>
                  <a:pt x="20763" y="16278"/>
                </a:cubicBezTo>
                <a:cubicBezTo>
                  <a:pt x="20568" y="16685"/>
                  <a:pt x="20198" y="17008"/>
                  <a:pt x="19731" y="17177"/>
                </a:cubicBezTo>
                <a:cubicBezTo>
                  <a:pt x="19777" y="17445"/>
                  <a:pt x="19753" y="17703"/>
                  <a:pt x="19671" y="17946"/>
                </a:cubicBezTo>
                <a:cubicBezTo>
                  <a:pt x="19550" y="18306"/>
                  <a:pt x="19276" y="18661"/>
                  <a:pt x="18808" y="18690"/>
                </a:cubicBezTo>
                <a:cubicBezTo>
                  <a:pt x="18575" y="18704"/>
                  <a:pt x="18351" y="18605"/>
                  <a:pt x="18227" y="18433"/>
                </a:cubicBezTo>
                <a:cubicBezTo>
                  <a:pt x="17935" y="18667"/>
                  <a:pt x="17547" y="18789"/>
                  <a:pt x="17151" y="18769"/>
                </a:cubicBezTo>
                <a:cubicBezTo>
                  <a:pt x="16863" y="18755"/>
                  <a:pt x="16587" y="18667"/>
                  <a:pt x="16357" y="18515"/>
                </a:cubicBezTo>
                <a:cubicBezTo>
                  <a:pt x="15860" y="18779"/>
                  <a:pt x="15230" y="18755"/>
                  <a:pt x="14760" y="18455"/>
                </a:cubicBezTo>
                <a:cubicBezTo>
                  <a:pt x="14438" y="18250"/>
                  <a:pt x="14232" y="17934"/>
                  <a:pt x="14194" y="17588"/>
                </a:cubicBezTo>
                <a:cubicBezTo>
                  <a:pt x="14031" y="17780"/>
                  <a:pt x="13769" y="17888"/>
                  <a:pt x="13495" y="17874"/>
                </a:cubicBezTo>
                <a:cubicBezTo>
                  <a:pt x="13255" y="17863"/>
                  <a:pt x="13033" y="17757"/>
                  <a:pt x="12891" y="17588"/>
                </a:cubicBezTo>
                <a:cubicBezTo>
                  <a:pt x="12809" y="18164"/>
                  <a:pt x="12709" y="18739"/>
                  <a:pt x="12592" y="19311"/>
                </a:cubicBezTo>
                <a:cubicBezTo>
                  <a:pt x="12473" y="19889"/>
                  <a:pt x="12337" y="20463"/>
                  <a:pt x="12182" y="21035"/>
                </a:cubicBezTo>
                <a:cubicBezTo>
                  <a:pt x="12085" y="21250"/>
                  <a:pt x="11870" y="21408"/>
                  <a:pt x="11610" y="21454"/>
                </a:cubicBezTo>
                <a:cubicBezTo>
                  <a:pt x="11412" y="21490"/>
                  <a:pt x="11207" y="21457"/>
                  <a:pt x="11037" y="21362"/>
                </a:cubicBezTo>
                <a:cubicBezTo>
                  <a:pt x="10842" y="21459"/>
                  <a:pt x="10611" y="21479"/>
                  <a:pt x="10398" y="21419"/>
                </a:cubicBezTo>
                <a:cubicBezTo>
                  <a:pt x="10181" y="21358"/>
                  <a:pt x="10004" y="21219"/>
                  <a:pt x="9913" y="21036"/>
                </a:cubicBezTo>
                <a:cubicBezTo>
                  <a:pt x="9390" y="20440"/>
                  <a:pt x="9003" y="19763"/>
                  <a:pt x="8771" y="19040"/>
                </a:cubicBezTo>
                <a:cubicBezTo>
                  <a:pt x="8572" y="18417"/>
                  <a:pt x="8491" y="17771"/>
                  <a:pt x="8533" y="17126"/>
                </a:cubicBezTo>
                <a:cubicBezTo>
                  <a:pt x="8524" y="16568"/>
                  <a:pt x="8704" y="16021"/>
                  <a:pt x="9049" y="15552"/>
                </a:cubicBezTo>
                <a:cubicBezTo>
                  <a:pt x="9516" y="14917"/>
                  <a:pt x="10250" y="14467"/>
                  <a:pt x="11094" y="14301"/>
                </a:cubicBezTo>
                <a:cubicBezTo>
                  <a:pt x="10771" y="13698"/>
                  <a:pt x="10221" y="13210"/>
                  <a:pt x="9534" y="12921"/>
                </a:cubicBezTo>
                <a:cubicBezTo>
                  <a:pt x="8706" y="12572"/>
                  <a:pt x="7750" y="12536"/>
                  <a:pt x="6892" y="12822"/>
                </a:cubicBezTo>
                <a:cubicBezTo>
                  <a:pt x="6784" y="12986"/>
                  <a:pt x="6639" y="13130"/>
                  <a:pt x="6466" y="13244"/>
                </a:cubicBezTo>
                <a:cubicBezTo>
                  <a:pt x="6089" y="13493"/>
                  <a:pt x="5609" y="13589"/>
                  <a:pt x="5146" y="13509"/>
                </a:cubicBezTo>
                <a:cubicBezTo>
                  <a:pt x="5312" y="13742"/>
                  <a:pt x="5339" y="14030"/>
                  <a:pt x="5219" y="14283"/>
                </a:cubicBezTo>
                <a:cubicBezTo>
                  <a:pt x="5033" y="14674"/>
                  <a:pt x="4558" y="14896"/>
                  <a:pt x="4083" y="14814"/>
                </a:cubicBezTo>
                <a:lnTo>
                  <a:pt x="5384" y="16705"/>
                </a:lnTo>
                <a:close/>
              </a:path>
            </a:pathLst>
          </a:custGeom>
          <a:solidFill>
            <a:srgbClr val="FFFFFF"/>
          </a:solidFill>
          <a:ln w="12700">
            <a:miter lim="400000"/>
          </a:ln>
        </p:spPr>
        <p:txBody>
          <a:bodyPr lIns="71437" tIns="71437" rIns="71437" bIns="71437" anchor="ctr"/>
          <a:lstStyle/>
          <a:p>
            <a:pPr algn="ctr" defTabSz="821531">
              <a:defRPr sz="3200">
                <a:solidFill>
                  <a:srgbClr val="000000"/>
                </a:solidFill>
                <a:latin typeface="Helvetica Light"/>
                <a:ea typeface="Helvetica Light"/>
                <a:cs typeface="Helvetica Light"/>
                <a:sym typeface="Helvetica Light"/>
              </a:defRPr>
            </a:pPr>
            <a:endParaRPr/>
          </a:p>
        </p:txBody>
      </p:sp>
      <p:sp>
        <p:nvSpPr>
          <p:cNvPr id="28" name="Shape 842"/>
          <p:cNvSpPr/>
          <p:nvPr/>
        </p:nvSpPr>
        <p:spPr>
          <a:xfrm>
            <a:off x="6313882" y="2345970"/>
            <a:ext cx="93102" cy="135439"/>
          </a:xfrm>
          <a:custGeom>
            <a:avLst/>
            <a:gdLst/>
            <a:ahLst/>
            <a:cxnLst>
              <a:cxn ang="0">
                <a:pos x="wd2" y="hd2"/>
              </a:cxn>
              <a:cxn ang="5400000">
                <a:pos x="wd2" y="hd2"/>
              </a:cxn>
              <a:cxn ang="10800000">
                <a:pos x="wd2" y="hd2"/>
              </a:cxn>
              <a:cxn ang="16200000">
                <a:pos x="wd2" y="hd2"/>
              </a:cxn>
            </a:cxnLst>
            <a:rect l="0" t="0" r="r" b="b"/>
            <a:pathLst>
              <a:path w="21600" h="21600" extrusionOk="0">
                <a:moveTo>
                  <a:pt x="5833" y="2649"/>
                </a:moveTo>
                <a:lnTo>
                  <a:pt x="1554" y="0"/>
                </a:lnTo>
                <a:cubicBezTo>
                  <a:pt x="2097" y="905"/>
                  <a:pt x="2291" y="1891"/>
                  <a:pt x="2115" y="2863"/>
                </a:cubicBezTo>
                <a:cubicBezTo>
                  <a:pt x="1902" y="4037"/>
                  <a:pt x="1163" y="5137"/>
                  <a:pt x="0" y="6009"/>
                </a:cubicBezTo>
                <a:cubicBezTo>
                  <a:pt x="741" y="6830"/>
                  <a:pt x="1263" y="7735"/>
                  <a:pt x="1542" y="8682"/>
                </a:cubicBezTo>
                <a:cubicBezTo>
                  <a:pt x="1875" y="9814"/>
                  <a:pt x="1854" y="10983"/>
                  <a:pt x="1481" y="12110"/>
                </a:cubicBezTo>
                <a:cubicBezTo>
                  <a:pt x="2340" y="12562"/>
                  <a:pt x="2919" y="13220"/>
                  <a:pt x="3103" y="13953"/>
                </a:cubicBezTo>
                <a:cubicBezTo>
                  <a:pt x="3280" y="14662"/>
                  <a:pt x="3075" y="15390"/>
                  <a:pt x="2526" y="16002"/>
                </a:cubicBezTo>
                <a:cubicBezTo>
                  <a:pt x="3108" y="16345"/>
                  <a:pt x="3503" y="16813"/>
                  <a:pt x="3648" y="17330"/>
                </a:cubicBezTo>
                <a:cubicBezTo>
                  <a:pt x="3773" y="17777"/>
                  <a:pt x="3704" y="18239"/>
                  <a:pt x="3450" y="18659"/>
                </a:cubicBezTo>
                <a:cubicBezTo>
                  <a:pt x="4508" y="18786"/>
                  <a:pt x="5413" y="19254"/>
                  <a:pt x="5884" y="19916"/>
                </a:cubicBezTo>
                <a:cubicBezTo>
                  <a:pt x="6258" y="20441"/>
                  <a:pt x="6323" y="21043"/>
                  <a:pt x="6069" y="21600"/>
                </a:cubicBezTo>
                <a:cubicBezTo>
                  <a:pt x="7722" y="20571"/>
                  <a:pt x="9695" y="19814"/>
                  <a:pt x="11837" y="19385"/>
                </a:cubicBezTo>
                <a:cubicBezTo>
                  <a:pt x="14518" y="18849"/>
                  <a:pt x="17364" y="18845"/>
                  <a:pt x="20049" y="19374"/>
                </a:cubicBezTo>
                <a:cubicBezTo>
                  <a:pt x="19952" y="18890"/>
                  <a:pt x="20062" y="18398"/>
                  <a:pt x="20365" y="17957"/>
                </a:cubicBezTo>
                <a:cubicBezTo>
                  <a:pt x="20641" y="17554"/>
                  <a:pt x="21067" y="17209"/>
                  <a:pt x="21600" y="16957"/>
                </a:cubicBezTo>
                <a:cubicBezTo>
                  <a:pt x="19607" y="17511"/>
                  <a:pt x="17500" y="17847"/>
                  <a:pt x="15356" y="17955"/>
                </a:cubicBezTo>
                <a:cubicBezTo>
                  <a:pt x="12773" y="18084"/>
                  <a:pt x="10177" y="17880"/>
                  <a:pt x="7703" y="17352"/>
                </a:cubicBezTo>
                <a:cubicBezTo>
                  <a:pt x="6235" y="16324"/>
                  <a:pt x="5339" y="14974"/>
                  <a:pt x="5169" y="13538"/>
                </a:cubicBezTo>
                <a:cubicBezTo>
                  <a:pt x="5030" y="12361"/>
                  <a:pt x="5389" y="11181"/>
                  <a:pt x="6204" y="10141"/>
                </a:cubicBezTo>
                <a:cubicBezTo>
                  <a:pt x="4731" y="9061"/>
                  <a:pt x="3928" y="7630"/>
                  <a:pt x="3963" y="6150"/>
                </a:cubicBezTo>
                <a:cubicBezTo>
                  <a:pt x="3993" y="4871"/>
                  <a:pt x="4652" y="3637"/>
                  <a:pt x="5833" y="2649"/>
                </a:cubicBezTo>
                <a:close/>
              </a:path>
            </a:pathLst>
          </a:custGeom>
          <a:solidFill>
            <a:schemeClr val="accent3"/>
          </a:solidFill>
          <a:ln w="12700">
            <a:miter lim="400000"/>
          </a:ln>
        </p:spPr>
        <p:txBody>
          <a:bodyPr lIns="71437" tIns="71437" rIns="71437" bIns="71437" anchor="ctr"/>
          <a:lstStyle/>
          <a:p>
            <a:pPr algn="ctr" defTabSz="821531">
              <a:defRPr sz="3200">
                <a:solidFill>
                  <a:srgbClr val="000000"/>
                </a:solidFill>
                <a:latin typeface="Helvetica Light"/>
                <a:ea typeface="Helvetica Light"/>
                <a:cs typeface="Helvetica Light"/>
                <a:sym typeface="Helvetica Light"/>
              </a:defRPr>
            </a:pPr>
            <a:endParaRPr/>
          </a:p>
        </p:txBody>
      </p:sp>
      <p:sp>
        <p:nvSpPr>
          <p:cNvPr id="29" name="Shape 843"/>
          <p:cNvSpPr/>
          <p:nvPr/>
        </p:nvSpPr>
        <p:spPr>
          <a:xfrm>
            <a:off x="6348685" y="2368816"/>
            <a:ext cx="22035" cy="2123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271" y="3815"/>
                  <a:pt x="7432" y="6694"/>
                  <a:pt x="12084" y="8360"/>
                </a:cubicBezTo>
                <a:cubicBezTo>
                  <a:pt x="15145" y="9455"/>
                  <a:pt x="18363" y="10003"/>
                  <a:pt x="21600" y="9978"/>
                </a:cubicBezTo>
                <a:cubicBezTo>
                  <a:pt x="18109" y="10699"/>
                  <a:pt x="14820" y="12230"/>
                  <a:pt x="11979" y="14456"/>
                </a:cubicBezTo>
                <a:cubicBezTo>
                  <a:pt x="9504" y="16396"/>
                  <a:pt x="7423" y="18824"/>
                  <a:pt x="5854" y="21600"/>
                </a:cubicBezTo>
                <a:cubicBezTo>
                  <a:pt x="6746" y="18224"/>
                  <a:pt x="6839" y="14674"/>
                  <a:pt x="6124" y="11254"/>
                </a:cubicBezTo>
                <a:cubicBezTo>
                  <a:pt x="5223" y="6947"/>
                  <a:pt x="3089" y="3024"/>
                  <a:pt x="0" y="0"/>
                </a:cubicBezTo>
                <a:close/>
              </a:path>
            </a:pathLst>
          </a:custGeom>
          <a:solidFill>
            <a:schemeClr val="accent3"/>
          </a:solidFill>
          <a:ln w="12700">
            <a:miter lim="400000"/>
          </a:ln>
        </p:spPr>
        <p:txBody>
          <a:bodyPr lIns="71437" tIns="71437" rIns="71437" bIns="71437" anchor="ctr"/>
          <a:lstStyle/>
          <a:p>
            <a:pPr algn="ctr" defTabSz="821531">
              <a:defRPr sz="3200">
                <a:solidFill>
                  <a:srgbClr val="000000"/>
                </a:solidFill>
                <a:latin typeface="Helvetica Light"/>
                <a:ea typeface="Helvetica Light"/>
                <a:cs typeface="Helvetica Light"/>
                <a:sym typeface="Helvetica Light"/>
              </a:defRPr>
            </a:pPr>
            <a:endParaRPr/>
          </a:p>
        </p:txBody>
      </p:sp>
      <p:sp>
        <p:nvSpPr>
          <p:cNvPr id="30" name="Shape 844"/>
          <p:cNvSpPr/>
          <p:nvPr/>
        </p:nvSpPr>
        <p:spPr>
          <a:xfrm>
            <a:off x="6438666" y="2369494"/>
            <a:ext cx="51424" cy="29311"/>
          </a:xfrm>
          <a:custGeom>
            <a:avLst/>
            <a:gdLst/>
            <a:ahLst/>
            <a:cxnLst>
              <a:cxn ang="0">
                <a:pos x="wd2" y="hd2"/>
              </a:cxn>
              <a:cxn ang="5400000">
                <a:pos x="wd2" y="hd2"/>
              </a:cxn>
              <a:cxn ang="10800000">
                <a:pos x="wd2" y="hd2"/>
              </a:cxn>
              <a:cxn ang="16200000">
                <a:pos x="wd2" y="hd2"/>
              </a:cxn>
            </a:cxnLst>
            <a:rect l="0" t="0" r="r" b="b"/>
            <a:pathLst>
              <a:path w="21600" h="21600" extrusionOk="0">
                <a:moveTo>
                  <a:pt x="0" y="3915"/>
                </a:moveTo>
                <a:cubicBezTo>
                  <a:pt x="1901" y="4121"/>
                  <a:pt x="3764" y="4942"/>
                  <a:pt x="5495" y="6336"/>
                </a:cubicBezTo>
                <a:cubicBezTo>
                  <a:pt x="7036" y="7578"/>
                  <a:pt x="8449" y="9257"/>
                  <a:pt x="9679" y="11305"/>
                </a:cubicBezTo>
                <a:cubicBezTo>
                  <a:pt x="11060" y="11914"/>
                  <a:pt x="12333" y="13119"/>
                  <a:pt x="13381" y="14810"/>
                </a:cubicBezTo>
                <a:cubicBezTo>
                  <a:pt x="14521" y="16649"/>
                  <a:pt x="15356" y="18995"/>
                  <a:pt x="15796" y="21600"/>
                </a:cubicBezTo>
                <a:cubicBezTo>
                  <a:pt x="16115" y="17929"/>
                  <a:pt x="17062" y="14513"/>
                  <a:pt x="18511" y="11806"/>
                </a:cubicBezTo>
                <a:cubicBezTo>
                  <a:pt x="19391" y="10160"/>
                  <a:pt x="20439" y="8817"/>
                  <a:pt x="21600" y="7844"/>
                </a:cubicBezTo>
                <a:cubicBezTo>
                  <a:pt x="20030" y="8168"/>
                  <a:pt x="18443" y="8171"/>
                  <a:pt x="16873" y="7852"/>
                </a:cubicBezTo>
                <a:cubicBezTo>
                  <a:pt x="14931" y="7458"/>
                  <a:pt x="13031" y="6577"/>
                  <a:pt x="11232" y="5236"/>
                </a:cubicBezTo>
                <a:cubicBezTo>
                  <a:pt x="10086" y="4866"/>
                  <a:pt x="8962" y="4312"/>
                  <a:pt x="7874" y="3583"/>
                </a:cubicBezTo>
                <a:cubicBezTo>
                  <a:pt x="6492" y="2658"/>
                  <a:pt x="5177" y="1456"/>
                  <a:pt x="3953" y="0"/>
                </a:cubicBezTo>
                <a:lnTo>
                  <a:pt x="0" y="3915"/>
                </a:lnTo>
                <a:close/>
              </a:path>
            </a:pathLst>
          </a:custGeom>
          <a:solidFill>
            <a:schemeClr val="accent3"/>
          </a:solidFill>
          <a:ln w="12700">
            <a:miter lim="400000"/>
          </a:ln>
        </p:spPr>
        <p:txBody>
          <a:bodyPr lIns="71437" tIns="71437" rIns="71437" bIns="71437" anchor="ctr"/>
          <a:lstStyle/>
          <a:p>
            <a:pPr algn="ctr" defTabSz="821531">
              <a:defRPr sz="3200">
                <a:solidFill>
                  <a:srgbClr val="000000"/>
                </a:solidFill>
                <a:latin typeface="Helvetica Light"/>
                <a:ea typeface="Helvetica Light"/>
                <a:cs typeface="Helvetica Light"/>
                <a:sym typeface="Helvetica Light"/>
              </a:defRPr>
            </a:pPr>
            <a:endParaRPr/>
          </a:p>
        </p:txBody>
      </p:sp>
      <p:sp>
        <p:nvSpPr>
          <p:cNvPr id="31" name="Shape 845"/>
          <p:cNvSpPr/>
          <p:nvPr/>
        </p:nvSpPr>
        <p:spPr>
          <a:xfrm>
            <a:off x="6430221" y="2477085"/>
            <a:ext cx="71038" cy="21495"/>
          </a:xfrm>
          <a:custGeom>
            <a:avLst/>
            <a:gdLst/>
            <a:ahLst/>
            <a:cxnLst>
              <a:cxn ang="0">
                <a:pos x="wd2" y="hd2"/>
              </a:cxn>
              <a:cxn ang="5400000">
                <a:pos x="wd2" y="hd2"/>
              </a:cxn>
              <a:cxn ang="10800000">
                <a:pos x="wd2" y="hd2"/>
              </a:cxn>
              <a:cxn ang="16200000">
                <a:pos x="wd2" y="hd2"/>
              </a:cxn>
            </a:cxnLst>
            <a:rect l="0" t="0" r="r" b="b"/>
            <a:pathLst>
              <a:path w="21600" h="21600" extrusionOk="0">
                <a:moveTo>
                  <a:pt x="2635" y="0"/>
                </a:moveTo>
                <a:lnTo>
                  <a:pt x="0" y="8061"/>
                </a:lnTo>
                <a:cubicBezTo>
                  <a:pt x="1925" y="7992"/>
                  <a:pt x="3850" y="8383"/>
                  <a:pt x="5758" y="9231"/>
                </a:cubicBezTo>
                <a:cubicBezTo>
                  <a:pt x="8115" y="10278"/>
                  <a:pt x="10440" y="12019"/>
                  <a:pt x="12703" y="14432"/>
                </a:cubicBezTo>
                <a:cubicBezTo>
                  <a:pt x="14202" y="14517"/>
                  <a:pt x="15693" y="15138"/>
                  <a:pt x="17152" y="16282"/>
                </a:cubicBezTo>
                <a:cubicBezTo>
                  <a:pt x="18691" y="17490"/>
                  <a:pt x="20183" y="19274"/>
                  <a:pt x="21600" y="21600"/>
                </a:cubicBezTo>
                <a:lnTo>
                  <a:pt x="15898" y="7655"/>
                </a:lnTo>
                <a:cubicBezTo>
                  <a:pt x="13878" y="7985"/>
                  <a:pt x="11852" y="7650"/>
                  <a:pt x="9851" y="6656"/>
                </a:cubicBezTo>
                <a:cubicBezTo>
                  <a:pt x="7372" y="5424"/>
                  <a:pt x="4949" y="3189"/>
                  <a:pt x="2635" y="0"/>
                </a:cubicBezTo>
                <a:close/>
              </a:path>
            </a:pathLst>
          </a:custGeom>
          <a:solidFill>
            <a:schemeClr val="accent3"/>
          </a:solidFill>
          <a:ln w="12700">
            <a:miter lim="400000"/>
          </a:ln>
        </p:spPr>
        <p:txBody>
          <a:bodyPr lIns="71437" tIns="71437" rIns="71437" bIns="71437" anchor="ctr"/>
          <a:lstStyle/>
          <a:p>
            <a:pPr algn="ctr" defTabSz="821531">
              <a:defRPr sz="3200">
                <a:solidFill>
                  <a:srgbClr val="000000"/>
                </a:solidFill>
                <a:latin typeface="Helvetica Light"/>
                <a:ea typeface="Helvetica Light"/>
                <a:cs typeface="Helvetica Light"/>
                <a:sym typeface="Helvetica Light"/>
              </a:defRPr>
            </a:pPr>
            <a:endParaRPr/>
          </a:p>
        </p:txBody>
      </p:sp>
      <p:sp>
        <p:nvSpPr>
          <p:cNvPr id="32" name="Shape 846"/>
          <p:cNvSpPr/>
          <p:nvPr/>
        </p:nvSpPr>
        <p:spPr>
          <a:xfrm>
            <a:off x="10820134" y="3096648"/>
            <a:ext cx="609867" cy="609866"/>
          </a:xfrm>
          <a:prstGeom prst="ellipse">
            <a:avLst/>
          </a:prstGeom>
          <a:solidFill>
            <a:srgbClr val="069FEC"/>
          </a:solidFill>
          <a:ln w="3175">
            <a:miter lim="400000"/>
          </a:ln>
        </p:spPr>
        <p:txBody>
          <a:bodyPr lIns="71437" tIns="71437" rIns="71437" bIns="71437" anchor="ctr"/>
          <a:lstStyle/>
          <a:p>
            <a:pPr algn="ctr" defTabSz="821531">
              <a:defRPr sz="3200">
                <a:solidFill>
                  <a:srgbClr val="FFFFFF"/>
                </a:solidFill>
                <a:latin typeface="Helvetica Light"/>
                <a:ea typeface="Helvetica Light"/>
                <a:cs typeface="Helvetica Light"/>
                <a:sym typeface="Helvetica Light"/>
              </a:defRPr>
            </a:pPr>
            <a:endParaRPr/>
          </a:p>
        </p:txBody>
      </p:sp>
      <p:grpSp>
        <p:nvGrpSpPr>
          <p:cNvPr id="33" name="Group 849"/>
          <p:cNvGrpSpPr/>
          <p:nvPr/>
        </p:nvGrpSpPr>
        <p:grpSpPr>
          <a:xfrm>
            <a:off x="10953888" y="3278693"/>
            <a:ext cx="349829" cy="238303"/>
            <a:chOff x="0" y="0"/>
            <a:chExt cx="546809" cy="372486"/>
          </a:xfrm>
        </p:grpSpPr>
        <p:sp>
          <p:nvSpPr>
            <p:cNvPr id="34" name="Shape 847"/>
            <p:cNvSpPr/>
            <p:nvPr/>
          </p:nvSpPr>
          <p:spPr>
            <a:xfrm>
              <a:off x="0" y="-1"/>
              <a:ext cx="259776" cy="372488"/>
            </a:xfrm>
            <a:custGeom>
              <a:avLst/>
              <a:gdLst/>
              <a:ahLst/>
              <a:cxnLst>
                <a:cxn ang="0">
                  <a:pos x="wd2" y="hd2"/>
                </a:cxn>
                <a:cxn ang="5400000">
                  <a:pos x="wd2" y="hd2"/>
                </a:cxn>
                <a:cxn ang="10800000">
                  <a:pos x="wd2" y="hd2"/>
                </a:cxn>
                <a:cxn ang="16200000">
                  <a:pos x="wd2" y="hd2"/>
                </a:cxn>
              </a:cxnLst>
              <a:rect l="0" t="0" r="r" b="b"/>
              <a:pathLst>
                <a:path w="21070" h="20461" extrusionOk="0">
                  <a:moveTo>
                    <a:pt x="15922" y="9343"/>
                  </a:moveTo>
                  <a:lnTo>
                    <a:pt x="19019" y="9596"/>
                  </a:lnTo>
                  <a:cubicBezTo>
                    <a:pt x="19821" y="9808"/>
                    <a:pt x="20465" y="10229"/>
                    <a:pt x="20806" y="10764"/>
                  </a:cubicBezTo>
                  <a:cubicBezTo>
                    <a:pt x="21117" y="11251"/>
                    <a:pt x="21155" y="11798"/>
                    <a:pt x="20912" y="12303"/>
                  </a:cubicBezTo>
                  <a:cubicBezTo>
                    <a:pt x="20122" y="12265"/>
                    <a:pt x="19327" y="12311"/>
                    <a:pt x="18557" y="12437"/>
                  </a:cubicBezTo>
                  <a:cubicBezTo>
                    <a:pt x="17733" y="12572"/>
                    <a:pt x="16948" y="12798"/>
                    <a:pt x="16233" y="13107"/>
                  </a:cubicBezTo>
                  <a:cubicBezTo>
                    <a:pt x="16565" y="13346"/>
                    <a:pt x="16845" y="13617"/>
                    <a:pt x="17062" y="13911"/>
                  </a:cubicBezTo>
                  <a:cubicBezTo>
                    <a:pt x="17948" y="15110"/>
                    <a:pt x="17742" y="16496"/>
                    <a:pt x="17488" y="17824"/>
                  </a:cubicBezTo>
                  <a:cubicBezTo>
                    <a:pt x="17328" y="18662"/>
                    <a:pt x="17157" y="19500"/>
                    <a:pt x="16975" y="20336"/>
                  </a:cubicBezTo>
                  <a:lnTo>
                    <a:pt x="15293" y="20461"/>
                  </a:lnTo>
                  <a:cubicBezTo>
                    <a:pt x="15640" y="19105"/>
                    <a:pt x="15635" y="17718"/>
                    <a:pt x="15278" y="16363"/>
                  </a:cubicBezTo>
                  <a:cubicBezTo>
                    <a:pt x="15150" y="15880"/>
                    <a:pt x="14979" y="15403"/>
                    <a:pt x="14764" y="14934"/>
                  </a:cubicBezTo>
                  <a:cubicBezTo>
                    <a:pt x="14616" y="17231"/>
                    <a:pt x="11916" y="19075"/>
                    <a:pt x="8526" y="19195"/>
                  </a:cubicBezTo>
                  <a:cubicBezTo>
                    <a:pt x="5697" y="19295"/>
                    <a:pt x="3403" y="18373"/>
                    <a:pt x="1883" y="16790"/>
                  </a:cubicBezTo>
                  <a:cubicBezTo>
                    <a:pt x="-165" y="14658"/>
                    <a:pt x="-445" y="11610"/>
                    <a:pt x="574" y="8669"/>
                  </a:cubicBezTo>
                  <a:cubicBezTo>
                    <a:pt x="2403" y="3390"/>
                    <a:pt x="7981" y="-1139"/>
                    <a:pt x="14640" y="255"/>
                  </a:cubicBezTo>
                  <a:cubicBezTo>
                    <a:pt x="18785" y="1122"/>
                    <a:pt x="20935" y="4211"/>
                    <a:pt x="19297" y="6934"/>
                  </a:cubicBezTo>
                  <a:cubicBezTo>
                    <a:pt x="18658" y="7995"/>
                    <a:pt x="17454" y="8856"/>
                    <a:pt x="15922" y="9343"/>
                  </a:cubicBezTo>
                  <a:close/>
                </a:path>
              </a:pathLst>
            </a:custGeom>
            <a:solidFill>
              <a:srgbClr val="FFFFFF"/>
            </a:solidFill>
            <a:ln w="12700" cap="flat">
              <a:noFill/>
              <a:miter lim="400000"/>
            </a:ln>
            <a:effectLst/>
          </p:spPr>
          <p:txBody>
            <a:bodyPr wrap="square" lIns="71437" tIns="71437" rIns="71437" bIns="71437" numCol="1" anchor="ctr">
              <a:noAutofit/>
            </a:bodyPr>
            <a:lstStyle/>
            <a:p>
              <a:pPr algn="ctr" defTabSz="821531">
                <a:defRPr sz="3200">
                  <a:solidFill>
                    <a:srgbClr val="000000"/>
                  </a:solidFill>
                  <a:latin typeface="Helvetica Light"/>
                  <a:ea typeface="Helvetica Light"/>
                  <a:cs typeface="Helvetica Light"/>
                  <a:sym typeface="Helvetica Light"/>
                </a:defRPr>
              </a:pPr>
              <a:endParaRPr/>
            </a:p>
          </p:txBody>
        </p:sp>
        <p:sp>
          <p:nvSpPr>
            <p:cNvPr id="35" name="Shape 848"/>
            <p:cNvSpPr/>
            <p:nvPr/>
          </p:nvSpPr>
          <p:spPr>
            <a:xfrm>
              <a:off x="287033" y="-1"/>
              <a:ext cx="259777" cy="372488"/>
            </a:xfrm>
            <a:custGeom>
              <a:avLst/>
              <a:gdLst/>
              <a:ahLst/>
              <a:cxnLst>
                <a:cxn ang="0">
                  <a:pos x="wd2" y="hd2"/>
                </a:cxn>
                <a:cxn ang="5400000">
                  <a:pos x="wd2" y="hd2"/>
                </a:cxn>
                <a:cxn ang="10800000">
                  <a:pos x="wd2" y="hd2"/>
                </a:cxn>
                <a:cxn ang="16200000">
                  <a:pos x="wd2" y="hd2"/>
                </a:cxn>
              </a:cxnLst>
              <a:rect l="0" t="0" r="r" b="b"/>
              <a:pathLst>
                <a:path w="21070" h="20461" extrusionOk="0">
                  <a:moveTo>
                    <a:pt x="5148" y="9343"/>
                  </a:moveTo>
                  <a:lnTo>
                    <a:pt x="2051" y="9596"/>
                  </a:lnTo>
                  <a:cubicBezTo>
                    <a:pt x="1249" y="9808"/>
                    <a:pt x="605" y="10229"/>
                    <a:pt x="264" y="10764"/>
                  </a:cubicBezTo>
                  <a:cubicBezTo>
                    <a:pt x="-47" y="11251"/>
                    <a:pt x="-85" y="11798"/>
                    <a:pt x="158" y="12303"/>
                  </a:cubicBezTo>
                  <a:cubicBezTo>
                    <a:pt x="948" y="12265"/>
                    <a:pt x="1743" y="12311"/>
                    <a:pt x="2513" y="12437"/>
                  </a:cubicBezTo>
                  <a:cubicBezTo>
                    <a:pt x="3337" y="12572"/>
                    <a:pt x="4122" y="12798"/>
                    <a:pt x="4837" y="13107"/>
                  </a:cubicBezTo>
                  <a:cubicBezTo>
                    <a:pt x="4505" y="13346"/>
                    <a:pt x="4225" y="13617"/>
                    <a:pt x="4008" y="13911"/>
                  </a:cubicBezTo>
                  <a:cubicBezTo>
                    <a:pt x="3122" y="15110"/>
                    <a:pt x="3328" y="16496"/>
                    <a:pt x="3582" y="17824"/>
                  </a:cubicBezTo>
                  <a:cubicBezTo>
                    <a:pt x="3742" y="18662"/>
                    <a:pt x="3913" y="19500"/>
                    <a:pt x="4095" y="20336"/>
                  </a:cubicBezTo>
                  <a:lnTo>
                    <a:pt x="5777" y="20461"/>
                  </a:lnTo>
                  <a:cubicBezTo>
                    <a:pt x="5430" y="19105"/>
                    <a:pt x="5435" y="17718"/>
                    <a:pt x="5792" y="16363"/>
                  </a:cubicBezTo>
                  <a:cubicBezTo>
                    <a:pt x="5920" y="15880"/>
                    <a:pt x="6091" y="15403"/>
                    <a:pt x="6306" y="14934"/>
                  </a:cubicBezTo>
                  <a:cubicBezTo>
                    <a:pt x="6454" y="17231"/>
                    <a:pt x="9154" y="19075"/>
                    <a:pt x="12544" y="19195"/>
                  </a:cubicBezTo>
                  <a:cubicBezTo>
                    <a:pt x="15373" y="19295"/>
                    <a:pt x="17667" y="18373"/>
                    <a:pt x="19187" y="16790"/>
                  </a:cubicBezTo>
                  <a:cubicBezTo>
                    <a:pt x="21235" y="14658"/>
                    <a:pt x="21515" y="11610"/>
                    <a:pt x="20496" y="8669"/>
                  </a:cubicBezTo>
                  <a:cubicBezTo>
                    <a:pt x="18667" y="3390"/>
                    <a:pt x="13089" y="-1139"/>
                    <a:pt x="6430" y="255"/>
                  </a:cubicBezTo>
                  <a:cubicBezTo>
                    <a:pt x="2285" y="1122"/>
                    <a:pt x="135" y="4211"/>
                    <a:pt x="1773" y="6934"/>
                  </a:cubicBezTo>
                  <a:cubicBezTo>
                    <a:pt x="2412" y="7995"/>
                    <a:pt x="3616" y="8856"/>
                    <a:pt x="5148" y="9343"/>
                  </a:cubicBezTo>
                  <a:close/>
                </a:path>
              </a:pathLst>
            </a:custGeom>
            <a:solidFill>
              <a:srgbClr val="FFFFFF"/>
            </a:solidFill>
            <a:ln w="12700" cap="flat">
              <a:noFill/>
              <a:miter lim="400000"/>
            </a:ln>
            <a:effectLst/>
          </p:spPr>
          <p:txBody>
            <a:bodyPr wrap="square" lIns="71437" tIns="71437" rIns="71437" bIns="71437" numCol="1" anchor="ctr">
              <a:noAutofit/>
            </a:bodyPr>
            <a:lstStyle/>
            <a:p>
              <a:pPr algn="ctr" defTabSz="821531">
                <a:defRPr sz="3200">
                  <a:solidFill>
                    <a:srgbClr val="000000"/>
                  </a:solidFill>
                  <a:latin typeface="Helvetica Light"/>
                  <a:ea typeface="Helvetica Light"/>
                  <a:cs typeface="Helvetica Light"/>
                  <a:sym typeface="Helvetica Light"/>
                </a:defRPr>
              </a:pPr>
              <a:endParaRPr/>
            </a:p>
          </p:txBody>
        </p:sp>
      </p:grpSp>
      <p:sp>
        <p:nvSpPr>
          <p:cNvPr id="36" name="Shape 850"/>
          <p:cNvSpPr/>
          <p:nvPr/>
        </p:nvSpPr>
        <p:spPr>
          <a:xfrm>
            <a:off x="10099932" y="4845143"/>
            <a:ext cx="609867" cy="609866"/>
          </a:xfrm>
          <a:prstGeom prst="ellipse">
            <a:avLst/>
          </a:prstGeom>
          <a:solidFill>
            <a:srgbClr val="069FEC"/>
          </a:solidFill>
          <a:ln w="3175">
            <a:miter lim="400000"/>
          </a:ln>
        </p:spPr>
        <p:txBody>
          <a:bodyPr lIns="71437" tIns="71437" rIns="71437" bIns="71437" anchor="ctr"/>
          <a:lstStyle/>
          <a:p>
            <a:pPr algn="ctr" defTabSz="821531">
              <a:defRPr sz="3200">
                <a:solidFill>
                  <a:srgbClr val="FFFFFF"/>
                </a:solidFill>
                <a:latin typeface="Helvetica Light"/>
                <a:ea typeface="Helvetica Light"/>
                <a:cs typeface="Helvetica Light"/>
                <a:sym typeface="Helvetica Light"/>
              </a:defRPr>
            </a:pPr>
            <a:endParaRPr/>
          </a:p>
        </p:txBody>
      </p:sp>
      <p:sp>
        <p:nvSpPr>
          <p:cNvPr id="37" name="Shape 851"/>
          <p:cNvSpPr/>
          <p:nvPr/>
        </p:nvSpPr>
        <p:spPr>
          <a:xfrm>
            <a:off x="10219368" y="5042002"/>
            <a:ext cx="378471" cy="201204"/>
          </a:xfrm>
          <a:custGeom>
            <a:avLst/>
            <a:gdLst/>
            <a:ahLst/>
            <a:cxnLst>
              <a:cxn ang="0">
                <a:pos x="wd2" y="hd2"/>
              </a:cxn>
              <a:cxn ang="5400000">
                <a:pos x="wd2" y="hd2"/>
              </a:cxn>
              <a:cxn ang="10800000">
                <a:pos x="wd2" y="hd2"/>
              </a:cxn>
              <a:cxn ang="16200000">
                <a:pos x="wd2" y="hd2"/>
              </a:cxn>
            </a:cxnLst>
            <a:rect l="0" t="0" r="r" b="b"/>
            <a:pathLst>
              <a:path w="21600" h="21398" extrusionOk="0">
                <a:moveTo>
                  <a:pt x="0" y="11883"/>
                </a:moveTo>
                <a:cubicBezTo>
                  <a:pt x="2219" y="4390"/>
                  <a:pt x="6488" y="-186"/>
                  <a:pt x="11080" y="6"/>
                </a:cubicBezTo>
                <a:cubicBezTo>
                  <a:pt x="15481" y="190"/>
                  <a:pt x="19494" y="4746"/>
                  <a:pt x="21600" y="11951"/>
                </a:cubicBezTo>
                <a:cubicBezTo>
                  <a:pt x="18946" y="17921"/>
                  <a:pt x="15005" y="21383"/>
                  <a:pt x="10845" y="21398"/>
                </a:cubicBezTo>
                <a:cubicBezTo>
                  <a:pt x="6647" y="21414"/>
                  <a:pt x="2667" y="17922"/>
                  <a:pt x="0" y="11883"/>
                </a:cubicBezTo>
                <a:close/>
              </a:path>
            </a:pathLst>
          </a:custGeom>
          <a:solidFill>
            <a:srgbClr val="FFFFFF"/>
          </a:solidFill>
          <a:ln w="12700">
            <a:miter lim="400000"/>
          </a:ln>
        </p:spPr>
        <p:txBody>
          <a:bodyPr lIns="71437" tIns="71437" rIns="71437" bIns="71437" anchor="ctr"/>
          <a:lstStyle/>
          <a:p>
            <a:pPr algn="ctr" defTabSz="821531">
              <a:defRPr sz="3200">
                <a:solidFill>
                  <a:srgbClr val="000000"/>
                </a:solidFill>
                <a:latin typeface="Helvetica Light"/>
                <a:ea typeface="Helvetica Light"/>
                <a:cs typeface="Helvetica Light"/>
                <a:sym typeface="Helvetica Light"/>
              </a:defRPr>
            </a:pPr>
            <a:endParaRPr/>
          </a:p>
        </p:txBody>
      </p:sp>
      <p:sp>
        <p:nvSpPr>
          <p:cNvPr id="38" name="Shape 852"/>
          <p:cNvSpPr/>
          <p:nvPr/>
        </p:nvSpPr>
        <p:spPr>
          <a:xfrm>
            <a:off x="10324317" y="5058320"/>
            <a:ext cx="168568" cy="168568"/>
          </a:xfrm>
          <a:prstGeom prst="ellipse">
            <a:avLst/>
          </a:prstGeom>
          <a:solidFill>
            <a:schemeClr val="bg1">
              <a:lumMod val="85000"/>
            </a:schemeClr>
          </a:solidFill>
          <a:ln w="3175">
            <a:miter lim="400000"/>
          </a:ln>
        </p:spPr>
        <p:txBody>
          <a:bodyPr lIns="71437" tIns="71437" rIns="71437" bIns="71437" anchor="ctr"/>
          <a:lstStyle/>
          <a:p>
            <a:pPr algn="ctr" defTabSz="821531">
              <a:defRPr sz="3200">
                <a:solidFill>
                  <a:srgbClr val="FFFFFF"/>
                </a:solidFill>
                <a:latin typeface="Helvetica Light"/>
                <a:ea typeface="Helvetica Light"/>
                <a:cs typeface="Helvetica Light"/>
                <a:sym typeface="Helvetica Light"/>
              </a:defRPr>
            </a:pPr>
            <a:endParaRPr/>
          </a:p>
        </p:txBody>
      </p:sp>
      <p:sp>
        <p:nvSpPr>
          <p:cNvPr id="39" name="Shape 853"/>
          <p:cNvSpPr/>
          <p:nvPr/>
        </p:nvSpPr>
        <p:spPr>
          <a:xfrm>
            <a:off x="10364181" y="5098185"/>
            <a:ext cx="88840" cy="88840"/>
          </a:xfrm>
          <a:prstGeom prst="ellipse">
            <a:avLst/>
          </a:prstGeom>
          <a:solidFill>
            <a:srgbClr val="FFFFFF"/>
          </a:solidFill>
          <a:ln w="3175">
            <a:miter lim="400000"/>
          </a:ln>
        </p:spPr>
        <p:txBody>
          <a:bodyPr lIns="71437" tIns="71437" rIns="71437" bIns="71437" anchor="ctr"/>
          <a:lstStyle/>
          <a:p>
            <a:pPr algn="ctr" defTabSz="821531">
              <a:defRPr sz="3200">
                <a:solidFill>
                  <a:srgbClr val="FFFFFF"/>
                </a:solidFill>
                <a:latin typeface="Helvetica Light"/>
                <a:ea typeface="Helvetica Light"/>
                <a:cs typeface="Helvetica Light"/>
                <a:sym typeface="Helvetica Light"/>
              </a:defRPr>
            </a:pPr>
            <a:endParaRPr/>
          </a:p>
        </p:txBody>
      </p:sp>
      <p:sp>
        <p:nvSpPr>
          <p:cNvPr id="40" name="Shape 854"/>
          <p:cNvSpPr/>
          <p:nvPr/>
        </p:nvSpPr>
        <p:spPr>
          <a:xfrm>
            <a:off x="5890879" y="3088523"/>
            <a:ext cx="609867" cy="609866"/>
          </a:xfrm>
          <a:prstGeom prst="ellipse">
            <a:avLst/>
          </a:prstGeom>
          <a:solidFill>
            <a:srgbClr val="069FEC"/>
          </a:solidFill>
          <a:ln w="3175">
            <a:miter lim="400000"/>
          </a:ln>
        </p:spPr>
        <p:txBody>
          <a:bodyPr lIns="71437" tIns="71437" rIns="71437" bIns="71437" anchor="ctr"/>
          <a:lstStyle/>
          <a:p>
            <a:pPr algn="ctr" defTabSz="821531">
              <a:defRPr sz="3200">
                <a:solidFill>
                  <a:srgbClr val="FFFFFF"/>
                </a:solidFill>
                <a:latin typeface="Helvetica Light"/>
                <a:ea typeface="Helvetica Light"/>
                <a:cs typeface="Helvetica Light"/>
                <a:sym typeface="Helvetica Light"/>
              </a:defRPr>
            </a:pPr>
            <a:endParaRPr/>
          </a:p>
        </p:txBody>
      </p:sp>
      <p:grpSp>
        <p:nvGrpSpPr>
          <p:cNvPr id="41" name="Group 865"/>
          <p:cNvGrpSpPr/>
          <p:nvPr/>
        </p:nvGrpSpPr>
        <p:grpSpPr>
          <a:xfrm>
            <a:off x="6109216" y="3193497"/>
            <a:ext cx="185087" cy="403009"/>
            <a:chOff x="0" y="0"/>
            <a:chExt cx="289304" cy="629933"/>
          </a:xfrm>
        </p:grpSpPr>
        <p:sp>
          <p:nvSpPr>
            <p:cNvPr id="42" name="Shape 855"/>
            <p:cNvSpPr/>
            <p:nvPr/>
          </p:nvSpPr>
          <p:spPr>
            <a:xfrm>
              <a:off x="31826" y="578612"/>
              <a:ext cx="232759" cy="1"/>
            </a:xfrm>
            <a:prstGeom prst="line">
              <a:avLst/>
            </a:prstGeom>
            <a:noFill/>
            <a:ln w="38100" cap="flat">
              <a:solidFill>
                <a:srgbClr val="FFFFFF"/>
              </a:solidFill>
              <a:prstDash val="solid"/>
              <a:miter lim="400000"/>
            </a:ln>
            <a:effectLst/>
          </p:spPr>
          <p:txBody>
            <a:bodyPr wrap="square" lIns="71437" tIns="71437" rIns="71437" bIns="71437" numCol="1" anchor="ctr">
              <a:noAutofit/>
            </a:bodyPr>
            <a:lstStyle/>
            <a:p>
              <a:pPr algn="ctr" defTabSz="821531">
                <a:defRPr sz="3200">
                  <a:solidFill>
                    <a:srgbClr val="000000"/>
                  </a:solidFill>
                  <a:latin typeface="Helvetica Light"/>
                  <a:ea typeface="Helvetica Light"/>
                  <a:cs typeface="Helvetica Light"/>
                  <a:sym typeface="Helvetica Light"/>
                </a:defRPr>
              </a:pPr>
              <a:endParaRPr/>
            </a:p>
          </p:txBody>
        </p:sp>
        <p:sp>
          <p:nvSpPr>
            <p:cNvPr id="43" name="Shape 856"/>
            <p:cNvSpPr/>
            <p:nvPr/>
          </p:nvSpPr>
          <p:spPr>
            <a:xfrm>
              <a:off x="-1" y="4"/>
              <a:ext cx="265017" cy="629930"/>
            </a:xfrm>
            <a:custGeom>
              <a:avLst/>
              <a:gdLst/>
              <a:ahLst/>
              <a:cxnLst>
                <a:cxn ang="0">
                  <a:pos x="wd2" y="hd2"/>
                </a:cxn>
                <a:cxn ang="5400000">
                  <a:pos x="wd2" y="hd2"/>
                </a:cxn>
                <a:cxn ang="10800000">
                  <a:pos x="wd2" y="hd2"/>
                </a:cxn>
                <a:cxn ang="16200000">
                  <a:pos x="wd2" y="hd2"/>
                </a:cxn>
              </a:cxnLst>
              <a:rect l="0" t="0" r="r" b="b"/>
              <a:pathLst>
                <a:path w="20615" h="21600" extrusionOk="0">
                  <a:moveTo>
                    <a:pt x="3139" y="0"/>
                  </a:moveTo>
                  <a:cubicBezTo>
                    <a:pt x="-124" y="2039"/>
                    <a:pt x="-897" y="4655"/>
                    <a:pt x="1073" y="6994"/>
                  </a:cubicBezTo>
                  <a:cubicBezTo>
                    <a:pt x="2828" y="9078"/>
                    <a:pt x="6534" y="10660"/>
                    <a:pt x="10068" y="12239"/>
                  </a:cubicBezTo>
                  <a:cubicBezTo>
                    <a:pt x="13140" y="13613"/>
                    <a:pt x="16148" y="15032"/>
                    <a:pt x="18116" y="16742"/>
                  </a:cubicBezTo>
                  <a:cubicBezTo>
                    <a:pt x="19841" y="18241"/>
                    <a:pt x="20703" y="19909"/>
                    <a:pt x="20608" y="21600"/>
                  </a:cubicBezTo>
                </a:path>
              </a:pathLst>
            </a:custGeom>
            <a:noFill/>
            <a:ln w="38100" cap="flat">
              <a:solidFill>
                <a:srgbClr val="FFFFFF"/>
              </a:solidFill>
              <a:prstDash val="solid"/>
              <a:miter lim="400000"/>
            </a:ln>
            <a:effectLst/>
          </p:spPr>
          <p:txBody>
            <a:bodyPr wrap="square" lIns="71437" tIns="71437" rIns="71437" bIns="71437" numCol="1" anchor="ctr">
              <a:noAutofit/>
            </a:bodyPr>
            <a:lstStyle/>
            <a:p>
              <a:pPr algn="ctr" defTabSz="821531">
                <a:defRPr sz="3200">
                  <a:solidFill>
                    <a:srgbClr val="000000"/>
                  </a:solidFill>
                  <a:latin typeface="Helvetica Light"/>
                  <a:ea typeface="Helvetica Light"/>
                  <a:cs typeface="Helvetica Light"/>
                  <a:sym typeface="Helvetica Light"/>
                </a:defRPr>
              </a:pPr>
              <a:endParaRPr/>
            </a:p>
          </p:txBody>
        </p:sp>
        <p:sp>
          <p:nvSpPr>
            <p:cNvPr id="44" name="Shape 857"/>
            <p:cNvSpPr/>
            <p:nvPr/>
          </p:nvSpPr>
          <p:spPr>
            <a:xfrm>
              <a:off x="25820" y="0"/>
              <a:ext cx="263485" cy="629929"/>
            </a:xfrm>
            <a:custGeom>
              <a:avLst/>
              <a:gdLst/>
              <a:ahLst/>
              <a:cxnLst>
                <a:cxn ang="0">
                  <a:pos x="wd2" y="hd2"/>
                </a:cxn>
                <a:cxn ang="5400000">
                  <a:pos x="wd2" y="hd2"/>
                </a:cxn>
                <a:cxn ang="10800000">
                  <a:pos x="wd2" y="hd2"/>
                </a:cxn>
                <a:cxn ang="16200000">
                  <a:pos x="wd2" y="hd2"/>
                </a:cxn>
              </a:cxnLst>
              <a:rect l="0" t="0" r="r" b="b"/>
              <a:pathLst>
                <a:path w="20615" h="21600" extrusionOk="0">
                  <a:moveTo>
                    <a:pt x="17476" y="0"/>
                  </a:moveTo>
                  <a:cubicBezTo>
                    <a:pt x="20739" y="2039"/>
                    <a:pt x="21512" y="4655"/>
                    <a:pt x="19542" y="6994"/>
                  </a:cubicBezTo>
                  <a:cubicBezTo>
                    <a:pt x="17787" y="9078"/>
                    <a:pt x="14081" y="10660"/>
                    <a:pt x="10547" y="12239"/>
                  </a:cubicBezTo>
                  <a:cubicBezTo>
                    <a:pt x="7475" y="13613"/>
                    <a:pt x="4467" y="15032"/>
                    <a:pt x="2499" y="16742"/>
                  </a:cubicBezTo>
                  <a:cubicBezTo>
                    <a:pt x="774" y="18241"/>
                    <a:pt x="-88" y="19909"/>
                    <a:pt x="7" y="21600"/>
                  </a:cubicBezTo>
                </a:path>
              </a:pathLst>
            </a:custGeom>
            <a:noFill/>
            <a:ln w="38100" cap="flat">
              <a:solidFill>
                <a:srgbClr val="FFFFFF"/>
              </a:solidFill>
              <a:prstDash val="solid"/>
              <a:miter lim="400000"/>
            </a:ln>
            <a:effectLst/>
          </p:spPr>
          <p:txBody>
            <a:bodyPr wrap="square" lIns="71437" tIns="71437" rIns="71437" bIns="71437" numCol="1" anchor="ctr">
              <a:noAutofit/>
            </a:bodyPr>
            <a:lstStyle/>
            <a:p>
              <a:pPr algn="ctr" defTabSz="821531">
                <a:defRPr sz="3200">
                  <a:solidFill>
                    <a:srgbClr val="000000"/>
                  </a:solidFill>
                  <a:latin typeface="Helvetica Light"/>
                  <a:ea typeface="Helvetica Light"/>
                  <a:cs typeface="Helvetica Light"/>
                  <a:sym typeface="Helvetica Light"/>
                </a:defRPr>
              </a:pPr>
              <a:endParaRPr/>
            </a:p>
          </p:txBody>
        </p:sp>
        <p:sp>
          <p:nvSpPr>
            <p:cNvPr id="45" name="Shape 858"/>
            <p:cNvSpPr/>
            <p:nvPr/>
          </p:nvSpPr>
          <p:spPr>
            <a:xfrm>
              <a:off x="55855" y="274620"/>
              <a:ext cx="176664" cy="1"/>
            </a:xfrm>
            <a:prstGeom prst="line">
              <a:avLst/>
            </a:prstGeom>
            <a:noFill/>
            <a:ln w="38100" cap="flat">
              <a:solidFill>
                <a:srgbClr val="FFFFFF"/>
              </a:solidFill>
              <a:prstDash val="solid"/>
              <a:miter lim="400000"/>
            </a:ln>
            <a:effectLst/>
          </p:spPr>
          <p:txBody>
            <a:bodyPr wrap="square" lIns="71437" tIns="71437" rIns="71437" bIns="71437" numCol="1" anchor="ctr">
              <a:noAutofit/>
            </a:bodyPr>
            <a:lstStyle/>
            <a:p>
              <a:pPr algn="ctr" defTabSz="821531">
                <a:defRPr sz="3200">
                  <a:solidFill>
                    <a:srgbClr val="000000"/>
                  </a:solidFill>
                  <a:latin typeface="Helvetica Light"/>
                  <a:ea typeface="Helvetica Light"/>
                  <a:cs typeface="Helvetica Light"/>
                  <a:sym typeface="Helvetica Light"/>
                </a:defRPr>
              </a:pPr>
              <a:endParaRPr/>
            </a:p>
          </p:txBody>
        </p:sp>
        <p:sp>
          <p:nvSpPr>
            <p:cNvPr id="46" name="Shape 859"/>
            <p:cNvSpPr/>
            <p:nvPr/>
          </p:nvSpPr>
          <p:spPr>
            <a:xfrm>
              <a:off x="15528" y="209426"/>
              <a:ext cx="257262" cy="1"/>
            </a:xfrm>
            <a:prstGeom prst="line">
              <a:avLst/>
            </a:prstGeom>
            <a:noFill/>
            <a:ln w="38100" cap="flat">
              <a:solidFill>
                <a:srgbClr val="FFFFFF"/>
              </a:solidFill>
              <a:prstDash val="solid"/>
              <a:miter lim="400000"/>
            </a:ln>
            <a:effectLst/>
          </p:spPr>
          <p:txBody>
            <a:bodyPr wrap="square" lIns="71437" tIns="71437" rIns="71437" bIns="71437" numCol="1" anchor="ctr">
              <a:noAutofit/>
            </a:bodyPr>
            <a:lstStyle/>
            <a:p>
              <a:pPr algn="ctr" defTabSz="821531">
                <a:defRPr sz="3200">
                  <a:solidFill>
                    <a:srgbClr val="000000"/>
                  </a:solidFill>
                  <a:latin typeface="Helvetica Light"/>
                  <a:ea typeface="Helvetica Light"/>
                  <a:cs typeface="Helvetica Light"/>
                  <a:sym typeface="Helvetica Light"/>
                </a:defRPr>
              </a:pPr>
              <a:endParaRPr/>
            </a:p>
          </p:txBody>
        </p:sp>
        <p:sp>
          <p:nvSpPr>
            <p:cNvPr id="47" name="Shape 860"/>
            <p:cNvSpPr/>
            <p:nvPr/>
          </p:nvSpPr>
          <p:spPr>
            <a:xfrm>
              <a:off x="2077" y="149111"/>
              <a:ext cx="285155" cy="1"/>
            </a:xfrm>
            <a:prstGeom prst="line">
              <a:avLst/>
            </a:prstGeom>
            <a:noFill/>
            <a:ln w="38100" cap="flat">
              <a:solidFill>
                <a:srgbClr val="FFFFFF"/>
              </a:solidFill>
              <a:prstDash val="solid"/>
              <a:miter lim="400000"/>
            </a:ln>
            <a:effectLst/>
          </p:spPr>
          <p:txBody>
            <a:bodyPr wrap="square" lIns="71437" tIns="71437" rIns="71437" bIns="71437" numCol="1" anchor="ctr">
              <a:noAutofit/>
            </a:bodyPr>
            <a:lstStyle/>
            <a:p>
              <a:pPr algn="ctr" defTabSz="821531">
                <a:defRPr sz="3200">
                  <a:solidFill>
                    <a:srgbClr val="000000"/>
                  </a:solidFill>
                  <a:latin typeface="Helvetica Light"/>
                  <a:ea typeface="Helvetica Light"/>
                  <a:cs typeface="Helvetica Light"/>
                  <a:sym typeface="Helvetica Light"/>
                </a:defRPr>
              </a:pPr>
              <a:endParaRPr/>
            </a:p>
          </p:txBody>
        </p:sp>
        <p:sp>
          <p:nvSpPr>
            <p:cNvPr id="48" name="Shape 861"/>
            <p:cNvSpPr/>
            <p:nvPr/>
          </p:nvSpPr>
          <p:spPr>
            <a:xfrm>
              <a:off x="5738" y="88623"/>
              <a:ext cx="278269" cy="1"/>
            </a:xfrm>
            <a:prstGeom prst="line">
              <a:avLst/>
            </a:prstGeom>
            <a:noFill/>
            <a:ln w="38100" cap="flat">
              <a:solidFill>
                <a:srgbClr val="FFFFFF"/>
              </a:solidFill>
              <a:prstDash val="solid"/>
              <a:miter lim="400000"/>
            </a:ln>
            <a:effectLst/>
          </p:spPr>
          <p:txBody>
            <a:bodyPr wrap="square" lIns="71437" tIns="71437" rIns="71437" bIns="71437" numCol="1" anchor="ctr">
              <a:noAutofit/>
            </a:bodyPr>
            <a:lstStyle/>
            <a:p>
              <a:pPr algn="ctr" defTabSz="821531">
                <a:defRPr sz="3200">
                  <a:solidFill>
                    <a:srgbClr val="000000"/>
                  </a:solidFill>
                  <a:latin typeface="Helvetica Light"/>
                  <a:ea typeface="Helvetica Light"/>
                  <a:cs typeface="Helvetica Light"/>
                  <a:sym typeface="Helvetica Light"/>
                </a:defRPr>
              </a:pPr>
              <a:endParaRPr/>
            </a:p>
          </p:txBody>
        </p:sp>
        <p:sp>
          <p:nvSpPr>
            <p:cNvPr id="49" name="Shape 862"/>
            <p:cNvSpPr/>
            <p:nvPr/>
          </p:nvSpPr>
          <p:spPr>
            <a:xfrm>
              <a:off x="25374" y="25442"/>
              <a:ext cx="240051" cy="1"/>
            </a:xfrm>
            <a:prstGeom prst="line">
              <a:avLst/>
            </a:prstGeom>
            <a:noFill/>
            <a:ln w="38100" cap="flat">
              <a:solidFill>
                <a:srgbClr val="FFFFFF"/>
              </a:solidFill>
              <a:prstDash val="solid"/>
              <a:miter lim="400000"/>
            </a:ln>
            <a:effectLst/>
          </p:spPr>
          <p:txBody>
            <a:bodyPr wrap="square" lIns="71437" tIns="71437" rIns="71437" bIns="71437" numCol="1" anchor="ctr">
              <a:noAutofit/>
            </a:bodyPr>
            <a:lstStyle/>
            <a:p>
              <a:pPr algn="ctr" defTabSz="821531">
                <a:defRPr sz="3200">
                  <a:solidFill>
                    <a:srgbClr val="000000"/>
                  </a:solidFill>
                  <a:latin typeface="Helvetica Light"/>
                  <a:ea typeface="Helvetica Light"/>
                  <a:cs typeface="Helvetica Light"/>
                  <a:sym typeface="Helvetica Light"/>
                </a:defRPr>
              </a:pPr>
              <a:endParaRPr/>
            </a:p>
          </p:txBody>
        </p:sp>
        <p:sp>
          <p:nvSpPr>
            <p:cNvPr id="50" name="Shape 863"/>
            <p:cNvSpPr/>
            <p:nvPr/>
          </p:nvSpPr>
          <p:spPr>
            <a:xfrm>
              <a:off x="82292" y="451929"/>
              <a:ext cx="127071" cy="1"/>
            </a:xfrm>
            <a:prstGeom prst="line">
              <a:avLst/>
            </a:prstGeom>
            <a:noFill/>
            <a:ln w="38100" cap="flat">
              <a:solidFill>
                <a:srgbClr val="FFFFFF"/>
              </a:solidFill>
              <a:prstDash val="solid"/>
              <a:miter lim="400000"/>
            </a:ln>
            <a:effectLst/>
          </p:spPr>
          <p:txBody>
            <a:bodyPr wrap="square" lIns="71437" tIns="71437" rIns="71437" bIns="71437" numCol="1" anchor="ctr">
              <a:noAutofit/>
            </a:bodyPr>
            <a:lstStyle/>
            <a:p>
              <a:pPr algn="ctr" defTabSz="821531">
                <a:defRPr sz="3200">
                  <a:solidFill>
                    <a:srgbClr val="000000"/>
                  </a:solidFill>
                  <a:latin typeface="Helvetica Light"/>
                  <a:ea typeface="Helvetica Light"/>
                  <a:cs typeface="Helvetica Light"/>
                  <a:sym typeface="Helvetica Light"/>
                </a:defRPr>
              </a:pPr>
              <a:endParaRPr/>
            </a:p>
          </p:txBody>
        </p:sp>
        <p:sp>
          <p:nvSpPr>
            <p:cNvPr id="51" name="Shape 864"/>
            <p:cNvSpPr/>
            <p:nvPr/>
          </p:nvSpPr>
          <p:spPr>
            <a:xfrm>
              <a:off x="46322" y="515944"/>
              <a:ext cx="197254" cy="1"/>
            </a:xfrm>
            <a:prstGeom prst="line">
              <a:avLst/>
            </a:prstGeom>
            <a:noFill/>
            <a:ln w="38100" cap="flat">
              <a:solidFill>
                <a:srgbClr val="FFFFFF"/>
              </a:solidFill>
              <a:prstDash val="solid"/>
              <a:miter lim="400000"/>
            </a:ln>
            <a:effectLst/>
          </p:spPr>
          <p:txBody>
            <a:bodyPr wrap="square" lIns="71437" tIns="71437" rIns="71437" bIns="71437" numCol="1" anchor="ctr">
              <a:noAutofit/>
            </a:bodyPr>
            <a:lstStyle/>
            <a:p>
              <a:pPr algn="ctr" defTabSz="821531">
                <a:defRPr sz="3200">
                  <a:solidFill>
                    <a:srgbClr val="000000"/>
                  </a:solidFill>
                  <a:latin typeface="Helvetica Light"/>
                  <a:ea typeface="Helvetica Light"/>
                  <a:cs typeface="Helvetica Light"/>
                  <a:sym typeface="Helvetica Light"/>
                </a:defRPr>
              </a:pPr>
              <a:endParaRPr/>
            </a:p>
          </p:txBody>
        </p:sp>
      </p:grpSp>
      <p:sp>
        <p:nvSpPr>
          <p:cNvPr id="52" name="Shape 866"/>
          <p:cNvSpPr/>
          <p:nvPr/>
        </p:nvSpPr>
        <p:spPr>
          <a:xfrm>
            <a:off x="10600367" y="3979629"/>
            <a:ext cx="609867" cy="609866"/>
          </a:xfrm>
          <a:prstGeom prst="ellipse">
            <a:avLst/>
          </a:prstGeom>
          <a:solidFill>
            <a:srgbClr val="069FEC"/>
          </a:solidFill>
          <a:ln w="3175">
            <a:miter lim="400000"/>
          </a:ln>
        </p:spPr>
        <p:txBody>
          <a:bodyPr lIns="71437" tIns="71437" rIns="71437" bIns="71437" anchor="ctr"/>
          <a:lstStyle/>
          <a:p>
            <a:pPr algn="ctr" defTabSz="821531">
              <a:defRPr sz="3200">
                <a:solidFill>
                  <a:srgbClr val="FFFFFF"/>
                </a:solidFill>
                <a:latin typeface="Helvetica Light"/>
                <a:ea typeface="Helvetica Light"/>
                <a:cs typeface="Helvetica Light"/>
                <a:sym typeface="Helvetica Light"/>
              </a:defRPr>
            </a:pPr>
            <a:endParaRPr/>
          </a:p>
        </p:txBody>
      </p:sp>
      <p:grpSp>
        <p:nvGrpSpPr>
          <p:cNvPr id="53" name="Group 869"/>
          <p:cNvGrpSpPr/>
          <p:nvPr/>
        </p:nvGrpSpPr>
        <p:grpSpPr>
          <a:xfrm>
            <a:off x="10812738" y="4121128"/>
            <a:ext cx="185124" cy="341873"/>
            <a:chOff x="0" y="0"/>
            <a:chExt cx="289362" cy="534373"/>
          </a:xfrm>
        </p:grpSpPr>
        <p:sp>
          <p:nvSpPr>
            <p:cNvPr id="54" name="Shape 867"/>
            <p:cNvSpPr/>
            <p:nvPr/>
          </p:nvSpPr>
          <p:spPr>
            <a:xfrm>
              <a:off x="0" y="0"/>
              <a:ext cx="150195" cy="534374"/>
            </a:xfrm>
            <a:custGeom>
              <a:avLst/>
              <a:gdLst/>
              <a:ahLst/>
              <a:cxnLst>
                <a:cxn ang="0">
                  <a:pos x="wd2" y="hd2"/>
                </a:cxn>
                <a:cxn ang="5400000">
                  <a:pos x="wd2" y="hd2"/>
                </a:cxn>
                <a:cxn ang="10800000">
                  <a:pos x="wd2" y="hd2"/>
                </a:cxn>
                <a:cxn ang="16200000">
                  <a:pos x="wd2" y="hd2"/>
                </a:cxn>
              </a:cxnLst>
              <a:rect l="0" t="0" r="r" b="b"/>
              <a:pathLst>
                <a:path w="21290" h="21198" extrusionOk="0">
                  <a:moveTo>
                    <a:pt x="21290" y="1639"/>
                  </a:moveTo>
                  <a:cubicBezTo>
                    <a:pt x="19594" y="1641"/>
                    <a:pt x="17954" y="1470"/>
                    <a:pt x="16678" y="1157"/>
                  </a:cubicBezTo>
                  <a:cubicBezTo>
                    <a:pt x="16031" y="998"/>
                    <a:pt x="15498" y="807"/>
                    <a:pt x="14866" y="643"/>
                  </a:cubicBezTo>
                  <a:cubicBezTo>
                    <a:pt x="11714" y="-173"/>
                    <a:pt x="6898" y="-218"/>
                    <a:pt x="3562" y="539"/>
                  </a:cubicBezTo>
                  <a:cubicBezTo>
                    <a:pt x="634" y="1203"/>
                    <a:pt x="-310" y="2161"/>
                    <a:pt x="86" y="3193"/>
                  </a:cubicBezTo>
                  <a:cubicBezTo>
                    <a:pt x="377" y="3952"/>
                    <a:pt x="1377" y="4776"/>
                    <a:pt x="2637" y="5539"/>
                  </a:cubicBezTo>
                  <a:cubicBezTo>
                    <a:pt x="4434" y="6626"/>
                    <a:pt x="6392" y="7723"/>
                    <a:pt x="6699" y="8929"/>
                  </a:cubicBezTo>
                  <a:cubicBezTo>
                    <a:pt x="7045" y="10284"/>
                    <a:pt x="5232" y="11592"/>
                    <a:pt x="4510" y="12934"/>
                  </a:cubicBezTo>
                  <a:cubicBezTo>
                    <a:pt x="3602" y="14622"/>
                    <a:pt x="4431" y="16317"/>
                    <a:pt x="5776" y="17984"/>
                  </a:cubicBezTo>
                  <a:cubicBezTo>
                    <a:pt x="6480" y="18856"/>
                    <a:pt x="7387" y="19726"/>
                    <a:pt x="9254" y="20445"/>
                  </a:cubicBezTo>
                  <a:cubicBezTo>
                    <a:pt x="10707" y="21005"/>
                    <a:pt x="12646" y="21382"/>
                    <a:pt x="14732" y="21103"/>
                  </a:cubicBezTo>
                  <a:cubicBezTo>
                    <a:pt x="15258" y="21033"/>
                    <a:pt x="15699" y="20920"/>
                    <a:pt x="15974" y="20775"/>
                  </a:cubicBezTo>
                  <a:cubicBezTo>
                    <a:pt x="15222" y="19514"/>
                    <a:pt x="14481" y="18252"/>
                    <a:pt x="13749" y="16989"/>
                  </a:cubicBezTo>
                  <a:cubicBezTo>
                    <a:pt x="12686" y="15155"/>
                    <a:pt x="11853" y="13178"/>
                    <a:pt x="15906" y="11718"/>
                  </a:cubicBezTo>
                  <a:cubicBezTo>
                    <a:pt x="17243" y="11237"/>
                    <a:pt x="19032" y="10869"/>
                    <a:pt x="21074" y="10656"/>
                  </a:cubicBezTo>
                  <a:lnTo>
                    <a:pt x="21290" y="1639"/>
                  </a:lnTo>
                  <a:close/>
                </a:path>
              </a:pathLst>
            </a:custGeom>
            <a:solidFill>
              <a:srgbClr val="FFFFFF"/>
            </a:solidFill>
            <a:ln w="12700" cap="flat">
              <a:noFill/>
              <a:miter lim="400000"/>
            </a:ln>
            <a:effectLst/>
          </p:spPr>
          <p:txBody>
            <a:bodyPr wrap="square" lIns="71437" tIns="71437" rIns="71437" bIns="71437" numCol="1" anchor="ctr">
              <a:noAutofit/>
            </a:bodyPr>
            <a:lstStyle/>
            <a:p>
              <a:pPr algn="ctr" defTabSz="821531">
                <a:defRPr sz="3200">
                  <a:solidFill>
                    <a:srgbClr val="000000"/>
                  </a:solidFill>
                  <a:latin typeface="Helvetica Light"/>
                  <a:ea typeface="Helvetica Light"/>
                  <a:cs typeface="Helvetica Light"/>
                  <a:sym typeface="Helvetica Light"/>
                </a:defRPr>
              </a:pPr>
              <a:endParaRPr/>
            </a:p>
          </p:txBody>
        </p:sp>
        <p:sp>
          <p:nvSpPr>
            <p:cNvPr id="55" name="Shape 868"/>
            <p:cNvSpPr/>
            <p:nvPr/>
          </p:nvSpPr>
          <p:spPr>
            <a:xfrm>
              <a:off x="137958" y="0"/>
              <a:ext cx="151405" cy="534374"/>
            </a:xfrm>
            <a:custGeom>
              <a:avLst/>
              <a:gdLst/>
              <a:ahLst/>
              <a:cxnLst>
                <a:cxn ang="0">
                  <a:pos x="wd2" y="hd2"/>
                </a:cxn>
                <a:cxn ang="5400000">
                  <a:pos x="wd2" y="hd2"/>
                </a:cxn>
                <a:cxn ang="10800000">
                  <a:pos x="wd2" y="hd2"/>
                </a:cxn>
                <a:cxn ang="16200000">
                  <a:pos x="wd2" y="hd2"/>
                </a:cxn>
              </a:cxnLst>
              <a:rect l="0" t="0" r="r" b="b"/>
              <a:pathLst>
                <a:path w="21290" h="21198" extrusionOk="0">
                  <a:moveTo>
                    <a:pt x="0" y="1639"/>
                  </a:moveTo>
                  <a:cubicBezTo>
                    <a:pt x="1696" y="1641"/>
                    <a:pt x="3336" y="1470"/>
                    <a:pt x="4612" y="1157"/>
                  </a:cubicBezTo>
                  <a:cubicBezTo>
                    <a:pt x="5259" y="998"/>
                    <a:pt x="5792" y="807"/>
                    <a:pt x="6424" y="643"/>
                  </a:cubicBezTo>
                  <a:cubicBezTo>
                    <a:pt x="9576" y="-173"/>
                    <a:pt x="14392" y="-218"/>
                    <a:pt x="17728" y="539"/>
                  </a:cubicBezTo>
                  <a:cubicBezTo>
                    <a:pt x="20656" y="1203"/>
                    <a:pt x="21600" y="2161"/>
                    <a:pt x="21204" y="3193"/>
                  </a:cubicBezTo>
                  <a:cubicBezTo>
                    <a:pt x="20913" y="3952"/>
                    <a:pt x="19913" y="4776"/>
                    <a:pt x="18653" y="5539"/>
                  </a:cubicBezTo>
                  <a:cubicBezTo>
                    <a:pt x="16856" y="6626"/>
                    <a:pt x="14898" y="7723"/>
                    <a:pt x="14591" y="8929"/>
                  </a:cubicBezTo>
                  <a:cubicBezTo>
                    <a:pt x="14245" y="10284"/>
                    <a:pt x="16058" y="11592"/>
                    <a:pt x="16780" y="12934"/>
                  </a:cubicBezTo>
                  <a:cubicBezTo>
                    <a:pt x="17688" y="14622"/>
                    <a:pt x="16859" y="16317"/>
                    <a:pt x="15514" y="17984"/>
                  </a:cubicBezTo>
                  <a:cubicBezTo>
                    <a:pt x="14810" y="18856"/>
                    <a:pt x="13903" y="19726"/>
                    <a:pt x="12036" y="20445"/>
                  </a:cubicBezTo>
                  <a:cubicBezTo>
                    <a:pt x="10583" y="21005"/>
                    <a:pt x="8644" y="21382"/>
                    <a:pt x="6558" y="21103"/>
                  </a:cubicBezTo>
                  <a:cubicBezTo>
                    <a:pt x="6032" y="21033"/>
                    <a:pt x="5591" y="20920"/>
                    <a:pt x="5316" y="20775"/>
                  </a:cubicBezTo>
                  <a:cubicBezTo>
                    <a:pt x="6068" y="19514"/>
                    <a:pt x="6809" y="18252"/>
                    <a:pt x="7541" y="16989"/>
                  </a:cubicBezTo>
                  <a:cubicBezTo>
                    <a:pt x="8604" y="15155"/>
                    <a:pt x="9437" y="13178"/>
                    <a:pt x="5384" y="11718"/>
                  </a:cubicBezTo>
                  <a:cubicBezTo>
                    <a:pt x="4047" y="11237"/>
                    <a:pt x="2258" y="10869"/>
                    <a:pt x="216" y="10656"/>
                  </a:cubicBezTo>
                  <a:lnTo>
                    <a:pt x="0" y="1639"/>
                  </a:lnTo>
                  <a:close/>
                </a:path>
              </a:pathLst>
            </a:custGeom>
            <a:solidFill>
              <a:srgbClr val="FFFFFF"/>
            </a:solidFill>
            <a:ln w="12700" cap="flat">
              <a:noFill/>
              <a:miter lim="400000"/>
            </a:ln>
            <a:effectLst/>
          </p:spPr>
          <p:txBody>
            <a:bodyPr wrap="square" lIns="71437" tIns="71437" rIns="71437" bIns="71437" numCol="1" anchor="ctr">
              <a:noAutofit/>
            </a:bodyPr>
            <a:lstStyle/>
            <a:p>
              <a:pPr algn="ctr" defTabSz="821531">
                <a:defRPr sz="3200">
                  <a:solidFill>
                    <a:srgbClr val="000000"/>
                  </a:solidFill>
                  <a:latin typeface="Helvetica Light"/>
                  <a:ea typeface="Helvetica Light"/>
                  <a:cs typeface="Helvetica Light"/>
                  <a:sym typeface="Helvetica Light"/>
                </a:defRPr>
              </a:pPr>
              <a:endParaRPr/>
            </a:p>
          </p:txBody>
        </p:sp>
      </p:grpSp>
      <p:sp>
        <p:nvSpPr>
          <p:cNvPr id="56" name="Shape 870"/>
          <p:cNvSpPr/>
          <p:nvPr/>
        </p:nvSpPr>
        <p:spPr>
          <a:xfrm>
            <a:off x="6118770" y="3979629"/>
            <a:ext cx="609867" cy="609866"/>
          </a:xfrm>
          <a:prstGeom prst="ellipse">
            <a:avLst/>
          </a:prstGeom>
          <a:solidFill>
            <a:srgbClr val="069FEC"/>
          </a:solidFill>
          <a:ln w="3175">
            <a:miter lim="400000"/>
          </a:ln>
        </p:spPr>
        <p:txBody>
          <a:bodyPr lIns="71437" tIns="71437" rIns="71437" bIns="71437" anchor="ctr"/>
          <a:lstStyle/>
          <a:p>
            <a:pPr algn="ctr" defTabSz="821531">
              <a:defRPr sz="3200">
                <a:solidFill>
                  <a:srgbClr val="FFFFFF"/>
                </a:solidFill>
                <a:latin typeface="Helvetica Light"/>
                <a:ea typeface="Helvetica Light"/>
                <a:cs typeface="Helvetica Light"/>
                <a:sym typeface="Helvetica Light"/>
              </a:defRPr>
            </a:pPr>
            <a:endParaRPr/>
          </a:p>
        </p:txBody>
      </p:sp>
      <p:sp>
        <p:nvSpPr>
          <p:cNvPr id="57" name="Shape 871"/>
          <p:cNvSpPr/>
          <p:nvPr/>
        </p:nvSpPr>
        <p:spPr>
          <a:xfrm>
            <a:off x="6260192" y="4128027"/>
            <a:ext cx="169800" cy="298215"/>
          </a:xfrm>
          <a:custGeom>
            <a:avLst/>
            <a:gdLst/>
            <a:ahLst/>
            <a:cxnLst>
              <a:cxn ang="0">
                <a:pos x="wd2" y="hd2"/>
              </a:cxn>
              <a:cxn ang="5400000">
                <a:pos x="wd2" y="hd2"/>
              </a:cxn>
              <a:cxn ang="10800000">
                <a:pos x="wd2" y="hd2"/>
              </a:cxn>
              <a:cxn ang="16200000">
                <a:pos x="wd2" y="hd2"/>
              </a:cxn>
            </a:cxnLst>
            <a:rect l="0" t="0" r="r" b="b"/>
            <a:pathLst>
              <a:path w="21432" h="21559" extrusionOk="0">
                <a:moveTo>
                  <a:pt x="21432" y="0"/>
                </a:moveTo>
                <a:lnTo>
                  <a:pt x="19645" y="10"/>
                </a:lnTo>
                <a:lnTo>
                  <a:pt x="19828" y="6894"/>
                </a:lnTo>
                <a:cubicBezTo>
                  <a:pt x="19888" y="7068"/>
                  <a:pt x="19626" y="7223"/>
                  <a:pt x="19320" y="7194"/>
                </a:cubicBezTo>
                <a:cubicBezTo>
                  <a:pt x="19138" y="7177"/>
                  <a:pt x="18999" y="7092"/>
                  <a:pt x="18981" y="6987"/>
                </a:cubicBezTo>
                <a:lnTo>
                  <a:pt x="18264" y="1927"/>
                </a:lnTo>
                <a:cubicBezTo>
                  <a:pt x="18169" y="1554"/>
                  <a:pt x="17832" y="1215"/>
                  <a:pt x="17312" y="982"/>
                </a:cubicBezTo>
                <a:cubicBezTo>
                  <a:pt x="15075" y="-17"/>
                  <a:pt x="12593" y="860"/>
                  <a:pt x="10544" y="2285"/>
                </a:cubicBezTo>
                <a:cubicBezTo>
                  <a:pt x="7831" y="4174"/>
                  <a:pt x="5313" y="6380"/>
                  <a:pt x="3126" y="8838"/>
                </a:cubicBezTo>
                <a:cubicBezTo>
                  <a:pt x="442" y="11857"/>
                  <a:pt x="225" y="15071"/>
                  <a:pt x="21" y="17461"/>
                </a:cubicBezTo>
                <a:cubicBezTo>
                  <a:pt x="-168" y="19674"/>
                  <a:pt x="909" y="21484"/>
                  <a:pt x="4380" y="21558"/>
                </a:cubicBezTo>
                <a:cubicBezTo>
                  <a:pt x="5573" y="21583"/>
                  <a:pt x="6653" y="21237"/>
                  <a:pt x="7638" y="20850"/>
                </a:cubicBezTo>
                <a:cubicBezTo>
                  <a:pt x="8793" y="20397"/>
                  <a:pt x="9897" y="19871"/>
                  <a:pt x="11222" y="19597"/>
                </a:cubicBezTo>
                <a:cubicBezTo>
                  <a:pt x="12697" y="19293"/>
                  <a:pt x="14334" y="19321"/>
                  <a:pt x="15728" y="18901"/>
                </a:cubicBezTo>
                <a:cubicBezTo>
                  <a:pt x="19489" y="17770"/>
                  <a:pt x="19045" y="14908"/>
                  <a:pt x="18935" y="12396"/>
                </a:cubicBezTo>
                <a:cubicBezTo>
                  <a:pt x="18888" y="11343"/>
                  <a:pt x="19023" y="10290"/>
                  <a:pt x="19337" y="9253"/>
                </a:cubicBezTo>
                <a:cubicBezTo>
                  <a:pt x="19378" y="8836"/>
                  <a:pt x="19756" y="8454"/>
                  <a:pt x="20359" y="8219"/>
                </a:cubicBezTo>
                <a:cubicBezTo>
                  <a:pt x="20643" y="8109"/>
                  <a:pt x="20967" y="8036"/>
                  <a:pt x="21307" y="8008"/>
                </a:cubicBezTo>
                <a:lnTo>
                  <a:pt x="21432" y="0"/>
                </a:lnTo>
                <a:close/>
              </a:path>
            </a:pathLst>
          </a:custGeom>
          <a:solidFill>
            <a:srgbClr val="FFFFFF"/>
          </a:solidFill>
          <a:ln w="12700">
            <a:miter lim="400000"/>
          </a:ln>
        </p:spPr>
        <p:txBody>
          <a:bodyPr lIns="71437" tIns="71437" rIns="71437" bIns="71437" anchor="ctr"/>
          <a:lstStyle/>
          <a:p>
            <a:pPr algn="ctr" defTabSz="821531">
              <a:defRPr sz="3200">
                <a:solidFill>
                  <a:srgbClr val="000000"/>
                </a:solidFill>
                <a:latin typeface="Helvetica Light"/>
                <a:ea typeface="Helvetica Light"/>
                <a:cs typeface="Helvetica Light"/>
                <a:sym typeface="Helvetica Light"/>
              </a:defRPr>
            </a:pPr>
            <a:endParaRPr/>
          </a:p>
        </p:txBody>
      </p:sp>
      <p:sp>
        <p:nvSpPr>
          <p:cNvPr id="58" name="Shape 872"/>
          <p:cNvSpPr/>
          <p:nvPr/>
        </p:nvSpPr>
        <p:spPr>
          <a:xfrm>
            <a:off x="6426145" y="4128027"/>
            <a:ext cx="168542" cy="298215"/>
          </a:xfrm>
          <a:custGeom>
            <a:avLst/>
            <a:gdLst/>
            <a:ahLst/>
            <a:cxnLst>
              <a:cxn ang="0">
                <a:pos x="wd2" y="hd2"/>
              </a:cxn>
              <a:cxn ang="5400000">
                <a:pos x="wd2" y="hd2"/>
              </a:cxn>
              <a:cxn ang="10800000">
                <a:pos x="wd2" y="hd2"/>
              </a:cxn>
              <a:cxn ang="16200000">
                <a:pos x="wd2" y="hd2"/>
              </a:cxn>
            </a:cxnLst>
            <a:rect l="0" t="0" r="r" b="b"/>
            <a:pathLst>
              <a:path w="21432" h="21559" extrusionOk="0">
                <a:moveTo>
                  <a:pt x="0" y="0"/>
                </a:moveTo>
                <a:lnTo>
                  <a:pt x="1787" y="10"/>
                </a:lnTo>
                <a:lnTo>
                  <a:pt x="1604" y="6894"/>
                </a:lnTo>
                <a:cubicBezTo>
                  <a:pt x="1544" y="7068"/>
                  <a:pt x="1806" y="7223"/>
                  <a:pt x="2112" y="7194"/>
                </a:cubicBezTo>
                <a:cubicBezTo>
                  <a:pt x="2294" y="7177"/>
                  <a:pt x="2433" y="7092"/>
                  <a:pt x="2451" y="6987"/>
                </a:cubicBezTo>
                <a:lnTo>
                  <a:pt x="3168" y="1927"/>
                </a:lnTo>
                <a:cubicBezTo>
                  <a:pt x="3263" y="1554"/>
                  <a:pt x="3600" y="1215"/>
                  <a:pt x="4120" y="982"/>
                </a:cubicBezTo>
                <a:cubicBezTo>
                  <a:pt x="6357" y="-17"/>
                  <a:pt x="8839" y="860"/>
                  <a:pt x="10888" y="2285"/>
                </a:cubicBezTo>
                <a:cubicBezTo>
                  <a:pt x="13601" y="4174"/>
                  <a:pt x="16119" y="6380"/>
                  <a:pt x="18306" y="8838"/>
                </a:cubicBezTo>
                <a:cubicBezTo>
                  <a:pt x="20990" y="11857"/>
                  <a:pt x="21207" y="15071"/>
                  <a:pt x="21411" y="17461"/>
                </a:cubicBezTo>
                <a:cubicBezTo>
                  <a:pt x="21600" y="19674"/>
                  <a:pt x="20523" y="21484"/>
                  <a:pt x="17052" y="21558"/>
                </a:cubicBezTo>
                <a:cubicBezTo>
                  <a:pt x="15859" y="21583"/>
                  <a:pt x="14779" y="21237"/>
                  <a:pt x="13794" y="20850"/>
                </a:cubicBezTo>
                <a:cubicBezTo>
                  <a:pt x="12639" y="20397"/>
                  <a:pt x="11535" y="19871"/>
                  <a:pt x="10210" y="19597"/>
                </a:cubicBezTo>
                <a:cubicBezTo>
                  <a:pt x="8735" y="19293"/>
                  <a:pt x="7098" y="19321"/>
                  <a:pt x="5704" y="18901"/>
                </a:cubicBezTo>
                <a:cubicBezTo>
                  <a:pt x="1943" y="17770"/>
                  <a:pt x="2387" y="14908"/>
                  <a:pt x="2497" y="12396"/>
                </a:cubicBezTo>
                <a:cubicBezTo>
                  <a:pt x="2544" y="11343"/>
                  <a:pt x="2409" y="10290"/>
                  <a:pt x="2095" y="9253"/>
                </a:cubicBezTo>
                <a:cubicBezTo>
                  <a:pt x="2054" y="8836"/>
                  <a:pt x="1676" y="8454"/>
                  <a:pt x="1073" y="8219"/>
                </a:cubicBezTo>
                <a:cubicBezTo>
                  <a:pt x="789" y="8109"/>
                  <a:pt x="465" y="8036"/>
                  <a:pt x="125" y="8008"/>
                </a:cubicBezTo>
                <a:lnTo>
                  <a:pt x="0" y="0"/>
                </a:lnTo>
                <a:close/>
              </a:path>
            </a:pathLst>
          </a:custGeom>
          <a:solidFill>
            <a:srgbClr val="FFFFFF"/>
          </a:solidFill>
          <a:ln w="12700">
            <a:miter lim="400000"/>
          </a:ln>
        </p:spPr>
        <p:txBody>
          <a:bodyPr lIns="71437" tIns="71437" rIns="71437" bIns="71437" anchor="ctr"/>
          <a:lstStyle/>
          <a:p>
            <a:pPr algn="ctr" defTabSz="821531">
              <a:defRPr sz="3200">
                <a:solidFill>
                  <a:srgbClr val="000000"/>
                </a:solidFill>
                <a:latin typeface="Helvetica Light"/>
                <a:ea typeface="Helvetica Light"/>
                <a:cs typeface="Helvetica Light"/>
                <a:sym typeface="Helvetica Light"/>
              </a:defRPr>
            </a:pPr>
            <a:endParaRPr/>
          </a:p>
        </p:txBody>
      </p:sp>
      <p:sp>
        <p:nvSpPr>
          <p:cNvPr id="59" name="Shape 873"/>
          <p:cNvSpPr/>
          <p:nvPr/>
        </p:nvSpPr>
        <p:spPr>
          <a:xfrm>
            <a:off x="6576001" y="4845143"/>
            <a:ext cx="609867" cy="609866"/>
          </a:xfrm>
          <a:prstGeom prst="ellipse">
            <a:avLst/>
          </a:prstGeom>
          <a:solidFill>
            <a:srgbClr val="069FEC"/>
          </a:solidFill>
          <a:ln w="3175">
            <a:miter lim="400000"/>
          </a:ln>
        </p:spPr>
        <p:txBody>
          <a:bodyPr lIns="71437" tIns="71437" rIns="71437" bIns="71437" anchor="ctr"/>
          <a:lstStyle/>
          <a:p>
            <a:pPr algn="ctr" defTabSz="821531">
              <a:defRPr sz="3200">
                <a:solidFill>
                  <a:srgbClr val="FFFFFF"/>
                </a:solidFill>
                <a:latin typeface="Helvetica Light"/>
                <a:ea typeface="Helvetica Light"/>
                <a:cs typeface="Helvetica Light"/>
                <a:sym typeface="Helvetica Light"/>
              </a:defRPr>
            </a:pPr>
            <a:endParaRPr/>
          </a:p>
        </p:txBody>
      </p:sp>
      <p:sp>
        <p:nvSpPr>
          <p:cNvPr id="60" name="Shape 874"/>
          <p:cNvSpPr/>
          <p:nvPr/>
        </p:nvSpPr>
        <p:spPr>
          <a:xfrm>
            <a:off x="6719103" y="4998001"/>
            <a:ext cx="323663" cy="289206"/>
          </a:xfrm>
          <a:custGeom>
            <a:avLst/>
            <a:gdLst/>
            <a:ahLst/>
            <a:cxnLst>
              <a:cxn ang="0">
                <a:pos x="wd2" y="hd2"/>
              </a:cxn>
              <a:cxn ang="5400000">
                <a:pos x="wd2" y="hd2"/>
              </a:cxn>
              <a:cxn ang="10800000">
                <a:pos x="wd2" y="hd2"/>
              </a:cxn>
              <a:cxn ang="16200000">
                <a:pos x="wd2" y="hd2"/>
              </a:cxn>
            </a:cxnLst>
            <a:rect l="0" t="0" r="r" b="b"/>
            <a:pathLst>
              <a:path w="20901" h="21216" extrusionOk="0">
                <a:moveTo>
                  <a:pt x="8217" y="65"/>
                </a:moveTo>
                <a:cubicBezTo>
                  <a:pt x="8159" y="1450"/>
                  <a:pt x="8478" y="2822"/>
                  <a:pt x="9132" y="3994"/>
                </a:cubicBezTo>
                <a:cubicBezTo>
                  <a:pt x="9725" y="5057"/>
                  <a:pt x="10569" y="5910"/>
                  <a:pt x="11569" y="6455"/>
                </a:cubicBezTo>
                <a:cubicBezTo>
                  <a:pt x="12048" y="6888"/>
                  <a:pt x="12403" y="7474"/>
                  <a:pt x="12588" y="8137"/>
                </a:cubicBezTo>
                <a:cubicBezTo>
                  <a:pt x="12893" y="9234"/>
                  <a:pt x="12738" y="10360"/>
                  <a:pt x="12605" y="11372"/>
                </a:cubicBezTo>
                <a:cubicBezTo>
                  <a:pt x="12447" y="12567"/>
                  <a:pt x="12230" y="13793"/>
                  <a:pt x="11345" y="14591"/>
                </a:cubicBezTo>
                <a:cubicBezTo>
                  <a:pt x="10306" y="15528"/>
                  <a:pt x="8785" y="15211"/>
                  <a:pt x="7377" y="15304"/>
                </a:cubicBezTo>
                <a:cubicBezTo>
                  <a:pt x="6744" y="15346"/>
                  <a:pt x="6121" y="15505"/>
                  <a:pt x="5535" y="15777"/>
                </a:cubicBezTo>
                <a:cubicBezTo>
                  <a:pt x="5122" y="15145"/>
                  <a:pt x="4483" y="14753"/>
                  <a:pt x="3791" y="14707"/>
                </a:cubicBezTo>
                <a:cubicBezTo>
                  <a:pt x="2063" y="14593"/>
                  <a:pt x="798" y="16340"/>
                  <a:pt x="298" y="18330"/>
                </a:cubicBezTo>
                <a:cubicBezTo>
                  <a:pt x="74" y="19221"/>
                  <a:pt x="-25" y="20146"/>
                  <a:pt x="5" y="21073"/>
                </a:cubicBezTo>
                <a:lnTo>
                  <a:pt x="2389" y="21216"/>
                </a:lnTo>
                <a:cubicBezTo>
                  <a:pt x="2157" y="20642"/>
                  <a:pt x="2090" y="20000"/>
                  <a:pt x="2198" y="19381"/>
                </a:cubicBezTo>
                <a:cubicBezTo>
                  <a:pt x="2324" y="18657"/>
                  <a:pt x="2680" y="18010"/>
                  <a:pt x="3198" y="17563"/>
                </a:cubicBezTo>
                <a:cubicBezTo>
                  <a:pt x="3479" y="18009"/>
                  <a:pt x="3880" y="18340"/>
                  <a:pt x="4341" y="18507"/>
                </a:cubicBezTo>
                <a:cubicBezTo>
                  <a:pt x="4905" y="18710"/>
                  <a:pt x="5517" y="18654"/>
                  <a:pt x="6045" y="18350"/>
                </a:cubicBezTo>
                <a:cubicBezTo>
                  <a:pt x="7733" y="20569"/>
                  <a:pt x="10340" y="21600"/>
                  <a:pt x="12876" y="21050"/>
                </a:cubicBezTo>
                <a:cubicBezTo>
                  <a:pt x="15930" y="20388"/>
                  <a:pt x="18089" y="17960"/>
                  <a:pt x="19427" y="15281"/>
                </a:cubicBezTo>
                <a:cubicBezTo>
                  <a:pt x="20954" y="12223"/>
                  <a:pt x="21575" y="8454"/>
                  <a:pt x="19915" y="5151"/>
                </a:cubicBezTo>
                <a:cubicBezTo>
                  <a:pt x="18570" y="2474"/>
                  <a:pt x="15767" y="1116"/>
                  <a:pt x="13513" y="2544"/>
                </a:cubicBezTo>
                <a:cubicBezTo>
                  <a:pt x="12888" y="2940"/>
                  <a:pt x="12311" y="3567"/>
                  <a:pt x="11594" y="3467"/>
                </a:cubicBezTo>
                <a:cubicBezTo>
                  <a:pt x="11020" y="3388"/>
                  <a:pt x="10615" y="2931"/>
                  <a:pt x="10333" y="2437"/>
                </a:cubicBezTo>
                <a:cubicBezTo>
                  <a:pt x="9937" y="1743"/>
                  <a:pt x="9732" y="904"/>
                  <a:pt x="9810" y="0"/>
                </a:cubicBezTo>
                <a:lnTo>
                  <a:pt x="8217" y="65"/>
                </a:lnTo>
                <a:close/>
              </a:path>
            </a:pathLst>
          </a:custGeom>
          <a:solidFill>
            <a:srgbClr val="FFFFFF"/>
          </a:solidFill>
          <a:ln w="12700">
            <a:miter lim="400000"/>
          </a:ln>
        </p:spPr>
        <p:txBody>
          <a:bodyPr lIns="71437" tIns="71437" rIns="71437" bIns="71437" anchor="ctr"/>
          <a:lstStyle/>
          <a:p>
            <a:pPr algn="ctr" defTabSz="821531">
              <a:defRPr sz="3200">
                <a:solidFill>
                  <a:srgbClr val="000000"/>
                </a:solidFill>
                <a:latin typeface="Helvetica Light"/>
                <a:ea typeface="Helvetica Light"/>
                <a:cs typeface="Helvetica Light"/>
                <a:sym typeface="Helvetica Light"/>
              </a:defRPr>
            </a:pPr>
            <a:endParaRPr/>
          </a:p>
        </p:txBody>
      </p:sp>
      <p:sp>
        <p:nvSpPr>
          <p:cNvPr id="61" name="Shape 875"/>
          <p:cNvSpPr/>
          <p:nvPr/>
        </p:nvSpPr>
        <p:spPr>
          <a:xfrm>
            <a:off x="6576001" y="1361773"/>
            <a:ext cx="609867" cy="609866"/>
          </a:xfrm>
          <a:prstGeom prst="ellipse">
            <a:avLst/>
          </a:prstGeom>
          <a:solidFill>
            <a:srgbClr val="069FEC"/>
          </a:solidFill>
          <a:ln w="3175">
            <a:miter lim="400000"/>
          </a:ln>
        </p:spPr>
        <p:txBody>
          <a:bodyPr lIns="71437" tIns="71437" rIns="71437" bIns="71437" anchor="ctr"/>
          <a:lstStyle/>
          <a:p>
            <a:pPr algn="ctr" defTabSz="821531">
              <a:defRPr sz="3200">
                <a:solidFill>
                  <a:srgbClr val="FFFFFF"/>
                </a:solidFill>
                <a:latin typeface="Helvetica Light"/>
                <a:ea typeface="Helvetica Light"/>
                <a:cs typeface="Helvetica Light"/>
                <a:sym typeface="Helvetica Light"/>
              </a:defRPr>
            </a:pPr>
            <a:endParaRPr/>
          </a:p>
        </p:txBody>
      </p:sp>
      <p:sp>
        <p:nvSpPr>
          <p:cNvPr id="62" name="Shape 876"/>
          <p:cNvSpPr/>
          <p:nvPr/>
        </p:nvSpPr>
        <p:spPr>
          <a:xfrm>
            <a:off x="6776097" y="1503059"/>
            <a:ext cx="209674" cy="327293"/>
          </a:xfrm>
          <a:custGeom>
            <a:avLst/>
            <a:gdLst/>
            <a:ahLst/>
            <a:cxnLst>
              <a:cxn ang="0">
                <a:pos x="wd2" y="hd2"/>
              </a:cxn>
              <a:cxn ang="5400000">
                <a:pos x="wd2" y="hd2"/>
              </a:cxn>
              <a:cxn ang="10800000">
                <a:pos x="wd2" y="hd2"/>
              </a:cxn>
              <a:cxn ang="16200000">
                <a:pos x="wd2" y="hd2"/>
              </a:cxn>
            </a:cxnLst>
            <a:rect l="0" t="0" r="r" b="b"/>
            <a:pathLst>
              <a:path w="21565" h="21517" extrusionOk="0">
                <a:moveTo>
                  <a:pt x="5624" y="732"/>
                </a:moveTo>
                <a:lnTo>
                  <a:pt x="6688" y="1666"/>
                </a:lnTo>
                <a:cubicBezTo>
                  <a:pt x="6867" y="1982"/>
                  <a:pt x="6907" y="2323"/>
                  <a:pt x="6803" y="2653"/>
                </a:cubicBezTo>
                <a:cubicBezTo>
                  <a:pt x="6673" y="3061"/>
                  <a:pt x="6330" y="3430"/>
                  <a:pt x="5829" y="3698"/>
                </a:cubicBezTo>
                <a:lnTo>
                  <a:pt x="4852" y="2895"/>
                </a:lnTo>
                <a:cubicBezTo>
                  <a:pt x="4590" y="2753"/>
                  <a:pt x="4253" y="2680"/>
                  <a:pt x="3909" y="2691"/>
                </a:cubicBezTo>
                <a:cubicBezTo>
                  <a:pt x="3547" y="2703"/>
                  <a:pt x="3207" y="2808"/>
                  <a:pt x="2967" y="2981"/>
                </a:cubicBezTo>
                <a:cubicBezTo>
                  <a:pt x="2413" y="3826"/>
                  <a:pt x="2033" y="4713"/>
                  <a:pt x="1838" y="5620"/>
                </a:cubicBezTo>
                <a:cubicBezTo>
                  <a:pt x="1649" y="6496"/>
                  <a:pt x="1634" y="7384"/>
                  <a:pt x="1792" y="8262"/>
                </a:cubicBezTo>
                <a:cubicBezTo>
                  <a:pt x="609" y="9467"/>
                  <a:pt x="-12" y="10862"/>
                  <a:pt x="0" y="12284"/>
                </a:cubicBezTo>
                <a:cubicBezTo>
                  <a:pt x="35" y="16271"/>
                  <a:pt x="4542" y="19578"/>
                  <a:pt x="10527" y="20857"/>
                </a:cubicBezTo>
                <a:cubicBezTo>
                  <a:pt x="12140" y="21202"/>
                  <a:pt x="13876" y="21356"/>
                  <a:pt x="15454" y="21463"/>
                </a:cubicBezTo>
                <a:cubicBezTo>
                  <a:pt x="17003" y="21567"/>
                  <a:pt x="18650" y="21578"/>
                  <a:pt x="19872" y="20965"/>
                </a:cubicBezTo>
                <a:cubicBezTo>
                  <a:pt x="21396" y="20199"/>
                  <a:pt x="21588" y="19014"/>
                  <a:pt x="21563" y="17794"/>
                </a:cubicBezTo>
                <a:cubicBezTo>
                  <a:pt x="21540" y="16684"/>
                  <a:pt x="21466" y="15433"/>
                  <a:pt x="21050" y="14251"/>
                </a:cubicBezTo>
                <a:cubicBezTo>
                  <a:pt x="20306" y="12136"/>
                  <a:pt x="18809" y="10166"/>
                  <a:pt x="16667" y="8486"/>
                </a:cubicBezTo>
                <a:cubicBezTo>
                  <a:pt x="16411" y="8215"/>
                  <a:pt x="16280" y="7903"/>
                  <a:pt x="16290" y="7587"/>
                </a:cubicBezTo>
                <a:cubicBezTo>
                  <a:pt x="16301" y="7268"/>
                  <a:pt x="16454" y="6957"/>
                  <a:pt x="16733" y="6692"/>
                </a:cubicBezTo>
                <a:cubicBezTo>
                  <a:pt x="17591" y="6388"/>
                  <a:pt x="18171" y="5840"/>
                  <a:pt x="18293" y="5218"/>
                </a:cubicBezTo>
                <a:cubicBezTo>
                  <a:pt x="18431" y="4518"/>
                  <a:pt x="17978" y="3825"/>
                  <a:pt x="17103" y="3396"/>
                </a:cubicBezTo>
                <a:cubicBezTo>
                  <a:pt x="16681" y="2708"/>
                  <a:pt x="15932" y="2124"/>
                  <a:pt x="14961" y="1724"/>
                </a:cubicBezTo>
                <a:cubicBezTo>
                  <a:pt x="14258" y="1435"/>
                  <a:pt x="13460" y="1253"/>
                  <a:pt x="12630" y="1192"/>
                </a:cubicBezTo>
                <a:lnTo>
                  <a:pt x="12836" y="437"/>
                </a:lnTo>
                <a:cubicBezTo>
                  <a:pt x="12565" y="296"/>
                  <a:pt x="12253" y="190"/>
                  <a:pt x="11918" y="126"/>
                </a:cubicBezTo>
                <a:cubicBezTo>
                  <a:pt x="11533" y="52"/>
                  <a:pt x="11127" y="34"/>
                  <a:pt x="10730" y="74"/>
                </a:cubicBezTo>
                <a:lnTo>
                  <a:pt x="9292" y="166"/>
                </a:lnTo>
                <a:lnTo>
                  <a:pt x="9226" y="1060"/>
                </a:lnTo>
                <a:lnTo>
                  <a:pt x="7996" y="18"/>
                </a:lnTo>
                <a:cubicBezTo>
                  <a:pt x="7597" y="-22"/>
                  <a:pt x="7188" y="5"/>
                  <a:pt x="6810" y="97"/>
                </a:cubicBezTo>
                <a:cubicBezTo>
                  <a:pt x="6314" y="217"/>
                  <a:pt x="5896" y="441"/>
                  <a:pt x="5624" y="732"/>
                </a:cubicBezTo>
                <a:close/>
              </a:path>
            </a:pathLst>
          </a:custGeom>
          <a:solidFill>
            <a:srgbClr val="FFFFFF"/>
          </a:solidFill>
          <a:ln w="12700">
            <a:miter lim="400000"/>
          </a:ln>
        </p:spPr>
        <p:txBody>
          <a:bodyPr lIns="71437" tIns="71437" rIns="71437" bIns="71437" anchor="ctr"/>
          <a:lstStyle/>
          <a:p>
            <a:pPr algn="ctr" defTabSz="821531">
              <a:defRPr sz="3200">
                <a:solidFill>
                  <a:srgbClr val="000000"/>
                </a:solidFill>
                <a:latin typeface="Helvetica Light"/>
                <a:ea typeface="Helvetica Light"/>
                <a:cs typeface="Helvetica Light"/>
                <a:sym typeface="Helvetica Light"/>
              </a:defRPr>
            </a:pPr>
            <a:endParaRPr/>
          </a:p>
        </p:txBody>
      </p:sp>
      <p:sp>
        <p:nvSpPr>
          <p:cNvPr id="63" name="Shape 877"/>
          <p:cNvSpPr/>
          <p:nvPr/>
        </p:nvSpPr>
        <p:spPr>
          <a:xfrm rot="4420159">
            <a:off x="8020057" y="903133"/>
            <a:ext cx="159076" cy="15907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7C7C7"/>
          </a:solidFill>
          <a:ln w="3175">
            <a:miter lim="400000"/>
          </a:ln>
        </p:spPr>
        <p:txBody>
          <a:bodyPr lIns="71437" tIns="71437" rIns="71437" bIns="71437" anchor="ctr"/>
          <a:lstStyle/>
          <a:p>
            <a:pPr algn="ctr" defTabSz="821531">
              <a:defRPr sz="3200">
                <a:solidFill>
                  <a:srgbClr val="FFFFFF"/>
                </a:solidFill>
                <a:latin typeface="Helvetica Light"/>
                <a:ea typeface="Helvetica Light"/>
                <a:cs typeface="Helvetica Light"/>
                <a:sym typeface="Helvetica Light"/>
              </a:defRPr>
            </a:pPr>
            <a:endParaRPr/>
          </a:p>
        </p:txBody>
      </p:sp>
      <p:sp>
        <p:nvSpPr>
          <p:cNvPr id="64" name="Shape 878"/>
          <p:cNvSpPr/>
          <p:nvPr/>
        </p:nvSpPr>
        <p:spPr>
          <a:xfrm rot="16762690">
            <a:off x="9143338" y="912537"/>
            <a:ext cx="159076" cy="15907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7C7C7"/>
          </a:solidFill>
          <a:ln w="3175">
            <a:miter lim="400000"/>
          </a:ln>
        </p:spPr>
        <p:txBody>
          <a:bodyPr lIns="71437" tIns="71437" rIns="71437" bIns="71437" anchor="ctr"/>
          <a:lstStyle/>
          <a:p>
            <a:pPr algn="ctr" defTabSz="821531">
              <a:defRPr sz="3200">
                <a:solidFill>
                  <a:srgbClr val="FFFFFF"/>
                </a:solidFill>
                <a:latin typeface="Helvetica Light"/>
                <a:ea typeface="Helvetica Light"/>
                <a:cs typeface="Helvetica Light"/>
                <a:sym typeface="Helvetica Light"/>
              </a:defRPr>
            </a:pPr>
            <a:endParaRPr/>
          </a:p>
        </p:txBody>
      </p:sp>
      <p:sp>
        <p:nvSpPr>
          <p:cNvPr id="65" name="Shape 879"/>
          <p:cNvSpPr/>
          <p:nvPr/>
        </p:nvSpPr>
        <p:spPr>
          <a:xfrm rot="15179520">
            <a:off x="9138185" y="5738783"/>
            <a:ext cx="159076" cy="15907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7C7C7"/>
          </a:solidFill>
          <a:ln w="3175">
            <a:miter lim="400000"/>
          </a:ln>
        </p:spPr>
        <p:txBody>
          <a:bodyPr lIns="71437" tIns="71437" rIns="71437" bIns="71437" anchor="ctr"/>
          <a:lstStyle/>
          <a:p>
            <a:pPr algn="ctr" defTabSz="821531">
              <a:defRPr sz="3200">
                <a:solidFill>
                  <a:srgbClr val="FFFFFF"/>
                </a:solidFill>
                <a:latin typeface="Helvetica Light"/>
                <a:ea typeface="Helvetica Light"/>
                <a:cs typeface="Helvetica Light"/>
                <a:sym typeface="Helvetica Light"/>
              </a:defRPr>
            </a:pPr>
            <a:endParaRPr/>
          </a:p>
        </p:txBody>
      </p:sp>
      <p:sp>
        <p:nvSpPr>
          <p:cNvPr id="66" name="Shape 880"/>
          <p:cNvSpPr/>
          <p:nvPr/>
        </p:nvSpPr>
        <p:spPr>
          <a:xfrm rot="6185418">
            <a:off x="8017882" y="5733532"/>
            <a:ext cx="159076" cy="15907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7C7C7"/>
          </a:solidFill>
          <a:ln w="3175">
            <a:miter lim="400000"/>
          </a:ln>
        </p:spPr>
        <p:txBody>
          <a:bodyPr lIns="71437" tIns="71437" rIns="71437" bIns="71437" anchor="ctr"/>
          <a:lstStyle/>
          <a:p>
            <a:pPr algn="ctr" defTabSz="821531">
              <a:defRPr sz="3200">
                <a:solidFill>
                  <a:srgbClr val="FFFFFF"/>
                </a:solidFill>
                <a:latin typeface="Helvetica Light"/>
                <a:ea typeface="Helvetica Light"/>
                <a:cs typeface="Helvetica Light"/>
                <a:sym typeface="Helvetica Light"/>
              </a:defRPr>
            </a:pPr>
            <a:endParaRPr/>
          </a:p>
        </p:txBody>
      </p:sp>
      <p:sp>
        <p:nvSpPr>
          <p:cNvPr id="68" name="Rectangle 67"/>
          <p:cNvSpPr/>
          <p:nvPr/>
        </p:nvSpPr>
        <p:spPr>
          <a:xfrm>
            <a:off x="619052" y="2767280"/>
            <a:ext cx="3240520" cy="1323439"/>
          </a:xfrm>
          <a:prstGeom prst="rect">
            <a:avLst/>
          </a:prstGeom>
        </p:spPr>
        <p:txBody>
          <a:bodyPr wrap="square">
            <a:spAutoFit/>
          </a:bodyPr>
          <a:lstStyle/>
          <a:p>
            <a:r>
              <a:rPr lang="en-US" sz="4000" b="1" dirty="0" smtClean="0">
                <a:solidFill>
                  <a:srgbClr val="069FEC"/>
                </a:solidFill>
              </a:rPr>
              <a:t>STUDY OF HUMAN BODY</a:t>
            </a:r>
            <a:endParaRPr lang="en-US" sz="4000" b="1" dirty="0">
              <a:solidFill>
                <a:srgbClr val="069FEC"/>
              </a:solidFill>
            </a:endParaRPr>
          </a:p>
        </p:txBody>
      </p:sp>
    </p:spTree>
    <p:extLst>
      <p:ext uri="{BB962C8B-B14F-4D97-AF65-F5344CB8AC3E}">
        <p14:creationId xmlns:p14="http://schemas.microsoft.com/office/powerpoint/2010/main" val="1273351118"/>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5733143"/>
          </a:xfrm>
          <a:prstGeom prst="rect">
            <a:avLst/>
          </a:prstGeom>
          <a:solidFill>
            <a:srgbClr val="069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hape 81"/>
          <p:cNvSpPr/>
          <p:nvPr/>
        </p:nvSpPr>
        <p:spPr>
          <a:xfrm>
            <a:off x="464457" y="944709"/>
            <a:ext cx="11277599" cy="5209347"/>
          </a:xfrm>
          <a:prstGeom prst="rect">
            <a:avLst/>
          </a:prstGeom>
          <a:solidFill>
            <a:srgbClr val="323333"/>
          </a:solidFill>
          <a:ln w="3175">
            <a:miter lim="400000"/>
          </a:ln>
        </p:spPr>
        <p:txBody>
          <a:bodyPr lIns="38100" tIns="38100" rIns="38100" bIns="38100" anchor="ctr"/>
          <a:lstStyle/>
          <a:p>
            <a:pPr algn="ctr">
              <a:defRPr sz="3000">
                <a:solidFill>
                  <a:srgbClr val="FFFFFF"/>
                </a:solidFill>
                <a:latin typeface="Helvetica Light"/>
                <a:ea typeface="Helvetica Light"/>
                <a:cs typeface="Helvetica Light"/>
                <a:sym typeface="Helvetica Light"/>
              </a:defRPr>
            </a:pPr>
            <a:endParaRPr/>
          </a:p>
        </p:txBody>
      </p:sp>
      <p:pic>
        <p:nvPicPr>
          <p:cNvPr id="14" name="Picture Placeholder 13"/>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6295" b="16295"/>
          <a:stretch>
            <a:fillRect/>
          </a:stretch>
        </p:blipFill>
        <p:spPr>
          <a:effectLst>
            <a:outerShdw blurRad="825500" sx="102000" sy="102000" algn="ctr" rotWithShape="0">
              <a:schemeClr val="bg1">
                <a:alpha val="20000"/>
              </a:schemeClr>
            </a:outerShdw>
          </a:effectLst>
        </p:spPr>
      </p:pic>
      <p:grpSp>
        <p:nvGrpSpPr>
          <p:cNvPr id="10" name="Group 9"/>
          <p:cNvGrpSpPr/>
          <p:nvPr/>
        </p:nvGrpSpPr>
        <p:grpSpPr>
          <a:xfrm>
            <a:off x="5748373" y="1418089"/>
            <a:ext cx="5688884" cy="4262585"/>
            <a:chOff x="5748373" y="1334985"/>
            <a:chExt cx="5688884" cy="4262585"/>
          </a:xfrm>
        </p:grpSpPr>
        <p:sp>
          <p:nvSpPr>
            <p:cNvPr id="6" name="Shape 82"/>
            <p:cNvSpPr/>
            <p:nvPr/>
          </p:nvSpPr>
          <p:spPr>
            <a:xfrm>
              <a:off x="5748373" y="1334985"/>
              <a:ext cx="1756229" cy="355602"/>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ctr">
              <a:spAutoFit/>
            </a:bodyPr>
            <a:lstStyle>
              <a:lvl1pPr>
                <a:defRPr sz="1800" cap="all" spc="360">
                  <a:solidFill>
                    <a:srgbClr val="53C3CB"/>
                  </a:solidFill>
                  <a:latin typeface="+mn-lt"/>
                  <a:ea typeface="+mn-ea"/>
                  <a:cs typeface="+mn-cs"/>
                  <a:sym typeface="Montserrat-Regular"/>
                </a:defRPr>
              </a:lvl1pPr>
            </a:lstStyle>
            <a:p>
              <a:r>
                <a:rPr dirty="0">
                  <a:solidFill>
                    <a:schemeClr val="bg1"/>
                  </a:solidFill>
                </a:rPr>
                <a:t>demo slide</a:t>
              </a:r>
            </a:p>
          </p:txBody>
        </p:sp>
        <p:sp>
          <p:nvSpPr>
            <p:cNvPr id="7" name="Shape 83"/>
            <p:cNvSpPr/>
            <p:nvPr/>
          </p:nvSpPr>
          <p:spPr>
            <a:xfrm>
              <a:off x="5748373" y="1690587"/>
              <a:ext cx="5684158" cy="1184380"/>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t">
              <a:normAutofit/>
            </a:bodyPr>
            <a:lstStyle>
              <a:lvl1pPr>
                <a:defRPr sz="10000">
                  <a:solidFill>
                    <a:srgbClr val="53C3CB"/>
                  </a:solidFill>
                  <a:latin typeface="+mn-lt"/>
                  <a:ea typeface="+mn-ea"/>
                  <a:cs typeface="+mn-cs"/>
                  <a:sym typeface="Montserrat-Regular"/>
                </a:defRPr>
              </a:lvl1pPr>
            </a:lstStyle>
            <a:p>
              <a:r>
                <a:rPr sz="6600" dirty="0">
                  <a:solidFill>
                    <a:schemeClr val="bg1"/>
                  </a:solidFill>
                </a:rPr>
                <a:t>Title text demo</a:t>
              </a:r>
            </a:p>
          </p:txBody>
        </p:sp>
        <p:sp>
          <p:nvSpPr>
            <p:cNvPr id="5" name="Shape 85"/>
            <p:cNvSpPr/>
            <p:nvPr/>
          </p:nvSpPr>
          <p:spPr>
            <a:xfrm>
              <a:off x="5753099" y="3085730"/>
              <a:ext cx="5684158" cy="2511840"/>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t">
              <a:normAutofit fontScale="92500"/>
            </a:bodyPr>
            <a:lstStyle>
              <a:lvl1pPr algn="just">
                <a:defRPr>
                  <a:solidFill>
                    <a:srgbClr val="FFFFFF"/>
                  </a:solidFill>
                </a:defRPr>
              </a:lvl1pPr>
            </a:lstStyle>
            <a:p>
              <a:r>
                <a:rPr sz="1400" dirty="0">
                  <a:latin typeface="+mj-lt"/>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sz="1400" dirty="0" err="1">
                  <a:latin typeface="+mj-lt"/>
                </a:rPr>
                <a:t>popularised</a:t>
              </a:r>
              <a:r>
                <a:rPr sz="1400" dirty="0">
                  <a:latin typeface="+mj-lt"/>
                </a:rPr>
                <a:t> in the 1960s with the release of </a:t>
              </a:r>
              <a:r>
                <a:rPr sz="1400" dirty="0" err="1">
                  <a:latin typeface="+mj-lt"/>
                </a:rPr>
                <a:t>Letraset</a:t>
              </a:r>
              <a:r>
                <a:rPr sz="1400" dirty="0">
                  <a:latin typeface="+mj-lt"/>
                </a:rPr>
                <a:t> sheets containing Lorem has survived not only five centuries, but also the leap into electronic typesetting. 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sz="1400" dirty="0" err="1">
                  <a:latin typeface="+mj-lt"/>
                </a:rPr>
                <a:t>popularised</a:t>
              </a:r>
              <a:r>
                <a:rPr sz="1400" dirty="0">
                  <a:latin typeface="+mj-lt"/>
                </a:rPr>
                <a:t> in the 1960s</a:t>
              </a:r>
            </a:p>
          </p:txBody>
        </p:sp>
      </p:grpSp>
    </p:spTree>
    <p:extLst>
      <p:ext uri="{BB962C8B-B14F-4D97-AF65-F5344CB8AC3E}">
        <p14:creationId xmlns:p14="http://schemas.microsoft.com/office/powerpoint/2010/main" val="844601601"/>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7813" b="7813"/>
          <a:stretch>
            <a:fillRect/>
          </a:stretch>
        </p:blipFill>
        <p:spPr/>
      </p:pic>
      <p:sp>
        <p:nvSpPr>
          <p:cNvPr id="23" name="Rectangle 22"/>
          <p:cNvSpPr/>
          <p:nvPr/>
        </p:nvSpPr>
        <p:spPr>
          <a:xfrm>
            <a:off x="0" y="0"/>
            <a:ext cx="12192000"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742120" y="1414685"/>
            <a:ext cx="4047594" cy="4028630"/>
            <a:chOff x="742120" y="1414685"/>
            <a:chExt cx="4047594" cy="4028630"/>
          </a:xfrm>
        </p:grpSpPr>
        <p:sp>
          <p:nvSpPr>
            <p:cNvPr id="18" name="Rectangle 17"/>
            <p:cNvSpPr/>
            <p:nvPr/>
          </p:nvSpPr>
          <p:spPr>
            <a:xfrm>
              <a:off x="742120" y="1414685"/>
              <a:ext cx="3475695" cy="1569660"/>
            </a:xfrm>
            <a:prstGeom prst="rect">
              <a:avLst/>
            </a:prstGeom>
          </p:spPr>
          <p:txBody>
            <a:bodyPr wrap="none">
              <a:spAutoFit/>
            </a:bodyPr>
            <a:lstStyle/>
            <a:p>
              <a:pPr algn="ctr"/>
              <a:r>
                <a:rPr lang="en-US" sz="9600" dirty="0">
                  <a:solidFill>
                    <a:schemeClr val="bg1"/>
                  </a:solidFill>
                  <a:latin typeface="Bebas Neue Bold" panose="020B0606020202050201" pitchFamily="34" charset="0"/>
                </a:rPr>
                <a:t>Contact</a:t>
              </a:r>
              <a:endParaRPr lang="en-US" sz="9600" u="sng" dirty="0">
                <a:solidFill>
                  <a:schemeClr val="bg1"/>
                </a:solidFill>
                <a:latin typeface="Bebas Neue Bold" panose="020B0606020202050201" pitchFamily="34" charset="0"/>
              </a:endParaRPr>
            </a:p>
          </p:txBody>
        </p:sp>
        <p:sp>
          <p:nvSpPr>
            <p:cNvPr id="19" name="TextBox 18"/>
            <p:cNvSpPr txBox="1"/>
            <p:nvPr/>
          </p:nvSpPr>
          <p:spPr>
            <a:xfrm>
              <a:off x="742126" y="2892460"/>
              <a:ext cx="4047588" cy="769441"/>
            </a:xfrm>
            <a:prstGeom prst="rect">
              <a:avLst/>
            </a:prstGeom>
            <a:noFill/>
          </p:spPr>
          <p:txBody>
            <a:bodyPr wrap="square" rtlCol="0">
              <a:spAutoFit/>
            </a:bodyPr>
            <a:lstStyle/>
            <a:p>
              <a:r>
                <a:rPr lang="en-US" sz="4400" b="1" dirty="0" smtClean="0">
                  <a:solidFill>
                    <a:schemeClr val="bg1"/>
                  </a:solidFill>
                  <a:latin typeface="Lato" panose="020F0502020204030203" pitchFamily="34" charset="0"/>
                  <a:ea typeface="Lato" panose="020F0502020204030203" pitchFamily="34" charset="0"/>
                  <a:cs typeface="Lato" panose="020F0502020204030203" pitchFamily="34" charset="0"/>
                </a:rPr>
                <a:t>LOREM ISPUM</a:t>
              </a:r>
              <a:endParaRPr lang="en-US" sz="4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2" name="TextBox 11"/>
            <p:cNvSpPr txBox="1"/>
            <p:nvPr/>
          </p:nvSpPr>
          <p:spPr>
            <a:xfrm>
              <a:off x="1276430" y="3892383"/>
              <a:ext cx="1974770" cy="400110"/>
            </a:xfrm>
            <a:prstGeom prst="rect">
              <a:avLst/>
            </a:prstGeom>
            <a:noFill/>
          </p:spPr>
          <p:txBody>
            <a:bodyPr wrap="square" rtlCol="0">
              <a:spAutoFit/>
            </a:bodyPr>
            <a:lstStyle/>
            <a:p>
              <a:r>
                <a:rPr lang="en-US" sz="2000" dirty="0" smtClean="0">
                  <a:solidFill>
                    <a:schemeClr val="bg1"/>
                  </a:solidFill>
                  <a:latin typeface="Lato" panose="020F0502020204030203" pitchFamily="34" charset="0"/>
                  <a:ea typeface="Lato" panose="020F0502020204030203" pitchFamily="34" charset="0"/>
                  <a:cs typeface="Lato" panose="020F0502020204030203" pitchFamily="34" charset="0"/>
                </a:rPr>
                <a:t>www.ABC.com</a:t>
              </a:r>
              <a:endParaRPr lang="en-US" sz="2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3" name="TextBox 12"/>
            <p:cNvSpPr txBox="1"/>
            <p:nvPr/>
          </p:nvSpPr>
          <p:spPr>
            <a:xfrm>
              <a:off x="1276430" y="4491839"/>
              <a:ext cx="1869532" cy="400110"/>
            </a:xfrm>
            <a:prstGeom prst="rect">
              <a:avLst/>
            </a:prstGeom>
            <a:noFill/>
          </p:spPr>
          <p:txBody>
            <a:bodyPr wrap="square" rtlCol="0">
              <a:spAutoFit/>
            </a:bodyPr>
            <a:lstStyle/>
            <a:p>
              <a:r>
                <a:rPr lang="en-US" sz="2000" dirty="0" smtClean="0">
                  <a:solidFill>
                    <a:schemeClr val="bg1"/>
                  </a:solidFill>
                  <a:latin typeface="Lato" panose="020F0502020204030203" pitchFamily="34" charset="0"/>
                  <a:ea typeface="Lato" panose="020F0502020204030203" pitchFamily="34" charset="0"/>
                  <a:cs typeface="Lato" panose="020F0502020204030203" pitchFamily="34" charset="0"/>
                </a:rPr>
                <a:t>720-935-4598</a:t>
              </a:r>
              <a:endParaRPr lang="en-US" sz="2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4" name="Freeform 13"/>
            <p:cNvSpPr>
              <a:spLocks noEditPoints="1"/>
            </p:cNvSpPr>
            <p:nvPr/>
          </p:nvSpPr>
          <p:spPr bwMode="auto">
            <a:xfrm>
              <a:off x="742120" y="4520271"/>
              <a:ext cx="366714" cy="343246"/>
            </a:xfrm>
            <a:custGeom>
              <a:avLst/>
              <a:gdLst>
                <a:gd name="T0" fmla="*/ 2221 w 3375"/>
                <a:gd name="T1" fmla="*/ 1236 h 3159"/>
                <a:gd name="T2" fmla="*/ 2242 w 3375"/>
                <a:gd name="T3" fmla="*/ 1252 h 3159"/>
                <a:gd name="T4" fmla="*/ 2246 w 3375"/>
                <a:gd name="T5" fmla="*/ 1178 h 3159"/>
                <a:gd name="T6" fmla="*/ 2443 w 3375"/>
                <a:gd name="T7" fmla="*/ 1830 h 3159"/>
                <a:gd name="T8" fmla="*/ 1518 w 3375"/>
                <a:gd name="T9" fmla="*/ 982 h 3159"/>
                <a:gd name="T10" fmla="*/ 1704 w 3375"/>
                <a:gd name="T11" fmla="*/ 1062 h 3159"/>
                <a:gd name="T12" fmla="*/ 1771 w 3375"/>
                <a:gd name="T13" fmla="*/ 1272 h 3159"/>
                <a:gd name="T14" fmla="*/ 1664 w 3375"/>
                <a:gd name="T15" fmla="*/ 1457 h 3159"/>
                <a:gd name="T16" fmla="*/ 1501 w 3375"/>
                <a:gd name="T17" fmla="*/ 1570 h 3159"/>
                <a:gd name="T18" fmla="*/ 1787 w 3375"/>
                <a:gd name="T19" fmla="*/ 1655 h 3159"/>
                <a:gd name="T20" fmla="*/ 1208 w 3375"/>
                <a:gd name="T21" fmla="*/ 1662 h 3159"/>
                <a:gd name="T22" fmla="*/ 1331 w 3375"/>
                <a:gd name="T23" fmla="*/ 1466 h 3159"/>
                <a:gd name="T24" fmla="*/ 1494 w 3375"/>
                <a:gd name="T25" fmla="*/ 1347 h 3159"/>
                <a:gd name="T26" fmla="*/ 1558 w 3375"/>
                <a:gd name="T27" fmla="*/ 1236 h 3159"/>
                <a:gd name="T28" fmla="*/ 1470 w 3375"/>
                <a:gd name="T29" fmla="*/ 1173 h 3159"/>
                <a:gd name="T30" fmla="*/ 1358 w 3375"/>
                <a:gd name="T31" fmla="*/ 1243 h 3159"/>
                <a:gd name="T32" fmla="*/ 1203 w 3375"/>
                <a:gd name="T33" fmla="*/ 1144 h 3159"/>
                <a:gd name="T34" fmla="*/ 1300 w 3375"/>
                <a:gd name="T35" fmla="*/ 1038 h 3159"/>
                <a:gd name="T36" fmla="*/ 422 w 3375"/>
                <a:gd name="T37" fmla="*/ 734 h 3159"/>
                <a:gd name="T38" fmla="*/ 646 w 3375"/>
                <a:gd name="T39" fmla="*/ 863 h 3159"/>
                <a:gd name="T40" fmla="*/ 822 w 3375"/>
                <a:gd name="T41" fmla="*/ 1130 h 3159"/>
                <a:gd name="T42" fmla="*/ 827 w 3375"/>
                <a:gd name="T43" fmla="*/ 1309 h 3159"/>
                <a:gd name="T44" fmla="*/ 726 w 3375"/>
                <a:gd name="T45" fmla="*/ 1446 h 3159"/>
                <a:gd name="T46" fmla="*/ 639 w 3375"/>
                <a:gd name="T47" fmla="*/ 1590 h 3159"/>
                <a:gd name="T48" fmla="*/ 738 w 3375"/>
                <a:gd name="T49" fmla="*/ 1805 h 3159"/>
                <a:gd name="T50" fmla="*/ 955 w 3375"/>
                <a:gd name="T51" fmla="*/ 2061 h 3159"/>
                <a:gd name="T52" fmla="*/ 1210 w 3375"/>
                <a:gd name="T53" fmla="*/ 2306 h 3159"/>
                <a:gd name="T54" fmla="*/ 1454 w 3375"/>
                <a:gd name="T55" fmla="*/ 2483 h 3159"/>
                <a:gd name="T56" fmla="*/ 1636 w 3375"/>
                <a:gd name="T57" fmla="*/ 2506 h 3159"/>
                <a:gd name="T58" fmla="*/ 1770 w 3375"/>
                <a:gd name="T59" fmla="*/ 2381 h 3159"/>
                <a:gd name="T60" fmla="*/ 1919 w 3375"/>
                <a:gd name="T61" fmla="*/ 2316 h 3159"/>
                <a:gd name="T62" fmla="*/ 2131 w 3375"/>
                <a:gd name="T63" fmla="*/ 2388 h 3159"/>
                <a:gd name="T64" fmla="*/ 2384 w 3375"/>
                <a:gd name="T65" fmla="*/ 2614 h 3159"/>
                <a:gd name="T66" fmla="*/ 2412 w 3375"/>
                <a:gd name="T67" fmla="*/ 2819 h 3159"/>
                <a:gd name="T68" fmla="*/ 2291 w 3375"/>
                <a:gd name="T69" fmla="*/ 2989 h 3159"/>
                <a:gd name="T70" fmla="*/ 2131 w 3375"/>
                <a:gd name="T71" fmla="*/ 3129 h 3159"/>
                <a:gd name="T72" fmla="*/ 1830 w 3375"/>
                <a:gd name="T73" fmla="*/ 3144 h 3159"/>
                <a:gd name="T74" fmla="*/ 1384 w 3375"/>
                <a:gd name="T75" fmla="*/ 2974 h 3159"/>
                <a:gd name="T76" fmla="*/ 859 w 3375"/>
                <a:gd name="T77" fmla="*/ 2602 h 3159"/>
                <a:gd name="T78" fmla="*/ 372 w 3375"/>
                <a:gd name="T79" fmla="*/ 2070 h 3159"/>
                <a:gd name="T80" fmla="*/ 89 w 3375"/>
                <a:gd name="T81" fmla="*/ 1571 h 3159"/>
                <a:gd name="T82" fmla="*/ 0 w 3375"/>
                <a:gd name="T83" fmla="*/ 1179 h 3159"/>
                <a:gd name="T84" fmla="*/ 86 w 3375"/>
                <a:gd name="T85" fmla="*/ 956 h 3159"/>
                <a:gd name="T86" fmla="*/ 239 w 3375"/>
                <a:gd name="T87" fmla="*/ 807 h 3159"/>
                <a:gd name="T88" fmla="*/ 422 w 3375"/>
                <a:gd name="T89" fmla="*/ 734 h 3159"/>
                <a:gd name="T90" fmla="*/ 2434 w 3375"/>
                <a:gd name="T91" fmla="*/ 110 h 3159"/>
                <a:gd name="T92" fmla="*/ 2966 w 3375"/>
                <a:gd name="T93" fmla="*/ 475 h 3159"/>
                <a:gd name="T94" fmla="*/ 3298 w 3375"/>
                <a:gd name="T95" fmla="*/ 1030 h 3159"/>
                <a:gd name="T96" fmla="*/ 3364 w 3375"/>
                <a:gd name="T97" fmla="*/ 1692 h 3159"/>
                <a:gd name="T98" fmla="*/ 3155 w 3375"/>
                <a:gd name="T99" fmla="*/ 2287 h 3159"/>
                <a:gd name="T100" fmla="*/ 2733 w 3375"/>
                <a:gd name="T101" fmla="*/ 2737 h 3159"/>
                <a:gd name="T102" fmla="*/ 2574 w 3375"/>
                <a:gd name="T103" fmla="*/ 2633 h 3159"/>
                <a:gd name="T104" fmla="*/ 2907 w 3375"/>
                <a:gd name="T105" fmla="*/ 2260 h 3159"/>
                <a:gd name="T106" fmla="*/ 3132 w 3375"/>
                <a:gd name="T107" fmla="*/ 1742 h 3159"/>
                <a:gd name="T108" fmla="*/ 3057 w 3375"/>
                <a:gd name="T109" fmla="*/ 1016 h 3159"/>
                <a:gd name="T110" fmla="*/ 2716 w 3375"/>
                <a:gd name="T111" fmla="*/ 540 h 3159"/>
                <a:gd name="T112" fmla="*/ 2197 w 3375"/>
                <a:gd name="T113" fmla="*/ 264 h 3159"/>
                <a:gd name="T114" fmla="*/ 1463 w 3375"/>
                <a:gd name="T115" fmla="*/ 288 h 3159"/>
                <a:gd name="T116" fmla="*/ 964 w 3375"/>
                <a:gd name="T117" fmla="*/ 598 h 3159"/>
                <a:gd name="T118" fmla="*/ 640 w 3375"/>
                <a:gd name="T119" fmla="*/ 641 h 3159"/>
                <a:gd name="T120" fmla="*/ 1090 w 3375"/>
                <a:gd name="T121" fmla="*/ 220 h 3159"/>
                <a:gd name="T122" fmla="*/ 1683 w 3375"/>
                <a:gd name="T123" fmla="*/ 12 h 3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75" h="3159">
                  <a:moveTo>
                    <a:pt x="2246" y="1178"/>
                  </a:moveTo>
                  <a:lnTo>
                    <a:pt x="2246" y="1180"/>
                  </a:lnTo>
                  <a:lnTo>
                    <a:pt x="2243" y="1186"/>
                  </a:lnTo>
                  <a:lnTo>
                    <a:pt x="2240" y="1197"/>
                  </a:lnTo>
                  <a:lnTo>
                    <a:pt x="2235" y="1208"/>
                  </a:lnTo>
                  <a:lnTo>
                    <a:pt x="2229" y="1222"/>
                  </a:lnTo>
                  <a:lnTo>
                    <a:pt x="2221" y="1236"/>
                  </a:lnTo>
                  <a:lnTo>
                    <a:pt x="2214" y="1251"/>
                  </a:lnTo>
                  <a:lnTo>
                    <a:pt x="2206" y="1264"/>
                  </a:lnTo>
                  <a:lnTo>
                    <a:pt x="2079" y="1456"/>
                  </a:lnTo>
                  <a:lnTo>
                    <a:pt x="2079" y="1458"/>
                  </a:lnTo>
                  <a:lnTo>
                    <a:pt x="2242" y="1458"/>
                  </a:lnTo>
                  <a:lnTo>
                    <a:pt x="2242" y="1271"/>
                  </a:lnTo>
                  <a:lnTo>
                    <a:pt x="2242" y="1252"/>
                  </a:lnTo>
                  <a:lnTo>
                    <a:pt x="2243" y="1233"/>
                  </a:lnTo>
                  <a:lnTo>
                    <a:pt x="2245" y="1216"/>
                  </a:lnTo>
                  <a:lnTo>
                    <a:pt x="2246" y="1201"/>
                  </a:lnTo>
                  <a:lnTo>
                    <a:pt x="2247" y="1188"/>
                  </a:lnTo>
                  <a:lnTo>
                    <a:pt x="2248" y="1181"/>
                  </a:lnTo>
                  <a:lnTo>
                    <a:pt x="2249" y="1178"/>
                  </a:lnTo>
                  <a:lnTo>
                    <a:pt x="2246" y="1178"/>
                  </a:lnTo>
                  <a:close/>
                  <a:moveTo>
                    <a:pt x="2194" y="995"/>
                  </a:moveTo>
                  <a:lnTo>
                    <a:pt x="2443" y="995"/>
                  </a:lnTo>
                  <a:lnTo>
                    <a:pt x="2443" y="1458"/>
                  </a:lnTo>
                  <a:lnTo>
                    <a:pt x="2543" y="1458"/>
                  </a:lnTo>
                  <a:lnTo>
                    <a:pt x="2543" y="1627"/>
                  </a:lnTo>
                  <a:lnTo>
                    <a:pt x="2443" y="1627"/>
                  </a:lnTo>
                  <a:lnTo>
                    <a:pt x="2443" y="1830"/>
                  </a:lnTo>
                  <a:lnTo>
                    <a:pt x="2242" y="1830"/>
                  </a:lnTo>
                  <a:lnTo>
                    <a:pt x="2242" y="1627"/>
                  </a:lnTo>
                  <a:lnTo>
                    <a:pt x="1872" y="1627"/>
                  </a:lnTo>
                  <a:lnTo>
                    <a:pt x="1872" y="1503"/>
                  </a:lnTo>
                  <a:lnTo>
                    <a:pt x="2194" y="995"/>
                  </a:lnTo>
                  <a:close/>
                  <a:moveTo>
                    <a:pt x="1489" y="981"/>
                  </a:moveTo>
                  <a:lnTo>
                    <a:pt x="1518" y="982"/>
                  </a:lnTo>
                  <a:lnTo>
                    <a:pt x="1547" y="986"/>
                  </a:lnTo>
                  <a:lnTo>
                    <a:pt x="1576" y="992"/>
                  </a:lnTo>
                  <a:lnTo>
                    <a:pt x="1605" y="1000"/>
                  </a:lnTo>
                  <a:lnTo>
                    <a:pt x="1632" y="1011"/>
                  </a:lnTo>
                  <a:lnTo>
                    <a:pt x="1658" y="1026"/>
                  </a:lnTo>
                  <a:lnTo>
                    <a:pt x="1682" y="1042"/>
                  </a:lnTo>
                  <a:lnTo>
                    <a:pt x="1704" y="1062"/>
                  </a:lnTo>
                  <a:lnTo>
                    <a:pt x="1724" y="1083"/>
                  </a:lnTo>
                  <a:lnTo>
                    <a:pt x="1741" y="1109"/>
                  </a:lnTo>
                  <a:lnTo>
                    <a:pt x="1755" y="1136"/>
                  </a:lnTo>
                  <a:lnTo>
                    <a:pt x="1765" y="1167"/>
                  </a:lnTo>
                  <a:lnTo>
                    <a:pt x="1771" y="1200"/>
                  </a:lnTo>
                  <a:lnTo>
                    <a:pt x="1773" y="1236"/>
                  </a:lnTo>
                  <a:lnTo>
                    <a:pt x="1771" y="1272"/>
                  </a:lnTo>
                  <a:lnTo>
                    <a:pt x="1765" y="1305"/>
                  </a:lnTo>
                  <a:lnTo>
                    <a:pt x="1755" y="1336"/>
                  </a:lnTo>
                  <a:lnTo>
                    <a:pt x="1742" y="1364"/>
                  </a:lnTo>
                  <a:lnTo>
                    <a:pt x="1725" y="1390"/>
                  </a:lnTo>
                  <a:lnTo>
                    <a:pt x="1707" y="1414"/>
                  </a:lnTo>
                  <a:lnTo>
                    <a:pt x="1686" y="1437"/>
                  </a:lnTo>
                  <a:lnTo>
                    <a:pt x="1664" y="1457"/>
                  </a:lnTo>
                  <a:lnTo>
                    <a:pt x="1640" y="1477"/>
                  </a:lnTo>
                  <a:lnTo>
                    <a:pt x="1617" y="1494"/>
                  </a:lnTo>
                  <a:lnTo>
                    <a:pt x="1592" y="1510"/>
                  </a:lnTo>
                  <a:lnTo>
                    <a:pt x="1569" y="1527"/>
                  </a:lnTo>
                  <a:lnTo>
                    <a:pt x="1545" y="1542"/>
                  </a:lnTo>
                  <a:lnTo>
                    <a:pt x="1523" y="1556"/>
                  </a:lnTo>
                  <a:lnTo>
                    <a:pt x="1501" y="1570"/>
                  </a:lnTo>
                  <a:lnTo>
                    <a:pt x="1483" y="1584"/>
                  </a:lnTo>
                  <a:lnTo>
                    <a:pt x="1466" y="1597"/>
                  </a:lnTo>
                  <a:lnTo>
                    <a:pt x="1452" y="1611"/>
                  </a:lnTo>
                  <a:lnTo>
                    <a:pt x="1441" y="1625"/>
                  </a:lnTo>
                  <a:lnTo>
                    <a:pt x="1435" y="1639"/>
                  </a:lnTo>
                  <a:lnTo>
                    <a:pt x="1432" y="1655"/>
                  </a:lnTo>
                  <a:lnTo>
                    <a:pt x="1787" y="1655"/>
                  </a:lnTo>
                  <a:lnTo>
                    <a:pt x="1787" y="1830"/>
                  </a:lnTo>
                  <a:lnTo>
                    <a:pt x="1209" y="1830"/>
                  </a:lnTo>
                  <a:lnTo>
                    <a:pt x="1204" y="1798"/>
                  </a:lnTo>
                  <a:lnTo>
                    <a:pt x="1201" y="1768"/>
                  </a:lnTo>
                  <a:lnTo>
                    <a:pt x="1199" y="1740"/>
                  </a:lnTo>
                  <a:lnTo>
                    <a:pt x="1202" y="1699"/>
                  </a:lnTo>
                  <a:lnTo>
                    <a:pt x="1208" y="1662"/>
                  </a:lnTo>
                  <a:lnTo>
                    <a:pt x="1217" y="1627"/>
                  </a:lnTo>
                  <a:lnTo>
                    <a:pt x="1230" y="1594"/>
                  </a:lnTo>
                  <a:lnTo>
                    <a:pt x="1247" y="1565"/>
                  </a:lnTo>
                  <a:lnTo>
                    <a:pt x="1265" y="1537"/>
                  </a:lnTo>
                  <a:lnTo>
                    <a:pt x="1286" y="1513"/>
                  </a:lnTo>
                  <a:lnTo>
                    <a:pt x="1307" y="1489"/>
                  </a:lnTo>
                  <a:lnTo>
                    <a:pt x="1331" y="1466"/>
                  </a:lnTo>
                  <a:lnTo>
                    <a:pt x="1355" y="1446"/>
                  </a:lnTo>
                  <a:lnTo>
                    <a:pt x="1380" y="1428"/>
                  </a:lnTo>
                  <a:lnTo>
                    <a:pt x="1404" y="1409"/>
                  </a:lnTo>
                  <a:lnTo>
                    <a:pt x="1428" y="1393"/>
                  </a:lnTo>
                  <a:lnTo>
                    <a:pt x="1451" y="1377"/>
                  </a:lnTo>
                  <a:lnTo>
                    <a:pt x="1474" y="1361"/>
                  </a:lnTo>
                  <a:lnTo>
                    <a:pt x="1494" y="1347"/>
                  </a:lnTo>
                  <a:lnTo>
                    <a:pt x="1513" y="1332"/>
                  </a:lnTo>
                  <a:lnTo>
                    <a:pt x="1528" y="1317"/>
                  </a:lnTo>
                  <a:lnTo>
                    <a:pt x="1541" y="1303"/>
                  </a:lnTo>
                  <a:lnTo>
                    <a:pt x="1551" y="1288"/>
                  </a:lnTo>
                  <a:lnTo>
                    <a:pt x="1558" y="1272"/>
                  </a:lnTo>
                  <a:lnTo>
                    <a:pt x="1560" y="1256"/>
                  </a:lnTo>
                  <a:lnTo>
                    <a:pt x="1558" y="1236"/>
                  </a:lnTo>
                  <a:lnTo>
                    <a:pt x="1551" y="1219"/>
                  </a:lnTo>
                  <a:lnTo>
                    <a:pt x="1542" y="1205"/>
                  </a:lnTo>
                  <a:lnTo>
                    <a:pt x="1531" y="1192"/>
                  </a:lnTo>
                  <a:lnTo>
                    <a:pt x="1518" y="1184"/>
                  </a:lnTo>
                  <a:lnTo>
                    <a:pt x="1502" y="1178"/>
                  </a:lnTo>
                  <a:lnTo>
                    <a:pt x="1486" y="1175"/>
                  </a:lnTo>
                  <a:lnTo>
                    <a:pt x="1470" y="1173"/>
                  </a:lnTo>
                  <a:lnTo>
                    <a:pt x="1447" y="1176"/>
                  </a:lnTo>
                  <a:lnTo>
                    <a:pt x="1427" y="1182"/>
                  </a:lnTo>
                  <a:lnTo>
                    <a:pt x="1408" y="1192"/>
                  </a:lnTo>
                  <a:lnTo>
                    <a:pt x="1392" y="1205"/>
                  </a:lnTo>
                  <a:lnTo>
                    <a:pt x="1379" y="1218"/>
                  </a:lnTo>
                  <a:lnTo>
                    <a:pt x="1366" y="1231"/>
                  </a:lnTo>
                  <a:lnTo>
                    <a:pt x="1358" y="1243"/>
                  </a:lnTo>
                  <a:lnTo>
                    <a:pt x="1351" y="1253"/>
                  </a:lnTo>
                  <a:lnTo>
                    <a:pt x="1348" y="1260"/>
                  </a:lnTo>
                  <a:lnTo>
                    <a:pt x="1346" y="1262"/>
                  </a:lnTo>
                  <a:lnTo>
                    <a:pt x="1195" y="1161"/>
                  </a:lnTo>
                  <a:lnTo>
                    <a:pt x="1196" y="1159"/>
                  </a:lnTo>
                  <a:lnTo>
                    <a:pt x="1199" y="1153"/>
                  </a:lnTo>
                  <a:lnTo>
                    <a:pt x="1203" y="1144"/>
                  </a:lnTo>
                  <a:lnTo>
                    <a:pt x="1210" y="1132"/>
                  </a:lnTo>
                  <a:lnTo>
                    <a:pt x="1219" y="1119"/>
                  </a:lnTo>
                  <a:lnTo>
                    <a:pt x="1230" y="1103"/>
                  </a:lnTo>
                  <a:lnTo>
                    <a:pt x="1244" y="1087"/>
                  </a:lnTo>
                  <a:lnTo>
                    <a:pt x="1260" y="1071"/>
                  </a:lnTo>
                  <a:lnTo>
                    <a:pt x="1278" y="1054"/>
                  </a:lnTo>
                  <a:lnTo>
                    <a:pt x="1300" y="1038"/>
                  </a:lnTo>
                  <a:lnTo>
                    <a:pt x="1324" y="1023"/>
                  </a:lnTo>
                  <a:lnTo>
                    <a:pt x="1351" y="1008"/>
                  </a:lnTo>
                  <a:lnTo>
                    <a:pt x="1381" y="997"/>
                  </a:lnTo>
                  <a:lnTo>
                    <a:pt x="1413" y="989"/>
                  </a:lnTo>
                  <a:lnTo>
                    <a:pt x="1449" y="983"/>
                  </a:lnTo>
                  <a:lnTo>
                    <a:pt x="1489" y="981"/>
                  </a:lnTo>
                  <a:close/>
                  <a:moveTo>
                    <a:pt x="422" y="734"/>
                  </a:moveTo>
                  <a:lnTo>
                    <a:pt x="452" y="738"/>
                  </a:lnTo>
                  <a:lnTo>
                    <a:pt x="482" y="746"/>
                  </a:lnTo>
                  <a:lnTo>
                    <a:pt x="513" y="758"/>
                  </a:lnTo>
                  <a:lnTo>
                    <a:pt x="545" y="775"/>
                  </a:lnTo>
                  <a:lnTo>
                    <a:pt x="578" y="799"/>
                  </a:lnTo>
                  <a:lnTo>
                    <a:pt x="612" y="827"/>
                  </a:lnTo>
                  <a:lnTo>
                    <a:pt x="646" y="863"/>
                  </a:lnTo>
                  <a:lnTo>
                    <a:pt x="682" y="905"/>
                  </a:lnTo>
                  <a:lnTo>
                    <a:pt x="716" y="948"/>
                  </a:lnTo>
                  <a:lnTo>
                    <a:pt x="746" y="990"/>
                  </a:lnTo>
                  <a:lnTo>
                    <a:pt x="771" y="1028"/>
                  </a:lnTo>
                  <a:lnTo>
                    <a:pt x="792" y="1065"/>
                  </a:lnTo>
                  <a:lnTo>
                    <a:pt x="809" y="1098"/>
                  </a:lnTo>
                  <a:lnTo>
                    <a:pt x="822" y="1130"/>
                  </a:lnTo>
                  <a:lnTo>
                    <a:pt x="833" y="1161"/>
                  </a:lnTo>
                  <a:lnTo>
                    <a:pt x="839" y="1188"/>
                  </a:lnTo>
                  <a:lnTo>
                    <a:pt x="842" y="1215"/>
                  </a:lnTo>
                  <a:lnTo>
                    <a:pt x="843" y="1240"/>
                  </a:lnTo>
                  <a:lnTo>
                    <a:pt x="841" y="1264"/>
                  </a:lnTo>
                  <a:lnTo>
                    <a:pt x="836" y="1288"/>
                  </a:lnTo>
                  <a:lnTo>
                    <a:pt x="827" y="1309"/>
                  </a:lnTo>
                  <a:lnTo>
                    <a:pt x="818" y="1329"/>
                  </a:lnTo>
                  <a:lnTo>
                    <a:pt x="807" y="1350"/>
                  </a:lnTo>
                  <a:lnTo>
                    <a:pt x="794" y="1369"/>
                  </a:lnTo>
                  <a:lnTo>
                    <a:pt x="778" y="1389"/>
                  </a:lnTo>
                  <a:lnTo>
                    <a:pt x="762" y="1408"/>
                  </a:lnTo>
                  <a:lnTo>
                    <a:pt x="745" y="1428"/>
                  </a:lnTo>
                  <a:lnTo>
                    <a:pt x="726" y="1446"/>
                  </a:lnTo>
                  <a:lnTo>
                    <a:pt x="707" y="1465"/>
                  </a:lnTo>
                  <a:lnTo>
                    <a:pt x="687" y="1485"/>
                  </a:lnTo>
                  <a:lnTo>
                    <a:pt x="667" y="1505"/>
                  </a:lnTo>
                  <a:lnTo>
                    <a:pt x="653" y="1523"/>
                  </a:lnTo>
                  <a:lnTo>
                    <a:pt x="643" y="1543"/>
                  </a:lnTo>
                  <a:lnTo>
                    <a:pt x="639" y="1566"/>
                  </a:lnTo>
                  <a:lnTo>
                    <a:pt x="639" y="1590"/>
                  </a:lnTo>
                  <a:lnTo>
                    <a:pt x="643" y="1616"/>
                  </a:lnTo>
                  <a:lnTo>
                    <a:pt x="650" y="1644"/>
                  </a:lnTo>
                  <a:lnTo>
                    <a:pt x="662" y="1674"/>
                  </a:lnTo>
                  <a:lnTo>
                    <a:pt x="677" y="1705"/>
                  </a:lnTo>
                  <a:lnTo>
                    <a:pt x="694" y="1737"/>
                  </a:lnTo>
                  <a:lnTo>
                    <a:pt x="715" y="1770"/>
                  </a:lnTo>
                  <a:lnTo>
                    <a:pt x="738" y="1805"/>
                  </a:lnTo>
                  <a:lnTo>
                    <a:pt x="764" y="1840"/>
                  </a:lnTo>
                  <a:lnTo>
                    <a:pt x="793" y="1876"/>
                  </a:lnTo>
                  <a:lnTo>
                    <a:pt x="822" y="1912"/>
                  </a:lnTo>
                  <a:lnTo>
                    <a:pt x="853" y="1949"/>
                  </a:lnTo>
                  <a:lnTo>
                    <a:pt x="887" y="1986"/>
                  </a:lnTo>
                  <a:lnTo>
                    <a:pt x="920" y="2023"/>
                  </a:lnTo>
                  <a:lnTo>
                    <a:pt x="955" y="2061"/>
                  </a:lnTo>
                  <a:lnTo>
                    <a:pt x="990" y="2096"/>
                  </a:lnTo>
                  <a:lnTo>
                    <a:pt x="1026" y="2133"/>
                  </a:lnTo>
                  <a:lnTo>
                    <a:pt x="1063" y="2169"/>
                  </a:lnTo>
                  <a:lnTo>
                    <a:pt x="1099" y="2205"/>
                  </a:lnTo>
                  <a:lnTo>
                    <a:pt x="1136" y="2240"/>
                  </a:lnTo>
                  <a:lnTo>
                    <a:pt x="1173" y="2273"/>
                  </a:lnTo>
                  <a:lnTo>
                    <a:pt x="1210" y="2306"/>
                  </a:lnTo>
                  <a:lnTo>
                    <a:pt x="1247" y="2338"/>
                  </a:lnTo>
                  <a:lnTo>
                    <a:pt x="1284" y="2367"/>
                  </a:lnTo>
                  <a:lnTo>
                    <a:pt x="1319" y="2395"/>
                  </a:lnTo>
                  <a:lnTo>
                    <a:pt x="1354" y="2421"/>
                  </a:lnTo>
                  <a:lnTo>
                    <a:pt x="1389" y="2444"/>
                  </a:lnTo>
                  <a:lnTo>
                    <a:pt x="1423" y="2465"/>
                  </a:lnTo>
                  <a:lnTo>
                    <a:pt x="1454" y="2483"/>
                  </a:lnTo>
                  <a:lnTo>
                    <a:pt x="1486" y="2497"/>
                  </a:lnTo>
                  <a:lnTo>
                    <a:pt x="1516" y="2509"/>
                  </a:lnTo>
                  <a:lnTo>
                    <a:pt x="1543" y="2517"/>
                  </a:lnTo>
                  <a:lnTo>
                    <a:pt x="1570" y="2521"/>
                  </a:lnTo>
                  <a:lnTo>
                    <a:pt x="1593" y="2520"/>
                  </a:lnTo>
                  <a:lnTo>
                    <a:pt x="1616" y="2516"/>
                  </a:lnTo>
                  <a:lnTo>
                    <a:pt x="1636" y="2506"/>
                  </a:lnTo>
                  <a:lnTo>
                    <a:pt x="1654" y="2492"/>
                  </a:lnTo>
                  <a:lnTo>
                    <a:pt x="1674" y="2472"/>
                  </a:lnTo>
                  <a:lnTo>
                    <a:pt x="1694" y="2452"/>
                  </a:lnTo>
                  <a:lnTo>
                    <a:pt x="1713" y="2433"/>
                  </a:lnTo>
                  <a:lnTo>
                    <a:pt x="1733" y="2414"/>
                  </a:lnTo>
                  <a:lnTo>
                    <a:pt x="1751" y="2397"/>
                  </a:lnTo>
                  <a:lnTo>
                    <a:pt x="1770" y="2381"/>
                  </a:lnTo>
                  <a:lnTo>
                    <a:pt x="1790" y="2365"/>
                  </a:lnTo>
                  <a:lnTo>
                    <a:pt x="1809" y="2352"/>
                  </a:lnTo>
                  <a:lnTo>
                    <a:pt x="1830" y="2341"/>
                  </a:lnTo>
                  <a:lnTo>
                    <a:pt x="1850" y="2332"/>
                  </a:lnTo>
                  <a:lnTo>
                    <a:pt x="1873" y="2324"/>
                  </a:lnTo>
                  <a:lnTo>
                    <a:pt x="1895" y="2319"/>
                  </a:lnTo>
                  <a:lnTo>
                    <a:pt x="1919" y="2316"/>
                  </a:lnTo>
                  <a:lnTo>
                    <a:pt x="1944" y="2317"/>
                  </a:lnTo>
                  <a:lnTo>
                    <a:pt x="1971" y="2320"/>
                  </a:lnTo>
                  <a:lnTo>
                    <a:pt x="1999" y="2326"/>
                  </a:lnTo>
                  <a:lnTo>
                    <a:pt x="2029" y="2337"/>
                  </a:lnTo>
                  <a:lnTo>
                    <a:pt x="2061" y="2350"/>
                  </a:lnTo>
                  <a:lnTo>
                    <a:pt x="2095" y="2367"/>
                  </a:lnTo>
                  <a:lnTo>
                    <a:pt x="2131" y="2388"/>
                  </a:lnTo>
                  <a:lnTo>
                    <a:pt x="2170" y="2413"/>
                  </a:lnTo>
                  <a:lnTo>
                    <a:pt x="2211" y="2443"/>
                  </a:lnTo>
                  <a:lnTo>
                    <a:pt x="2255" y="2477"/>
                  </a:lnTo>
                  <a:lnTo>
                    <a:pt x="2297" y="2513"/>
                  </a:lnTo>
                  <a:lnTo>
                    <a:pt x="2332" y="2547"/>
                  </a:lnTo>
                  <a:lnTo>
                    <a:pt x="2360" y="2581"/>
                  </a:lnTo>
                  <a:lnTo>
                    <a:pt x="2384" y="2614"/>
                  </a:lnTo>
                  <a:lnTo>
                    <a:pt x="2401" y="2647"/>
                  </a:lnTo>
                  <a:lnTo>
                    <a:pt x="2414" y="2677"/>
                  </a:lnTo>
                  <a:lnTo>
                    <a:pt x="2422" y="2707"/>
                  </a:lnTo>
                  <a:lnTo>
                    <a:pt x="2425" y="2737"/>
                  </a:lnTo>
                  <a:lnTo>
                    <a:pt x="2424" y="2765"/>
                  </a:lnTo>
                  <a:lnTo>
                    <a:pt x="2419" y="2793"/>
                  </a:lnTo>
                  <a:lnTo>
                    <a:pt x="2412" y="2819"/>
                  </a:lnTo>
                  <a:lnTo>
                    <a:pt x="2400" y="2846"/>
                  </a:lnTo>
                  <a:lnTo>
                    <a:pt x="2387" y="2872"/>
                  </a:lnTo>
                  <a:lnTo>
                    <a:pt x="2371" y="2896"/>
                  </a:lnTo>
                  <a:lnTo>
                    <a:pt x="2352" y="2920"/>
                  </a:lnTo>
                  <a:lnTo>
                    <a:pt x="2333" y="2943"/>
                  </a:lnTo>
                  <a:lnTo>
                    <a:pt x="2312" y="2967"/>
                  </a:lnTo>
                  <a:lnTo>
                    <a:pt x="2291" y="2989"/>
                  </a:lnTo>
                  <a:lnTo>
                    <a:pt x="2269" y="3011"/>
                  </a:lnTo>
                  <a:lnTo>
                    <a:pt x="2247" y="3032"/>
                  </a:lnTo>
                  <a:lnTo>
                    <a:pt x="2224" y="3054"/>
                  </a:lnTo>
                  <a:lnTo>
                    <a:pt x="2203" y="3074"/>
                  </a:lnTo>
                  <a:lnTo>
                    <a:pt x="2183" y="3093"/>
                  </a:lnTo>
                  <a:lnTo>
                    <a:pt x="2160" y="3113"/>
                  </a:lnTo>
                  <a:lnTo>
                    <a:pt x="2131" y="3129"/>
                  </a:lnTo>
                  <a:lnTo>
                    <a:pt x="2100" y="3142"/>
                  </a:lnTo>
                  <a:lnTo>
                    <a:pt x="2064" y="3151"/>
                  </a:lnTo>
                  <a:lnTo>
                    <a:pt x="2024" y="3157"/>
                  </a:lnTo>
                  <a:lnTo>
                    <a:pt x="1980" y="3159"/>
                  </a:lnTo>
                  <a:lnTo>
                    <a:pt x="1933" y="3158"/>
                  </a:lnTo>
                  <a:lnTo>
                    <a:pt x="1883" y="3153"/>
                  </a:lnTo>
                  <a:lnTo>
                    <a:pt x="1830" y="3144"/>
                  </a:lnTo>
                  <a:lnTo>
                    <a:pt x="1773" y="3131"/>
                  </a:lnTo>
                  <a:lnTo>
                    <a:pt x="1714" y="3115"/>
                  </a:lnTo>
                  <a:lnTo>
                    <a:pt x="1652" y="3094"/>
                  </a:lnTo>
                  <a:lnTo>
                    <a:pt x="1588" y="3071"/>
                  </a:lnTo>
                  <a:lnTo>
                    <a:pt x="1522" y="3042"/>
                  </a:lnTo>
                  <a:lnTo>
                    <a:pt x="1453" y="3011"/>
                  </a:lnTo>
                  <a:lnTo>
                    <a:pt x="1384" y="2974"/>
                  </a:lnTo>
                  <a:lnTo>
                    <a:pt x="1312" y="2934"/>
                  </a:lnTo>
                  <a:lnTo>
                    <a:pt x="1240" y="2889"/>
                  </a:lnTo>
                  <a:lnTo>
                    <a:pt x="1165" y="2841"/>
                  </a:lnTo>
                  <a:lnTo>
                    <a:pt x="1089" y="2788"/>
                  </a:lnTo>
                  <a:lnTo>
                    <a:pt x="1014" y="2729"/>
                  </a:lnTo>
                  <a:lnTo>
                    <a:pt x="937" y="2668"/>
                  </a:lnTo>
                  <a:lnTo>
                    <a:pt x="859" y="2602"/>
                  </a:lnTo>
                  <a:lnTo>
                    <a:pt x="781" y="2531"/>
                  </a:lnTo>
                  <a:lnTo>
                    <a:pt x="704" y="2455"/>
                  </a:lnTo>
                  <a:lnTo>
                    <a:pt x="629" y="2378"/>
                  </a:lnTo>
                  <a:lnTo>
                    <a:pt x="557" y="2300"/>
                  </a:lnTo>
                  <a:lnTo>
                    <a:pt x="491" y="2222"/>
                  </a:lnTo>
                  <a:lnTo>
                    <a:pt x="430" y="2145"/>
                  </a:lnTo>
                  <a:lnTo>
                    <a:pt x="372" y="2070"/>
                  </a:lnTo>
                  <a:lnTo>
                    <a:pt x="319" y="1994"/>
                  </a:lnTo>
                  <a:lnTo>
                    <a:pt x="270" y="1921"/>
                  </a:lnTo>
                  <a:lnTo>
                    <a:pt x="225" y="1847"/>
                  </a:lnTo>
                  <a:lnTo>
                    <a:pt x="185" y="1775"/>
                  </a:lnTo>
                  <a:lnTo>
                    <a:pt x="148" y="1706"/>
                  </a:lnTo>
                  <a:lnTo>
                    <a:pt x="117" y="1637"/>
                  </a:lnTo>
                  <a:lnTo>
                    <a:pt x="89" y="1571"/>
                  </a:lnTo>
                  <a:lnTo>
                    <a:pt x="64" y="1507"/>
                  </a:lnTo>
                  <a:lnTo>
                    <a:pt x="44" y="1446"/>
                  </a:lnTo>
                  <a:lnTo>
                    <a:pt x="28" y="1387"/>
                  </a:lnTo>
                  <a:lnTo>
                    <a:pt x="15" y="1330"/>
                  </a:lnTo>
                  <a:lnTo>
                    <a:pt x="6" y="1276"/>
                  </a:lnTo>
                  <a:lnTo>
                    <a:pt x="1" y="1226"/>
                  </a:lnTo>
                  <a:lnTo>
                    <a:pt x="0" y="1179"/>
                  </a:lnTo>
                  <a:lnTo>
                    <a:pt x="2" y="1135"/>
                  </a:lnTo>
                  <a:lnTo>
                    <a:pt x="8" y="1095"/>
                  </a:lnTo>
                  <a:lnTo>
                    <a:pt x="17" y="1059"/>
                  </a:lnTo>
                  <a:lnTo>
                    <a:pt x="30" y="1028"/>
                  </a:lnTo>
                  <a:lnTo>
                    <a:pt x="46" y="1000"/>
                  </a:lnTo>
                  <a:lnTo>
                    <a:pt x="65" y="977"/>
                  </a:lnTo>
                  <a:lnTo>
                    <a:pt x="86" y="956"/>
                  </a:lnTo>
                  <a:lnTo>
                    <a:pt x="106" y="935"/>
                  </a:lnTo>
                  <a:lnTo>
                    <a:pt x="127" y="912"/>
                  </a:lnTo>
                  <a:lnTo>
                    <a:pt x="148" y="891"/>
                  </a:lnTo>
                  <a:lnTo>
                    <a:pt x="171" y="868"/>
                  </a:lnTo>
                  <a:lnTo>
                    <a:pt x="192" y="847"/>
                  </a:lnTo>
                  <a:lnTo>
                    <a:pt x="216" y="826"/>
                  </a:lnTo>
                  <a:lnTo>
                    <a:pt x="239" y="807"/>
                  </a:lnTo>
                  <a:lnTo>
                    <a:pt x="263" y="789"/>
                  </a:lnTo>
                  <a:lnTo>
                    <a:pt x="288" y="773"/>
                  </a:lnTo>
                  <a:lnTo>
                    <a:pt x="314" y="759"/>
                  </a:lnTo>
                  <a:lnTo>
                    <a:pt x="340" y="749"/>
                  </a:lnTo>
                  <a:lnTo>
                    <a:pt x="367" y="740"/>
                  </a:lnTo>
                  <a:lnTo>
                    <a:pt x="395" y="735"/>
                  </a:lnTo>
                  <a:lnTo>
                    <a:pt x="422" y="734"/>
                  </a:lnTo>
                  <a:close/>
                  <a:moveTo>
                    <a:pt x="1872" y="0"/>
                  </a:moveTo>
                  <a:lnTo>
                    <a:pt x="1970" y="4"/>
                  </a:lnTo>
                  <a:lnTo>
                    <a:pt x="2067" y="13"/>
                  </a:lnTo>
                  <a:lnTo>
                    <a:pt x="2162" y="29"/>
                  </a:lnTo>
                  <a:lnTo>
                    <a:pt x="2255" y="50"/>
                  </a:lnTo>
                  <a:lnTo>
                    <a:pt x="2346" y="77"/>
                  </a:lnTo>
                  <a:lnTo>
                    <a:pt x="2434" y="110"/>
                  </a:lnTo>
                  <a:lnTo>
                    <a:pt x="2520" y="147"/>
                  </a:lnTo>
                  <a:lnTo>
                    <a:pt x="2603" y="190"/>
                  </a:lnTo>
                  <a:lnTo>
                    <a:pt x="2683" y="238"/>
                  </a:lnTo>
                  <a:lnTo>
                    <a:pt x="2758" y="291"/>
                  </a:lnTo>
                  <a:lnTo>
                    <a:pt x="2832" y="348"/>
                  </a:lnTo>
                  <a:lnTo>
                    <a:pt x="2900" y="409"/>
                  </a:lnTo>
                  <a:lnTo>
                    <a:pt x="2966" y="475"/>
                  </a:lnTo>
                  <a:lnTo>
                    <a:pt x="3027" y="544"/>
                  </a:lnTo>
                  <a:lnTo>
                    <a:pt x="3085" y="617"/>
                  </a:lnTo>
                  <a:lnTo>
                    <a:pt x="3137" y="693"/>
                  </a:lnTo>
                  <a:lnTo>
                    <a:pt x="3185" y="773"/>
                  </a:lnTo>
                  <a:lnTo>
                    <a:pt x="3228" y="855"/>
                  </a:lnTo>
                  <a:lnTo>
                    <a:pt x="3266" y="941"/>
                  </a:lnTo>
                  <a:lnTo>
                    <a:pt x="3298" y="1030"/>
                  </a:lnTo>
                  <a:lnTo>
                    <a:pt x="3325" y="1120"/>
                  </a:lnTo>
                  <a:lnTo>
                    <a:pt x="3346" y="1213"/>
                  </a:lnTo>
                  <a:lnTo>
                    <a:pt x="3363" y="1308"/>
                  </a:lnTo>
                  <a:lnTo>
                    <a:pt x="3372" y="1405"/>
                  </a:lnTo>
                  <a:lnTo>
                    <a:pt x="3375" y="1504"/>
                  </a:lnTo>
                  <a:lnTo>
                    <a:pt x="3372" y="1598"/>
                  </a:lnTo>
                  <a:lnTo>
                    <a:pt x="3364" y="1692"/>
                  </a:lnTo>
                  <a:lnTo>
                    <a:pt x="3349" y="1783"/>
                  </a:lnTo>
                  <a:lnTo>
                    <a:pt x="3329" y="1873"/>
                  </a:lnTo>
                  <a:lnTo>
                    <a:pt x="3304" y="1960"/>
                  </a:lnTo>
                  <a:lnTo>
                    <a:pt x="3274" y="2046"/>
                  </a:lnTo>
                  <a:lnTo>
                    <a:pt x="3239" y="2129"/>
                  </a:lnTo>
                  <a:lnTo>
                    <a:pt x="3199" y="2209"/>
                  </a:lnTo>
                  <a:lnTo>
                    <a:pt x="3155" y="2287"/>
                  </a:lnTo>
                  <a:lnTo>
                    <a:pt x="3106" y="2361"/>
                  </a:lnTo>
                  <a:lnTo>
                    <a:pt x="3054" y="2433"/>
                  </a:lnTo>
                  <a:lnTo>
                    <a:pt x="2997" y="2500"/>
                  </a:lnTo>
                  <a:lnTo>
                    <a:pt x="2936" y="2565"/>
                  </a:lnTo>
                  <a:lnTo>
                    <a:pt x="2872" y="2626"/>
                  </a:lnTo>
                  <a:lnTo>
                    <a:pt x="2803" y="2683"/>
                  </a:lnTo>
                  <a:lnTo>
                    <a:pt x="2733" y="2737"/>
                  </a:lnTo>
                  <a:lnTo>
                    <a:pt x="2658" y="2785"/>
                  </a:lnTo>
                  <a:lnTo>
                    <a:pt x="2580" y="2830"/>
                  </a:lnTo>
                  <a:lnTo>
                    <a:pt x="2586" y="2797"/>
                  </a:lnTo>
                  <a:lnTo>
                    <a:pt x="2590" y="2763"/>
                  </a:lnTo>
                  <a:lnTo>
                    <a:pt x="2591" y="2728"/>
                  </a:lnTo>
                  <a:lnTo>
                    <a:pt x="2585" y="2680"/>
                  </a:lnTo>
                  <a:lnTo>
                    <a:pt x="2574" y="2633"/>
                  </a:lnTo>
                  <a:lnTo>
                    <a:pt x="2557" y="2587"/>
                  </a:lnTo>
                  <a:lnTo>
                    <a:pt x="2623" y="2541"/>
                  </a:lnTo>
                  <a:lnTo>
                    <a:pt x="2687" y="2492"/>
                  </a:lnTo>
                  <a:lnTo>
                    <a:pt x="2747" y="2440"/>
                  </a:lnTo>
                  <a:lnTo>
                    <a:pt x="2803" y="2383"/>
                  </a:lnTo>
                  <a:lnTo>
                    <a:pt x="2856" y="2323"/>
                  </a:lnTo>
                  <a:lnTo>
                    <a:pt x="2907" y="2260"/>
                  </a:lnTo>
                  <a:lnTo>
                    <a:pt x="2952" y="2194"/>
                  </a:lnTo>
                  <a:lnTo>
                    <a:pt x="2994" y="2124"/>
                  </a:lnTo>
                  <a:lnTo>
                    <a:pt x="3030" y="2052"/>
                  </a:lnTo>
                  <a:lnTo>
                    <a:pt x="3063" y="1978"/>
                  </a:lnTo>
                  <a:lnTo>
                    <a:pt x="3091" y="1901"/>
                  </a:lnTo>
                  <a:lnTo>
                    <a:pt x="3114" y="1822"/>
                  </a:lnTo>
                  <a:lnTo>
                    <a:pt x="3132" y="1742"/>
                  </a:lnTo>
                  <a:lnTo>
                    <a:pt x="3145" y="1659"/>
                  </a:lnTo>
                  <a:lnTo>
                    <a:pt x="2883" y="1504"/>
                  </a:lnTo>
                  <a:lnTo>
                    <a:pt x="3145" y="1350"/>
                  </a:lnTo>
                  <a:lnTo>
                    <a:pt x="3132" y="1263"/>
                  </a:lnTo>
                  <a:lnTo>
                    <a:pt x="3112" y="1178"/>
                  </a:lnTo>
                  <a:lnTo>
                    <a:pt x="3088" y="1096"/>
                  </a:lnTo>
                  <a:lnTo>
                    <a:pt x="3057" y="1016"/>
                  </a:lnTo>
                  <a:lnTo>
                    <a:pt x="3022" y="939"/>
                  </a:lnTo>
                  <a:lnTo>
                    <a:pt x="2982" y="864"/>
                  </a:lnTo>
                  <a:lnTo>
                    <a:pt x="2937" y="793"/>
                  </a:lnTo>
                  <a:lnTo>
                    <a:pt x="2888" y="724"/>
                  </a:lnTo>
                  <a:lnTo>
                    <a:pt x="2835" y="659"/>
                  </a:lnTo>
                  <a:lnTo>
                    <a:pt x="2778" y="597"/>
                  </a:lnTo>
                  <a:lnTo>
                    <a:pt x="2716" y="540"/>
                  </a:lnTo>
                  <a:lnTo>
                    <a:pt x="2652" y="487"/>
                  </a:lnTo>
                  <a:lnTo>
                    <a:pt x="2583" y="438"/>
                  </a:lnTo>
                  <a:lnTo>
                    <a:pt x="2512" y="393"/>
                  </a:lnTo>
                  <a:lnTo>
                    <a:pt x="2437" y="353"/>
                  </a:lnTo>
                  <a:lnTo>
                    <a:pt x="2359" y="318"/>
                  </a:lnTo>
                  <a:lnTo>
                    <a:pt x="2280" y="288"/>
                  </a:lnTo>
                  <a:lnTo>
                    <a:pt x="2197" y="264"/>
                  </a:lnTo>
                  <a:lnTo>
                    <a:pt x="2112" y="244"/>
                  </a:lnTo>
                  <a:lnTo>
                    <a:pt x="2025" y="231"/>
                  </a:lnTo>
                  <a:lnTo>
                    <a:pt x="1872" y="492"/>
                  </a:lnTo>
                  <a:lnTo>
                    <a:pt x="1717" y="231"/>
                  </a:lnTo>
                  <a:lnTo>
                    <a:pt x="1630" y="244"/>
                  </a:lnTo>
                  <a:lnTo>
                    <a:pt x="1545" y="264"/>
                  </a:lnTo>
                  <a:lnTo>
                    <a:pt x="1463" y="288"/>
                  </a:lnTo>
                  <a:lnTo>
                    <a:pt x="1383" y="318"/>
                  </a:lnTo>
                  <a:lnTo>
                    <a:pt x="1305" y="354"/>
                  </a:lnTo>
                  <a:lnTo>
                    <a:pt x="1230" y="394"/>
                  </a:lnTo>
                  <a:lnTo>
                    <a:pt x="1159" y="439"/>
                  </a:lnTo>
                  <a:lnTo>
                    <a:pt x="1091" y="488"/>
                  </a:lnTo>
                  <a:lnTo>
                    <a:pt x="1026" y="541"/>
                  </a:lnTo>
                  <a:lnTo>
                    <a:pt x="964" y="598"/>
                  </a:lnTo>
                  <a:lnTo>
                    <a:pt x="907" y="660"/>
                  </a:lnTo>
                  <a:lnTo>
                    <a:pt x="854" y="725"/>
                  </a:lnTo>
                  <a:lnTo>
                    <a:pt x="805" y="794"/>
                  </a:lnTo>
                  <a:lnTo>
                    <a:pt x="765" y="748"/>
                  </a:lnTo>
                  <a:lnTo>
                    <a:pt x="724" y="707"/>
                  </a:lnTo>
                  <a:lnTo>
                    <a:pt x="682" y="672"/>
                  </a:lnTo>
                  <a:lnTo>
                    <a:pt x="640" y="641"/>
                  </a:lnTo>
                  <a:lnTo>
                    <a:pt x="693" y="571"/>
                  </a:lnTo>
                  <a:lnTo>
                    <a:pt x="751" y="503"/>
                  </a:lnTo>
                  <a:lnTo>
                    <a:pt x="812" y="439"/>
                  </a:lnTo>
                  <a:lnTo>
                    <a:pt x="876" y="378"/>
                  </a:lnTo>
                  <a:lnTo>
                    <a:pt x="944" y="321"/>
                  </a:lnTo>
                  <a:lnTo>
                    <a:pt x="1016" y="268"/>
                  </a:lnTo>
                  <a:lnTo>
                    <a:pt x="1090" y="220"/>
                  </a:lnTo>
                  <a:lnTo>
                    <a:pt x="1167" y="176"/>
                  </a:lnTo>
                  <a:lnTo>
                    <a:pt x="1248" y="136"/>
                  </a:lnTo>
                  <a:lnTo>
                    <a:pt x="1331" y="101"/>
                  </a:lnTo>
                  <a:lnTo>
                    <a:pt x="1415" y="71"/>
                  </a:lnTo>
                  <a:lnTo>
                    <a:pt x="1502" y="46"/>
                  </a:lnTo>
                  <a:lnTo>
                    <a:pt x="1592" y="27"/>
                  </a:lnTo>
                  <a:lnTo>
                    <a:pt x="1683" y="12"/>
                  </a:lnTo>
                  <a:lnTo>
                    <a:pt x="1776" y="3"/>
                  </a:lnTo>
                  <a:lnTo>
                    <a:pt x="187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584"/>
            <p:cNvSpPr>
              <a:spLocks noEditPoints="1"/>
            </p:cNvSpPr>
            <p:nvPr/>
          </p:nvSpPr>
          <p:spPr bwMode="auto">
            <a:xfrm>
              <a:off x="799687" y="3905065"/>
              <a:ext cx="132172" cy="187373"/>
            </a:xfrm>
            <a:custGeom>
              <a:avLst/>
              <a:gdLst>
                <a:gd name="T0" fmla="*/ 504 w 1186"/>
                <a:gd name="T1" fmla="*/ 299 h 1687"/>
                <a:gd name="T2" fmla="*/ 391 w 1186"/>
                <a:gd name="T3" fmla="*/ 363 h 1687"/>
                <a:gd name="T4" fmla="*/ 313 w 1186"/>
                <a:gd name="T5" fmla="*/ 466 h 1687"/>
                <a:gd name="T6" fmla="*/ 284 w 1186"/>
                <a:gd name="T7" fmla="*/ 597 h 1687"/>
                <a:gd name="T8" fmla="*/ 313 w 1186"/>
                <a:gd name="T9" fmla="*/ 728 h 1687"/>
                <a:gd name="T10" fmla="*/ 391 w 1186"/>
                <a:gd name="T11" fmla="*/ 833 h 1687"/>
                <a:gd name="T12" fmla="*/ 504 w 1186"/>
                <a:gd name="T13" fmla="*/ 896 h 1687"/>
                <a:gd name="T14" fmla="*/ 639 w 1186"/>
                <a:gd name="T15" fmla="*/ 906 h 1687"/>
                <a:gd name="T16" fmla="*/ 761 w 1186"/>
                <a:gd name="T17" fmla="*/ 859 h 1687"/>
                <a:gd name="T18" fmla="*/ 852 w 1186"/>
                <a:gd name="T19" fmla="*/ 767 h 1687"/>
                <a:gd name="T20" fmla="*/ 898 w 1186"/>
                <a:gd name="T21" fmla="*/ 643 h 1687"/>
                <a:gd name="T22" fmla="*/ 888 w 1186"/>
                <a:gd name="T23" fmla="*/ 508 h 1687"/>
                <a:gd name="T24" fmla="*/ 826 w 1186"/>
                <a:gd name="T25" fmla="*/ 393 h 1687"/>
                <a:gd name="T26" fmla="*/ 723 w 1186"/>
                <a:gd name="T27" fmla="*/ 315 h 1687"/>
                <a:gd name="T28" fmla="*/ 593 w 1186"/>
                <a:gd name="T29" fmla="*/ 286 h 1687"/>
                <a:gd name="T30" fmla="*/ 712 w 1186"/>
                <a:gd name="T31" fmla="*/ 13 h 1687"/>
                <a:gd name="T32" fmla="*/ 875 w 1186"/>
                <a:gd name="T33" fmla="*/ 73 h 1687"/>
                <a:gd name="T34" fmla="*/ 1012 w 1186"/>
                <a:gd name="T35" fmla="*/ 175 h 1687"/>
                <a:gd name="T36" fmla="*/ 1113 w 1186"/>
                <a:gd name="T37" fmla="*/ 312 h 1687"/>
                <a:gd name="T38" fmla="*/ 1173 w 1186"/>
                <a:gd name="T39" fmla="*/ 477 h 1687"/>
                <a:gd name="T40" fmla="*/ 1184 w 1186"/>
                <a:gd name="T41" fmla="*/ 648 h 1687"/>
                <a:gd name="T42" fmla="*/ 1154 w 1186"/>
                <a:gd name="T43" fmla="*/ 806 h 1687"/>
                <a:gd name="T44" fmla="*/ 1098 w 1186"/>
                <a:gd name="T45" fmla="*/ 963 h 1687"/>
                <a:gd name="T46" fmla="*/ 1022 w 1186"/>
                <a:gd name="T47" fmla="*/ 1117 h 1687"/>
                <a:gd name="T48" fmla="*/ 935 w 1186"/>
                <a:gd name="T49" fmla="*/ 1261 h 1687"/>
                <a:gd name="T50" fmla="*/ 843 w 1186"/>
                <a:gd name="T51" fmla="*/ 1392 h 1687"/>
                <a:gd name="T52" fmla="*/ 755 w 1186"/>
                <a:gd name="T53" fmla="*/ 1503 h 1687"/>
                <a:gd name="T54" fmla="*/ 680 w 1186"/>
                <a:gd name="T55" fmla="*/ 1593 h 1687"/>
                <a:gd name="T56" fmla="*/ 623 w 1186"/>
                <a:gd name="T57" fmla="*/ 1655 h 1687"/>
                <a:gd name="T58" fmla="*/ 595 w 1186"/>
                <a:gd name="T59" fmla="*/ 1685 h 1687"/>
                <a:gd name="T60" fmla="*/ 586 w 1186"/>
                <a:gd name="T61" fmla="*/ 1680 h 1687"/>
                <a:gd name="T62" fmla="*/ 547 w 1186"/>
                <a:gd name="T63" fmla="*/ 1639 h 1687"/>
                <a:gd name="T64" fmla="*/ 483 w 1186"/>
                <a:gd name="T65" fmla="*/ 1571 h 1687"/>
                <a:gd name="T66" fmla="*/ 402 w 1186"/>
                <a:gd name="T67" fmla="*/ 1476 h 1687"/>
                <a:gd name="T68" fmla="*/ 312 w 1186"/>
                <a:gd name="T69" fmla="*/ 1360 h 1687"/>
                <a:gd name="T70" fmla="*/ 221 w 1186"/>
                <a:gd name="T71" fmla="*/ 1226 h 1687"/>
                <a:gd name="T72" fmla="*/ 137 w 1186"/>
                <a:gd name="T73" fmla="*/ 1079 h 1687"/>
                <a:gd name="T74" fmla="*/ 66 w 1186"/>
                <a:gd name="T75" fmla="*/ 922 h 1687"/>
                <a:gd name="T76" fmla="*/ 19 w 1186"/>
                <a:gd name="T77" fmla="*/ 761 h 1687"/>
                <a:gd name="T78" fmla="*/ 0 w 1186"/>
                <a:gd name="T79" fmla="*/ 597 h 1687"/>
                <a:gd name="T80" fmla="*/ 27 w 1186"/>
                <a:gd name="T81" fmla="*/ 419 h 1687"/>
                <a:gd name="T82" fmla="*/ 102 w 1186"/>
                <a:gd name="T83" fmla="*/ 263 h 1687"/>
                <a:gd name="T84" fmla="*/ 217 w 1186"/>
                <a:gd name="T85" fmla="*/ 136 h 1687"/>
                <a:gd name="T86" fmla="*/ 363 w 1186"/>
                <a:gd name="T87" fmla="*/ 46 h 1687"/>
                <a:gd name="T88" fmla="*/ 533 w 1186"/>
                <a:gd name="T89" fmla="*/ 3 h 1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86" h="1687">
                  <a:moveTo>
                    <a:pt x="593" y="286"/>
                  </a:moveTo>
                  <a:lnTo>
                    <a:pt x="548" y="290"/>
                  </a:lnTo>
                  <a:lnTo>
                    <a:pt x="504" y="299"/>
                  </a:lnTo>
                  <a:lnTo>
                    <a:pt x="463" y="315"/>
                  </a:lnTo>
                  <a:lnTo>
                    <a:pt x="425" y="336"/>
                  </a:lnTo>
                  <a:lnTo>
                    <a:pt x="391" y="363"/>
                  </a:lnTo>
                  <a:lnTo>
                    <a:pt x="361" y="393"/>
                  </a:lnTo>
                  <a:lnTo>
                    <a:pt x="335" y="428"/>
                  </a:lnTo>
                  <a:lnTo>
                    <a:pt x="313" y="466"/>
                  </a:lnTo>
                  <a:lnTo>
                    <a:pt x="298" y="508"/>
                  </a:lnTo>
                  <a:lnTo>
                    <a:pt x="288" y="551"/>
                  </a:lnTo>
                  <a:lnTo>
                    <a:pt x="284" y="597"/>
                  </a:lnTo>
                  <a:lnTo>
                    <a:pt x="288" y="643"/>
                  </a:lnTo>
                  <a:lnTo>
                    <a:pt x="298" y="688"/>
                  </a:lnTo>
                  <a:lnTo>
                    <a:pt x="313" y="728"/>
                  </a:lnTo>
                  <a:lnTo>
                    <a:pt x="335" y="767"/>
                  </a:lnTo>
                  <a:lnTo>
                    <a:pt x="361" y="801"/>
                  </a:lnTo>
                  <a:lnTo>
                    <a:pt x="391" y="833"/>
                  </a:lnTo>
                  <a:lnTo>
                    <a:pt x="425" y="859"/>
                  </a:lnTo>
                  <a:lnTo>
                    <a:pt x="463" y="879"/>
                  </a:lnTo>
                  <a:lnTo>
                    <a:pt x="504" y="896"/>
                  </a:lnTo>
                  <a:lnTo>
                    <a:pt x="548" y="906"/>
                  </a:lnTo>
                  <a:lnTo>
                    <a:pt x="593" y="909"/>
                  </a:lnTo>
                  <a:lnTo>
                    <a:pt x="639" y="906"/>
                  </a:lnTo>
                  <a:lnTo>
                    <a:pt x="682" y="896"/>
                  </a:lnTo>
                  <a:lnTo>
                    <a:pt x="723" y="879"/>
                  </a:lnTo>
                  <a:lnTo>
                    <a:pt x="761" y="859"/>
                  </a:lnTo>
                  <a:lnTo>
                    <a:pt x="795" y="833"/>
                  </a:lnTo>
                  <a:lnTo>
                    <a:pt x="826" y="801"/>
                  </a:lnTo>
                  <a:lnTo>
                    <a:pt x="852" y="767"/>
                  </a:lnTo>
                  <a:lnTo>
                    <a:pt x="873" y="728"/>
                  </a:lnTo>
                  <a:lnTo>
                    <a:pt x="888" y="688"/>
                  </a:lnTo>
                  <a:lnTo>
                    <a:pt x="898" y="643"/>
                  </a:lnTo>
                  <a:lnTo>
                    <a:pt x="901" y="597"/>
                  </a:lnTo>
                  <a:lnTo>
                    <a:pt x="898" y="551"/>
                  </a:lnTo>
                  <a:lnTo>
                    <a:pt x="888" y="508"/>
                  </a:lnTo>
                  <a:lnTo>
                    <a:pt x="873" y="466"/>
                  </a:lnTo>
                  <a:lnTo>
                    <a:pt x="852" y="428"/>
                  </a:lnTo>
                  <a:lnTo>
                    <a:pt x="826" y="393"/>
                  </a:lnTo>
                  <a:lnTo>
                    <a:pt x="795" y="363"/>
                  </a:lnTo>
                  <a:lnTo>
                    <a:pt x="761" y="336"/>
                  </a:lnTo>
                  <a:lnTo>
                    <a:pt x="723" y="315"/>
                  </a:lnTo>
                  <a:lnTo>
                    <a:pt x="682" y="299"/>
                  </a:lnTo>
                  <a:lnTo>
                    <a:pt x="639" y="290"/>
                  </a:lnTo>
                  <a:lnTo>
                    <a:pt x="593" y="286"/>
                  </a:lnTo>
                  <a:close/>
                  <a:moveTo>
                    <a:pt x="593" y="0"/>
                  </a:moveTo>
                  <a:lnTo>
                    <a:pt x="654" y="3"/>
                  </a:lnTo>
                  <a:lnTo>
                    <a:pt x="712" y="13"/>
                  </a:lnTo>
                  <a:lnTo>
                    <a:pt x="769" y="27"/>
                  </a:lnTo>
                  <a:lnTo>
                    <a:pt x="823" y="46"/>
                  </a:lnTo>
                  <a:lnTo>
                    <a:pt x="875" y="73"/>
                  </a:lnTo>
                  <a:lnTo>
                    <a:pt x="924" y="102"/>
                  </a:lnTo>
                  <a:lnTo>
                    <a:pt x="969" y="136"/>
                  </a:lnTo>
                  <a:lnTo>
                    <a:pt x="1012" y="175"/>
                  </a:lnTo>
                  <a:lnTo>
                    <a:pt x="1050" y="218"/>
                  </a:lnTo>
                  <a:lnTo>
                    <a:pt x="1084" y="263"/>
                  </a:lnTo>
                  <a:lnTo>
                    <a:pt x="1113" y="312"/>
                  </a:lnTo>
                  <a:lnTo>
                    <a:pt x="1138" y="365"/>
                  </a:lnTo>
                  <a:lnTo>
                    <a:pt x="1159" y="419"/>
                  </a:lnTo>
                  <a:lnTo>
                    <a:pt x="1173" y="477"/>
                  </a:lnTo>
                  <a:lnTo>
                    <a:pt x="1183" y="536"/>
                  </a:lnTo>
                  <a:lnTo>
                    <a:pt x="1186" y="597"/>
                  </a:lnTo>
                  <a:lnTo>
                    <a:pt x="1184" y="648"/>
                  </a:lnTo>
                  <a:lnTo>
                    <a:pt x="1177" y="701"/>
                  </a:lnTo>
                  <a:lnTo>
                    <a:pt x="1167" y="753"/>
                  </a:lnTo>
                  <a:lnTo>
                    <a:pt x="1154" y="806"/>
                  </a:lnTo>
                  <a:lnTo>
                    <a:pt x="1138" y="859"/>
                  </a:lnTo>
                  <a:lnTo>
                    <a:pt x="1120" y="911"/>
                  </a:lnTo>
                  <a:lnTo>
                    <a:pt x="1098" y="963"/>
                  </a:lnTo>
                  <a:lnTo>
                    <a:pt x="1075" y="1016"/>
                  </a:lnTo>
                  <a:lnTo>
                    <a:pt x="1050" y="1067"/>
                  </a:lnTo>
                  <a:lnTo>
                    <a:pt x="1022" y="1117"/>
                  </a:lnTo>
                  <a:lnTo>
                    <a:pt x="994" y="1166"/>
                  </a:lnTo>
                  <a:lnTo>
                    <a:pt x="965" y="1214"/>
                  </a:lnTo>
                  <a:lnTo>
                    <a:pt x="935" y="1261"/>
                  </a:lnTo>
                  <a:lnTo>
                    <a:pt x="905" y="1306"/>
                  </a:lnTo>
                  <a:lnTo>
                    <a:pt x="874" y="1349"/>
                  </a:lnTo>
                  <a:lnTo>
                    <a:pt x="843" y="1392"/>
                  </a:lnTo>
                  <a:lnTo>
                    <a:pt x="814" y="1431"/>
                  </a:lnTo>
                  <a:lnTo>
                    <a:pt x="785" y="1468"/>
                  </a:lnTo>
                  <a:lnTo>
                    <a:pt x="755" y="1503"/>
                  </a:lnTo>
                  <a:lnTo>
                    <a:pt x="728" y="1536"/>
                  </a:lnTo>
                  <a:lnTo>
                    <a:pt x="703" y="1566"/>
                  </a:lnTo>
                  <a:lnTo>
                    <a:pt x="680" y="1593"/>
                  </a:lnTo>
                  <a:lnTo>
                    <a:pt x="659" y="1616"/>
                  </a:lnTo>
                  <a:lnTo>
                    <a:pt x="640" y="1637"/>
                  </a:lnTo>
                  <a:lnTo>
                    <a:pt x="623" y="1655"/>
                  </a:lnTo>
                  <a:lnTo>
                    <a:pt x="610" y="1669"/>
                  </a:lnTo>
                  <a:lnTo>
                    <a:pt x="601" y="1679"/>
                  </a:lnTo>
                  <a:lnTo>
                    <a:pt x="595" y="1685"/>
                  </a:lnTo>
                  <a:lnTo>
                    <a:pt x="593" y="1687"/>
                  </a:lnTo>
                  <a:lnTo>
                    <a:pt x="591" y="1685"/>
                  </a:lnTo>
                  <a:lnTo>
                    <a:pt x="586" y="1680"/>
                  </a:lnTo>
                  <a:lnTo>
                    <a:pt x="576" y="1670"/>
                  </a:lnTo>
                  <a:lnTo>
                    <a:pt x="563" y="1657"/>
                  </a:lnTo>
                  <a:lnTo>
                    <a:pt x="547" y="1639"/>
                  </a:lnTo>
                  <a:lnTo>
                    <a:pt x="527" y="1620"/>
                  </a:lnTo>
                  <a:lnTo>
                    <a:pt x="507" y="1597"/>
                  </a:lnTo>
                  <a:lnTo>
                    <a:pt x="483" y="1571"/>
                  </a:lnTo>
                  <a:lnTo>
                    <a:pt x="457" y="1541"/>
                  </a:lnTo>
                  <a:lnTo>
                    <a:pt x="431" y="1511"/>
                  </a:lnTo>
                  <a:lnTo>
                    <a:pt x="402" y="1476"/>
                  </a:lnTo>
                  <a:lnTo>
                    <a:pt x="372" y="1440"/>
                  </a:lnTo>
                  <a:lnTo>
                    <a:pt x="343" y="1401"/>
                  </a:lnTo>
                  <a:lnTo>
                    <a:pt x="312" y="1360"/>
                  </a:lnTo>
                  <a:lnTo>
                    <a:pt x="282" y="1317"/>
                  </a:lnTo>
                  <a:lnTo>
                    <a:pt x="251" y="1272"/>
                  </a:lnTo>
                  <a:lnTo>
                    <a:pt x="221" y="1226"/>
                  </a:lnTo>
                  <a:lnTo>
                    <a:pt x="192" y="1178"/>
                  </a:lnTo>
                  <a:lnTo>
                    <a:pt x="164" y="1129"/>
                  </a:lnTo>
                  <a:lnTo>
                    <a:pt x="137" y="1079"/>
                  </a:lnTo>
                  <a:lnTo>
                    <a:pt x="111" y="1028"/>
                  </a:lnTo>
                  <a:lnTo>
                    <a:pt x="88" y="975"/>
                  </a:lnTo>
                  <a:lnTo>
                    <a:pt x="66" y="922"/>
                  </a:lnTo>
                  <a:lnTo>
                    <a:pt x="48" y="869"/>
                  </a:lnTo>
                  <a:lnTo>
                    <a:pt x="32" y="815"/>
                  </a:lnTo>
                  <a:lnTo>
                    <a:pt x="19" y="761"/>
                  </a:lnTo>
                  <a:lnTo>
                    <a:pt x="9" y="706"/>
                  </a:lnTo>
                  <a:lnTo>
                    <a:pt x="3" y="652"/>
                  </a:lnTo>
                  <a:lnTo>
                    <a:pt x="0" y="597"/>
                  </a:lnTo>
                  <a:lnTo>
                    <a:pt x="4" y="536"/>
                  </a:lnTo>
                  <a:lnTo>
                    <a:pt x="12" y="477"/>
                  </a:lnTo>
                  <a:lnTo>
                    <a:pt x="27" y="419"/>
                  </a:lnTo>
                  <a:lnTo>
                    <a:pt x="47" y="365"/>
                  </a:lnTo>
                  <a:lnTo>
                    <a:pt x="72" y="312"/>
                  </a:lnTo>
                  <a:lnTo>
                    <a:pt x="102" y="263"/>
                  </a:lnTo>
                  <a:lnTo>
                    <a:pt x="136" y="218"/>
                  </a:lnTo>
                  <a:lnTo>
                    <a:pt x="175" y="175"/>
                  </a:lnTo>
                  <a:lnTo>
                    <a:pt x="217" y="136"/>
                  </a:lnTo>
                  <a:lnTo>
                    <a:pt x="262" y="102"/>
                  </a:lnTo>
                  <a:lnTo>
                    <a:pt x="311" y="73"/>
                  </a:lnTo>
                  <a:lnTo>
                    <a:pt x="363" y="46"/>
                  </a:lnTo>
                  <a:lnTo>
                    <a:pt x="417" y="27"/>
                  </a:lnTo>
                  <a:lnTo>
                    <a:pt x="474" y="13"/>
                  </a:lnTo>
                  <a:lnTo>
                    <a:pt x="533" y="3"/>
                  </a:lnTo>
                  <a:lnTo>
                    <a:pt x="593" y="0"/>
                  </a:lnTo>
                  <a:lnTo>
                    <a:pt x="59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585"/>
            <p:cNvSpPr>
              <a:spLocks noEditPoints="1"/>
            </p:cNvSpPr>
            <p:nvPr/>
          </p:nvSpPr>
          <p:spPr bwMode="auto">
            <a:xfrm>
              <a:off x="780250" y="3916727"/>
              <a:ext cx="356864" cy="359975"/>
            </a:xfrm>
            <a:custGeom>
              <a:avLst/>
              <a:gdLst>
                <a:gd name="T0" fmla="*/ 2391 w 3212"/>
                <a:gd name="T1" fmla="*/ 2669 h 3238"/>
                <a:gd name="T2" fmla="*/ 821 w 3212"/>
                <a:gd name="T3" fmla="*/ 2669 h 3238"/>
                <a:gd name="T4" fmla="*/ 1748 w 3212"/>
                <a:gd name="T5" fmla="*/ 2458 h 3238"/>
                <a:gd name="T6" fmla="*/ 1916 w 3212"/>
                <a:gd name="T7" fmla="*/ 2751 h 3238"/>
                <a:gd name="T8" fmla="*/ 1987 w 3212"/>
                <a:gd name="T9" fmla="*/ 2497 h 3238"/>
                <a:gd name="T10" fmla="*/ 1384 w 3212"/>
                <a:gd name="T11" fmla="*/ 2466 h 3238"/>
                <a:gd name="T12" fmla="*/ 1220 w 3212"/>
                <a:gd name="T13" fmla="*/ 2645 h 3238"/>
                <a:gd name="T14" fmla="*/ 1421 w 3212"/>
                <a:gd name="T15" fmla="*/ 2863 h 3238"/>
                <a:gd name="T16" fmla="*/ 2501 w 3212"/>
                <a:gd name="T17" fmla="*/ 2008 h 3238"/>
                <a:gd name="T18" fmla="*/ 2562 w 3212"/>
                <a:gd name="T19" fmla="*/ 2412 h 3238"/>
                <a:gd name="T20" fmla="*/ 2803 w 3212"/>
                <a:gd name="T21" fmla="*/ 2173 h 3238"/>
                <a:gd name="T22" fmla="*/ 2919 w 3212"/>
                <a:gd name="T23" fmla="*/ 1776 h 3238"/>
                <a:gd name="T24" fmla="*/ 1921 w 3212"/>
                <a:gd name="T25" fmla="*/ 2165 h 3238"/>
                <a:gd name="T26" fmla="*/ 2207 w 3212"/>
                <a:gd name="T27" fmla="*/ 2051 h 3238"/>
                <a:gd name="T28" fmla="*/ 293 w 3212"/>
                <a:gd name="T29" fmla="*/ 1776 h 3238"/>
                <a:gd name="T30" fmla="*/ 409 w 3212"/>
                <a:gd name="T31" fmla="*/ 2174 h 3238"/>
                <a:gd name="T32" fmla="*/ 651 w 3212"/>
                <a:gd name="T33" fmla="*/ 2412 h 3238"/>
                <a:gd name="T34" fmla="*/ 710 w 3212"/>
                <a:gd name="T35" fmla="*/ 2008 h 3238"/>
                <a:gd name="T36" fmla="*/ 979 w 3212"/>
                <a:gd name="T37" fmla="*/ 1869 h 3238"/>
                <a:gd name="T38" fmla="*/ 1145 w 3212"/>
                <a:gd name="T39" fmla="*/ 2195 h 3238"/>
                <a:gd name="T40" fmla="*/ 971 w 3212"/>
                <a:gd name="T41" fmla="*/ 1775 h 3238"/>
                <a:gd name="T42" fmla="*/ 1835 w 3212"/>
                <a:gd name="T43" fmla="*/ 1085 h 3238"/>
                <a:gd name="T44" fmla="*/ 2222 w 3212"/>
                <a:gd name="T45" fmla="*/ 1278 h 3238"/>
                <a:gd name="T46" fmla="*/ 2561 w 3212"/>
                <a:gd name="T47" fmla="*/ 825 h 3238"/>
                <a:gd name="T48" fmla="*/ 2501 w 3212"/>
                <a:gd name="T49" fmla="*/ 1230 h 3238"/>
                <a:gd name="T50" fmla="*/ 2888 w 3212"/>
                <a:gd name="T51" fmla="*/ 1297 h 3238"/>
                <a:gd name="T52" fmla="*/ 2721 w 3212"/>
                <a:gd name="T53" fmla="*/ 918 h 3238"/>
                <a:gd name="T54" fmla="*/ 2331 w 3212"/>
                <a:gd name="T55" fmla="*/ 605 h 3238"/>
                <a:gd name="T56" fmla="*/ 1748 w 3212"/>
                <a:gd name="T57" fmla="*/ 779 h 3238"/>
                <a:gd name="T58" fmla="*/ 2028 w 3212"/>
                <a:gd name="T59" fmla="*/ 653 h 3238"/>
                <a:gd name="T60" fmla="*/ 1834 w 3212"/>
                <a:gd name="T61" fmla="*/ 405 h 3238"/>
                <a:gd name="T62" fmla="*/ 1815 w 3212"/>
                <a:gd name="T63" fmla="*/ 13 h 3238"/>
                <a:gd name="T64" fmla="*/ 2299 w 3212"/>
                <a:gd name="T65" fmla="*/ 158 h 3238"/>
                <a:gd name="T66" fmla="*/ 2706 w 3212"/>
                <a:gd name="T67" fmla="*/ 439 h 3238"/>
                <a:gd name="T68" fmla="*/ 3009 w 3212"/>
                <a:gd name="T69" fmla="*/ 831 h 3238"/>
                <a:gd name="T70" fmla="*/ 3182 w 3212"/>
                <a:gd name="T71" fmla="*/ 1305 h 3238"/>
                <a:gd name="T72" fmla="*/ 3198 w 3212"/>
                <a:gd name="T73" fmla="*/ 1829 h 3238"/>
                <a:gd name="T74" fmla="*/ 3054 w 3212"/>
                <a:gd name="T75" fmla="*/ 2317 h 3238"/>
                <a:gd name="T76" fmla="*/ 2775 w 3212"/>
                <a:gd name="T77" fmla="*/ 2728 h 3238"/>
                <a:gd name="T78" fmla="*/ 2387 w 3212"/>
                <a:gd name="T79" fmla="*/ 3033 h 3238"/>
                <a:gd name="T80" fmla="*/ 1916 w 3212"/>
                <a:gd name="T81" fmla="*/ 3207 h 3238"/>
                <a:gd name="T82" fmla="*/ 1397 w 3212"/>
                <a:gd name="T83" fmla="*/ 3224 h 3238"/>
                <a:gd name="T84" fmla="*/ 913 w 3212"/>
                <a:gd name="T85" fmla="*/ 3079 h 3238"/>
                <a:gd name="T86" fmla="*/ 506 w 3212"/>
                <a:gd name="T87" fmla="*/ 2798 h 3238"/>
                <a:gd name="T88" fmla="*/ 203 w 3212"/>
                <a:gd name="T89" fmla="*/ 2406 h 3238"/>
                <a:gd name="T90" fmla="*/ 30 w 3212"/>
                <a:gd name="T91" fmla="*/ 1932 h 3238"/>
                <a:gd name="T92" fmla="*/ 12 w 3212"/>
                <a:gd name="T93" fmla="*/ 1426 h 3238"/>
                <a:gd name="T94" fmla="*/ 133 w 3212"/>
                <a:gd name="T95" fmla="*/ 977 h 3238"/>
                <a:gd name="T96" fmla="*/ 351 w 3212"/>
                <a:gd name="T97" fmla="*/ 1207 h 3238"/>
                <a:gd name="T98" fmla="*/ 772 w 3212"/>
                <a:gd name="T99" fmla="*/ 1681 h 3238"/>
                <a:gd name="T100" fmla="*/ 1344 w 3212"/>
                <a:gd name="T101" fmla="*/ 1079 h 3238"/>
                <a:gd name="T102" fmla="*/ 1418 w 3212"/>
                <a:gd name="T103" fmla="*/ 773 h 3238"/>
                <a:gd name="T104" fmla="*/ 1459 w 3212"/>
                <a:gd name="T105" fmla="*/ 352 h 3238"/>
                <a:gd name="T106" fmla="*/ 1370 w 3212"/>
                <a:gd name="T107" fmla="*/ 127 h 3238"/>
                <a:gd name="T108" fmla="*/ 1606 w 3212"/>
                <a:gd name="T109" fmla="*/ 0 h 3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12" h="3238">
                  <a:moveTo>
                    <a:pt x="2331" y="2633"/>
                  </a:moveTo>
                  <a:lnTo>
                    <a:pt x="2304" y="2690"/>
                  </a:lnTo>
                  <a:lnTo>
                    <a:pt x="2275" y="2744"/>
                  </a:lnTo>
                  <a:lnTo>
                    <a:pt x="2335" y="2708"/>
                  </a:lnTo>
                  <a:lnTo>
                    <a:pt x="2391" y="2669"/>
                  </a:lnTo>
                  <a:lnTo>
                    <a:pt x="2362" y="2651"/>
                  </a:lnTo>
                  <a:lnTo>
                    <a:pt x="2331" y="2633"/>
                  </a:lnTo>
                  <a:close/>
                  <a:moveTo>
                    <a:pt x="881" y="2632"/>
                  </a:moveTo>
                  <a:lnTo>
                    <a:pt x="851" y="2649"/>
                  </a:lnTo>
                  <a:lnTo>
                    <a:pt x="821" y="2669"/>
                  </a:lnTo>
                  <a:lnTo>
                    <a:pt x="877" y="2708"/>
                  </a:lnTo>
                  <a:lnTo>
                    <a:pt x="937" y="2744"/>
                  </a:lnTo>
                  <a:lnTo>
                    <a:pt x="908" y="2690"/>
                  </a:lnTo>
                  <a:lnTo>
                    <a:pt x="881" y="2632"/>
                  </a:lnTo>
                  <a:close/>
                  <a:moveTo>
                    <a:pt x="1748" y="2458"/>
                  </a:moveTo>
                  <a:lnTo>
                    <a:pt x="1748" y="2888"/>
                  </a:lnTo>
                  <a:lnTo>
                    <a:pt x="1791" y="2863"/>
                  </a:lnTo>
                  <a:lnTo>
                    <a:pt x="1834" y="2831"/>
                  </a:lnTo>
                  <a:lnTo>
                    <a:pt x="1875" y="2794"/>
                  </a:lnTo>
                  <a:lnTo>
                    <a:pt x="1916" y="2751"/>
                  </a:lnTo>
                  <a:lnTo>
                    <a:pt x="1955" y="2700"/>
                  </a:lnTo>
                  <a:lnTo>
                    <a:pt x="1993" y="2645"/>
                  </a:lnTo>
                  <a:lnTo>
                    <a:pt x="2029" y="2584"/>
                  </a:lnTo>
                  <a:lnTo>
                    <a:pt x="2062" y="2518"/>
                  </a:lnTo>
                  <a:lnTo>
                    <a:pt x="1987" y="2497"/>
                  </a:lnTo>
                  <a:lnTo>
                    <a:pt x="1909" y="2480"/>
                  </a:lnTo>
                  <a:lnTo>
                    <a:pt x="1829" y="2467"/>
                  </a:lnTo>
                  <a:lnTo>
                    <a:pt x="1748" y="2458"/>
                  </a:lnTo>
                  <a:close/>
                  <a:moveTo>
                    <a:pt x="1464" y="2457"/>
                  </a:moveTo>
                  <a:lnTo>
                    <a:pt x="1384" y="2466"/>
                  </a:lnTo>
                  <a:lnTo>
                    <a:pt x="1304" y="2479"/>
                  </a:lnTo>
                  <a:lnTo>
                    <a:pt x="1226" y="2497"/>
                  </a:lnTo>
                  <a:lnTo>
                    <a:pt x="1150" y="2518"/>
                  </a:lnTo>
                  <a:lnTo>
                    <a:pt x="1184" y="2584"/>
                  </a:lnTo>
                  <a:lnTo>
                    <a:pt x="1220" y="2645"/>
                  </a:lnTo>
                  <a:lnTo>
                    <a:pt x="1257" y="2700"/>
                  </a:lnTo>
                  <a:lnTo>
                    <a:pt x="1296" y="2750"/>
                  </a:lnTo>
                  <a:lnTo>
                    <a:pt x="1337" y="2793"/>
                  </a:lnTo>
                  <a:lnTo>
                    <a:pt x="1378" y="2831"/>
                  </a:lnTo>
                  <a:lnTo>
                    <a:pt x="1421" y="2863"/>
                  </a:lnTo>
                  <a:lnTo>
                    <a:pt x="1464" y="2888"/>
                  </a:lnTo>
                  <a:lnTo>
                    <a:pt x="1464" y="2457"/>
                  </a:lnTo>
                  <a:close/>
                  <a:moveTo>
                    <a:pt x="2523" y="1776"/>
                  </a:moveTo>
                  <a:lnTo>
                    <a:pt x="2514" y="1894"/>
                  </a:lnTo>
                  <a:lnTo>
                    <a:pt x="2501" y="2008"/>
                  </a:lnTo>
                  <a:lnTo>
                    <a:pt x="2484" y="2120"/>
                  </a:lnTo>
                  <a:lnTo>
                    <a:pt x="2463" y="2229"/>
                  </a:lnTo>
                  <a:lnTo>
                    <a:pt x="2437" y="2335"/>
                  </a:lnTo>
                  <a:lnTo>
                    <a:pt x="2501" y="2372"/>
                  </a:lnTo>
                  <a:lnTo>
                    <a:pt x="2562" y="2412"/>
                  </a:lnTo>
                  <a:lnTo>
                    <a:pt x="2620" y="2454"/>
                  </a:lnTo>
                  <a:lnTo>
                    <a:pt x="2673" y="2388"/>
                  </a:lnTo>
                  <a:lnTo>
                    <a:pt x="2721" y="2319"/>
                  </a:lnTo>
                  <a:lnTo>
                    <a:pt x="2764" y="2247"/>
                  </a:lnTo>
                  <a:lnTo>
                    <a:pt x="2803" y="2173"/>
                  </a:lnTo>
                  <a:lnTo>
                    <a:pt x="2837" y="2098"/>
                  </a:lnTo>
                  <a:lnTo>
                    <a:pt x="2865" y="2019"/>
                  </a:lnTo>
                  <a:lnTo>
                    <a:pt x="2888" y="1939"/>
                  </a:lnTo>
                  <a:lnTo>
                    <a:pt x="2906" y="1858"/>
                  </a:lnTo>
                  <a:lnTo>
                    <a:pt x="2919" y="1776"/>
                  </a:lnTo>
                  <a:lnTo>
                    <a:pt x="2523" y="1776"/>
                  </a:lnTo>
                  <a:close/>
                  <a:moveTo>
                    <a:pt x="1748" y="1776"/>
                  </a:moveTo>
                  <a:lnTo>
                    <a:pt x="1748" y="2144"/>
                  </a:lnTo>
                  <a:lnTo>
                    <a:pt x="1835" y="2152"/>
                  </a:lnTo>
                  <a:lnTo>
                    <a:pt x="1921" y="2165"/>
                  </a:lnTo>
                  <a:lnTo>
                    <a:pt x="2005" y="2180"/>
                  </a:lnTo>
                  <a:lnTo>
                    <a:pt x="2088" y="2200"/>
                  </a:lnTo>
                  <a:lnTo>
                    <a:pt x="2168" y="2224"/>
                  </a:lnTo>
                  <a:lnTo>
                    <a:pt x="2190" y="2138"/>
                  </a:lnTo>
                  <a:lnTo>
                    <a:pt x="2207" y="2051"/>
                  </a:lnTo>
                  <a:lnTo>
                    <a:pt x="2222" y="1960"/>
                  </a:lnTo>
                  <a:lnTo>
                    <a:pt x="2233" y="1869"/>
                  </a:lnTo>
                  <a:lnTo>
                    <a:pt x="2241" y="1776"/>
                  </a:lnTo>
                  <a:lnTo>
                    <a:pt x="1748" y="1776"/>
                  </a:lnTo>
                  <a:close/>
                  <a:moveTo>
                    <a:pt x="293" y="1776"/>
                  </a:moveTo>
                  <a:lnTo>
                    <a:pt x="306" y="1859"/>
                  </a:lnTo>
                  <a:lnTo>
                    <a:pt x="324" y="1939"/>
                  </a:lnTo>
                  <a:lnTo>
                    <a:pt x="347" y="2019"/>
                  </a:lnTo>
                  <a:lnTo>
                    <a:pt x="375" y="2098"/>
                  </a:lnTo>
                  <a:lnTo>
                    <a:pt x="409" y="2174"/>
                  </a:lnTo>
                  <a:lnTo>
                    <a:pt x="448" y="2247"/>
                  </a:lnTo>
                  <a:lnTo>
                    <a:pt x="491" y="2319"/>
                  </a:lnTo>
                  <a:lnTo>
                    <a:pt x="539" y="2389"/>
                  </a:lnTo>
                  <a:lnTo>
                    <a:pt x="592" y="2455"/>
                  </a:lnTo>
                  <a:lnTo>
                    <a:pt x="651" y="2412"/>
                  </a:lnTo>
                  <a:lnTo>
                    <a:pt x="712" y="2372"/>
                  </a:lnTo>
                  <a:lnTo>
                    <a:pt x="775" y="2335"/>
                  </a:lnTo>
                  <a:lnTo>
                    <a:pt x="749" y="2229"/>
                  </a:lnTo>
                  <a:lnTo>
                    <a:pt x="728" y="2120"/>
                  </a:lnTo>
                  <a:lnTo>
                    <a:pt x="710" y="2008"/>
                  </a:lnTo>
                  <a:lnTo>
                    <a:pt x="697" y="1894"/>
                  </a:lnTo>
                  <a:lnTo>
                    <a:pt x="689" y="1776"/>
                  </a:lnTo>
                  <a:lnTo>
                    <a:pt x="293" y="1776"/>
                  </a:lnTo>
                  <a:close/>
                  <a:moveTo>
                    <a:pt x="971" y="1775"/>
                  </a:moveTo>
                  <a:lnTo>
                    <a:pt x="979" y="1869"/>
                  </a:lnTo>
                  <a:lnTo>
                    <a:pt x="991" y="1960"/>
                  </a:lnTo>
                  <a:lnTo>
                    <a:pt x="1005" y="2050"/>
                  </a:lnTo>
                  <a:lnTo>
                    <a:pt x="1022" y="2138"/>
                  </a:lnTo>
                  <a:lnTo>
                    <a:pt x="1044" y="2223"/>
                  </a:lnTo>
                  <a:lnTo>
                    <a:pt x="1145" y="2195"/>
                  </a:lnTo>
                  <a:lnTo>
                    <a:pt x="1249" y="2172"/>
                  </a:lnTo>
                  <a:lnTo>
                    <a:pt x="1355" y="2155"/>
                  </a:lnTo>
                  <a:lnTo>
                    <a:pt x="1464" y="2144"/>
                  </a:lnTo>
                  <a:lnTo>
                    <a:pt x="1464" y="1775"/>
                  </a:lnTo>
                  <a:lnTo>
                    <a:pt x="971" y="1775"/>
                  </a:lnTo>
                  <a:close/>
                  <a:moveTo>
                    <a:pt x="2168" y="1014"/>
                  </a:moveTo>
                  <a:lnTo>
                    <a:pt x="2088" y="1038"/>
                  </a:lnTo>
                  <a:lnTo>
                    <a:pt x="2006" y="1057"/>
                  </a:lnTo>
                  <a:lnTo>
                    <a:pt x="1922" y="1073"/>
                  </a:lnTo>
                  <a:lnTo>
                    <a:pt x="1835" y="1085"/>
                  </a:lnTo>
                  <a:lnTo>
                    <a:pt x="1748" y="1093"/>
                  </a:lnTo>
                  <a:lnTo>
                    <a:pt x="1748" y="1462"/>
                  </a:lnTo>
                  <a:lnTo>
                    <a:pt x="2241" y="1462"/>
                  </a:lnTo>
                  <a:lnTo>
                    <a:pt x="2233" y="1369"/>
                  </a:lnTo>
                  <a:lnTo>
                    <a:pt x="2222" y="1278"/>
                  </a:lnTo>
                  <a:lnTo>
                    <a:pt x="2207" y="1187"/>
                  </a:lnTo>
                  <a:lnTo>
                    <a:pt x="2190" y="1100"/>
                  </a:lnTo>
                  <a:lnTo>
                    <a:pt x="2168" y="1014"/>
                  </a:lnTo>
                  <a:close/>
                  <a:moveTo>
                    <a:pt x="2620" y="783"/>
                  </a:moveTo>
                  <a:lnTo>
                    <a:pt x="2561" y="825"/>
                  </a:lnTo>
                  <a:lnTo>
                    <a:pt x="2500" y="864"/>
                  </a:lnTo>
                  <a:lnTo>
                    <a:pt x="2435" y="901"/>
                  </a:lnTo>
                  <a:lnTo>
                    <a:pt x="2463" y="1008"/>
                  </a:lnTo>
                  <a:lnTo>
                    <a:pt x="2484" y="1117"/>
                  </a:lnTo>
                  <a:lnTo>
                    <a:pt x="2501" y="1230"/>
                  </a:lnTo>
                  <a:lnTo>
                    <a:pt x="2514" y="1345"/>
                  </a:lnTo>
                  <a:lnTo>
                    <a:pt x="2523" y="1462"/>
                  </a:lnTo>
                  <a:lnTo>
                    <a:pt x="2919" y="1462"/>
                  </a:lnTo>
                  <a:lnTo>
                    <a:pt x="2906" y="1379"/>
                  </a:lnTo>
                  <a:lnTo>
                    <a:pt x="2888" y="1297"/>
                  </a:lnTo>
                  <a:lnTo>
                    <a:pt x="2865" y="1218"/>
                  </a:lnTo>
                  <a:lnTo>
                    <a:pt x="2837" y="1140"/>
                  </a:lnTo>
                  <a:lnTo>
                    <a:pt x="2803" y="1064"/>
                  </a:lnTo>
                  <a:lnTo>
                    <a:pt x="2764" y="990"/>
                  </a:lnTo>
                  <a:lnTo>
                    <a:pt x="2721" y="918"/>
                  </a:lnTo>
                  <a:lnTo>
                    <a:pt x="2673" y="849"/>
                  </a:lnTo>
                  <a:lnTo>
                    <a:pt x="2620" y="783"/>
                  </a:lnTo>
                  <a:close/>
                  <a:moveTo>
                    <a:pt x="2275" y="494"/>
                  </a:moveTo>
                  <a:lnTo>
                    <a:pt x="2304" y="548"/>
                  </a:lnTo>
                  <a:lnTo>
                    <a:pt x="2331" y="605"/>
                  </a:lnTo>
                  <a:lnTo>
                    <a:pt x="2391" y="569"/>
                  </a:lnTo>
                  <a:lnTo>
                    <a:pt x="2335" y="530"/>
                  </a:lnTo>
                  <a:lnTo>
                    <a:pt x="2275" y="494"/>
                  </a:lnTo>
                  <a:close/>
                  <a:moveTo>
                    <a:pt x="1748" y="349"/>
                  </a:moveTo>
                  <a:lnTo>
                    <a:pt x="1748" y="779"/>
                  </a:lnTo>
                  <a:lnTo>
                    <a:pt x="1829" y="771"/>
                  </a:lnTo>
                  <a:lnTo>
                    <a:pt x="1908" y="758"/>
                  </a:lnTo>
                  <a:lnTo>
                    <a:pt x="1986" y="740"/>
                  </a:lnTo>
                  <a:lnTo>
                    <a:pt x="2062" y="719"/>
                  </a:lnTo>
                  <a:lnTo>
                    <a:pt x="2028" y="653"/>
                  </a:lnTo>
                  <a:lnTo>
                    <a:pt x="1992" y="592"/>
                  </a:lnTo>
                  <a:lnTo>
                    <a:pt x="1955" y="537"/>
                  </a:lnTo>
                  <a:lnTo>
                    <a:pt x="1916" y="487"/>
                  </a:lnTo>
                  <a:lnTo>
                    <a:pt x="1875" y="444"/>
                  </a:lnTo>
                  <a:lnTo>
                    <a:pt x="1834" y="405"/>
                  </a:lnTo>
                  <a:lnTo>
                    <a:pt x="1791" y="375"/>
                  </a:lnTo>
                  <a:lnTo>
                    <a:pt x="1748" y="349"/>
                  </a:lnTo>
                  <a:close/>
                  <a:moveTo>
                    <a:pt x="1606" y="0"/>
                  </a:moveTo>
                  <a:lnTo>
                    <a:pt x="1711" y="3"/>
                  </a:lnTo>
                  <a:lnTo>
                    <a:pt x="1815" y="13"/>
                  </a:lnTo>
                  <a:lnTo>
                    <a:pt x="1916" y="30"/>
                  </a:lnTo>
                  <a:lnTo>
                    <a:pt x="2016" y="53"/>
                  </a:lnTo>
                  <a:lnTo>
                    <a:pt x="2113" y="83"/>
                  </a:lnTo>
                  <a:lnTo>
                    <a:pt x="2207" y="118"/>
                  </a:lnTo>
                  <a:lnTo>
                    <a:pt x="2299" y="158"/>
                  </a:lnTo>
                  <a:lnTo>
                    <a:pt x="2387" y="205"/>
                  </a:lnTo>
                  <a:lnTo>
                    <a:pt x="2472" y="256"/>
                  </a:lnTo>
                  <a:lnTo>
                    <a:pt x="2553" y="313"/>
                  </a:lnTo>
                  <a:lnTo>
                    <a:pt x="2631" y="374"/>
                  </a:lnTo>
                  <a:lnTo>
                    <a:pt x="2706" y="439"/>
                  </a:lnTo>
                  <a:lnTo>
                    <a:pt x="2775" y="510"/>
                  </a:lnTo>
                  <a:lnTo>
                    <a:pt x="2841" y="584"/>
                  </a:lnTo>
                  <a:lnTo>
                    <a:pt x="2902" y="663"/>
                  </a:lnTo>
                  <a:lnTo>
                    <a:pt x="2958" y="746"/>
                  </a:lnTo>
                  <a:lnTo>
                    <a:pt x="3009" y="831"/>
                  </a:lnTo>
                  <a:lnTo>
                    <a:pt x="3054" y="920"/>
                  </a:lnTo>
                  <a:lnTo>
                    <a:pt x="3095" y="1013"/>
                  </a:lnTo>
                  <a:lnTo>
                    <a:pt x="3130" y="1108"/>
                  </a:lnTo>
                  <a:lnTo>
                    <a:pt x="3159" y="1205"/>
                  </a:lnTo>
                  <a:lnTo>
                    <a:pt x="3182" y="1305"/>
                  </a:lnTo>
                  <a:lnTo>
                    <a:pt x="3198" y="1407"/>
                  </a:lnTo>
                  <a:lnTo>
                    <a:pt x="3209" y="1512"/>
                  </a:lnTo>
                  <a:lnTo>
                    <a:pt x="3212" y="1619"/>
                  </a:lnTo>
                  <a:lnTo>
                    <a:pt x="3209" y="1725"/>
                  </a:lnTo>
                  <a:lnTo>
                    <a:pt x="3198" y="1829"/>
                  </a:lnTo>
                  <a:lnTo>
                    <a:pt x="3182" y="1932"/>
                  </a:lnTo>
                  <a:lnTo>
                    <a:pt x="3159" y="2032"/>
                  </a:lnTo>
                  <a:lnTo>
                    <a:pt x="3130" y="2130"/>
                  </a:lnTo>
                  <a:lnTo>
                    <a:pt x="3095" y="2225"/>
                  </a:lnTo>
                  <a:lnTo>
                    <a:pt x="3054" y="2317"/>
                  </a:lnTo>
                  <a:lnTo>
                    <a:pt x="3009" y="2406"/>
                  </a:lnTo>
                  <a:lnTo>
                    <a:pt x="2958" y="2492"/>
                  </a:lnTo>
                  <a:lnTo>
                    <a:pt x="2902" y="2574"/>
                  </a:lnTo>
                  <a:lnTo>
                    <a:pt x="2841" y="2652"/>
                  </a:lnTo>
                  <a:lnTo>
                    <a:pt x="2775" y="2728"/>
                  </a:lnTo>
                  <a:lnTo>
                    <a:pt x="2706" y="2798"/>
                  </a:lnTo>
                  <a:lnTo>
                    <a:pt x="2631" y="2864"/>
                  </a:lnTo>
                  <a:lnTo>
                    <a:pt x="2553" y="2925"/>
                  </a:lnTo>
                  <a:lnTo>
                    <a:pt x="2472" y="2982"/>
                  </a:lnTo>
                  <a:lnTo>
                    <a:pt x="2387" y="3033"/>
                  </a:lnTo>
                  <a:lnTo>
                    <a:pt x="2299" y="3079"/>
                  </a:lnTo>
                  <a:lnTo>
                    <a:pt x="2207" y="3120"/>
                  </a:lnTo>
                  <a:lnTo>
                    <a:pt x="2113" y="3155"/>
                  </a:lnTo>
                  <a:lnTo>
                    <a:pt x="2016" y="3185"/>
                  </a:lnTo>
                  <a:lnTo>
                    <a:pt x="1916" y="3207"/>
                  </a:lnTo>
                  <a:lnTo>
                    <a:pt x="1815" y="3224"/>
                  </a:lnTo>
                  <a:lnTo>
                    <a:pt x="1711" y="3235"/>
                  </a:lnTo>
                  <a:lnTo>
                    <a:pt x="1606" y="3238"/>
                  </a:lnTo>
                  <a:lnTo>
                    <a:pt x="1500" y="3235"/>
                  </a:lnTo>
                  <a:lnTo>
                    <a:pt x="1397" y="3224"/>
                  </a:lnTo>
                  <a:lnTo>
                    <a:pt x="1296" y="3207"/>
                  </a:lnTo>
                  <a:lnTo>
                    <a:pt x="1196" y="3185"/>
                  </a:lnTo>
                  <a:lnTo>
                    <a:pt x="1099" y="3155"/>
                  </a:lnTo>
                  <a:lnTo>
                    <a:pt x="1005" y="3120"/>
                  </a:lnTo>
                  <a:lnTo>
                    <a:pt x="913" y="3079"/>
                  </a:lnTo>
                  <a:lnTo>
                    <a:pt x="825" y="3033"/>
                  </a:lnTo>
                  <a:lnTo>
                    <a:pt x="740" y="2982"/>
                  </a:lnTo>
                  <a:lnTo>
                    <a:pt x="659" y="2925"/>
                  </a:lnTo>
                  <a:lnTo>
                    <a:pt x="581" y="2863"/>
                  </a:lnTo>
                  <a:lnTo>
                    <a:pt x="506" y="2798"/>
                  </a:lnTo>
                  <a:lnTo>
                    <a:pt x="437" y="2727"/>
                  </a:lnTo>
                  <a:lnTo>
                    <a:pt x="371" y="2652"/>
                  </a:lnTo>
                  <a:lnTo>
                    <a:pt x="310" y="2574"/>
                  </a:lnTo>
                  <a:lnTo>
                    <a:pt x="254" y="2492"/>
                  </a:lnTo>
                  <a:lnTo>
                    <a:pt x="203" y="2406"/>
                  </a:lnTo>
                  <a:lnTo>
                    <a:pt x="158" y="2317"/>
                  </a:lnTo>
                  <a:lnTo>
                    <a:pt x="117" y="2225"/>
                  </a:lnTo>
                  <a:lnTo>
                    <a:pt x="82" y="2129"/>
                  </a:lnTo>
                  <a:lnTo>
                    <a:pt x="53" y="2032"/>
                  </a:lnTo>
                  <a:lnTo>
                    <a:pt x="30" y="1932"/>
                  </a:lnTo>
                  <a:lnTo>
                    <a:pt x="14" y="1829"/>
                  </a:lnTo>
                  <a:lnTo>
                    <a:pt x="3" y="1725"/>
                  </a:lnTo>
                  <a:lnTo>
                    <a:pt x="0" y="1619"/>
                  </a:lnTo>
                  <a:lnTo>
                    <a:pt x="3" y="1522"/>
                  </a:lnTo>
                  <a:lnTo>
                    <a:pt x="12" y="1426"/>
                  </a:lnTo>
                  <a:lnTo>
                    <a:pt x="26" y="1332"/>
                  </a:lnTo>
                  <a:lnTo>
                    <a:pt x="45" y="1241"/>
                  </a:lnTo>
                  <a:lnTo>
                    <a:pt x="70" y="1150"/>
                  </a:lnTo>
                  <a:lnTo>
                    <a:pt x="99" y="1063"/>
                  </a:lnTo>
                  <a:lnTo>
                    <a:pt x="133" y="977"/>
                  </a:lnTo>
                  <a:lnTo>
                    <a:pt x="172" y="894"/>
                  </a:lnTo>
                  <a:lnTo>
                    <a:pt x="212" y="976"/>
                  </a:lnTo>
                  <a:lnTo>
                    <a:pt x="255" y="1056"/>
                  </a:lnTo>
                  <a:lnTo>
                    <a:pt x="303" y="1133"/>
                  </a:lnTo>
                  <a:lnTo>
                    <a:pt x="351" y="1207"/>
                  </a:lnTo>
                  <a:lnTo>
                    <a:pt x="327" y="1291"/>
                  </a:lnTo>
                  <a:lnTo>
                    <a:pt x="307" y="1376"/>
                  </a:lnTo>
                  <a:lnTo>
                    <a:pt x="293" y="1462"/>
                  </a:lnTo>
                  <a:lnTo>
                    <a:pt x="549" y="1462"/>
                  </a:lnTo>
                  <a:lnTo>
                    <a:pt x="772" y="1681"/>
                  </a:lnTo>
                  <a:lnTo>
                    <a:pt x="1012" y="1462"/>
                  </a:lnTo>
                  <a:lnTo>
                    <a:pt x="1464" y="1462"/>
                  </a:lnTo>
                  <a:lnTo>
                    <a:pt x="1464" y="1093"/>
                  </a:lnTo>
                  <a:lnTo>
                    <a:pt x="1404" y="1088"/>
                  </a:lnTo>
                  <a:lnTo>
                    <a:pt x="1344" y="1079"/>
                  </a:lnTo>
                  <a:lnTo>
                    <a:pt x="1285" y="1069"/>
                  </a:lnTo>
                  <a:lnTo>
                    <a:pt x="1323" y="999"/>
                  </a:lnTo>
                  <a:lnTo>
                    <a:pt x="1358" y="924"/>
                  </a:lnTo>
                  <a:lnTo>
                    <a:pt x="1391" y="849"/>
                  </a:lnTo>
                  <a:lnTo>
                    <a:pt x="1418" y="773"/>
                  </a:lnTo>
                  <a:lnTo>
                    <a:pt x="1442" y="776"/>
                  </a:lnTo>
                  <a:lnTo>
                    <a:pt x="1464" y="779"/>
                  </a:lnTo>
                  <a:lnTo>
                    <a:pt x="1464" y="349"/>
                  </a:lnTo>
                  <a:lnTo>
                    <a:pt x="1461" y="351"/>
                  </a:lnTo>
                  <a:lnTo>
                    <a:pt x="1459" y="352"/>
                  </a:lnTo>
                  <a:lnTo>
                    <a:pt x="1456" y="354"/>
                  </a:lnTo>
                  <a:lnTo>
                    <a:pt x="1442" y="294"/>
                  </a:lnTo>
                  <a:lnTo>
                    <a:pt x="1422" y="235"/>
                  </a:lnTo>
                  <a:lnTo>
                    <a:pt x="1398" y="180"/>
                  </a:lnTo>
                  <a:lnTo>
                    <a:pt x="1370" y="127"/>
                  </a:lnTo>
                  <a:lnTo>
                    <a:pt x="1337" y="77"/>
                  </a:lnTo>
                  <a:lnTo>
                    <a:pt x="1300" y="29"/>
                  </a:lnTo>
                  <a:lnTo>
                    <a:pt x="1400" y="13"/>
                  </a:lnTo>
                  <a:lnTo>
                    <a:pt x="1502" y="3"/>
                  </a:lnTo>
                  <a:lnTo>
                    <a:pt x="160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1273813" y="5043205"/>
              <a:ext cx="2909771" cy="400110"/>
            </a:xfrm>
            <a:prstGeom prst="rect">
              <a:avLst/>
            </a:prstGeom>
          </p:spPr>
          <p:txBody>
            <a:bodyPr wrap="none">
              <a:spAutoFit/>
            </a:bodyPr>
            <a:lstStyle/>
            <a:p>
              <a:r>
                <a:rPr lang="en-US" sz="2000" dirty="0" smtClean="0">
                  <a:solidFill>
                    <a:schemeClr val="bg1"/>
                  </a:solidFill>
                  <a:latin typeface="Lato" panose="020F0502020204030203" pitchFamily="34" charset="0"/>
                  <a:ea typeface="Lato" panose="020F0502020204030203" pitchFamily="34" charset="0"/>
                  <a:cs typeface="Lato" panose="020F0502020204030203" pitchFamily="34" charset="0"/>
                </a:rPr>
                <a:t>Shaheer.ali4</a:t>
              </a:r>
              <a:r>
                <a:rPr lang="en-US" sz="2000" dirty="0" smtClean="0">
                  <a:solidFill>
                    <a:schemeClr val="bg1"/>
                  </a:solidFill>
                  <a:latin typeface="Lato" panose="020F0502020204030203" pitchFamily="34" charset="0"/>
                  <a:ea typeface="Lato" panose="020F0502020204030203" pitchFamily="34" charset="0"/>
                  <a:cs typeface="Lato" panose="020F0502020204030203" pitchFamily="34" charset="0"/>
                </a:rPr>
                <a:t>@gmail.com</a:t>
              </a:r>
              <a:endParaRPr lang="en-US" sz="2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Freeform 190"/>
            <p:cNvSpPr>
              <a:spLocks/>
            </p:cNvSpPr>
            <p:nvPr/>
          </p:nvSpPr>
          <p:spPr bwMode="auto">
            <a:xfrm>
              <a:off x="750482" y="5255206"/>
              <a:ext cx="349991" cy="121840"/>
            </a:xfrm>
            <a:custGeom>
              <a:avLst/>
              <a:gdLst>
                <a:gd name="T0" fmla="*/ 1194 w 3224"/>
                <a:gd name="T1" fmla="*/ 0 h 1021"/>
                <a:gd name="T2" fmla="*/ 1613 w 3224"/>
                <a:gd name="T3" fmla="*/ 344 h 1021"/>
                <a:gd name="T4" fmla="*/ 2030 w 3224"/>
                <a:gd name="T5" fmla="*/ 0 h 1021"/>
                <a:gd name="T6" fmla="*/ 3224 w 3224"/>
                <a:gd name="T7" fmla="*/ 959 h 1021"/>
                <a:gd name="T8" fmla="*/ 3197 w 3224"/>
                <a:gd name="T9" fmla="*/ 981 h 1021"/>
                <a:gd name="T10" fmla="*/ 3165 w 3224"/>
                <a:gd name="T11" fmla="*/ 997 h 1021"/>
                <a:gd name="T12" fmla="*/ 3132 w 3224"/>
                <a:gd name="T13" fmla="*/ 1011 h 1021"/>
                <a:gd name="T14" fmla="*/ 3096 w 3224"/>
                <a:gd name="T15" fmla="*/ 1018 h 1021"/>
                <a:gd name="T16" fmla="*/ 3058 w 3224"/>
                <a:gd name="T17" fmla="*/ 1021 h 1021"/>
                <a:gd name="T18" fmla="*/ 165 w 3224"/>
                <a:gd name="T19" fmla="*/ 1021 h 1021"/>
                <a:gd name="T20" fmla="*/ 128 w 3224"/>
                <a:gd name="T21" fmla="*/ 1018 h 1021"/>
                <a:gd name="T22" fmla="*/ 92 w 3224"/>
                <a:gd name="T23" fmla="*/ 1011 h 1021"/>
                <a:gd name="T24" fmla="*/ 58 w 3224"/>
                <a:gd name="T25" fmla="*/ 997 h 1021"/>
                <a:gd name="T26" fmla="*/ 27 w 3224"/>
                <a:gd name="T27" fmla="*/ 981 h 1021"/>
                <a:gd name="T28" fmla="*/ 0 w 3224"/>
                <a:gd name="T29" fmla="*/ 959 h 1021"/>
                <a:gd name="T30" fmla="*/ 1194 w 3224"/>
                <a:gd name="T31" fmla="*/ 0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24" h="1021">
                  <a:moveTo>
                    <a:pt x="1194" y="0"/>
                  </a:moveTo>
                  <a:lnTo>
                    <a:pt x="1613" y="344"/>
                  </a:lnTo>
                  <a:lnTo>
                    <a:pt x="2030" y="0"/>
                  </a:lnTo>
                  <a:lnTo>
                    <a:pt x="3224" y="959"/>
                  </a:lnTo>
                  <a:lnTo>
                    <a:pt x="3197" y="981"/>
                  </a:lnTo>
                  <a:lnTo>
                    <a:pt x="3165" y="997"/>
                  </a:lnTo>
                  <a:lnTo>
                    <a:pt x="3132" y="1011"/>
                  </a:lnTo>
                  <a:lnTo>
                    <a:pt x="3096" y="1018"/>
                  </a:lnTo>
                  <a:lnTo>
                    <a:pt x="3058" y="1021"/>
                  </a:lnTo>
                  <a:lnTo>
                    <a:pt x="165" y="1021"/>
                  </a:lnTo>
                  <a:lnTo>
                    <a:pt x="128" y="1018"/>
                  </a:lnTo>
                  <a:lnTo>
                    <a:pt x="92" y="1011"/>
                  </a:lnTo>
                  <a:lnTo>
                    <a:pt x="58" y="997"/>
                  </a:lnTo>
                  <a:lnTo>
                    <a:pt x="27" y="981"/>
                  </a:lnTo>
                  <a:lnTo>
                    <a:pt x="0" y="959"/>
                  </a:lnTo>
                  <a:lnTo>
                    <a:pt x="119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191"/>
            <p:cNvSpPr>
              <a:spLocks/>
            </p:cNvSpPr>
            <p:nvPr/>
          </p:nvSpPr>
          <p:spPr bwMode="auto">
            <a:xfrm>
              <a:off x="750482" y="5107086"/>
              <a:ext cx="349991" cy="162454"/>
            </a:xfrm>
            <a:custGeom>
              <a:avLst/>
              <a:gdLst>
                <a:gd name="T0" fmla="*/ 165 w 3224"/>
                <a:gd name="T1" fmla="*/ 0 h 1356"/>
                <a:gd name="T2" fmla="*/ 3058 w 3224"/>
                <a:gd name="T3" fmla="*/ 0 h 1356"/>
                <a:gd name="T4" fmla="*/ 3096 w 3224"/>
                <a:gd name="T5" fmla="*/ 3 h 1356"/>
                <a:gd name="T6" fmla="*/ 3132 w 3224"/>
                <a:gd name="T7" fmla="*/ 10 h 1356"/>
                <a:gd name="T8" fmla="*/ 3166 w 3224"/>
                <a:gd name="T9" fmla="*/ 24 h 1356"/>
                <a:gd name="T10" fmla="*/ 3197 w 3224"/>
                <a:gd name="T11" fmla="*/ 40 h 1356"/>
                <a:gd name="T12" fmla="*/ 3224 w 3224"/>
                <a:gd name="T13" fmla="*/ 62 h 1356"/>
                <a:gd name="T14" fmla="*/ 1613 w 3224"/>
                <a:gd name="T15" fmla="*/ 1356 h 1356"/>
                <a:gd name="T16" fmla="*/ 0 w 3224"/>
                <a:gd name="T17" fmla="*/ 62 h 1356"/>
                <a:gd name="T18" fmla="*/ 27 w 3224"/>
                <a:gd name="T19" fmla="*/ 40 h 1356"/>
                <a:gd name="T20" fmla="*/ 59 w 3224"/>
                <a:gd name="T21" fmla="*/ 24 h 1356"/>
                <a:gd name="T22" fmla="*/ 92 w 3224"/>
                <a:gd name="T23" fmla="*/ 10 h 1356"/>
                <a:gd name="T24" fmla="*/ 128 w 3224"/>
                <a:gd name="T25" fmla="*/ 3 h 1356"/>
                <a:gd name="T26" fmla="*/ 165 w 3224"/>
                <a:gd name="T27"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24" h="1356">
                  <a:moveTo>
                    <a:pt x="165" y="0"/>
                  </a:moveTo>
                  <a:lnTo>
                    <a:pt x="3058" y="0"/>
                  </a:lnTo>
                  <a:lnTo>
                    <a:pt x="3096" y="3"/>
                  </a:lnTo>
                  <a:lnTo>
                    <a:pt x="3132" y="10"/>
                  </a:lnTo>
                  <a:lnTo>
                    <a:pt x="3166" y="24"/>
                  </a:lnTo>
                  <a:lnTo>
                    <a:pt x="3197" y="40"/>
                  </a:lnTo>
                  <a:lnTo>
                    <a:pt x="3224" y="62"/>
                  </a:lnTo>
                  <a:lnTo>
                    <a:pt x="1613" y="1356"/>
                  </a:lnTo>
                  <a:lnTo>
                    <a:pt x="0" y="62"/>
                  </a:lnTo>
                  <a:lnTo>
                    <a:pt x="27" y="40"/>
                  </a:lnTo>
                  <a:lnTo>
                    <a:pt x="59" y="24"/>
                  </a:lnTo>
                  <a:lnTo>
                    <a:pt x="92" y="10"/>
                  </a:lnTo>
                  <a:lnTo>
                    <a:pt x="128" y="3"/>
                  </a:lnTo>
                  <a:lnTo>
                    <a:pt x="16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92"/>
            <p:cNvSpPr>
              <a:spLocks/>
            </p:cNvSpPr>
            <p:nvPr/>
          </p:nvSpPr>
          <p:spPr bwMode="auto">
            <a:xfrm>
              <a:off x="742120" y="5130976"/>
              <a:ext cx="126618" cy="224568"/>
            </a:xfrm>
            <a:custGeom>
              <a:avLst/>
              <a:gdLst>
                <a:gd name="T0" fmla="*/ 0 w 1166"/>
                <a:gd name="T1" fmla="*/ 0 h 1878"/>
                <a:gd name="T2" fmla="*/ 1166 w 1166"/>
                <a:gd name="T3" fmla="*/ 949 h 1878"/>
                <a:gd name="T4" fmla="*/ 0 w 1166"/>
                <a:gd name="T5" fmla="*/ 1878 h 1878"/>
                <a:gd name="T6" fmla="*/ 0 w 1166"/>
                <a:gd name="T7" fmla="*/ 0 h 1878"/>
              </a:gdLst>
              <a:ahLst/>
              <a:cxnLst>
                <a:cxn ang="0">
                  <a:pos x="T0" y="T1"/>
                </a:cxn>
                <a:cxn ang="0">
                  <a:pos x="T2" y="T3"/>
                </a:cxn>
                <a:cxn ang="0">
                  <a:pos x="T4" y="T5"/>
                </a:cxn>
                <a:cxn ang="0">
                  <a:pos x="T6" y="T7"/>
                </a:cxn>
              </a:cxnLst>
              <a:rect l="0" t="0" r="r" b="b"/>
              <a:pathLst>
                <a:path w="1166" h="1878">
                  <a:moveTo>
                    <a:pt x="0" y="0"/>
                  </a:moveTo>
                  <a:lnTo>
                    <a:pt x="1166" y="949"/>
                  </a:lnTo>
                  <a:lnTo>
                    <a:pt x="0" y="187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193"/>
            <p:cNvSpPr>
              <a:spLocks/>
            </p:cNvSpPr>
            <p:nvPr/>
          </p:nvSpPr>
          <p:spPr bwMode="auto">
            <a:xfrm>
              <a:off x="982216" y="5130976"/>
              <a:ext cx="126618" cy="224568"/>
            </a:xfrm>
            <a:custGeom>
              <a:avLst/>
              <a:gdLst>
                <a:gd name="T0" fmla="*/ 1167 w 1167"/>
                <a:gd name="T1" fmla="*/ 0 h 1879"/>
                <a:gd name="T2" fmla="*/ 1167 w 1167"/>
                <a:gd name="T3" fmla="*/ 1879 h 1879"/>
                <a:gd name="T4" fmla="*/ 0 w 1167"/>
                <a:gd name="T5" fmla="*/ 950 h 1879"/>
                <a:gd name="T6" fmla="*/ 1167 w 1167"/>
                <a:gd name="T7" fmla="*/ 0 h 1879"/>
              </a:gdLst>
              <a:ahLst/>
              <a:cxnLst>
                <a:cxn ang="0">
                  <a:pos x="T0" y="T1"/>
                </a:cxn>
                <a:cxn ang="0">
                  <a:pos x="T2" y="T3"/>
                </a:cxn>
                <a:cxn ang="0">
                  <a:pos x="T4" y="T5"/>
                </a:cxn>
                <a:cxn ang="0">
                  <a:pos x="T6" y="T7"/>
                </a:cxn>
              </a:cxnLst>
              <a:rect l="0" t="0" r="r" b="b"/>
              <a:pathLst>
                <a:path w="1167" h="1879">
                  <a:moveTo>
                    <a:pt x="1167" y="0"/>
                  </a:moveTo>
                  <a:lnTo>
                    <a:pt x="1167" y="1879"/>
                  </a:lnTo>
                  <a:lnTo>
                    <a:pt x="0" y="950"/>
                  </a:lnTo>
                  <a:lnTo>
                    <a:pt x="116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67762565"/>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1495126" y="617832"/>
            <a:ext cx="2336646" cy="6240168"/>
            <a:chOff x="1103240" y="617832"/>
            <a:chExt cx="2336646" cy="6240168"/>
          </a:xfrm>
        </p:grpSpPr>
        <p:sp>
          <p:nvSpPr>
            <p:cNvPr id="2" name="Shape 262"/>
            <p:cNvSpPr/>
            <p:nvPr/>
          </p:nvSpPr>
          <p:spPr>
            <a:xfrm>
              <a:off x="1669427" y="617832"/>
              <a:ext cx="1770459" cy="6240168"/>
            </a:xfrm>
            <a:custGeom>
              <a:avLst/>
              <a:gdLst/>
              <a:ahLst/>
              <a:cxnLst>
                <a:cxn ang="0">
                  <a:pos x="wd2" y="hd2"/>
                </a:cxn>
                <a:cxn ang="5400000">
                  <a:pos x="wd2" y="hd2"/>
                </a:cxn>
                <a:cxn ang="10800000">
                  <a:pos x="wd2" y="hd2"/>
                </a:cxn>
                <a:cxn ang="16200000">
                  <a:pos x="wd2" y="hd2"/>
                </a:cxn>
              </a:cxnLst>
              <a:rect l="0" t="0" r="r" b="b"/>
              <a:pathLst>
                <a:path w="21396" h="21579" extrusionOk="0">
                  <a:moveTo>
                    <a:pt x="2912" y="1136"/>
                  </a:moveTo>
                  <a:cubicBezTo>
                    <a:pt x="2430" y="1381"/>
                    <a:pt x="2149" y="1651"/>
                    <a:pt x="2138" y="1926"/>
                  </a:cubicBezTo>
                  <a:cubicBezTo>
                    <a:pt x="2131" y="2122"/>
                    <a:pt x="2261" y="2315"/>
                    <a:pt x="2413" y="2506"/>
                  </a:cubicBezTo>
                  <a:cubicBezTo>
                    <a:pt x="2706" y="2876"/>
                    <a:pt x="3079" y="3242"/>
                    <a:pt x="3608" y="3589"/>
                  </a:cubicBezTo>
                  <a:cubicBezTo>
                    <a:pt x="3869" y="3761"/>
                    <a:pt x="4167" y="3927"/>
                    <a:pt x="4439" y="4097"/>
                  </a:cubicBezTo>
                  <a:cubicBezTo>
                    <a:pt x="5054" y="4480"/>
                    <a:pt x="5541" y="4888"/>
                    <a:pt x="5461" y="5310"/>
                  </a:cubicBezTo>
                  <a:cubicBezTo>
                    <a:pt x="5401" y="5631"/>
                    <a:pt x="5025" y="5928"/>
                    <a:pt x="4604" y="6223"/>
                  </a:cubicBezTo>
                  <a:cubicBezTo>
                    <a:pt x="4124" y="6560"/>
                    <a:pt x="3584" y="6897"/>
                    <a:pt x="3064" y="7231"/>
                  </a:cubicBezTo>
                  <a:cubicBezTo>
                    <a:pt x="2394" y="7661"/>
                    <a:pt x="1748" y="8097"/>
                    <a:pt x="1395" y="8559"/>
                  </a:cubicBezTo>
                  <a:cubicBezTo>
                    <a:pt x="1012" y="9061"/>
                    <a:pt x="986" y="9576"/>
                    <a:pt x="1068" y="10088"/>
                  </a:cubicBezTo>
                  <a:cubicBezTo>
                    <a:pt x="1127" y="10454"/>
                    <a:pt x="1239" y="10819"/>
                    <a:pt x="1428" y="11181"/>
                  </a:cubicBezTo>
                  <a:cubicBezTo>
                    <a:pt x="1616" y="11540"/>
                    <a:pt x="1880" y="11897"/>
                    <a:pt x="2151" y="12252"/>
                  </a:cubicBezTo>
                  <a:cubicBezTo>
                    <a:pt x="2711" y="12986"/>
                    <a:pt x="3306" y="13718"/>
                    <a:pt x="3623" y="14463"/>
                  </a:cubicBezTo>
                  <a:cubicBezTo>
                    <a:pt x="3828" y="14946"/>
                    <a:pt x="3915" y="15433"/>
                    <a:pt x="3808" y="15917"/>
                  </a:cubicBezTo>
                  <a:cubicBezTo>
                    <a:pt x="3700" y="16404"/>
                    <a:pt x="3396" y="16885"/>
                    <a:pt x="2651" y="17325"/>
                  </a:cubicBezTo>
                  <a:cubicBezTo>
                    <a:pt x="2248" y="17563"/>
                    <a:pt x="1724" y="17782"/>
                    <a:pt x="1294" y="18016"/>
                  </a:cubicBezTo>
                  <a:cubicBezTo>
                    <a:pt x="876" y="18243"/>
                    <a:pt x="550" y="18482"/>
                    <a:pt x="327" y="18731"/>
                  </a:cubicBezTo>
                  <a:cubicBezTo>
                    <a:pt x="-10" y="19107"/>
                    <a:pt x="-103" y="19489"/>
                    <a:pt x="124" y="19869"/>
                  </a:cubicBezTo>
                  <a:cubicBezTo>
                    <a:pt x="354" y="20253"/>
                    <a:pt x="913" y="20621"/>
                    <a:pt x="1394" y="20989"/>
                  </a:cubicBezTo>
                  <a:cubicBezTo>
                    <a:pt x="1649" y="21184"/>
                    <a:pt x="1883" y="21380"/>
                    <a:pt x="2096" y="21579"/>
                  </a:cubicBezTo>
                  <a:lnTo>
                    <a:pt x="17582" y="21579"/>
                  </a:lnTo>
                  <a:cubicBezTo>
                    <a:pt x="17717" y="21214"/>
                    <a:pt x="17815" y="20847"/>
                    <a:pt x="17874" y="20480"/>
                  </a:cubicBezTo>
                  <a:cubicBezTo>
                    <a:pt x="17942" y="20066"/>
                    <a:pt x="17961" y="19650"/>
                    <a:pt x="17931" y="19235"/>
                  </a:cubicBezTo>
                  <a:cubicBezTo>
                    <a:pt x="18738" y="18838"/>
                    <a:pt x="19356" y="18411"/>
                    <a:pt x="19768" y="17967"/>
                  </a:cubicBezTo>
                  <a:cubicBezTo>
                    <a:pt x="20159" y="17545"/>
                    <a:pt x="20361" y="17111"/>
                    <a:pt x="20370" y="16674"/>
                  </a:cubicBezTo>
                  <a:lnTo>
                    <a:pt x="20440" y="13732"/>
                  </a:lnTo>
                  <a:cubicBezTo>
                    <a:pt x="20396" y="13390"/>
                    <a:pt x="20459" y="13047"/>
                    <a:pt x="20628" y="12708"/>
                  </a:cubicBezTo>
                  <a:cubicBezTo>
                    <a:pt x="20795" y="12372"/>
                    <a:pt x="21067" y="12040"/>
                    <a:pt x="21229" y="11703"/>
                  </a:cubicBezTo>
                  <a:cubicBezTo>
                    <a:pt x="21497" y="11143"/>
                    <a:pt x="21465" y="10583"/>
                    <a:pt x="20963" y="10043"/>
                  </a:cubicBezTo>
                  <a:cubicBezTo>
                    <a:pt x="20445" y="9486"/>
                    <a:pt x="19439" y="8969"/>
                    <a:pt x="18268" y="8491"/>
                  </a:cubicBezTo>
                  <a:cubicBezTo>
                    <a:pt x="17766" y="8287"/>
                    <a:pt x="17234" y="8088"/>
                    <a:pt x="16695" y="7891"/>
                  </a:cubicBezTo>
                  <a:cubicBezTo>
                    <a:pt x="16012" y="7643"/>
                    <a:pt x="15307" y="7390"/>
                    <a:pt x="14820" y="7110"/>
                  </a:cubicBezTo>
                  <a:cubicBezTo>
                    <a:pt x="14356" y="6844"/>
                    <a:pt x="14094" y="6557"/>
                    <a:pt x="14091" y="6256"/>
                  </a:cubicBezTo>
                  <a:cubicBezTo>
                    <a:pt x="14086" y="5910"/>
                    <a:pt x="14438" y="5571"/>
                    <a:pt x="15101" y="5281"/>
                  </a:cubicBezTo>
                  <a:cubicBezTo>
                    <a:pt x="15743" y="5344"/>
                    <a:pt x="16398" y="5370"/>
                    <a:pt x="17042" y="5365"/>
                  </a:cubicBezTo>
                  <a:cubicBezTo>
                    <a:pt x="17606" y="5361"/>
                    <a:pt x="18201" y="5332"/>
                    <a:pt x="18643" y="5217"/>
                  </a:cubicBezTo>
                  <a:cubicBezTo>
                    <a:pt x="19295" y="5048"/>
                    <a:pt x="19326" y="4774"/>
                    <a:pt x="19240" y="4520"/>
                  </a:cubicBezTo>
                  <a:cubicBezTo>
                    <a:pt x="19215" y="4448"/>
                    <a:pt x="19184" y="4377"/>
                    <a:pt x="19177" y="4305"/>
                  </a:cubicBezTo>
                  <a:cubicBezTo>
                    <a:pt x="19164" y="4169"/>
                    <a:pt x="19238" y="4025"/>
                    <a:pt x="19590" y="3924"/>
                  </a:cubicBezTo>
                  <a:cubicBezTo>
                    <a:pt x="19688" y="3896"/>
                    <a:pt x="19804" y="3874"/>
                    <a:pt x="19925" y="3855"/>
                  </a:cubicBezTo>
                  <a:cubicBezTo>
                    <a:pt x="20281" y="3798"/>
                    <a:pt x="20710" y="3745"/>
                    <a:pt x="20706" y="3631"/>
                  </a:cubicBezTo>
                  <a:cubicBezTo>
                    <a:pt x="20705" y="3602"/>
                    <a:pt x="20668" y="3575"/>
                    <a:pt x="20627" y="3549"/>
                  </a:cubicBezTo>
                  <a:cubicBezTo>
                    <a:pt x="20505" y="3471"/>
                    <a:pt x="20340" y="3401"/>
                    <a:pt x="20176" y="3331"/>
                  </a:cubicBezTo>
                  <a:cubicBezTo>
                    <a:pt x="19875" y="3203"/>
                    <a:pt x="19579" y="3073"/>
                    <a:pt x="19306" y="2940"/>
                  </a:cubicBezTo>
                  <a:cubicBezTo>
                    <a:pt x="19187" y="2882"/>
                    <a:pt x="19073" y="2823"/>
                    <a:pt x="18963" y="2764"/>
                  </a:cubicBezTo>
                  <a:cubicBezTo>
                    <a:pt x="18769" y="2640"/>
                    <a:pt x="18649" y="2508"/>
                    <a:pt x="18606" y="2373"/>
                  </a:cubicBezTo>
                  <a:cubicBezTo>
                    <a:pt x="18512" y="2074"/>
                    <a:pt x="18805" y="1773"/>
                    <a:pt x="18643" y="1477"/>
                  </a:cubicBezTo>
                  <a:cubicBezTo>
                    <a:pt x="18569" y="1340"/>
                    <a:pt x="18406" y="1211"/>
                    <a:pt x="18190" y="1090"/>
                  </a:cubicBezTo>
                  <a:cubicBezTo>
                    <a:pt x="17971" y="966"/>
                    <a:pt x="17698" y="850"/>
                    <a:pt x="17389" y="743"/>
                  </a:cubicBezTo>
                  <a:cubicBezTo>
                    <a:pt x="16734" y="516"/>
                    <a:pt x="15938" y="332"/>
                    <a:pt x="15009" y="211"/>
                  </a:cubicBezTo>
                  <a:cubicBezTo>
                    <a:pt x="14015" y="82"/>
                    <a:pt x="12901" y="30"/>
                    <a:pt x="11794" y="10"/>
                  </a:cubicBezTo>
                  <a:cubicBezTo>
                    <a:pt x="10109" y="-21"/>
                    <a:pt x="8402" y="22"/>
                    <a:pt x="6882" y="185"/>
                  </a:cubicBezTo>
                  <a:cubicBezTo>
                    <a:pt x="5221" y="363"/>
                    <a:pt x="3808" y="680"/>
                    <a:pt x="2912" y="1136"/>
                  </a:cubicBezTo>
                  <a:close/>
                </a:path>
              </a:pathLst>
            </a:custGeom>
            <a:solidFill>
              <a:srgbClr val="E5E5E5"/>
            </a:solidFill>
            <a:ln w="12700">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sp>
          <p:nvSpPr>
            <p:cNvPr id="3" name="Shape 263"/>
            <p:cNvSpPr/>
            <p:nvPr/>
          </p:nvSpPr>
          <p:spPr>
            <a:xfrm>
              <a:off x="2129647" y="1942710"/>
              <a:ext cx="390527" cy="3666991"/>
            </a:xfrm>
            <a:custGeom>
              <a:avLst/>
              <a:gdLst/>
              <a:ahLst/>
              <a:cxnLst>
                <a:cxn ang="0">
                  <a:pos x="wd2" y="hd2"/>
                </a:cxn>
                <a:cxn ang="5400000">
                  <a:pos x="wd2" y="hd2"/>
                </a:cxn>
                <a:cxn ang="10800000">
                  <a:pos x="wd2" y="hd2"/>
                </a:cxn>
                <a:cxn ang="16200000">
                  <a:pos x="wd2" y="hd2"/>
                </a:cxn>
              </a:cxnLst>
              <a:rect l="0" t="0" r="r" b="b"/>
              <a:pathLst>
                <a:path w="21430" h="21600" extrusionOk="0">
                  <a:moveTo>
                    <a:pt x="16805" y="0"/>
                  </a:moveTo>
                  <a:cubicBezTo>
                    <a:pt x="18364" y="622"/>
                    <a:pt x="19021" y="1267"/>
                    <a:pt x="18756" y="1911"/>
                  </a:cubicBezTo>
                  <a:cubicBezTo>
                    <a:pt x="18494" y="2545"/>
                    <a:pt x="17339" y="3172"/>
                    <a:pt x="15329" y="3769"/>
                  </a:cubicBezTo>
                  <a:cubicBezTo>
                    <a:pt x="13031" y="4236"/>
                    <a:pt x="10915" y="4714"/>
                    <a:pt x="8987" y="5201"/>
                  </a:cubicBezTo>
                  <a:cubicBezTo>
                    <a:pt x="7146" y="5666"/>
                    <a:pt x="5477" y="6138"/>
                    <a:pt x="3986" y="6617"/>
                  </a:cubicBezTo>
                  <a:cubicBezTo>
                    <a:pt x="1798" y="7293"/>
                    <a:pt x="498" y="7999"/>
                    <a:pt x="124" y="8713"/>
                  </a:cubicBezTo>
                  <a:cubicBezTo>
                    <a:pt x="-84" y="9111"/>
                    <a:pt x="-3" y="9510"/>
                    <a:pt x="173" y="9907"/>
                  </a:cubicBezTo>
                  <a:cubicBezTo>
                    <a:pt x="349" y="10304"/>
                    <a:pt x="620" y="10700"/>
                    <a:pt x="987" y="11095"/>
                  </a:cubicBezTo>
                  <a:cubicBezTo>
                    <a:pt x="1648" y="11574"/>
                    <a:pt x="2335" y="12053"/>
                    <a:pt x="3049" y="12530"/>
                  </a:cubicBezTo>
                  <a:cubicBezTo>
                    <a:pt x="3849" y="13066"/>
                    <a:pt x="4682" y="13601"/>
                    <a:pt x="5550" y="14135"/>
                  </a:cubicBezTo>
                  <a:cubicBezTo>
                    <a:pt x="6993" y="14762"/>
                    <a:pt x="8207" y="15394"/>
                    <a:pt x="9190" y="16031"/>
                  </a:cubicBezTo>
                  <a:cubicBezTo>
                    <a:pt x="10147" y="16651"/>
                    <a:pt x="10884" y="17275"/>
                    <a:pt x="11400" y="17901"/>
                  </a:cubicBezTo>
                  <a:cubicBezTo>
                    <a:pt x="12143" y="18519"/>
                    <a:pt x="12451" y="19141"/>
                    <a:pt x="12321" y="19764"/>
                  </a:cubicBezTo>
                  <a:cubicBezTo>
                    <a:pt x="12193" y="20379"/>
                    <a:pt x="11636" y="20993"/>
                    <a:pt x="10655" y="21600"/>
                  </a:cubicBezTo>
                  <a:lnTo>
                    <a:pt x="19298" y="21511"/>
                  </a:lnTo>
                  <a:cubicBezTo>
                    <a:pt x="20279" y="20924"/>
                    <a:pt x="20915" y="20332"/>
                    <a:pt x="21204" y="19737"/>
                  </a:cubicBezTo>
                  <a:cubicBezTo>
                    <a:pt x="21516" y="19093"/>
                    <a:pt x="21419" y="18447"/>
                    <a:pt x="20915" y="17804"/>
                  </a:cubicBezTo>
                  <a:cubicBezTo>
                    <a:pt x="20068" y="17123"/>
                    <a:pt x="19019" y="16446"/>
                    <a:pt x="17770" y="15772"/>
                  </a:cubicBezTo>
                  <a:cubicBezTo>
                    <a:pt x="16530" y="15104"/>
                    <a:pt x="15093" y="14439"/>
                    <a:pt x="13462" y="13780"/>
                  </a:cubicBezTo>
                  <a:cubicBezTo>
                    <a:pt x="12177" y="13297"/>
                    <a:pt x="11088" y="12808"/>
                    <a:pt x="10197" y="12314"/>
                  </a:cubicBezTo>
                  <a:cubicBezTo>
                    <a:pt x="9352" y="11846"/>
                    <a:pt x="8685" y="11374"/>
                    <a:pt x="8200" y="10900"/>
                  </a:cubicBezTo>
                  <a:cubicBezTo>
                    <a:pt x="7666" y="10458"/>
                    <a:pt x="7324" y="10013"/>
                    <a:pt x="7176" y="9568"/>
                  </a:cubicBezTo>
                  <a:cubicBezTo>
                    <a:pt x="7040" y="9157"/>
                    <a:pt x="7068" y="8746"/>
                    <a:pt x="7260" y="8336"/>
                  </a:cubicBezTo>
                  <a:cubicBezTo>
                    <a:pt x="7613" y="7937"/>
                    <a:pt x="8258" y="7541"/>
                    <a:pt x="9191" y="7153"/>
                  </a:cubicBezTo>
                  <a:cubicBezTo>
                    <a:pt x="10103" y="6773"/>
                    <a:pt x="11286" y="6402"/>
                    <a:pt x="12731" y="6042"/>
                  </a:cubicBezTo>
                  <a:cubicBezTo>
                    <a:pt x="13983" y="5714"/>
                    <a:pt x="15179" y="5383"/>
                    <a:pt x="16319" y="5050"/>
                  </a:cubicBezTo>
                  <a:cubicBezTo>
                    <a:pt x="17464" y="4716"/>
                    <a:pt x="18551" y="4380"/>
                    <a:pt x="19581" y="4041"/>
                  </a:cubicBezTo>
                  <a:cubicBezTo>
                    <a:pt x="20437" y="3686"/>
                    <a:pt x="20995" y="3322"/>
                    <a:pt x="21249" y="2956"/>
                  </a:cubicBezTo>
                  <a:cubicBezTo>
                    <a:pt x="21459" y="2653"/>
                    <a:pt x="21459" y="2349"/>
                    <a:pt x="21386" y="2045"/>
                  </a:cubicBezTo>
                  <a:cubicBezTo>
                    <a:pt x="21308" y="1717"/>
                    <a:pt x="21144" y="1389"/>
                    <a:pt x="20797" y="1063"/>
                  </a:cubicBezTo>
                  <a:cubicBezTo>
                    <a:pt x="20455" y="741"/>
                    <a:pt x="19936" y="421"/>
                    <a:pt x="19243" y="106"/>
                  </a:cubicBezTo>
                  <a:lnTo>
                    <a:pt x="16805" y="0"/>
                  </a:lnTo>
                  <a:close/>
                </a:path>
              </a:pathLst>
            </a:custGeom>
            <a:solidFill>
              <a:srgbClr val="6B6B6B"/>
            </a:solidFill>
            <a:ln w="12700">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sp>
          <p:nvSpPr>
            <p:cNvPr id="4" name="Shape 264"/>
            <p:cNvSpPr/>
            <p:nvPr/>
          </p:nvSpPr>
          <p:spPr>
            <a:xfrm>
              <a:off x="2022954" y="6173370"/>
              <a:ext cx="149124" cy="223497"/>
            </a:xfrm>
            <a:custGeom>
              <a:avLst/>
              <a:gdLst/>
              <a:ahLst/>
              <a:cxnLst>
                <a:cxn ang="0">
                  <a:pos x="wd2" y="hd2"/>
                </a:cxn>
                <a:cxn ang="5400000">
                  <a:pos x="wd2" y="hd2"/>
                </a:cxn>
                <a:cxn ang="10800000">
                  <a:pos x="wd2" y="hd2"/>
                </a:cxn>
                <a:cxn ang="16200000">
                  <a:pos x="wd2" y="hd2"/>
                </a:cxn>
              </a:cxnLst>
              <a:rect l="0" t="0" r="r" b="b"/>
              <a:pathLst>
                <a:path w="21484" h="21395" extrusionOk="0">
                  <a:moveTo>
                    <a:pt x="198" y="2273"/>
                  </a:moveTo>
                  <a:cubicBezTo>
                    <a:pt x="-116" y="1748"/>
                    <a:pt x="-44" y="1186"/>
                    <a:pt x="329" y="722"/>
                  </a:cubicBezTo>
                  <a:cubicBezTo>
                    <a:pt x="534" y="465"/>
                    <a:pt x="840" y="235"/>
                    <a:pt x="1268" y="104"/>
                  </a:cubicBezTo>
                  <a:cubicBezTo>
                    <a:pt x="2288" y="-205"/>
                    <a:pt x="3355" y="242"/>
                    <a:pt x="4385" y="537"/>
                  </a:cubicBezTo>
                  <a:cubicBezTo>
                    <a:pt x="6358" y="1104"/>
                    <a:pt x="8614" y="1043"/>
                    <a:pt x="10511" y="370"/>
                  </a:cubicBezTo>
                  <a:cubicBezTo>
                    <a:pt x="10389" y="4241"/>
                    <a:pt x="11325" y="8095"/>
                    <a:pt x="13273" y="11745"/>
                  </a:cubicBezTo>
                  <a:cubicBezTo>
                    <a:pt x="15145" y="15254"/>
                    <a:pt x="17924" y="18520"/>
                    <a:pt x="21484" y="21395"/>
                  </a:cubicBezTo>
                  <a:cubicBezTo>
                    <a:pt x="18543" y="20517"/>
                    <a:pt x="15876" y="19280"/>
                    <a:pt x="13619" y="17750"/>
                  </a:cubicBezTo>
                  <a:cubicBezTo>
                    <a:pt x="11133" y="16063"/>
                    <a:pt x="9209" y="14064"/>
                    <a:pt x="7429" y="12022"/>
                  </a:cubicBezTo>
                  <a:cubicBezTo>
                    <a:pt x="4694" y="8883"/>
                    <a:pt x="2278" y="5626"/>
                    <a:pt x="198" y="2273"/>
                  </a:cubicBezTo>
                  <a:close/>
                </a:path>
              </a:pathLst>
            </a:custGeom>
            <a:solidFill>
              <a:srgbClr val="BDBDBD"/>
            </a:solidFill>
            <a:ln w="12700">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sp>
          <p:nvSpPr>
            <p:cNvPr id="5" name="Shape 265"/>
            <p:cNvSpPr/>
            <p:nvPr/>
          </p:nvSpPr>
          <p:spPr>
            <a:xfrm>
              <a:off x="1998777" y="5511641"/>
              <a:ext cx="514601" cy="657183"/>
            </a:xfrm>
            <a:custGeom>
              <a:avLst/>
              <a:gdLst/>
              <a:ahLst/>
              <a:cxnLst>
                <a:cxn ang="0">
                  <a:pos x="wd2" y="hd2"/>
                </a:cxn>
                <a:cxn ang="5400000">
                  <a:pos x="wd2" y="hd2"/>
                </a:cxn>
                <a:cxn ang="10800000">
                  <a:pos x="wd2" y="hd2"/>
                </a:cxn>
                <a:cxn ang="16200000">
                  <a:pos x="wd2" y="hd2"/>
                </a:cxn>
              </a:cxnLst>
              <a:rect l="0" t="0" r="r" b="b"/>
              <a:pathLst>
                <a:path w="21513" h="21545" extrusionOk="0">
                  <a:moveTo>
                    <a:pt x="4019" y="20813"/>
                  </a:moveTo>
                  <a:cubicBezTo>
                    <a:pt x="4152" y="20966"/>
                    <a:pt x="4157" y="21165"/>
                    <a:pt x="4033" y="21322"/>
                  </a:cubicBezTo>
                  <a:cubicBezTo>
                    <a:pt x="3903" y="21487"/>
                    <a:pt x="3657" y="21572"/>
                    <a:pt x="3414" y="21537"/>
                  </a:cubicBezTo>
                  <a:lnTo>
                    <a:pt x="932" y="21225"/>
                  </a:lnTo>
                  <a:cubicBezTo>
                    <a:pt x="719" y="21153"/>
                    <a:pt x="569" y="20999"/>
                    <a:pt x="538" y="20818"/>
                  </a:cubicBezTo>
                  <a:cubicBezTo>
                    <a:pt x="513" y="20677"/>
                    <a:pt x="564" y="20540"/>
                    <a:pt x="638" y="20418"/>
                  </a:cubicBezTo>
                  <a:cubicBezTo>
                    <a:pt x="726" y="20270"/>
                    <a:pt x="854" y="20134"/>
                    <a:pt x="1019" y="20020"/>
                  </a:cubicBezTo>
                  <a:cubicBezTo>
                    <a:pt x="1338" y="19762"/>
                    <a:pt x="1519" y="19418"/>
                    <a:pt x="1526" y="19059"/>
                  </a:cubicBezTo>
                  <a:cubicBezTo>
                    <a:pt x="1533" y="18704"/>
                    <a:pt x="1369" y="18361"/>
                    <a:pt x="1067" y="18097"/>
                  </a:cubicBezTo>
                  <a:cubicBezTo>
                    <a:pt x="771" y="17932"/>
                    <a:pt x="523" y="17729"/>
                    <a:pt x="330" y="17499"/>
                  </a:cubicBezTo>
                  <a:cubicBezTo>
                    <a:pt x="140" y="17272"/>
                    <a:pt x="-1" y="17012"/>
                    <a:pt x="0" y="16731"/>
                  </a:cubicBezTo>
                  <a:cubicBezTo>
                    <a:pt x="2" y="16252"/>
                    <a:pt x="384" y="15890"/>
                    <a:pt x="744" y="15514"/>
                  </a:cubicBezTo>
                  <a:cubicBezTo>
                    <a:pt x="1120" y="15120"/>
                    <a:pt x="1475" y="14686"/>
                    <a:pt x="1553" y="14199"/>
                  </a:cubicBezTo>
                  <a:cubicBezTo>
                    <a:pt x="1593" y="13951"/>
                    <a:pt x="1558" y="13700"/>
                    <a:pt x="1483" y="13457"/>
                  </a:cubicBezTo>
                  <a:cubicBezTo>
                    <a:pt x="1262" y="12742"/>
                    <a:pt x="719" y="12014"/>
                    <a:pt x="1152" y="11352"/>
                  </a:cubicBezTo>
                  <a:cubicBezTo>
                    <a:pt x="1353" y="11045"/>
                    <a:pt x="1732" y="10847"/>
                    <a:pt x="2055" y="10614"/>
                  </a:cubicBezTo>
                  <a:cubicBezTo>
                    <a:pt x="2430" y="10342"/>
                    <a:pt x="2728" y="10015"/>
                    <a:pt x="2811" y="9631"/>
                  </a:cubicBezTo>
                  <a:cubicBezTo>
                    <a:pt x="2890" y="9261"/>
                    <a:pt x="2754" y="8883"/>
                    <a:pt x="2626" y="8511"/>
                  </a:cubicBezTo>
                  <a:cubicBezTo>
                    <a:pt x="2517" y="8195"/>
                    <a:pt x="2422" y="7856"/>
                    <a:pt x="2331" y="7540"/>
                  </a:cubicBezTo>
                  <a:cubicBezTo>
                    <a:pt x="2223" y="7166"/>
                    <a:pt x="2134" y="6788"/>
                    <a:pt x="2390" y="6449"/>
                  </a:cubicBezTo>
                  <a:cubicBezTo>
                    <a:pt x="2928" y="5737"/>
                    <a:pt x="4316" y="6027"/>
                    <a:pt x="5021" y="5464"/>
                  </a:cubicBezTo>
                  <a:cubicBezTo>
                    <a:pt x="5748" y="4882"/>
                    <a:pt x="5303" y="3994"/>
                    <a:pt x="5028" y="3191"/>
                  </a:cubicBezTo>
                  <a:cubicBezTo>
                    <a:pt x="4842" y="2647"/>
                    <a:pt x="4884" y="2018"/>
                    <a:pt x="5517" y="1812"/>
                  </a:cubicBezTo>
                  <a:cubicBezTo>
                    <a:pt x="5919" y="1682"/>
                    <a:pt x="6322" y="1845"/>
                    <a:pt x="6746" y="1905"/>
                  </a:cubicBezTo>
                  <a:cubicBezTo>
                    <a:pt x="7237" y="1976"/>
                    <a:pt x="7730" y="1911"/>
                    <a:pt x="8105" y="1655"/>
                  </a:cubicBezTo>
                  <a:cubicBezTo>
                    <a:pt x="8435" y="1430"/>
                    <a:pt x="8599" y="1090"/>
                    <a:pt x="8542" y="750"/>
                  </a:cubicBezTo>
                  <a:cubicBezTo>
                    <a:pt x="8424" y="515"/>
                    <a:pt x="8524" y="247"/>
                    <a:pt x="8786" y="99"/>
                  </a:cubicBezTo>
                  <a:cubicBezTo>
                    <a:pt x="8968" y="-3"/>
                    <a:pt x="9202" y="-28"/>
                    <a:pt x="9413" y="32"/>
                  </a:cubicBezTo>
                  <a:cubicBezTo>
                    <a:pt x="10453" y="68"/>
                    <a:pt x="11469" y="261"/>
                    <a:pt x="12413" y="601"/>
                  </a:cubicBezTo>
                  <a:cubicBezTo>
                    <a:pt x="13800" y="1100"/>
                    <a:pt x="14995" y="1910"/>
                    <a:pt x="16461" y="2285"/>
                  </a:cubicBezTo>
                  <a:cubicBezTo>
                    <a:pt x="17881" y="2649"/>
                    <a:pt x="19425" y="2572"/>
                    <a:pt x="20776" y="2070"/>
                  </a:cubicBezTo>
                  <a:cubicBezTo>
                    <a:pt x="21087" y="1966"/>
                    <a:pt x="21437" y="2114"/>
                    <a:pt x="21499" y="2375"/>
                  </a:cubicBezTo>
                  <a:cubicBezTo>
                    <a:pt x="21599" y="2795"/>
                    <a:pt x="21166" y="2947"/>
                    <a:pt x="20629" y="3031"/>
                  </a:cubicBezTo>
                  <a:cubicBezTo>
                    <a:pt x="20044" y="3122"/>
                    <a:pt x="19345" y="3226"/>
                    <a:pt x="18996" y="3633"/>
                  </a:cubicBezTo>
                  <a:cubicBezTo>
                    <a:pt x="18762" y="3905"/>
                    <a:pt x="18779" y="4262"/>
                    <a:pt x="18577" y="4543"/>
                  </a:cubicBezTo>
                  <a:cubicBezTo>
                    <a:pt x="18254" y="4995"/>
                    <a:pt x="17504" y="5130"/>
                    <a:pt x="17133" y="5561"/>
                  </a:cubicBezTo>
                  <a:cubicBezTo>
                    <a:pt x="16785" y="5967"/>
                    <a:pt x="16864" y="6512"/>
                    <a:pt x="17319" y="6845"/>
                  </a:cubicBezTo>
                  <a:cubicBezTo>
                    <a:pt x="17925" y="7223"/>
                    <a:pt x="18187" y="7847"/>
                    <a:pt x="17985" y="8433"/>
                  </a:cubicBezTo>
                  <a:cubicBezTo>
                    <a:pt x="17768" y="9063"/>
                    <a:pt x="17135" y="9458"/>
                    <a:pt x="16526" y="9881"/>
                  </a:cubicBezTo>
                  <a:cubicBezTo>
                    <a:pt x="15810" y="10381"/>
                    <a:pt x="15109" y="10979"/>
                    <a:pt x="14227" y="11343"/>
                  </a:cubicBezTo>
                  <a:cubicBezTo>
                    <a:pt x="13730" y="11549"/>
                    <a:pt x="13187" y="11679"/>
                    <a:pt x="12626" y="11713"/>
                  </a:cubicBezTo>
                  <a:cubicBezTo>
                    <a:pt x="11971" y="11753"/>
                    <a:pt x="11249" y="11686"/>
                    <a:pt x="10777" y="12047"/>
                  </a:cubicBezTo>
                  <a:cubicBezTo>
                    <a:pt x="10437" y="12307"/>
                    <a:pt x="10378" y="12687"/>
                    <a:pt x="10169" y="13016"/>
                  </a:cubicBezTo>
                  <a:cubicBezTo>
                    <a:pt x="9891" y="13453"/>
                    <a:pt x="9380" y="13758"/>
                    <a:pt x="8851" y="14009"/>
                  </a:cubicBezTo>
                  <a:cubicBezTo>
                    <a:pt x="8033" y="14398"/>
                    <a:pt x="7135" y="14688"/>
                    <a:pt x="6405" y="15174"/>
                  </a:cubicBezTo>
                  <a:cubicBezTo>
                    <a:pt x="5750" y="15610"/>
                    <a:pt x="5264" y="16183"/>
                    <a:pt x="5003" y="16826"/>
                  </a:cubicBezTo>
                  <a:cubicBezTo>
                    <a:pt x="4692" y="17394"/>
                    <a:pt x="4451" y="17985"/>
                    <a:pt x="4286" y="18590"/>
                  </a:cubicBezTo>
                  <a:cubicBezTo>
                    <a:pt x="4086" y="19320"/>
                    <a:pt x="3997" y="20066"/>
                    <a:pt x="4019" y="20813"/>
                  </a:cubicBezTo>
                  <a:close/>
                </a:path>
              </a:pathLst>
            </a:custGeom>
            <a:solidFill>
              <a:schemeClr val="accent4"/>
            </a:solidFill>
            <a:ln w="12700">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sp>
          <p:nvSpPr>
            <p:cNvPr id="6" name="Shape 266"/>
            <p:cNvSpPr/>
            <p:nvPr/>
          </p:nvSpPr>
          <p:spPr>
            <a:xfrm>
              <a:off x="2053178" y="5272582"/>
              <a:ext cx="491700" cy="245491"/>
            </a:xfrm>
            <a:custGeom>
              <a:avLst/>
              <a:gdLst/>
              <a:ahLst/>
              <a:cxnLst>
                <a:cxn ang="0">
                  <a:pos x="wd2" y="hd2"/>
                </a:cxn>
                <a:cxn ang="5400000">
                  <a:pos x="wd2" y="hd2"/>
                </a:cxn>
                <a:cxn ang="10800000">
                  <a:pos x="wd2" y="hd2"/>
                </a:cxn>
                <a:cxn ang="16200000">
                  <a:pos x="wd2" y="hd2"/>
                </a:cxn>
              </a:cxnLst>
              <a:rect l="0" t="0" r="r" b="b"/>
              <a:pathLst>
                <a:path w="21304" h="21365" extrusionOk="0">
                  <a:moveTo>
                    <a:pt x="19668" y="5275"/>
                  </a:moveTo>
                  <a:cubicBezTo>
                    <a:pt x="20277" y="5061"/>
                    <a:pt x="20882" y="5681"/>
                    <a:pt x="21152" y="6796"/>
                  </a:cubicBezTo>
                  <a:cubicBezTo>
                    <a:pt x="21532" y="8363"/>
                    <a:pt x="21113" y="10093"/>
                    <a:pt x="20865" y="11758"/>
                  </a:cubicBezTo>
                  <a:cubicBezTo>
                    <a:pt x="20765" y="12427"/>
                    <a:pt x="20693" y="13111"/>
                    <a:pt x="20643" y="13802"/>
                  </a:cubicBezTo>
                  <a:cubicBezTo>
                    <a:pt x="20560" y="14963"/>
                    <a:pt x="20503" y="16233"/>
                    <a:pt x="20563" y="17402"/>
                  </a:cubicBezTo>
                  <a:cubicBezTo>
                    <a:pt x="20622" y="18579"/>
                    <a:pt x="20756" y="19701"/>
                    <a:pt x="20373" y="20660"/>
                  </a:cubicBezTo>
                  <a:cubicBezTo>
                    <a:pt x="20145" y="21228"/>
                    <a:pt x="19775" y="21483"/>
                    <a:pt x="19421" y="21314"/>
                  </a:cubicBezTo>
                  <a:cubicBezTo>
                    <a:pt x="17994" y="19845"/>
                    <a:pt x="16387" y="19263"/>
                    <a:pt x="14801" y="19621"/>
                  </a:cubicBezTo>
                  <a:cubicBezTo>
                    <a:pt x="13681" y="19873"/>
                    <a:pt x="12421" y="20561"/>
                    <a:pt x="11529" y="18966"/>
                  </a:cubicBezTo>
                  <a:cubicBezTo>
                    <a:pt x="11189" y="18359"/>
                    <a:pt x="10989" y="17494"/>
                    <a:pt x="10986" y="16580"/>
                  </a:cubicBezTo>
                  <a:cubicBezTo>
                    <a:pt x="11066" y="15921"/>
                    <a:pt x="11116" y="15249"/>
                    <a:pt x="11135" y="14572"/>
                  </a:cubicBezTo>
                  <a:cubicBezTo>
                    <a:pt x="11189" y="12618"/>
                    <a:pt x="10745" y="10694"/>
                    <a:pt x="9914" y="10806"/>
                  </a:cubicBezTo>
                  <a:cubicBezTo>
                    <a:pt x="9200" y="10901"/>
                    <a:pt x="8884" y="12494"/>
                    <a:pt x="8800" y="14045"/>
                  </a:cubicBezTo>
                  <a:cubicBezTo>
                    <a:pt x="8761" y="14751"/>
                    <a:pt x="8741" y="15461"/>
                    <a:pt x="8737" y="16171"/>
                  </a:cubicBezTo>
                  <a:cubicBezTo>
                    <a:pt x="8152" y="16615"/>
                    <a:pt x="7519" y="16731"/>
                    <a:pt x="6906" y="16511"/>
                  </a:cubicBezTo>
                  <a:cubicBezTo>
                    <a:pt x="6071" y="16212"/>
                    <a:pt x="5295" y="15287"/>
                    <a:pt x="4433" y="15312"/>
                  </a:cubicBezTo>
                  <a:cubicBezTo>
                    <a:pt x="3610" y="15337"/>
                    <a:pt x="2866" y="16239"/>
                    <a:pt x="2052" y="16462"/>
                  </a:cubicBezTo>
                  <a:cubicBezTo>
                    <a:pt x="1482" y="16617"/>
                    <a:pt x="902" y="16434"/>
                    <a:pt x="383" y="15934"/>
                  </a:cubicBezTo>
                  <a:cubicBezTo>
                    <a:pt x="31" y="13879"/>
                    <a:pt x="-68" y="11792"/>
                    <a:pt x="44" y="9773"/>
                  </a:cubicBezTo>
                  <a:cubicBezTo>
                    <a:pt x="116" y="8486"/>
                    <a:pt x="280" y="7133"/>
                    <a:pt x="787" y="6161"/>
                  </a:cubicBezTo>
                  <a:cubicBezTo>
                    <a:pt x="1964" y="3905"/>
                    <a:pt x="4101" y="5789"/>
                    <a:pt x="5212" y="3311"/>
                  </a:cubicBezTo>
                  <a:cubicBezTo>
                    <a:pt x="5506" y="2655"/>
                    <a:pt x="5653" y="1784"/>
                    <a:pt x="5618" y="905"/>
                  </a:cubicBezTo>
                  <a:cubicBezTo>
                    <a:pt x="6017" y="477"/>
                    <a:pt x="6451" y="195"/>
                    <a:pt x="6899" y="72"/>
                  </a:cubicBezTo>
                  <a:cubicBezTo>
                    <a:pt x="7586" y="-117"/>
                    <a:pt x="8285" y="70"/>
                    <a:pt x="8923" y="614"/>
                  </a:cubicBezTo>
                  <a:cubicBezTo>
                    <a:pt x="8767" y="2135"/>
                    <a:pt x="9280" y="3609"/>
                    <a:pt x="10045" y="3836"/>
                  </a:cubicBezTo>
                  <a:cubicBezTo>
                    <a:pt x="10320" y="3918"/>
                    <a:pt x="10592" y="3815"/>
                    <a:pt x="10854" y="3708"/>
                  </a:cubicBezTo>
                  <a:cubicBezTo>
                    <a:pt x="11348" y="3508"/>
                    <a:pt x="11843" y="3273"/>
                    <a:pt x="12344" y="2999"/>
                  </a:cubicBezTo>
                  <a:cubicBezTo>
                    <a:pt x="13525" y="3922"/>
                    <a:pt x="14753" y="4580"/>
                    <a:pt x="16006" y="4960"/>
                  </a:cubicBezTo>
                  <a:cubicBezTo>
                    <a:pt x="17218" y="5327"/>
                    <a:pt x="18446" y="5433"/>
                    <a:pt x="19668" y="5275"/>
                  </a:cubicBezTo>
                  <a:close/>
                </a:path>
              </a:pathLst>
            </a:custGeom>
            <a:solidFill>
              <a:schemeClr val="accent3"/>
            </a:solidFill>
            <a:ln w="12700">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sp>
          <p:nvSpPr>
            <p:cNvPr id="7" name="Shape 267"/>
            <p:cNvSpPr/>
            <p:nvPr/>
          </p:nvSpPr>
          <p:spPr>
            <a:xfrm>
              <a:off x="2062325" y="5071052"/>
              <a:ext cx="484533" cy="200203"/>
            </a:xfrm>
            <a:custGeom>
              <a:avLst/>
              <a:gdLst/>
              <a:ahLst/>
              <a:cxnLst>
                <a:cxn ang="0">
                  <a:pos x="wd2" y="hd2"/>
                </a:cxn>
                <a:cxn ang="5400000">
                  <a:pos x="wd2" y="hd2"/>
                </a:cxn>
                <a:cxn ang="10800000">
                  <a:pos x="wd2" y="hd2"/>
                </a:cxn>
                <a:cxn ang="16200000">
                  <a:pos x="wd2" y="hd2"/>
                </a:cxn>
              </a:cxnLst>
              <a:rect l="0" t="0" r="r" b="b"/>
              <a:pathLst>
                <a:path w="21066" h="21323" extrusionOk="0">
                  <a:moveTo>
                    <a:pt x="5299" y="3287"/>
                  </a:moveTo>
                  <a:cubicBezTo>
                    <a:pt x="5390" y="2433"/>
                    <a:pt x="5414" y="1544"/>
                    <a:pt x="5373" y="668"/>
                  </a:cubicBezTo>
                  <a:lnTo>
                    <a:pt x="8499" y="0"/>
                  </a:lnTo>
                  <a:cubicBezTo>
                    <a:pt x="8543" y="1593"/>
                    <a:pt x="8955" y="2984"/>
                    <a:pt x="9560" y="3578"/>
                  </a:cubicBezTo>
                  <a:cubicBezTo>
                    <a:pt x="10216" y="4224"/>
                    <a:pt x="10966" y="3813"/>
                    <a:pt x="11448" y="2546"/>
                  </a:cubicBezTo>
                  <a:cubicBezTo>
                    <a:pt x="11913" y="2076"/>
                    <a:pt x="12415" y="1867"/>
                    <a:pt x="12917" y="1935"/>
                  </a:cubicBezTo>
                  <a:cubicBezTo>
                    <a:pt x="13876" y="2065"/>
                    <a:pt x="14776" y="3202"/>
                    <a:pt x="15746" y="3252"/>
                  </a:cubicBezTo>
                  <a:cubicBezTo>
                    <a:pt x="16830" y="3309"/>
                    <a:pt x="17837" y="1999"/>
                    <a:pt x="18914" y="1740"/>
                  </a:cubicBezTo>
                  <a:cubicBezTo>
                    <a:pt x="19500" y="1599"/>
                    <a:pt x="20127" y="1863"/>
                    <a:pt x="20423" y="3066"/>
                  </a:cubicBezTo>
                  <a:cubicBezTo>
                    <a:pt x="20725" y="4296"/>
                    <a:pt x="20512" y="5642"/>
                    <a:pt x="20404" y="7016"/>
                  </a:cubicBezTo>
                  <a:cubicBezTo>
                    <a:pt x="20268" y="8748"/>
                    <a:pt x="20338" y="10593"/>
                    <a:pt x="20532" y="12273"/>
                  </a:cubicBezTo>
                  <a:cubicBezTo>
                    <a:pt x="20821" y="14776"/>
                    <a:pt x="21408" y="17466"/>
                    <a:pt x="20801" y="19759"/>
                  </a:cubicBezTo>
                  <a:cubicBezTo>
                    <a:pt x="20469" y="21015"/>
                    <a:pt x="19839" y="21600"/>
                    <a:pt x="19251" y="21196"/>
                  </a:cubicBezTo>
                  <a:cubicBezTo>
                    <a:pt x="18074" y="20617"/>
                    <a:pt x="16883" y="20377"/>
                    <a:pt x="15695" y="20470"/>
                  </a:cubicBezTo>
                  <a:cubicBezTo>
                    <a:pt x="15075" y="20519"/>
                    <a:pt x="14417" y="20622"/>
                    <a:pt x="13811" y="20852"/>
                  </a:cubicBezTo>
                  <a:cubicBezTo>
                    <a:pt x="13255" y="21063"/>
                    <a:pt x="12715" y="21328"/>
                    <a:pt x="12209" y="20625"/>
                  </a:cubicBezTo>
                  <a:cubicBezTo>
                    <a:pt x="11805" y="20065"/>
                    <a:pt x="11572" y="18981"/>
                    <a:pt x="11611" y="17849"/>
                  </a:cubicBezTo>
                  <a:lnTo>
                    <a:pt x="11564" y="15619"/>
                  </a:lnTo>
                  <a:cubicBezTo>
                    <a:pt x="11518" y="13646"/>
                    <a:pt x="10825" y="12142"/>
                    <a:pt x="10020" y="12263"/>
                  </a:cubicBezTo>
                  <a:cubicBezTo>
                    <a:pt x="9405" y="12355"/>
                    <a:pt x="8886" y="13421"/>
                    <a:pt x="8741" y="14889"/>
                  </a:cubicBezTo>
                  <a:lnTo>
                    <a:pt x="8567" y="18391"/>
                  </a:lnTo>
                  <a:cubicBezTo>
                    <a:pt x="7441" y="18555"/>
                    <a:pt x="6315" y="18770"/>
                    <a:pt x="5191" y="19033"/>
                  </a:cubicBezTo>
                  <a:cubicBezTo>
                    <a:pt x="4151" y="19277"/>
                    <a:pt x="3112" y="19563"/>
                    <a:pt x="2075" y="19892"/>
                  </a:cubicBezTo>
                  <a:cubicBezTo>
                    <a:pt x="1083" y="18403"/>
                    <a:pt x="380" y="16019"/>
                    <a:pt x="110" y="13247"/>
                  </a:cubicBezTo>
                  <a:cubicBezTo>
                    <a:pt x="-192" y="10149"/>
                    <a:pt x="118" y="6961"/>
                    <a:pt x="1154" y="5743"/>
                  </a:cubicBezTo>
                  <a:cubicBezTo>
                    <a:pt x="1729" y="5067"/>
                    <a:pt x="2391" y="5250"/>
                    <a:pt x="3011" y="5582"/>
                  </a:cubicBezTo>
                  <a:cubicBezTo>
                    <a:pt x="3617" y="5906"/>
                    <a:pt x="4279" y="6260"/>
                    <a:pt x="4769" y="5423"/>
                  </a:cubicBezTo>
                  <a:cubicBezTo>
                    <a:pt x="5059" y="4928"/>
                    <a:pt x="5209" y="4139"/>
                    <a:pt x="5299" y="3287"/>
                  </a:cubicBezTo>
                  <a:close/>
                </a:path>
              </a:pathLst>
            </a:custGeom>
            <a:solidFill>
              <a:schemeClr val="accent3"/>
            </a:solidFill>
            <a:ln w="12700">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sp>
          <p:nvSpPr>
            <p:cNvPr id="8" name="Shape 268"/>
            <p:cNvSpPr/>
            <p:nvPr/>
          </p:nvSpPr>
          <p:spPr>
            <a:xfrm>
              <a:off x="2048834" y="4860401"/>
              <a:ext cx="491935" cy="199248"/>
            </a:xfrm>
            <a:custGeom>
              <a:avLst/>
              <a:gdLst/>
              <a:ahLst/>
              <a:cxnLst>
                <a:cxn ang="0">
                  <a:pos x="wd2" y="hd2"/>
                </a:cxn>
                <a:cxn ang="5400000">
                  <a:pos x="wd2" y="hd2"/>
                </a:cxn>
                <a:cxn ang="10800000">
                  <a:pos x="wd2" y="hd2"/>
                </a:cxn>
                <a:cxn ang="16200000">
                  <a:pos x="wd2" y="hd2"/>
                </a:cxn>
              </a:cxnLst>
              <a:rect l="0" t="0" r="r" b="b"/>
              <a:pathLst>
                <a:path w="21105" h="21218" extrusionOk="0">
                  <a:moveTo>
                    <a:pt x="20656" y="7750"/>
                  </a:moveTo>
                  <a:cubicBezTo>
                    <a:pt x="20561" y="9138"/>
                    <a:pt x="20476" y="10553"/>
                    <a:pt x="20594" y="11933"/>
                  </a:cubicBezTo>
                  <a:cubicBezTo>
                    <a:pt x="20776" y="14061"/>
                    <a:pt x="21402" y="16192"/>
                    <a:pt x="20937" y="18091"/>
                  </a:cubicBezTo>
                  <a:cubicBezTo>
                    <a:pt x="20621" y="19384"/>
                    <a:pt x="20105" y="19609"/>
                    <a:pt x="19515" y="19617"/>
                  </a:cubicBezTo>
                  <a:cubicBezTo>
                    <a:pt x="18528" y="19631"/>
                    <a:pt x="17426" y="19003"/>
                    <a:pt x="16377" y="19114"/>
                  </a:cubicBezTo>
                  <a:cubicBezTo>
                    <a:pt x="15429" y="19215"/>
                    <a:pt x="14404" y="19875"/>
                    <a:pt x="13499" y="20546"/>
                  </a:cubicBezTo>
                  <a:cubicBezTo>
                    <a:pt x="12909" y="20983"/>
                    <a:pt x="12360" y="21360"/>
                    <a:pt x="11845" y="20389"/>
                  </a:cubicBezTo>
                  <a:cubicBezTo>
                    <a:pt x="11437" y="19617"/>
                    <a:pt x="11338" y="18277"/>
                    <a:pt x="11282" y="17003"/>
                  </a:cubicBezTo>
                  <a:cubicBezTo>
                    <a:pt x="11166" y="14347"/>
                    <a:pt x="10735" y="11632"/>
                    <a:pt x="9813" y="11903"/>
                  </a:cubicBezTo>
                  <a:cubicBezTo>
                    <a:pt x="9005" y="12140"/>
                    <a:pt x="8752" y="14535"/>
                    <a:pt x="8790" y="16793"/>
                  </a:cubicBezTo>
                  <a:cubicBezTo>
                    <a:pt x="8806" y="17677"/>
                    <a:pt x="8833" y="18559"/>
                    <a:pt x="8871" y="19439"/>
                  </a:cubicBezTo>
                  <a:cubicBezTo>
                    <a:pt x="7996" y="19146"/>
                    <a:pt x="7108" y="19209"/>
                    <a:pt x="6241" y="19625"/>
                  </a:cubicBezTo>
                  <a:cubicBezTo>
                    <a:pt x="5388" y="20035"/>
                    <a:pt x="4564" y="20784"/>
                    <a:pt x="3703" y="21078"/>
                  </a:cubicBezTo>
                  <a:cubicBezTo>
                    <a:pt x="3010" y="21314"/>
                    <a:pt x="2306" y="21251"/>
                    <a:pt x="1622" y="20892"/>
                  </a:cubicBezTo>
                  <a:cubicBezTo>
                    <a:pt x="1078" y="18931"/>
                    <a:pt x="633" y="16826"/>
                    <a:pt x="290" y="14603"/>
                  </a:cubicBezTo>
                  <a:cubicBezTo>
                    <a:pt x="-90" y="12140"/>
                    <a:pt x="-198" y="9330"/>
                    <a:pt x="600" y="8017"/>
                  </a:cubicBezTo>
                  <a:cubicBezTo>
                    <a:pt x="1067" y="7250"/>
                    <a:pt x="1651" y="7438"/>
                    <a:pt x="2197" y="7569"/>
                  </a:cubicBezTo>
                  <a:cubicBezTo>
                    <a:pt x="2696" y="7688"/>
                    <a:pt x="3229" y="7642"/>
                    <a:pt x="3697" y="7674"/>
                  </a:cubicBezTo>
                  <a:cubicBezTo>
                    <a:pt x="4223" y="7711"/>
                    <a:pt x="4726" y="7693"/>
                    <a:pt x="5052" y="6636"/>
                  </a:cubicBezTo>
                  <a:cubicBezTo>
                    <a:pt x="5197" y="6165"/>
                    <a:pt x="5248" y="5558"/>
                    <a:pt x="5192" y="4983"/>
                  </a:cubicBezTo>
                  <a:lnTo>
                    <a:pt x="5067" y="2292"/>
                  </a:lnTo>
                  <a:lnTo>
                    <a:pt x="8073" y="948"/>
                  </a:lnTo>
                  <a:cubicBezTo>
                    <a:pt x="8235" y="2573"/>
                    <a:pt x="8838" y="3685"/>
                    <a:pt x="9511" y="3605"/>
                  </a:cubicBezTo>
                  <a:cubicBezTo>
                    <a:pt x="10255" y="3517"/>
                    <a:pt x="10776" y="2061"/>
                    <a:pt x="11439" y="1309"/>
                  </a:cubicBezTo>
                  <a:cubicBezTo>
                    <a:pt x="12700" y="-123"/>
                    <a:pt x="14155" y="1300"/>
                    <a:pt x="15531" y="1296"/>
                  </a:cubicBezTo>
                  <a:cubicBezTo>
                    <a:pt x="16430" y="1293"/>
                    <a:pt x="17304" y="692"/>
                    <a:pt x="18185" y="258"/>
                  </a:cubicBezTo>
                  <a:cubicBezTo>
                    <a:pt x="18829" y="-59"/>
                    <a:pt x="19527" y="-240"/>
                    <a:pt x="20061" y="672"/>
                  </a:cubicBezTo>
                  <a:cubicBezTo>
                    <a:pt x="20920" y="2141"/>
                    <a:pt x="20835" y="5103"/>
                    <a:pt x="20656" y="7750"/>
                  </a:cubicBezTo>
                  <a:close/>
                </a:path>
              </a:pathLst>
            </a:custGeom>
            <a:solidFill>
              <a:schemeClr val="accent3"/>
            </a:solidFill>
            <a:ln w="12700">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sp>
          <p:nvSpPr>
            <p:cNvPr id="9" name="Shape 269"/>
            <p:cNvSpPr/>
            <p:nvPr/>
          </p:nvSpPr>
          <p:spPr>
            <a:xfrm>
              <a:off x="2026743" y="4615674"/>
              <a:ext cx="477149" cy="240760"/>
            </a:xfrm>
            <a:custGeom>
              <a:avLst/>
              <a:gdLst/>
              <a:ahLst/>
              <a:cxnLst>
                <a:cxn ang="0">
                  <a:pos x="wd2" y="hd2"/>
                </a:cxn>
                <a:cxn ang="5400000">
                  <a:pos x="wd2" y="hd2"/>
                </a:cxn>
                <a:cxn ang="10800000">
                  <a:pos x="wd2" y="hd2"/>
                </a:cxn>
                <a:cxn ang="16200000">
                  <a:pos x="wd2" y="hd2"/>
                </a:cxn>
              </a:cxnLst>
              <a:rect l="0" t="0" r="r" b="b"/>
              <a:pathLst>
                <a:path w="21268" h="20218" extrusionOk="0">
                  <a:moveTo>
                    <a:pt x="19607" y="811"/>
                  </a:moveTo>
                  <a:cubicBezTo>
                    <a:pt x="20470" y="2172"/>
                    <a:pt x="20333" y="4538"/>
                    <a:pt x="20392" y="6659"/>
                  </a:cubicBezTo>
                  <a:cubicBezTo>
                    <a:pt x="20426" y="7918"/>
                    <a:pt x="20547" y="9247"/>
                    <a:pt x="20800" y="10418"/>
                  </a:cubicBezTo>
                  <a:cubicBezTo>
                    <a:pt x="21060" y="11621"/>
                    <a:pt x="21434" y="12858"/>
                    <a:pt x="21186" y="14069"/>
                  </a:cubicBezTo>
                  <a:cubicBezTo>
                    <a:pt x="20895" y="15484"/>
                    <a:pt x="20210" y="15759"/>
                    <a:pt x="19425" y="15833"/>
                  </a:cubicBezTo>
                  <a:cubicBezTo>
                    <a:pt x="18490" y="15921"/>
                    <a:pt x="17411" y="15804"/>
                    <a:pt x="16466" y="16395"/>
                  </a:cubicBezTo>
                  <a:cubicBezTo>
                    <a:pt x="14771" y="17455"/>
                    <a:pt x="12987" y="20352"/>
                    <a:pt x="11848" y="17775"/>
                  </a:cubicBezTo>
                  <a:cubicBezTo>
                    <a:pt x="11382" y="16720"/>
                    <a:pt x="11483" y="15199"/>
                    <a:pt x="11256" y="13928"/>
                  </a:cubicBezTo>
                  <a:cubicBezTo>
                    <a:pt x="11084" y="12966"/>
                    <a:pt x="10697" y="12090"/>
                    <a:pt x="10119" y="12080"/>
                  </a:cubicBezTo>
                  <a:cubicBezTo>
                    <a:pt x="9341" y="12066"/>
                    <a:pt x="8927" y="13693"/>
                    <a:pt x="8939" y="15331"/>
                  </a:cubicBezTo>
                  <a:cubicBezTo>
                    <a:pt x="8944" y="15989"/>
                    <a:pt x="8990" y="16691"/>
                    <a:pt x="8804" y="17274"/>
                  </a:cubicBezTo>
                  <a:cubicBezTo>
                    <a:pt x="8467" y="18333"/>
                    <a:pt x="7713" y="18249"/>
                    <a:pt x="7056" y="18376"/>
                  </a:cubicBezTo>
                  <a:cubicBezTo>
                    <a:pt x="6306" y="18522"/>
                    <a:pt x="5570" y="19213"/>
                    <a:pt x="4824" y="19659"/>
                  </a:cubicBezTo>
                  <a:cubicBezTo>
                    <a:pt x="4402" y="19912"/>
                    <a:pt x="3962" y="20065"/>
                    <a:pt x="3527" y="20145"/>
                  </a:cubicBezTo>
                  <a:cubicBezTo>
                    <a:pt x="3092" y="20225"/>
                    <a:pt x="2663" y="20233"/>
                    <a:pt x="2263" y="20197"/>
                  </a:cubicBezTo>
                  <a:cubicBezTo>
                    <a:pt x="1537" y="20132"/>
                    <a:pt x="860" y="19845"/>
                    <a:pt x="422" y="18719"/>
                  </a:cubicBezTo>
                  <a:cubicBezTo>
                    <a:pt x="-32" y="17553"/>
                    <a:pt x="93" y="16011"/>
                    <a:pt x="54" y="14577"/>
                  </a:cubicBezTo>
                  <a:cubicBezTo>
                    <a:pt x="13" y="13070"/>
                    <a:pt x="-166" y="11418"/>
                    <a:pt x="467" y="10407"/>
                  </a:cubicBezTo>
                  <a:cubicBezTo>
                    <a:pt x="1344" y="9006"/>
                    <a:pt x="2664" y="10874"/>
                    <a:pt x="3607" y="9797"/>
                  </a:cubicBezTo>
                  <a:cubicBezTo>
                    <a:pt x="4067" y="9271"/>
                    <a:pt x="4263" y="8313"/>
                    <a:pt x="4365" y="7389"/>
                  </a:cubicBezTo>
                  <a:cubicBezTo>
                    <a:pt x="4442" y="6687"/>
                    <a:pt x="4474" y="5957"/>
                    <a:pt x="4451" y="5202"/>
                  </a:cubicBezTo>
                  <a:lnTo>
                    <a:pt x="8140" y="3481"/>
                  </a:lnTo>
                  <a:cubicBezTo>
                    <a:pt x="8354" y="4460"/>
                    <a:pt x="8849" y="5119"/>
                    <a:pt x="9410" y="5173"/>
                  </a:cubicBezTo>
                  <a:cubicBezTo>
                    <a:pt x="10406" y="5269"/>
                    <a:pt x="11097" y="3560"/>
                    <a:pt x="11987" y="2798"/>
                  </a:cubicBezTo>
                  <a:cubicBezTo>
                    <a:pt x="12923" y="1998"/>
                    <a:pt x="13999" y="2316"/>
                    <a:pt x="14997" y="1883"/>
                  </a:cubicBezTo>
                  <a:cubicBezTo>
                    <a:pt x="16619" y="1178"/>
                    <a:pt x="18301" y="-1248"/>
                    <a:pt x="19607" y="811"/>
                  </a:cubicBezTo>
                  <a:close/>
                </a:path>
              </a:pathLst>
            </a:custGeom>
            <a:solidFill>
              <a:schemeClr val="accent3"/>
            </a:solidFill>
            <a:ln w="12700">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sp>
          <p:nvSpPr>
            <p:cNvPr id="10" name="Shape 270"/>
            <p:cNvSpPr/>
            <p:nvPr/>
          </p:nvSpPr>
          <p:spPr>
            <a:xfrm>
              <a:off x="2005404" y="4399626"/>
              <a:ext cx="454240" cy="270748"/>
            </a:xfrm>
            <a:custGeom>
              <a:avLst/>
              <a:gdLst/>
              <a:ahLst/>
              <a:cxnLst>
                <a:cxn ang="0">
                  <a:pos x="wd2" y="hd2"/>
                </a:cxn>
                <a:cxn ang="5400000">
                  <a:pos x="wd2" y="hd2"/>
                </a:cxn>
                <a:cxn ang="10800000">
                  <a:pos x="wd2" y="hd2"/>
                </a:cxn>
                <a:cxn ang="16200000">
                  <a:pos x="wd2" y="hd2"/>
                </a:cxn>
              </a:cxnLst>
              <a:rect l="0" t="0" r="r" b="b"/>
              <a:pathLst>
                <a:path w="21377" h="19782" extrusionOk="0">
                  <a:moveTo>
                    <a:pt x="182" y="14276"/>
                  </a:moveTo>
                  <a:cubicBezTo>
                    <a:pt x="409" y="15334"/>
                    <a:pt x="779" y="16289"/>
                    <a:pt x="1099" y="17232"/>
                  </a:cubicBezTo>
                  <a:cubicBezTo>
                    <a:pt x="1408" y="18145"/>
                    <a:pt x="1717" y="19107"/>
                    <a:pt x="2344" y="19554"/>
                  </a:cubicBezTo>
                  <a:cubicBezTo>
                    <a:pt x="3375" y="20289"/>
                    <a:pt x="4424" y="19093"/>
                    <a:pt x="5409" y="18176"/>
                  </a:cubicBezTo>
                  <a:cubicBezTo>
                    <a:pt x="6280" y="17366"/>
                    <a:pt x="7240" y="16796"/>
                    <a:pt x="8253" y="16512"/>
                  </a:cubicBezTo>
                  <a:cubicBezTo>
                    <a:pt x="8718" y="16441"/>
                    <a:pt x="9124" y="15994"/>
                    <a:pt x="9321" y="15336"/>
                  </a:cubicBezTo>
                  <a:cubicBezTo>
                    <a:pt x="9698" y="14077"/>
                    <a:pt x="9240" y="12261"/>
                    <a:pt x="10051" y="11459"/>
                  </a:cubicBezTo>
                  <a:cubicBezTo>
                    <a:pt x="10832" y="10688"/>
                    <a:pt x="11468" y="11401"/>
                    <a:pt x="11801" y="12608"/>
                  </a:cubicBezTo>
                  <a:cubicBezTo>
                    <a:pt x="11966" y="13206"/>
                    <a:pt x="12044" y="13920"/>
                    <a:pt x="12260" y="14422"/>
                  </a:cubicBezTo>
                  <a:cubicBezTo>
                    <a:pt x="13269" y="16764"/>
                    <a:pt x="15165" y="14359"/>
                    <a:pt x="16903" y="13231"/>
                  </a:cubicBezTo>
                  <a:cubicBezTo>
                    <a:pt x="17607" y="12774"/>
                    <a:pt x="18374" y="12694"/>
                    <a:pt x="19130" y="12658"/>
                  </a:cubicBezTo>
                  <a:cubicBezTo>
                    <a:pt x="19842" y="12624"/>
                    <a:pt x="20610" y="12560"/>
                    <a:pt x="21056" y="11708"/>
                  </a:cubicBezTo>
                  <a:cubicBezTo>
                    <a:pt x="21482" y="10894"/>
                    <a:pt x="21408" y="9962"/>
                    <a:pt x="21268" y="8974"/>
                  </a:cubicBezTo>
                  <a:cubicBezTo>
                    <a:pt x="21089" y="7707"/>
                    <a:pt x="20832" y="6320"/>
                    <a:pt x="20743" y="5010"/>
                  </a:cubicBezTo>
                  <a:cubicBezTo>
                    <a:pt x="20641" y="3510"/>
                    <a:pt x="20780" y="1801"/>
                    <a:pt x="20030" y="720"/>
                  </a:cubicBezTo>
                  <a:cubicBezTo>
                    <a:pt x="18620" y="-1311"/>
                    <a:pt x="16849" y="1527"/>
                    <a:pt x="15082" y="2248"/>
                  </a:cubicBezTo>
                  <a:cubicBezTo>
                    <a:pt x="13902" y="2729"/>
                    <a:pt x="12591" y="2107"/>
                    <a:pt x="11497" y="2984"/>
                  </a:cubicBezTo>
                  <a:cubicBezTo>
                    <a:pt x="10780" y="3558"/>
                    <a:pt x="10299" y="4695"/>
                    <a:pt x="9544" y="5148"/>
                  </a:cubicBezTo>
                  <a:cubicBezTo>
                    <a:pt x="8878" y="5549"/>
                    <a:pt x="8124" y="5353"/>
                    <a:pt x="7578" y="4638"/>
                  </a:cubicBezTo>
                  <a:lnTo>
                    <a:pt x="4410" y="6335"/>
                  </a:lnTo>
                  <a:cubicBezTo>
                    <a:pt x="4598" y="6870"/>
                    <a:pt x="4634" y="7503"/>
                    <a:pt x="4510" y="8081"/>
                  </a:cubicBezTo>
                  <a:cubicBezTo>
                    <a:pt x="4285" y="9125"/>
                    <a:pt x="3636" y="9757"/>
                    <a:pt x="2933" y="9980"/>
                  </a:cubicBezTo>
                  <a:cubicBezTo>
                    <a:pt x="2012" y="10272"/>
                    <a:pt x="931" y="10127"/>
                    <a:pt x="349" y="11192"/>
                  </a:cubicBezTo>
                  <a:cubicBezTo>
                    <a:pt x="-118" y="12046"/>
                    <a:pt x="-55" y="13176"/>
                    <a:pt x="182" y="14276"/>
                  </a:cubicBezTo>
                  <a:close/>
                </a:path>
              </a:pathLst>
            </a:custGeom>
            <a:solidFill>
              <a:schemeClr val="accent3"/>
            </a:solidFill>
            <a:ln w="12700">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sp>
          <p:nvSpPr>
            <p:cNvPr id="11" name="Shape 271"/>
            <p:cNvSpPr/>
            <p:nvPr/>
          </p:nvSpPr>
          <p:spPr>
            <a:xfrm>
              <a:off x="1981726" y="4212499"/>
              <a:ext cx="430609" cy="281342"/>
            </a:xfrm>
            <a:custGeom>
              <a:avLst/>
              <a:gdLst/>
              <a:ahLst/>
              <a:cxnLst>
                <a:cxn ang="0">
                  <a:pos x="wd2" y="hd2"/>
                </a:cxn>
                <a:cxn ang="5400000">
                  <a:pos x="wd2" y="hd2"/>
                </a:cxn>
                <a:cxn ang="10800000">
                  <a:pos x="wd2" y="hd2"/>
                </a:cxn>
                <a:cxn ang="16200000">
                  <a:pos x="wd2" y="hd2"/>
                </a:cxn>
              </a:cxnLst>
              <a:rect l="0" t="0" r="r" b="b"/>
              <a:pathLst>
                <a:path w="21342" h="21237" extrusionOk="0">
                  <a:moveTo>
                    <a:pt x="3890" y="3754"/>
                  </a:moveTo>
                  <a:cubicBezTo>
                    <a:pt x="4560" y="4905"/>
                    <a:pt x="4817" y="6484"/>
                    <a:pt x="4575" y="7977"/>
                  </a:cubicBezTo>
                  <a:cubicBezTo>
                    <a:pt x="4396" y="9088"/>
                    <a:pt x="3946" y="10053"/>
                    <a:pt x="3236" y="10374"/>
                  </a:cubicBezTo>
                  <a:cubicBezTo>
                    <a:pt x="2645" y="10641"/>
                    <a:pt x="2003" y="10337"/>
                    <a:pt x="1413" y="10608"/>
                  </a:cubicBezTo>
                  <a:cubicBezTo>
                    <a:pt x="249" y="11140"/>
                    <a:pt x="-129" y="13123"/>
                    <a:pt x="38" y="14937"/>
                  </a:cubicBezTo>
                  <a:cubicBezTo>
                    <a:pt x="168" y="16359"/>
                    <a:pt x="690" y="17747"/>
                    <a:pt x="642" y="19094"/>
                  </a:cubicBezTo>
                  <a:cubicBezTo>
                    <a:pt x="614" y="19893"/>
                    <a:pt x="494" y="20689"/>
                    <a:pt x="971" y="21109"/>
                  </a:cubicBezTo>
                  <a:cubicBezTo>
                    <a:pt x="1408" y="21496"/>
                    <a:pt x="1893" y="20940"/>
                    <a:pt x="2272" y="20348"/>
                  </a:cubicBezTo>
                  <a:cubicBezTo>
                    <a:pt x="3045" y="19141"/>
                    <a:pt x="4031" y="18045"/>
                    <a:pt x="5149" y="17720"/>
                  </a:cubicBezTo>
                  <a:cubicBezTo>
                    <a:pt x="6816" y="17236"/>
                    <a:pt x="8975" y="17851"/>
                    <a:pt x="9357" y="15346"/>
                  </a:cubicBezTo>
                  <a:cubicBezTo>
                    <a:pt x="9444" y="14777"/>
                    <a:pt x="9362" y="14197"/>
                    <a:pt x="9341" y="13627"/>
                  </a:cubicBezTo>
                  <a:cubicBezTo>
                    <a:pt x="9303" y="12539"/>
                    <a:pt x="9519" y="11405"/>
                    <a:pt x="10144" y="10931"/>
                  </a:cubicBezTo>
                  <a:cubicBezTo>
                    <a:pt x="11081" y="10221"/>
                    <a:pt x="11849" y="10987"/>
                    <a:pt x="12144" y="12330"/>
                  </a:cubicBezTo>
                  <a:cubicBezTo>
                    <a:pt x="12353" y="13284"/>
                    <a:pt x="12250" y="14490"/>
                    <a:pt x="12733" y="15044"/>
                  </a:cubicBezTo>
                  <a:cubicBezTo>
                    <a:pt x="13190" y="15567"/>
                    <a:pt x="13746" y="15308"/>
                    <a:pt x="14264" y="14930"/>
                  </a:cubicBezTo>
                  <a:cubicBezTo>
                    <a:pt x="15292" y="14180"/>
                    <a:pt x="16376" y="13153"/>
                    <a:pt x="17562" y="12902"/>
                  </a:cubicBezTo>
                  <a:cubicBezTo>
                    <a:pt x="18972" y="12604"/>
                    <a:pt x="20702" y="13122"/>
                    <a:pt x="21233" y="11126"/>
                  </a:cubicBezTo>
                  <a:cubicBezTo>
                    <a:pt x="21471" y="10233"/>
                    <a:pt x="21282" y="9410"/>
                    <a:pt x="21038" y="8558"/>
                  </a:cubicBezTo>
                  <a:cubicBezTo>
                    <a:pt x="20703" y="7392"/>
                    <a:pt x="20275" y="6180"/>
                    <a:pt x="20206" y="4907"/>
                  </a:cubicBezTo>
                  <a:cubicBezTo>
                    <a:pt x="20110" y="3146"/>
                    <a:pt x="20530" y="1020"/>
                    <a:pt x="19497" y="189"/>
                  </a:cubicBezTo>
                  <a:cubicBezTo>
                    <a:pt x="19133" y="-104"/>
                    <a:pt x="18691" y="-52"/>
                    <a:pt x="18361" y="321"/>
                  </a:cubicBezTo>
                  <a:cubicBezTo>
                    <a:pt x="17239" y="1483"/>
                    <a:pt x="15920" y="2127"/>
                    <a:pt x="14563" y="2179"/>
                  </a:cubicBezTo>
                  <a:cubicBezTo>
                    <a:pt x="13628" y="2214"/>
                    <a:pt x="12620" y="2012"/>
                    <a:pt x="11881" y="2897"/>
                  </a:cubicBezTo>
                  <a:cubicBezTo>
                    <a:pt x="11392" y="3484"/>
                    <a:pt x="11108" y="4473"/>
                    <a:pt x="10634" y="5093"/>
                  </a:cubicBezTo>
                  <a:cubicBezTo>
                    <a:pt x="10071" y="5831"/>
                    <a:pt x="9367" y="6020"/>
                    <a:pt x="8676" y="5491"/>
                  </a:cubicBezTo>
                  <a:cubicBezTo>
                    <a:pt x="8197" y="5125"/>
                    <a:pt x="7859" y="4435"/>
                    <a:pt x="7767" y="3631"/>
                  </a:cubicBezTo>
                  <a:lnTo>
                    <a:pt x="3890" y="3754"/>
                  </a:lnTo>
                  <a:close/>
                </a:path>
              </a:pathLst>
            </a:custGeom>
            <a:solidFill>
              <a:schemeClr val="accent2"/>
            </a:solidFill>
            <a:ln w="12700">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sp>
          <p:nvSpPr>
            <p:cNvPr id="12" name="Shape 272"/>
            <p:cNvSpPr/>
            <p:nvPr/>
          </p:nvSpPr>
          <p:spPr>
            <a:xfrm>
              <a:off x="1952086" y="4038148"/>
              <a:ext cx="413201" cy="258724"/>
            </a:xfrm>
            <a:custGeom>
              <a:avLst/>
              <a:gdLst/>
              <a:ahLst/>
              <a:cxnLst>
                <a:cxn ang="0">
                  <a:pos x="wd2" y="hd2"/>
                </a:cxn>
                <a:cxn ang="5400000">
                  <a:pos x="wd2" y="hd2"/>
                </a:cxn>
                <a:cxn ang="10800000">
                  <a:pos x="wd2" y="hd2"/>
                </a:cxn>
                <a:cxn ang="16200000">
                  <a:pos x="wd2" y="hd2"/>
                </a:cxn>
              </a:cxnLst>
              <a:rect l="0" t="0" r="r" b="b"/>
              <a:pathLst>
                <a:path w="21114" h="20404" extrusionOk="0">
                  <a:moveTo>
                    <a:pt x="4223" y="4318"/>
                  </a:moveTo>
                  <a:cubicBezTo>
                    <a:pt x="4279" y="5195"/>
                    <a:pt x="4345" y="6045"/>
                    <a:pt x="4420" y="6882"/>
                  </a:cubicBezTo>
                  <a:cubicBezTo>
                    <a:pt x="4483" y="7595"/>
                    <a:pt x="4562" y="8366"/>
                    <a:pt x="4322" y="9037"/>
                  </a:cubicBezTo>
                  <a:cubicBezTo>
                    <a:pt x="3689" y="10809"/>
                    <a:pt x="2018" y="9845"/>
                    <a:pt x="1012" y="10867"/>
                  </a:cubicBezTo>
                  <a:cubicBezTo>
                    <a:pt x="326" y="11564"/>
                    <a:pt x="102" y="12826"/>
                    <a:pt x="24" y="14034"/>
                  </a:cubicBezTo>
                  <a:cubicBezTo>
                    <a:pt x="-66" y="15420"/>
                    <a:pt x="123" y="16855"/>
                    <a:pt x="197" y="18054"/>
                  </a:cubicBezTo>
                  <a:cubicBezTo>
                    <a:pt x="251" y="18926"/>
                    <a:pt x="367" y="19867"/>
                    <a:pt x="869" y="20239"/>
                  </a:cubicBezTo>
                  <a:cubicBezTo>
                    <a:pt x="1428" y="20653"/>
                    <a:pt x="1837" y="20235"/>
                    <a:pt x="2232" y="19560"/>
                  </a:cubicBezTo>
                  <a:cubicBezTo>
                    <a:pt x="2685" y="18786"/>
                    <a:pt x="3129" y="17700"/>
                    <a:pt x="3621" y="16868"/>
                  </a:cubicBezTo>
                  <a:cubicBezTo>
                    <a:pt x="4188" y="15912"/>
                    <a:pt x="5009" y="15422"/>
                    <a:pt x="5845" y="15542"/>
                  </a:cubicBezTo>
                  <a:cubicBezTo>
                    <a:pt x="6386" y="15758"/>
                    <a:pt x="6941" y="15890"/>
                    <a:pt x="7500" y="15935"/>
                  </a:cubicBezTo>
                  <a:cubicBezTo>
                    <a:pt x="8106" y="15984"/>
                    <a:pt x="8713" y="15931"/>
                    <a:pt x="9311" y="15777"/>
                  </a:cubicBezTo>
                  <a:cubicBezTo>
                    <a:pt x="9150" y="15224"/>
                    <a:pt x="9044" y="14636"/>
                    <a:pt x="8996" y="14033"/>
                  </a:cubicBezTo>
                  <a:cubicBezTo>
                    <a:pt x="8843" y="12085"/>
                    <a:pt x="9549" y="10243"/>
                    <a:pt x="10610" y="10472"/>
                  </a:cubicBezTo>
                  <a:cubicBezTo>
                    <a:pt x="11770" y="10723"/>
                    <a:pt x="11812" y="13140"/>
                    <a:pt x="12677" y="14138"/>
                  </a:cubicBezTo>
                  <a:cubicBezTo>
                    <a:pt x="14161" y="15852"/>
                    <a:pt x="15753" y="12965"/>
                    <a:pt x="17439" y="12516"/>
                  </a:cubicBezTo>
                  <a:cubicBezTo>
                    <a:pt x="18684" y="12186"/>
                    <a:pt x="20233" y="13025"/>
                    <a:pt x="20913" y="11298"/>
                  </a:cubicBezTo>
                  <a:cubicBezTo>
                    <a:pt x="21534" y="9718"/>
                    <a:pt x="20543" y="8030"/>
                    <a:pt x="20314" y="6285"/>
                  </a:cubicBezTo>
                  <a:cubicBezTo>
                    <a:pt x="20055" y="4317"/>
                    <a:pt x="20753" y="1919"/>
                    <a:pt x="19706" y="567"/>
                  </a:cubicBezTo>
                  <a:cubicBezTo>
                    <a:pt x="18533" y="-947"/>
                    <a:pt x="17064" y="984"/>
                    <a:pt x="15621" y="1551"/>
                  </a:cubicBezTo>
                  <a:cubicBezTo>
                    <a:pt x="14531" y="1979"/>
                    <a:pt x="13336" y="1498"/>
                    <a:pt x="12310" y="2238"/>
                  </a:cubicBezTo>
                  <a:cubicBezTo>
                    <a:pt x="11332" y="2943"/>
                    <a:pt x="10752" y="4617"/>
                    <a:pt x="9711" y="5109"/>
                  </a:cubicBezTo>
                  <a:cubicBezTo>
                    <a:pt x="8829" y="5526"/>
                    <a:pt x="7875" y="4989"/>
                    <a:pt x="7374" y="3793"/>
                  </a:cubicBezTo>
                  <a:lnTo>
                    <a:pt x="4223" y="4318"/>
                  </a:lnTo>
                  <a:close/>
                </a:path>
              </a:pathLst>
            </a:custGeom>
            <a:solidFill>
              <a:schemeClr val="accent2"/>
            </a:solidFill>
            <a:ln w="12700">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sp>
          <p:nvSpPr>
            <p:cNvPr id="13" name="Shape 273"/>
            <p:cNvSpPr/>
            <p:nvPr/>
          </p:nvSpPr>
          <p:spPr>
            <a:xfrm>
              <a:off x="1946855" y="3869965"/>
              <a:ext cx="389483" cy="241222"/>
            </a:xfrm>
            <a:custGeom>
              <a:avLst/>
              <a:gdLst/>
              <a:ahLst/>
              <a:cxnLst>
                <a:cxn ang="0">
                  <a:pos x="wd2" y="hd2"/>
                </a:cxn>
                <a:cxn ang="5400000">
                  <a:pos x="wd2" y="hd2"/>
                </a:cxn>
                <a:cxn ang="10800000">
                  <a:pos x="wd2" y="hd2"/>
                </a:cxn>
                <a:cxn ang="16200000">
                  <a:pos x="wd2" y="hd2"/>
                </a:cxn>
              </a:cxnLst>
              <a:rect l="0" t="0" r="r" b="b"/>
              <a:pathLst>
                <a:path w="21120" h="19867" extrusionOk="0">
                  <a:moveTo>
                    <a:pt x="7131" y="3682"/>
                  </a:moveTo>
                  <a:lnTo>
                    <a:pt x="3948" y="4053"/>
                  </a:lnTo>
                  <a:cubicBezTo>
                    <a:pt x="3911" y="4582"/>
                    <a:pt x="3924" y="5107"/>
                    <a:pt x="3986" y="5626"/>
                  </a:cubicBezTo>
                  <a:cubicBezTo>
                    <a:pt x="4040" y="6082"/>
                    <a:pt x="4134" y="6540"/>
                    <a:pt x="4100" y="7014"/>
                  </a:cubicBezTo>
                  <a:cubicBezTo>
                    <a:pt x="3942" y="9225"/>
                    <a:pt x="2007" y="9095"/>
                    <a:pt x="907" y="10304"/>
                  </a:cubicBezTo>
                  <a:cubicBezTo>
                    <a:pt x="274" y="10999"/>
                    <a:pt x="-67" y="12152"/>
                    <a:pt x="11" y="13331"/>
                  </a:cubicBezTo>
                  <a:lnTo>
                    <a:pt x="139" y="18756"/>
                  </a:lnTo>
                  <a:cubicBezTo>
                    <a:pt x="194" y="19220"/>
                    <a:pt x="409" y="19603"/>
                    <a:pt x="702" y="19758"/>
                  </a:cubicBezTo>
                  <a:cubicBezTo>
                    <a:pt x="2106" y="20497"/>
                    <a:pt x="2354" y="17296"/>
                    <a:pt x="3334" y="16010"/>
                  </a:cubicBezTo>
                  <a:cubicBezTo>
                    <a:pt x="4080" y="15031"/>
                    <a:pt x="5105" y="15214"/>
                    <a:pt x="6027" y="15279"/>
                  </a:cubicBezTo>
                  <a:cubicBezTo>
                    <a:pt x="6694" y="15327"/>
                    <a:pt x="7367" y="15307"/>
                    <a:pt x="8049" y="15213"/>
                  </a:cubicBezTo>
                  <a:cubicBezTo>
                    <a:pt x="7962" y="13968"/>
                    <a:pt x="8076" y="12751"/>
                    <a:pt x="8371" y="11622"/>
                  </a:cubicBezTo>
                  <a:cubicBezTo>
                    <a:pt x="8584" y="10808"/>
                    <a:pt x="8933" y="9997"/>
                    <a:pt x="9546" y="9881"/>
                  </a:cubicBezTo>
                  <a:cubicBezTo>
                    <a:pt x="10883" y="9629"/>
                    <a:pt x="10947" y="12495"/>
                    <a:pt x="11822" y="13699"/>
                  </a:cubicBezTo>
                  <a:cubicBezTo>
                    <a:pt x="12928" y="15221"/>
                    <a:pt x="14487" y="13870"/>
                    <a:pt x="15905" y="12946"/>
                  </a:cubicBezTo>
                  <a:cubicBezTo>
                    <a:pt x="16945" y="12269"/>
                    <a:pt x="18077" y="11982"/>
                    <a:pt x="19206" y="12113"/>
                  </a:cubicBezTo>
                  <a:cubicBezTo>
                    <a:pt x="19860" y="12494"/>
                    <a:pt x="20598" y="12081"/>
                    <a:pt x="20933" y="11146"/>
                  </a:cubicBezTo>
                  <a:cubicBezTo>
                    <a:pt x="21533" y="9470"/>
                    <a:pt x="20513" y="7738"/>
                    <a:pt x="20303" y="5927"/>
                  </a:cubicBezTo>
                  <a:cubicBezTo>
                    <a:pt x="20079" y="3985"/>
                    <a:pt x="20707" y="1587"/>
                    <a:pt x="19590" y="422"/>
                  </a:cubicBezTo>
                  <a:cubicBezTo>
                    <a:pt x="18127" y="-1103"/>
                    <a:pt x="16793" y="1956"/>
                    <a:pt x="15234" y="2508"/>
                  </a:cubicBezTo>
                  <a:cubicBezTo>
                    <a:pt x="14246" y="2858"/>
                    <a:pt x="13215" y="2143"/>
                    <a:pt x="12230" y="2519"/>
                  </a:cubicBezTo>
                  <a:cubicBezTo>
                    <a:pt x="11093" y="2952"/>
                    <a:pt x="10352" y="4701"/>
                    <a:pt x="9192" y="5013"/>
                  </a:cubicBezTo>
                  <a:cubicBezTo>
                    <a:pt x="8392" y="5228"/>
                    <a:pt x="7584" y="4706"/>
                    <a:pt x="7131" y="3682"/>
                  </a:cubicBezTo>
                  <a:close/>
                </a:path>
              </a:pathLst>
            </a:custGeom>
            <a:solidFill>
              <a:schemeClr val="accent2"/>
            </a:solidFill>
            <a:ln w="12700">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sp>
          <p:nvSpPr>
            <p:cNvPr id="14" name="Shape 274"/>
            <p:cNvSpPr/>
            <p:nvPr/>
          </p:nvSpPr>
          <p:spPr>
            <a:xfrm>
              <a:off x="1918344" y="3727320"/>
              <a:ext cx="388582" cy="203145"/>
            </a:xfrm>
            <a:custGeom>
              <a:avLst/>
              <a:gdLst/>
              <a:ahLst/>
              <a:cxnLst>
                <a:cxn ang="0">
                  <a:pos x="wd2" y="hd2"/>
                </a:cxn>
                <a:cxn ang="5400000">
                  <a:pos x="wd2" y="hd2"/>
                </a:cxn>
                <a:cxn ang="10800000">
                  <a:pos x="wd2" y="hd2"/>
                </a:cxn>
                <a:cxn ang="16200000">
                  <a:pos x="wd2" y="hd2"/>
                </a:cxn>
              </a:cxnLst>
              <a:rect l="0" t="0" r="r" b="b"/>
              <a:pathLst>
                <a:path w="21463" h="19835" extrusionOk="0">
                  <a:moveTo>
                    <a:pt x="20263" y="573"/>
                  </a:moveTo>
                  <a:cubicBezTo>
                    <a:pt x="21117" y="1772"/>
                    <a:pt x="20853" y="3886"/>
                    <a:pt x="20902" y="5701"/>
                  </a:cubicBezTo>
                  <a:cubicBezTo>
                    <a:pt x="20928" y="6674"/>
                    <a:pt x="21050" y="7699"/>
                    <a:pt x="21218" y="8626"/>
                  </a:cubicBezTo>
                  <a:cubicBezTo>
                    <a:pt x="21389" y="9565"/>
                    <a:pt x="21588" y="10451"/>
                    <a:pt x="21361" y="11389"/>
                  </a:cubicBezTo>
                  <a:cubicBezTo>
                    <a:pt x="20795" y="13726"/>
                    <a:pt x="19052" y="12477"/>
                    <a:pt x="17619" y="12498"/>
                  </a:cubicBezTo>
                  <a:cubicBezTo>
                    <a:pt x="16095" y="12520"/>
                    <a:pt x="14868" y="14650"/>
                    <a:pt x="13366" y="15005"/>
                  </a:cubicBezTo>
                  <a:cubicBezTo>
                    <a:pt x="12920" y="15110"/>
                    <a:pt x="12457" y="15042"/>
                    <a:pt x="12117" y="14558"/>
                  </a:cubicBezTo>
                  <a:cubicBezTo>
                    <a:pt x="11363" y="13483"/>
                    <a:pt x="11506" y="10593"/>
                    <a:pt x="10374" y="10601"/>
                  </a:cubicBezTo>
                  <a:cubicBezTo>
                    <a:pt x="9875" y="10605"/>
                    <a:pt x="9543" y="11252"/>
                    <a:pt x="9307" y="11916"/>
                  </a:cubicBezTo>
                  <a:cubicBezTo>
                    <a:pt x="8961" y="12887"/>
                    <a:pt x="8752" y="13990"/>
                    <a:pt x="8721" y="15227"/>
                  </a:cubicBezTo>
                  <a:cubicBezTo>
                    <a:pt x="8021" y="15138"/>
                    <a:pt x="7320" y="15098"/>
                    <a:pt x="6618" y="15106"/>
                  </a:cubicBezTo>
                  <a:cubicBezTo>
                    <a:pt x="5160" y="15125"/>
                    <a:pt x="3620" y="15454"/>
                    <a:pt x="2666" y="17384"/>
                  </a:cubicBezTo>
                  <a:cubicBezTo>
                    <a:pt x="2027" y="18679"/>
                    <a:pt x="1391" y="20411"/>
                    <a:pt x="593" y="19649"/>
                  </a:cubicBezTo>
                  <a:cubicBezTo>
                    <a:pt x="438" y="19501"/>
                    <a:pt x="320" y="19254"/>
                    <a:pt x="264" y="18958"/>
                  </a:cubicBezTo>
                  <a:cubicBezTo>
                    <a:pt x="104" y="18175"/>
                    <a:pt x="15" y="17352"/>
                    <a:pt x="1" y="16519"/>
                  </a:cubicBezTo>
                  <a:cubicBezTo>
                    <a:pt x="-12" y="15695"/>
                    <a:pt x="48" y="14872"/>
                    <a:pt x="180" y="14081"/>
                  </a:cubicBezTo>
                  <a:cubicBezTo>
                    <a:pt x="346" y="12837"/>
                    <a:pt x="754" y="11736"/>
                    <a:pt x="1332" y="10970"/>
                  </a:cubicBezTo>
                  <a:cubicBezTo>
                    <a:pt x="2433" y="9510"/>
                    <a:pt x="4021" y="9433"/>
                    <a:pt x="4906" y="7528"/>
                  </a:cubicBezTo>
                  <a:cubicBezTo>
                    <a:pt x="5636" y="5958"/>
                    <a:pt x="5638" y="3695"/>
                    <a:pt x="4911" y="2121"/>
                  </a:cubicBezTo>
                  <a:lnTo>
                    <a:pt x="8283" y="1681"/>
                  </a:lnTo>
                  <a:cubicBezTo>
                    <a:pt x="8286" y="2475"/>
                    <a:pt x="8422" y="3218"/>
                    <a:pt x="8655" y="3841"/>
                  </a:cubicBezTo>
                  <a:cubicBezTo>
                    <a:pt x="8826" y="4297"/>
                    <a:pt x="9056" y="4708"/>
                    <a:pt x="9366" y="4909"/>
                  </a:cubicBezTo>
                  <a:cubicBezTo>
                    <a:pt x="9989" y="5314"/>
                    <a:pt x="10634" y="4712"/>
                    <a:pt x="11161" y="3970"/>
                  </a:cubicBezTo>
                  <a:cubicBezTo>
                    <a:pt x="11526" y="3457"/>
                    <a:pt x="11866" y="2872"/>
                    <a:pt x="12292" y="2533"/>
                  </a:cubicBezTo>
                  <a:cubicBezTo>
                    <a:pt x="13500" y="1569"/>
                    <a:pt x="14878" y="2830"/>
                    <a:pt x="16147" y="2266"/>
                  </a:cubicBezTo>
                  <a:cubicBezTo>
                    <a:pt x="17606" y="1618"/>
                    <a:pt x="19007" y="-1189"/>
                    <a:pt x="20263" y="573"/>
                  </a:cubicBezTo>
                  <a:close/>
                </a:path>
              </a:pathLst>
            </a:custGeom>
            <a:solidFill>
              <a:schemeClr val="accent2"/>
            </a:solidFill>
            <a:ln w="12700">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sp>
          <p:nvSpPr>
            <p:cNvPr id="15" name="Shape 275"/>
            <p:cNvSpPr/>
            <p:nvPr/>
          </p:nvSpPr>
          <p:spPr>
            <a:xfrm>
              <a:off x="1903280" y="3576266"/>
              <a:ext cx="384525" cy="179161"/>
            </a:xfrm>
            <a:custGeom>
              <a:avLst/>
              <a:gdLst/>
              <a:ahLst/>
              <a:cxnLst>
                <a:cxn ang="0">
                  <a:pos x="wd2" y="hd2"/>
                </a:cxn>
                <a:cxn ang="5400000">
                  <a:pos x="wd2" y="hd2"/>
                </a:cxn>
                <a:cxn ang="10800000">
                  <a:pos x="wd2" y="hd2"/>
                </a:cxn>
                <a:cxn ang="16200000">
                  <a:pos x="wd2" y="hd2"/>
                </a:cxn>
              </a:cxnLst>
              <a:rect l="0" t="0" r="r" b="b"/>
              <a:pathLst>
                <a:path w="21253" h="20712" extrusionOk="0">
                  <a:moveTo>
                    <a:pt x="5340" y="0"/>
                  </a:moveTo>
                  <a:lnTo>
                    <a:pt x="8388" y="0"/>
                  </a:lnTo>
                  <a:cubicBezTo>
                    <a:pt x="8131" y="2145"/>
                    <a:pt x="8691" y="4349"/>
                    <a:pt x="9684" y="5106"/>
                  </a:cubicBezTo>
                  <a:cubicBezTo>
                    <a:pt x="10234" y="5525"/>
                    <a:pt x="10830" y="5411"/>
                    <a:pt x="11269" y="4631"/>
                  </a:cubicBezTo>
                  <a:cubicBezTo>
                    <a:pt x="11522" y="4181"/>
                    <a:pt x="11686" y="3535"/>
                    <a:pt x="11915" y="3019"/>
                  </a:cubicBezTo>
                  <a:cubicBezTo>
                    <a:pt x="12309" y="2132"/>
                    <a:pt x="12854" y="1678"/>
                    <a:pt x="13431" y="1642"/>
                  </a:cubicBezTo>
                  <a:cubicBezTo>
                    <a:pt x="14412" y="1582"/>
                    <a:pt x="15340" y="2754"/>
                    <a:pt x="16321" y="2634"/>
                  </a:cubicBezTo>
                  <a:cubicBezTo>
                    <a:pt x="17846" y="2448"/>
                    <a:pt x="19538" y="-528"/>
                    <a:pt x="20606" y="2098"/>
                  </a:cubicBezTo>
                  <a:cubicBezTo>
                    <a:pt x="21206" y="3575"/>
                    <a:pt x="20907" y="5565"/>
                    <a:pt x="20952" y="7389"/>
                  </a:cubicBezTo>
                  <a:cubicBezTo>
                    <a:pt x="21005" y="9547"/>
                    <a:pt x="21557" y="11789"/>
                    <a:pt x="21018" y="13680"/>
                  </a:cubicBezTo>
                  <a:cubicBezTo>
                    <a:pt x="20524" y="15413"/>
                    <a:pt x="19691" y="15614"/>
                    <a:pt x="18774" y="15575"/>
                  </a:cubicBezTo>
                  <a:cubicBezTo>
                    <a:pt x="17895" y="15537"/>
                    <a:pt x="16913" y="15339"/>
                    <a:pt x="16060" y="15716"/>
                  </a:cubicBezTo>
                  <a:cubicBezTo>
                    <a:pt x="15182" y="16102"/>
                    <a:pt x="14373" y="17250"/>
                    <a:pt x="13459" y="17095"/>
                  </a:cubicBezTo>
                  <a:cubicBezTo>
                    <a:pt x="12995" y="17016"/>
                    <a:pt x="12560" y="16604"/>
                    <a:pt x="12226" y="15929"/>
                  </a:cubicBezTo>
                  <a:cubicBezTo>
                    <a:pt x="12249" y="14367"/>
                    <a:pt x="12039" y="12977"/>
                    <a:pt x="11658" y="11790"/>
                  </a:cubicBezTo>
                  <a:cubicBezTo>
                    <a:pt x="11313" y="10710"/>
                    <a:pt x="10767" y="9734"/>
                    <a:pt x="10107" y="10247"/>
                  </a:cubicBezTo>
                  <a:cubicBezTo>
                    <a:pt x="9574" y="10661"/>
                    <a:pt x="9452" y="11964"/>
                    <a:pt x="9357" y="13098"/>
                  </a:cubicBezTo>
                  <a:cubicBezTo>
                    <a:pt x="9272" y="14102"/>
                    <a:pt x="9163" y="15109"/>
                    <a:pt x="9020" y="16127"/>
                  </a:cubicBezTo>
                  <a:lnTo>
                    <a:pt x="4344" y="16303"/>
                  </a:lnTo>
                  <a:cubicBezTo>
                    <a:pt x="3939" y="16190"/>
                    <a:pt x="3529" y="16330"/>
                    <a:pt x="3163" y="16710"/>
                  </a:cubicBezTo>
                  <a:cubicBezTo>
                    <a:pt x="2630" y="17263"/>
                    <a:pt x="2096" y="18278"/>
                    <a:pt x="1715" y="19283"/>
                  </a:cubicBezTo>
                  <a:cubicBezTo>
                    <a:pt x="1359" y="20224"/>
                    <a:pt x="1041" y="21072"/>
                    <a:pt x="469" y="20555"/>
                  </a:cubicBezTo>
                  <a:cubicBezTo>
                    <a:pt x="-43" y="20092"/>
                    <a:pt x="-29" y="18737"/>
                    <a:pt x="26" y="17507"/>
                  </a:cubicBezTo>
                  <a:cubicBezTo>
                    <a:pt x="86" y="16148"/>
                    <a:pt x="-13" y="14545"/>
                    <a:pt x="180" y="12972"/>
                  </a:cubicBezTo>
                  <a:cubicBezTo>
                    <a:pt x="475" y="10558"/>
                    <a:pt x="1285" y="8595"/>
                    <a:pt x="2386" y="7645"/>
                  </a:cubicBezTo>
                  <a:cubicBezTo>
                    <a:pt x="3033" y="7318"/>
                    <a:pt x="3628" y="6646"/>
                    <a:pt x="4112" y="5694"/>
                  </a:cubicBezTo>
                  <a:cubicBezTo>
                    <a:pt x="4867" y="4212"/>
                    <a:pt x="5309" y="2163"/>
                    <a:pt x="5340" y="0"/>
                  </a:cubicBezTo>
                  <a:close/>
                </a:path>
              </a:pathLst>
            </a:custGeom>
            <a:solidFill>
              <a:schemeClr val="accent2"/>
            </a:solidFill>
            <a:ln w="12700">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sp>
          <p:nvSpPr>
            <p:cNvPr id="16" name="Shape 276"/>
            <p:cNvSpPr/>
            <p:nvPr/>
          </p:nvSpPr>
          <p:spPr>
            <a:xfrm>
              <a:off x="1903345" y="3412719"/>
              <a:ext cx="377871" cy="164531"/>
            </a:xfrm>
            <a:custGeom>
              <a:avLst/>
              <a:gdLst/>
              <a:ahLst/>
              <a:cxnLst>
                <a:cxn ang="0">
                  <a:pos x="wd2" y="hd2"/>
                </a:cxn>
                <a:cxn ang="5400000">
                  <a:pos x="wd2" y="hd2"/>
                </a:cxn>
                <a:cxn ang="10800000">
                  <a:pos x="wd2" y="hd2"/>
                </a:cxn>
                <a:cxn ang="16200000">
                  <a:pos x="wd2" y="hd2"/>
                </a:cxn>
              </a:cxnLst>
              <a:rect l="0" t="0" r="r" b="b"/>
              <a:pathLst>
                <a:path w="21207" h="21111" extrusionOk="0">
                  <a:moveTo>
                    <a:pt x="8796" y="969"/>
                  </a:moveTo>
                  <a:lnTo>
                    <a:pt x="5188" y="0"/>
                  </a:lnTo>
                  <a:cubicBezTo>
                    <a:pt x="5216" y="974"/>
                    <a:pt x="5100" y="1942"/>
                    <a:pt x="4859" y="2748"/>
                  </a:cubicBezTo>
                  <a:cubicBezTo>
                    <a:pt x="4330" y="4516"/>
                    <a:pt x="3405" y="5074"/>
                    <a:pt x="2570" y="6006"/>
                  </a:cubicBezTo>
                  <a:cubicBezTo>
                    <a:pt x="1804" y="6859"/>
                    <a:pt x="1123" y="8008"/>
                    <a:pt x="705" y="9702"/>
                  </a:cubicBezTo>
                  <a:cubicBezTo>
                    <a:pt x="210" y="11707"/>
                    <a:pt x="243" y="14064"/>
                    <a:pt x="93" y="16067"/>
                  </a:cubicBezTo>
                  <a:cubicBezTo>
                    <a:pt x="-50" y="17983"/>
                    <a:pt x="-122" y="20164"/>
                    <a:pt x="600" y="20893"/>
                  </a:cubicBezTo>
                  <a:cubicBezTo>
                    <a:pt x="1301" y="21600"/>
                    <a:pt x="1765" y="20449"/>
                    <a:pt x="2310" y="19445"/>
                  </a:cubicBezTo>
                  <a:cubicBezTo>
                    <a:pt x="3074" y="18040"/>
                    <a:pt x="4092" y="17148"/>
                    <a:pt x="5006" y="17061"/>
                  </a:cubicBezTo>
                  <a:cubicBezTo>
                    <a:pt x="5738" y="16990"/>
                    <a:pt x="6452" y="17466"/>
                    <a:pt x="7180" y="17664"/>
                  </a:cubicBezTo>
                  <a:cubicBezTo>
                    <a:pt x="7681" y="17800"/>
                    <a:pt x="8188" y="17803"/>
                    <a:pt x="8690" y="17672"/>
                  </a:cubicBezTo>
                  <a:cubicBezTo>
                    <a:pt x="8658" y="15990"/>
                    <a:pt x="8938" y="14475"/>
                    <a:pt x="9417" y="13371"/>
                  </a:cubicBezTo>
                  <a:cubicBezTo>
                    <a:pt x="9699" y="12720"/>
                    <a:pt x="10058" y="12210"/>
                    <a:pt x="10492" y="12016"/>
                  </a:cubicBezTo>
                  <a:cubicBezTo>
                    <a:pt x="11185" y="11706"/>
                    <a:pt x="11765" y="12336"/>
                    <a:pt x="12050" y="13714"/>
                  </a:cubicBezTo>
                  <a:cubicBezTo>
                    <a:pt x="12281" y="14834"/>
                    <a:pt x="12202" y="16292"/>
                    <a:pt x="12427" y="17427"/>
                  </a:cubicBezTo>
                  <a:cubicBezTo>
                    <a:pt x="12664" y="18627"/>
                    <a:pt x="13191" y="19289"/>
                    <a:pt x="13760" y="19509"/>
                  </a:cubicBezTo>
                  <a:cubicBezTo>
                    <a:pt x="14653" y="19853"/>
                    <a:pt x="15647" y="19214"/>
                    <a:pt x="16613" y="19068"/>
                  </a:cubicBezTo>
                  <a:cubicBezTo>
                    <a:pt x="17469" y="18939"/>
                    <a:pt x="18320" y="19281"/>
                    <a:pt x="19174" y="19441"/>
                  </a:cubicBezTo>
                  <a:cubicBezTo>
                    <a:pt x="19709" y="19540"/>
                    <a:pt x="20252" y="19560"/>
                    <a:pt x="20630" y="18747"/>
                  </a:cubicBezTo>
                  <a:cubicBezTo>
                    <a:pt x="21237" y="17440"/>
                    <a:pt x="20907" y="15289"/>
                    <a:pt x="20935" y="13413"/>
                  </a:cubicBezTo>
                  <a:cubicBezTo>
                    <a:pt x="20966" y="11338"/>
                    <a:pt x="21478" y="9181"/>
                    <a:pt x="21010" y="7350"/>
                  </a:cubicBezTo>
                  <a:cubicBezTo>
                    <a:pt x="20272" y="4461"/>
                    <a:pt x="18617" y="5757"/>
                    <a:pt x="17261" y="5657"/>
                  </a:cubicBezTo>
                  <a:cubicBezTo>
                    <a:pt x="16158" y="5576"/>
                    <a:pt x="15071" y="4346"/>
                    <a:pt x="14001" y="5050"/>
                  </a:cubicBezTo>
                  <a:cubicBezTo>
                    <a:pt x="13546" y="5350"/>
                    <a:pt x="13153" y="5978"/>
                    <a:pt x="12753" y="6551"/>
                  </a:cubicBezTo>
                  <a:cubicBezTo>
                    <a:pt x="12009" y="7617"/>
                    <a:pt x="11138" y="8503"/>
                    <a:pt x="10352" y="7675"/>
                  </a:cubicBezTo>
                  <a:cubicBezTo>
                    <a:pt x="9831" y="7127"/>
                    <a:pt x="9523" y="6017"/>
                    <a:pt x="9297" y="4908"/>
                  </a:cubicBezTo>
                  <a:cubicBezTo>
                    <a:pt x="9049" y="3692"/>
                    <a:pt x="8876" y="2374"/>
                    <a:pt x="8796" y="969"/>
                  </a:cubicBezTo>
                  <a:close/>
                </a:path>
              </a:pathLst>
            </a:custGeom>
            <a:solidFill>
              <a:schemeClr val="accent2"/>
            </a:solidFill>
            <a:ln w="12700">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sp>
          <p:nvSpPr>
            <p:cNvPr id="17" name="Shape 277"/>
            <p:cNvSpPr/>
            <p:nvPr/>
          </p:nvSpPr>
          <p:spPr>
            <a:xfrm>
              <a:off x="1912970" y="3250864"/>
              <a:ext cx="378886" cy="174724"/>
            </a:xfrm>
            <a:custGeom>
              <a:avLst/>
              <a:gdLst/>
              <a:ahLst/>
              <a:cxnLst>
                <a:cxn ang="0">
                  <a:pos x="wd2" y="hd2"/>
                </a:cxn>
                <a:cxn ang="5400000">
                  <a:pos x="wd2" y="hd2"/>
                </a:cxn>
                <a:cxn ang="10800000">
                  <a:pos x="wd2" y="hd2"/>
                </a:cxn>
                <a:cxn ang="16200000">
                  <a:pos x="wd2" y="hd2"/>
                </a:cxn>
              </a:cxnLst>
              <a:rect l="0" t="0" r="r" b="b"/>
              <a:pathLst>
                <a:path w="21129" h="20249" extrusionOk="0">
                  <a:moveTo>
                    <a:pt x="20938" y="8501"/>
                  </a:moveTo>
                  <a:cubicBezTo>
                    <a:pt x="21377" y="10196"/>
                    <a:pt x="20920" y="12065"/>
                    <a:pt x="20921" y="13882"/>
                  </a:cubicBezTo>
                  <a:cubicBezTo>
                    <a:pt x="20922" y="15404"/>
                    <a:pt x="21235" y="16991"/>
                    <a:pt x="20898" y="18365"/>
                  </a:cubicBezTo>
                  <a:cubicBezTo>
                    <a:pt x="20104" y="21600"/>
                    <a:pt x="18143" y="19760"/>
                    <a:pt x="16537" y="19425"/>
                  </a:cubicBezTo>
                  <a:cubicBezTo>
                    <a:pt x="14842" y="19071"/>
                    <a:pt x="12805" y="20568"/>
                    <a:pt x="11849" y="17534"/>
                  </a:cubicBezTo>
                  <a:cubicBezTo>
                    <a:pt x="11631" y="16841"/>
                    <a:pt x="11544" y="16006"/>
                    <a:pt x="11603" y="15187"/>
                  </a:cubicBezTo>
                  <a:cubicBezTo>
                    <a:pt x="11881" y="13262"/>
                    <a:pt x="11049" y="11436"/>
                    <a:pt x="10109" y="11911"/>
                  </a:cubicBezTo>
                  <a:cubicBezTo>
                    <a:pt x="9290" y="12324"/>
                    <a:pt x="9013" y="14362"/>
                    <a:pt x="8311" y="15243"/>
                  </a:cubicBezTo>
                  <a:cubicBezTo>
                    <a:pt x="8053" y="15568"/>
                    <a:pt x="7751" y="15713"/>
                    <a:pt x="7450" y="15658"/>
                  </a:cubicBezTo>
                  <a:cubicBezTo>
                    <a:pt x="6306" y="14983"/>
                    <a:pt x="5132" y="14656"/>
                    <a:pt x="3943" y="14691"/>
                  </a:cubicBezTo>
                  <a:cubicBezTo>
                    <a:pt x="3211" y="14712"/>
                    <a:pt x="2422" y="14823"/>
                    <a:pt x="1785" y="15502"/>
                  </a:cubicBezTo>
                  <a:cubicBezTo>
                    <a:pt x="1440" y="15869"/>
                    <a:pt x="1134" y="16354"/>
                    <a:pt x="742" y="16207"/>
                  </a:cubicBezTo>
                  <a:cubicBezTo>
                    <a:pt x="-220" y="15848"/>
                    <a:pt x="-223" y="12978"/>
                    <a:pt x="595" y="10708"/>
                  </a:cubicBezTo>
                  <a:cubicBezTo>
                    <a:pt x="1334" y="8655"/>
                    <a:pt x="2185" y="6403"/>
                    <a:pt x="3218" y="4424"/>
                  </a:cubicBezTo>
                  <a:cubicBezTo>
                    <a:pt x="4013" y="2901"/>
                    <a:pt x="4826" y="1433"/>
                    <a:pt x="5659" y="0"/>
                  </a:cubicBezTo>
                  <a:cubicBezTo>
                    <a:pt x="6358" y="238"/>
                    <a:pt x="7054" y="503"/>
                    <a:pt x="7748" y="794"/>
                  </a:cubicBezTo>
                  <a:cubicBezTo>
                    <a:pt x="8335" y="1040"/>
                    <a:pt x="8921" y="1305"/>
                    <a:pt x="9504" y="1588"/>
                  </a:cubicBezTo>
                  <a:cubicBezTo>
                    <a:pt x="8996" y="2350"/>
                    <a:pt x="8864" y="3802"/>
                    <a:pt x="9203" y="4897"/>
                  </a:cubicBezTo>
                  <a:cubicBezTo>
                    <a:pt x="9717" y="6558"/>
                    <a:pt x="10614" y="6320"/>
                    <a:pt x="11543" y="6119"/>
                  </a:cubicBezTo>
                  <a:cubicBezTo>
                    <a:pt x="12194" y="5978"/>
                    <a:pt x="12926" y="6001"/>
                    <a:pt x="13600" y="6189"/>
                  </a:cubicBezTo>
                  <a:cubicBezTo>
                    <a:pt x="14698" y="6496"/>
                    <a:pt x="15763" y="7348"/>
                    <a:pt x="16873" y="7235"/>
                  </a:cubicBezTo>
                  <a:cubicBezTo>
                    <a:pt x="18406" y="7078"/>
                    <a:pt x="20217" y="5718"/>
                    <a:pt x="20938" y="8501"/>
                  </a:cubicBezTo>
                  <a:close/>
                </a:path>
              </a:pathLst>
            </a:custGeom>
            <a:solidFill>
              <a:schemeClr val="accent2"/>
            </a:solidFill>
            <a:ln w="12700">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sp>
          <p:nvSpPr>
            <p:cNvPr id="18" name="Shape 278"/>
            <p:cNvSpPr/>
            <p:nvPr/>
          </p:nvSpPr>
          <p:spPr>
            <a:xfrm>
              <a:off x="1938343" y="3093921"/>
              <a:ext cx="374448" cy="189828"/>
            </a:xfrm>
            <a:custGeom>
              <a:avLst/>
              <a:gdLst/>
              <a:ahLst/>
              <a:cxnLst>
                <a:cxn ang="0">
                  <a:pos x="wd2" y="hd2"/>
                </a:cxn>
                <a:cxn ang="5400000">
                  <a:pos x="wd2" y="hd2"/>
                </a:cxn>
                <a:cxn ang="10800000">
                  <a:pos x="wd2" y="hd2"/>
                </a:cxn>
                <a:cxn ang="16200000">
                  <a:pos x="wd2" y="hd2"/>
                </a:cxn>
              </a:cxnLst>
              <a:rect l="0" t="0" r="r" b="b"/>
              <a:pathLst>
                <a:path w="21405" h="20011" extrusionOk="0">
                  <a:moveTo>
                    <a:pt x="290" y="13064"/>
                  </a:moveTo>
                  <a:cubicBezTo>
                    <a:pt x="520" y="13333"/>
                    <a:pt x="802" y="13204"/>
                    <a:pt x="1048" y="12987"/>
                  </a:cubicBezTo>
                  <a:cubicBezTo>
                    <a:pt x="2005" y="12144"/>
                    <a:pt x="2590" y="10181"/>
                    <a:pt x="3628" y="9688"/>
                  </a:cubicBezTo>
                  <a:cubicBezTo>
                    <a:pt x="4377" y="9333"/>
                    <a:pt x="5111" y="9885"/>
                    <a:pt x="5262" y="11147"/>
                  </a:cubicBezTo>
                  <a:cubicBezTo>
                    <a:pt x="5350" y="11878"/>
                    <a:pt x="5147" y="12671"/>
                    <a:pt x="5311" y="13357"/>
                  </a:cubicBezTo>
                  <a:cubicBezTo>
                    <a:pt x="5608" y="14606"/>
                    <a:pt x="6506" y="14276"/>
                    <a:pt x="7255" y="14365"/>
                  </a:cubicBezTo>
                  <a:cubicBezTo>
                    <a:pt x="7713" y="14419"/>
                    <a:pt x="8182" y="14731"/>
                    <a:pt x="8610" y="14406"/>
                  </a:cubicBezTo>
                  <a:cubicBezTo>
                    <a:pt x="9504" y="13727"/>
                    <a:pt x="9531" y="10684"/>
                    <a:pt x="10646" y="10803"/>
                  </a:cubicBezTo>
                  <a:cubicBezTo>
                    <a:pt x="11176" y="10860"/>
                    <a:pt x="11434" y="11582"/>
                    <a:pt x="11460" y="12508"/>
                  </a:cubicBezTo>
                  <a:cubicBezTo>
                    <a:pt x="11483" y="13320"/>
                    <a:pt x="11281" y="14219"/>
                    <a:pt x="11367" y="15009"/>
                  </a:cubicBezTo>
                  <a:cubicBezTo>
                    <a:pt x="11415" y="15440"/>
                    <a:pt x="11542" y="15823"/>
                    <a:pt x="11705" y="16144"/>
                  </a:cubicBezTo>
                  <a:cubicBezTo>
                    <a:pt x="12775" y="18245"/>
                    <a:pt x="14559" y="17074"/>
                    <a:pt x="16008" y="17842"/>
                  </a:cubicBezTo>
                  <a:cubicBezTo>
                    <a:pt x="17527" y="18648"/>
                    <a:pt x="19084" y="21300"/>
                    <a:pt x="20279" y="19250"/>
                  </a:cubicBezTo>
                  <a:cubicBezTo>
                    <a:pt x="21038" y="17948"/>
                    <a:pt x="20801" y="15869"/>
                    <a:pt x="21035" y="14150"/>
                  </a:cubicBezTo>
                  <a:cubicBezTo>
                    <a:pt x="21197" y="12957"/>
                    <a:pt x="21581" y="11755"/>
                    <a:pt x="21311" y="10616"/>
                  </a:cubicBezTo>
                  <a:cubicBezTo>
                    <a:pt x="20822" y="8547"/>
                    <a:pt x="19381" y="9258"/>
                    <a:pt x="18237" y="9046"/>
                  </a:cubicBezTo>
                  <a:cubicBezTo>
                    <a:pt x="16820" y="8783"/>
                    <a:pt x="15639" y="6648"/>
                    <a:pt x="14221" y="6728"/>
                  </a:cubicBezTo>
                  <a:cubicBezTo>
                    <a:pt x="13312" y="6779"/>
                    <a:pt x="12440" y="7756"/>
                    <a:pt x="11547" y="7295"/>
                  </a:cubicBezTo>
                  <a:cubicBezTo>
                    <a:pt x="10962" y="6993"/>
                    <a:pt x="10561" y="6210"/>
                    <a:pt x="10376" y="5168"/>
                  </a:cubicBezTo>
                  <a:cubicBezTo>
                    <a:pt x="10212" y="4240"/>
                    <a:pt x="10258" y="3169"/>
                    <a:pt x="9955" y="2376"/>
                  </a:cubicBezTo>
                  <a:cubicBezTo>
                    <a:pt x="9531" y="1266"/>
                    <a:pt x="8715" y="1214"/>
                    <a:pt x="7992" y="968"/>
                  </a:cubicBezTo>
                  <a:cubicBezTo>
                    <a:pt x="6958" y="617"/>
                    <a:pt x="5986" y="-300"/>
                    <a:pt x="4972" y="98"/>
                  </a:cubicBezTo>
                  <a:cubicBezTo>
                    <a:pt x="3851" y="537"/>
                    <a:pt x="3105" y="2387"/>
                    <a:pt x="2358" y="4060"/>
                  </a:cubicBezTo>
                  <a:cubicBezTo>
                    <a:pt x="1552" y="5867"/>
                    <a:pt x="798" y="7610"/>
                    <a:pt x="335" y="9371"/>
                  </a:cubicBezTo>
                  <a:cubicBezTo>
                    <a:pt x="127" y="10163"/>
                    <a:pt x="38" y="10999"/>
                    <a:pt x="6" y="11692"/>
                  </a:cubicBezTo>
                  <a:cubicBezTo>
                    <a:pt x="-19" y="12244"/>
                    <a:pt x="21" y="12750"/>
                    <a:pt x="290" y="13064"/>
                  </a:cubicBezTo>
                  <a:close/>
                </a:path>
              </a:pathLst>
            </a:custGeom>
            <a:solidFill>
              <a:schemeClr val="accent2"/>
            </a:solidFill>
            <a:ln w="12700">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sp>
          <p:nvSpPr>
            <p:cNvPr id="19" name="Shape 279"/>
            <p:cNvSpPr/>
            <p:nvPr/>
          </p:nvSpPr>
          <p:spPr>
            <a:xfrm>
              <a:off x="1979189" y="2956033"/>
              <a:ext cx="386350" cy="199171"/>
            </a:xfrm>
            <a:custGeom>
              <a:avLst/>
              <a:gdLst/>
              <a:ahLst/>
              <a:cxnLst>
                <a:cxn ang="0">
                  <a:pos x="wd2" y="hd2"/>
                </a:cxn>
                <a:cxn ang="5400000">
                  <a:pos x="wd2" y="hd2"/>
                </a:cxn>
                <a:cxn ang="10800000">
                  <a:pos x="wd2" y="hd2"/>
                </a:cxn>
                <a:cxn ang="16200000">
                  <a:pos x="wd2" y="hd2"/>
                </a:cxn>
              </a:cxnLst>
              <a:rect l="0" t="0" r="r" b="b"/>
              <a:pathLst>
                <a:path w="21420" h="21142" extrusionOk="0">
                  <a:moveTo>
                    <a:pt x="173" y="9753"/>
                  </a:moveTo>
                  <a:cubicBezTo>
                    <a:pt x="366" y="10131"/>
                    <a:pt x="666" y="10135"/>
                    <a:pt x="916" y="9931"/>
                  </a:cubicBezTo>
                  <a:cubicBezTo>
                    <a:pt x="1404" y="9532"/>
                    <a:pt x="1636" y="8525"/>
                    <a:pt x="2050" y="7885"/>
                  </a:cubicBezTo>
                  <a:cubicBezTo>
                    <a:pt x="2509" y="7173"/>
                    <a:pt x="3113" y="7001"/>
                    <a:pt x="3697" y="7145"/>
                  </a:cubicBezTo>
                  <a:cubicBezTo>
                    <a:pt x="4374" y="7312"/>
                    <a:pt x="5017" y="8045"/>
                    <a:pt x="5031" y="9264"/>
                  </a:cubicBezTo>
                  <a:cubicBezTo>
                    <a:pt x="5038" y="9869"/>
                    <a:pt x="4847" y="10473"/>
                    <a:pt x="4964" y="11046"/>
                  </a:cubicBezTo>
                  <a:cubicBezTo>
                    <a:pt x="5187" y="12143"/>
                    <a:pt x="5903" y="11836"/>
                    <a:pt x="6483" y="12006"/>
                  </a:cubicBezTo>
                  <a:cubicBezTo>
                    <a:pt x="6971" y="12148"/>
                    <a:pt x="7438" y="12880"/>
                    <a:pt x="7995" y="12703"/>
                  </a:cubicBezTo>
                  <a:cubicBezTo>
                    <a:pt x="8779" y="12454"/>
                    <a:pt x="9051" y="10580"/>
                    <a:pt x="9765" y="10032"/>
                  </a:cubicBezTo>
                  <a:cubicBezTo>
                    <a:pt x="10922" y="9144"/>
                    <a:pt x="11796" y="10923"/>
                    <a:pt x="11679" y="13261"/>
                  </a:cubicBezTo>
                  <a:cubicBezTo>
                    <a:pt x="11617" y="14498"/>
                    <a:pt x="11277" y="15897"/>
                    <a:pt x="11669" y="16880"/>
                  </a:cubicBezTo>
                  <a:cubicBezTo>
                    <a:pt x="11971" y="17638"/>
                    <a:pt x="12439" y="17616"/>
                    <a:pt x="12920" y="17675"/>
                  </a:cubicBezTo>
                  <a:cubicBezTo>
                    <a:pt x="13740" y="17777"/>
                    <a:pt x="14618" y="18383"/>
                    <a:pt x="15444" y="18842"/>
                  </a:cubicBezTo>
                  <a:cubicBezTo>
                    <a:pt x="16524" y="19443"/>
                    <a:pt x="17594" y="20062"/>
                    <a:pt x="18676" y="20713"/>
                  </a:cubicBezTo>
                  <a:cubicBezTo>
                    <a:pt x="19099" y="21354"/>
                    <a:pt x="19708" y="21266"/>
                    <a:pt x="20077" y="20511"/>
                  </a:cubicBezTo>
                  <a:cubicBezTo>
                    <a:pt x="20628" y="19381"/>
                    <a:pt x="20296" y="17678"/>
                    <a:pt x="20386" y="16179"/>
                  </a:cubicBezTo>
                  <a:cubicBezTo>
                    <a:pt x="20450" y="15124"/>
                    <a:pt x="20734" y="14164"/>
                    <a:pt x="21174" y="13518"/>
                  </a:cubicBezTo>
                  <a:cubicBezTo>
                    <a:pt x="21348" y="13130"/>
                    <a:pt x="21432" y="12624"/>
                    <a:pt x="21419" y="12114"/>
                  </a:cubicBezTo>
                  <a:cubicBezTo>
                    <a:pt x="21333" y="8830"/>
                    <a:pt x="19111" y="9521"/>
                    <a:pt x="17470" y="9075"/>
                  </a:cubicBezTo>
                  <a:cubicBezTo>
                    <a:pt x="16448" y="8798"/>
                    <a:pt x="15556" y="7622"/>
                    <a:pt x="14551" y="7213"/>
                  </a:cubicBezTo>
                  <a:cubicBezTo>
                    <a:pt x="13699" y="6866"/>
                    <a:pt x="12822" y="7086"/>
                    <a:pt x="11952" y="7071"/>
                  </a:cubicBezTo>
                  <a:cubicBezTo>
                    <a:pt x="11159" y="7058"/>
                    <a:pt x="10321" y="6703"/>
                    <a:pt x="10020" y="5361"/>
                  </a:cubicBezTo>
                  <a:cubicBezTo>
                    <a:pt x="9841" y="4565"/>
                    <a:pt x="9950" y="3648"/>
                    <a:pt x="9814" y="2825"/>
                  </a:cubicBezTo>
                  <a:cubicBezTo>
                    <a:pt x="9583" y="1430"/>
                    <a:pt x="8818" y="773"/>
                    <a:pt x="8071" y="366"/>
                  </a:cubicBezTo>
                  <a:cubicBezTo>
                    <a:pt x="7389" y="-6"/>
                    <a:pt x="6652" y="-246"/>
                    <a:pt x="6035" y="414"/>
                  </a:cubicBezTo>
                  <a:cubicBezTo>
                    <a:pt x="5538" y="945"/>
                    <a:pt x="5223" y="2006"/>
                    <a:pt x="4672" y="2324"/>
                  </a:cubicBezTo>
                  <a:cubicBezTo>
                    <a:pt x="3970" y="2730"/>
                    <a:pt x="3277" y="1732"/>
                    <a:pt x="2556" y="1742"/>
                  </a:cubicBezTo>
                  <a:cubicBezTo>
                    <a:pt x="1784" y="1754"/>
                    <a:pt x="1156" y="2794"/>
                    <a:pt x="808" y="4129"/>
                  </a:cubicBezTo>
                  <a:cubicBezTo>
                    <a:pt x="530" y="5195"/>
                    <a:pt x="497" y="6457"/>
                    <a:pt x="274" y="7388"/>
                  </a:cubicBezTo>
                  <a:cubicBezTo>
                    <a:pt x="67" y="8255"/>
                    <a:pt x="-168" y="9086"/>
                    <a:pt x="173" y="9753"/>
                  </a:cubicBezTo>
                  <a:close/>
                </a:path>
              </a:pathLst>
            </a:custGeom>
            <a:solidFill>
              <a:schemeClr val="accent2"/>
            </a:solidFill>
            <a:ln w="12700">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sp>
          <p:nvSpPr>
            <p:cNvPr id="20" name="Shape 280"/>
            <p:cNvSpPr/>
            <p:nvPr/>
          </p:nvSpPr>
          <p:spPr>
            <a:xfrm>
              <a:off x="2022021" y="2802325"/>
              <a:ext cx="369301" cy="223943"/>
            </a:xfrm>
            <a:custGeom>
              <a:avLst/>
              <a:gdLst/>
              <a:ahLst/>
              <a:cxnLst>
                <a:cxn ang="0">
                  <a:pos x="wd2" y="hd2"/>
                </a:cxn>
                <a:cxn ang="5400000">
                  <a:pos x="wd2" y="hd2"/>
                </a:cxn>
                <a:cxn ang="10800000">
                  <a:pos x="wd2" y="hd2"/>
                </a:cxn>
                <a:cxn ang="16200000">
                  <a:pos x="wd2" y="hd2"/>
                </a:cxn>
              </a:cxnLst>
              <a:rect l="0" t="0" r="r" b="b"/>
              <a:pathLst>
                <a:path w="21381" h="21035" extrusionOk="0">
                  <a:moveTo>
                    <a:pt x="209" y="10108"/>
                  </a:moveTo>
                  <a:cubicBezTo>
                    <a:pt x="680" y="10713"/>
                    <a:pt x="1179" y="9884"/>
                    <a:pt x="1659" y="9177"/>
                  </a:cubicBezTo>
                  <a:cubicBezTo>
                    <a:pt x="1915" y="8801"/>
                    <a:pt x="2259" y="8530"/>
                    <a:pt x="2566" y="8197"/>
                  </a:cubicBezTo>
                  <a:cubicBezTo>
                    <a:pt x="3387" y="7305"/>
                    <a:pt x="4342" y="6341"/>
                    <a:pt x="5014" y="7351"/>
                  </a:cubicBezTo>
                  <a:cubicBezTo>
                    <a:pt x="5694" y="8373"/>
                    <a:pt x="5087" y="10315"/>
                    <a:pt x="5724" y="11378"/>
                  </a:cubicBezTo>
                  <a:cubicBezTo>
                    <a:pt x="6125" y="12045"/>
                    <a:pt x="6728" y="11940"/>
                    <a:pt x="7256" y="12185"/>
                  </a:cubicBezTo>
                  <a:cubicBezTo>
                    <a:pt x="7618" y="12353"/>
                    <a:pt x="7964" y="12713"/>
                    <a:pt x="8357" y="12769"/>
                  </a:cubicBezTo>
                  <a:cubicBezTo>
                    <a:pt x="9191" y="12886"/>
                    <a:pt x="9886" y="11606"/>
                    <a:pt x="10722" y="11802"/>
                  </a:cubicBezTo>
                  <a:cubicBezTo>
                    <a:pt x="11469" y="11977"/>
                    <a:pt x="11816" y="12776"/>
                    <a:pt x="11800" y="13800"/>
                  </a:cubicBezTo>
                  <a:cubicBezTo>
                    <a:pt x="11786" y="14787"/>
                    <a:pt x="11338" y="15761"/>
                    <a:pt x="11480" y="16726"/>
                  </a:cubicBezTo>
                  <a:cubicBezTo>
                    <a:pt x="11754" y="18592"/>
                    <a:pt x="13283" y="18250"/>
                    <a:pt x="14480" y="18380"/>
                  </a:cubicBezTo>
                  <a:cubicBezTo>
                    <a:pt x="15509" y="18492"/>
                    <a:pt x="16457" y="19332"/>
                    <a:pt x="17341" y="20143"/>
                  </a:cubicBezTo>
                  <a:cubicBezTo>
                    <a:pt x="18126" y="20862"/>
                    <a:pt x="18973" y="21474"/>
                    <a:pt x="19689" y="20616"/>
                  </a:cubicBezTo>
                  <a:cubicBezTo>
                    <a:pt x="20267" y="19923"/>
                    <a:pt x="20281" y="18648"/>
                    <a:pt x="20544" y="17593"/>
                  </a:cubicBezTo>
                  <a:cubicBezTo>
                    <a:pt x="20822" y="16477"/>
                    <a:pt x="21439" y="15488"/>
                    <a:pt x="21378" y="14225"/>
                  </a:cubicBezTo>
                  <a:cubicBezTo>
                    <a:pt x="21329" y="13228"/>
                    <a:pt x="20869" y="12440"/>
                    <a:pt x="20289" y="12073"/>
                  </a:cubicBezTo>
                  <a:cubicBezTo>
                    <a:pt x="19652" y="11671"/>
                    <a:pt x="18961" y="11797"/>
                    <a:pt x="18290" y="11678"/>
                  </a:cubicBezTo>
                  <a:cubicBezTo>
                    <a:pt x="17350" y="11511"/>
                    <a:pt x="16455" y="10865"/>
                    <a:pt x="15721" y="9881"/>
                  </a:cubicBezTo>
                  <a:cubicBezTo>
                    <a:pt x="15317" y="9338"/>
                    <a:pt x="14965" y="8699"/>
                    <a:pt x="14444" y="8525"/>
                  </a:cubicBezTo>
                  <a:cubicBezTo>
                    <a:pt x="13576" y="8236"/>
                    <a:pt x="12748" y="9436"/>
                    <a:pt x="11877" y="9218"/>
                  </a:cubicBezTo>
                  <a:cubicBezTo>
                    <a:pt x="10985" y="8993"/>
                    <a:pt x="10485" y="7640"/>
                    <a:pt x="10405" y="6096"/>
                  </a:cubicBezTo>
                  <a:cubicBezTo>
                    <a:pt x="10359" y="5183"/>
                    <a:pt x="10456" y="4229"/>
                    <a:pt x="10219" y="3393"/>
                  </a:cubicBezTo>
                  <a:cubicBezTo>
                    <a:pt x="9941" y="2415"/>
                    <a:pt x="9329" y="1930"/>
                    <a:pt x="8774" y="1334"/>
                  </a:cubicBezTo>
                  <a:cubicBezTo>
                    <a:pt x="8177" y="691"/>
                    <a:pt x="7582" y="-126"/>
                    <a:pt x="6868" y="16"/>
                  </a:cubicBezTo>
                  <a:cubicBezTo>
                    <a:pt x="6371" y="115"/>
                    <a:pt x="5973" y="688"/>
                    <a:pt x="5504" y="962"/>
                  </a:cubicBezTo>
                  <a:cubicBezTo>
                    <a:pt x="4530" y="1531"/>
                    <a:pt x="3455" y="776"/>
                    <a:pt x="2460" y="1223"/>
                  </a:cubicBezTo>
                  <a:cubicBezTo>
                    <a:pt x="1741" y="1546"/>
                    <a:pt x="1249" y="2409"/>
                    <a:pt x="952" y="3430"/>
                  </a:cubicBezTo>
                  <a:cubicBezTo>
                    <a:pt x="535" y="4862"/>
                    <a:pt x="567" y="6542"/>
                    <a:pt x="219" y="8000"/>
                  </a:cubicBezTo>
                  <a:cubicBezTo>
                    <a:pt x="38" y="8761"/>
                    <a:pt x="-161" y="9632"/>
                    <a:pt x="209" y="10108"/>
                  </a:cubicBezTo>
                  <a:close/>
                </a:path>
              </a:pathLst>
            </a:custGeom>
            <a:solidFill>
              <a:schemeClr val="accent2"/>
            </a:solidFill>
            <a:ln w="12700">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sp>
          <p:nvSpPr>
            <p:cNvPr id="21" name="Shape 281"/>
            <p:cNvSpPr/>
            <p:nvPr/>
          </p:nvSpPr>
          <p:spPr>
            <a:xfrm>
              <a:off x="2078632" y="2671366"/>
              <a:ext cx="345376" cy="239203"/>
            </a:xfrm>
            <a:custGeom>
              <a:avLst/>
              <a:gdLst/>
              <a:ahLst/>
              <a:cxnLst>
                <a:cxn ang="0">
                  <a:pos x="wd2" y="hd2"/>
                </a:cxn>
                <a:cxn ang="5400000">
                  <a:pos x="wd2" y="hd2"/>
                </a:cxn>
                <a:cxn ang="10800000">
                  <a:pos x="wd2" y="hd2"/>
                </a:cxn>
                <a:cxn ang="16200000">
                  <a:pos x="wd2" y="hd2"/>
                </a:cxn>
              </a:cxnLst>
              <a:rect l="0" t="0" r="r" b="b"/>
              <a:pathLst>
                <a:path w="21404" h="21229" extrusionOk="0">
                  <a:moveTo>
                    <a:pt x="4481" y="4486"/>
                  </a:moveTo>
                  <a:cubicBezTo>
                    <a:pt x="5429" y="4364"/>
                    <a:pt x="6295" y="5290"/>
                    <a:pt x="6357" y="6615"/>
                  </a:cubicBezTo>
                  <a:cubicBezTo>
                    <a:pt x="6395" y="7427"/>
                    <a:pt x="6066" y="8195"/>
                    <a:pt x="6119" y="9006"/>
                  </a:cubicBezTo>
                  <a:cubicBezTo>
                    <a:pt x="6192" y="10121"/>
                    <a:pt x="6814" y="10843"/>
                    <a:pt x="7412" y="11387"/>
                  </a:cubicBezTo>
                  <a:cubicBezTo>
                    <a:pt x="7859" y="11795"/>
                    <a:pt x="8370" y="12172"/>
                    <a:pt x="8934" y="12006"/>
                  </a:cubicBezTo>
                  <a:cubicBezTo>
                    <a:pt x="9538" y="11828"/>
                    <a:pt x="9941" y="10980"/>
                    <a:pt x="10547" y="10809"/>
                  </a:cubicBezTo>
                  <a:cubicBezTo>
                    <a:pt x="11451" y="10554"/>
                    <a:pt x="12264" y="11679"/>
                    <a:pt x="12160" y="13037"/>
                  </a:cubicBezTo>
                  <a:cubicBezTo>
                    <a:pt x="12101" y="13801"/>
                    <a:pt x="11732" y="14472"/>
                    <a:pt x="11759" y="15244"/>
                  </a:cubicBezTo>
                  <a:cubicBezTo>
                    <a:pt x="11799" y="16402"/>
                    <a:pt x="12543" y="17101"/>
                    <a:pt x="13293" y="17515"/>
                  </a:cubicBezTo>
                  <a:cubicBezTo>
                    <a:pt x="14798" y="18345"/>
                    <a:pt x="16538" y="18524"/>
                    <a:pt x="17746" y="20035"/>
                  </a:cubicBezTo>
                  <a:cubicBezTo>
                    <a:pt x="18263" y="20681"/>
                    <a:pt x="18806" y="21507"/>
                    <a:pt x="19418" y="21136"/>
                  </a:cubicBezTo>
                  <a:cubicBezTo>
                    <a:pt x="20032" y="20764"/>
                    <a:pt x="19971" y="19609"/>
                    <a:pt x="20266" y="18781"/>
                  </a:cubicBezTo>
                  <a:cubicBezTo>
                    <a:pt x="20527" y="18046"/>
                    <a:pt x="21087" y="17605"/>
                    <a:pt x="21304" y="16838"/>
                  </a:cubicBezTo>
                  <a:cubicBezTo>
                    <a:pt x="21572" y="15897"/>
                    <a:pt x="21275" y="14856"/>
                    <a:pt x="20742" y="14151"/>
                  </a:cubicBezTo>
                  <a:cubicBezTo>
                    <a:pt x="19844" y="12964"/>
                    <a:pt x="18498" y="12839"/>
                    <a:pt x="17566" y="11746"/>
                  </a:cubicBezTo>
                  <a:cubicBezTo>
                    <a:pt x="16852" y="10909"/>
                    <a:pt x="16425" y="9565"/>
                    <a:pt x="15543" y="9127"/>
                  </a:cubicBezTo>
                  <a:cubicBezTo>
                    <a:pt x="14753" y="8736"/>
                    <a:pt x="13890" y="9250"/>
                    <a:pt x="13081" y="8975"/>
                  </a:cubicBezTo>
                  <a:cubicBezTo>
                    <a:pt x="12422" y="8752"/>
                    <a:pt x="11891" y="8042"/>
                    <a:pt x="11743" y="7099"/>
                  </a:cubicBezTo>
                  <a:cubicBezTo>
                    <a:pt x="11603" y="6199"/>
                    <a:pt x="11860" y="5268"/>
                    <a:pt x="11742" y="4362"/>
                  </a:cubicBezTo>
                  <a:cubicBezTo>
                    <a:pt x="11603" y="3290"/>
                    <a:pt x="11004" y="2518"/>
                    <a:pt x="10418" y="1800"/>
                  </a:cubicBezTo>
                  <a:cubicBezTo>
                    <a:pt x="9729" y="955"/>
                    <a:pt x="8995" y="85"/>
                    <a:pt x="8089" y="5"/>
                  </a:cubicBezTo>
                  <a:cubicBezTo>
                    <a:pt x="6964" y="-93"/>
                    <a:pt x="5980" y="1095"/>
                    <a:pt x="4856" y="1074"/>
                  </a:cubicBezTo>
                  <a:cubicBezTo>
                    <a:pt x="4191" y="1062"/>
                    <a:pt x="3553" y="615"/>
                    <a:pt x="2890" y="723"/>
                  </a:cubicBezTo>
                  <a:cubicBezTo>
                    <a:pt x="2045" y="860"/>
                    <a:pt x="1419" y="1791"/>
                    <a:pt x="904" y="2765"/>
                  </a:cubicBezTo>
                  <a:cubicBezTo>
                    <a:pt x="562" y="3412"/>
                    <a:pt x="247" y="4103"/>
                    <a:pt x="118" y="4894"/>
                  </a:cubicBezTo>
                  <a:cubicBezTo>
                    <a:pt x="45" y="5340"/>
                    <a:pt x="44" y="5822"/>
                    <a:pt x="17" y="6256"/>
                  </a:cubicBezTo>
                  <a:cubicBezTo>
                    <a:pt x="-3" y="6588"/>
                    <a:pt x="-28" y="6912"/>
                    <a:pt x="91" y="7209"/>
                  </a:cubicBezTo>
                  <a:cubicBezTo>
                    <a:pt x="372" y="7909"/>
                    <a:pt x="1073" y="7774"/>
                    <a:pt x="1608" y="7245"/>
                  </a:cubicBezTo>
                  <a:cubicBezTo>
                    <a:pt x="2569" y="6296"/>
                    <a:pt x="3273" y="4640"/>
                    <a:pt x="4481" y="4486"/>
                  </a:cubicBezTo>
                  <a:close/>
                </a:path>
              </a:pathLst>
            </a:custGeom>
            <a:solidFill>
              <a:schemeClr val="accent2"/>
            </a:solidFill>
            <a:ln w="12700">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sp>
          <p:nvSpPr>
            <p:cNvPr id="22" name="Shape 282"/>
            <p:cNvSpPr/>
            <p:nvPr/>
          </p:nvSpPr>
          <p:spPr>
            <a:xfrm>
              <a:off x="2128082" y="2541824"/>
              <a:ext cx="338906" cy="252714"/>
            </a:xfrm>
            <a:custGeom>
              <a:avLst/>
              <a:gdLst/>
              <a:ahLst/>
              <a:cxnLst>
                <a:cxn ang="0">
                  <a:pos x="wd2" y="hd2"/>
                </a:cxn>
                <a:cxn ang="5400000">
                  <a:pos x="wd2" y="hd2"/>
                </a:cxn>
                <a:cxn ang="10800000">
                  <a:pos x="wd2" y="hd2"/>
                </a:cxn>
                <a:cxn ang="16200000">
                  <a:pos x="wd2" y="hd2"/>
                </a:cxn>
              </a:cxnLst>
              <a:rect l="0" t="0" r="r" b="b"/>
              <a:pathLst>
                <a:path w="21338" h="21158" extrusionOk="0">
                  <a:moveTo>
                    <a:pt x="698" y="2106"/>
                  </a:moveTo>
                  <a:cubicBezTo>
                    <a:pt x="1115" y="1037"/>
                    <a:pt x="1837" y="224"/>
                    <a:pt x="2732" y="39"/>
                  </a:cubicBezTo>
                  <a:cubicBezTo>
                    <a:pt x="3765" y="-173"/>
                    <a:pt x="4755" y="550"/>
                    <a:pt x="5793" y="570"/>
                  </a:cubicBezTo>
                  <a:cubicBezTo>
                    <a:pt x="6944" y="592"/>
                    <a:pt x="8106" y="-255"/>
                    <a:pt x="9199" y="334"/>
                  </a:cubicBezTo>
                  <a:cubicBezTo>
                    <a:pt x="9864" y="693"/>
                    <a:pt x="10297" y="1508"/>
                    <a:pt x="10831" y="2139"/>
                  </a:cubicBezTo>
                  <a:cubicBezTo>
                    <a:pt x="11371" y="2776"/>
                    <a:pt x="12050" y="3286"/>
                    <a:pt x="12269" y="4208"/>
                  </a:cubicBezTo>
                  <a:cubicBezTo>
                    <a:pt x="12467" y="5037"/>
                    <a:pt x="12205" y="5930"/>
                    <a:pt x="12341" y="6777"/>
                  </a:cubicBezTo>
                  <a:cubicBezTo>
                    <a:pt x="12478" y="7632"/>
                    <a:pt x="12974" y="8287"/>
                    <a:pt x="13590" y="8605"/>
                  </a:cubicBezTo>
                  <a:cubicBezTo>
                    <a:pt x="14097" y="8867"/>
                    <a:pt x="14659" y="8888"/>
                    <a:pt x="15158" y="9179"/>
                  </a:cubicBezTo>
                  <a:cubicBezTo>
                    <a:pt x="16095" y="9724"/>
                    <a:pt x="16590" y="11043"/>
                    <a:pt x="17395" y="11864"/>
                  </a:cubicBezTo>
                  <a:cubicBezTo>
                    <a:pt x="18366" y="12854"/>
                    <a:pt x="19706" y="13031"/>
                    <a:pt x="20616" y="14147"/>
                  </a:cubicBezTo>
                  <a:cubicBezTo>
                    <a:pt x="21184" y="14842"/>
                    <a:pt x="21507" y="15862"/>
                    <a:pt x="21248" y="16809"/>
                  </a:cubicBezTo>
                  <a:cubicBezTo>
                    <a:pt x="21107" y="17322"/>
                    <a:pt x="20797" y="17728"/>
                    <a:pt x="20678" y="18252"/>
                  </a:cubicBezTo>
                  <a:cubicBezTo>
                    <a:pt x="20548" y="18829"/>
                    <a:pt x="20670" y="19461"/>
                    <a:pt x="20517" y="20029"/>
                  </a:cubicBezTo>
                  <a:cubicBezTo>
                    <a:pt x="20344" y="20668"/>
                    <a:pt x="19884" y="21075"/>
                    <a:pt x="19372" y="21145"/>
                  </a:cubicBezTo>
                  <a:cubicBezTo>
                    <a:pt x="17896" y="21345"/>
                    <a:pt x="17108" y="19164"/>
                    <a:pt x="15862" y="18251"/>
                  </a:cubicBezTo>
                  <a:cubicBezTo>
                    <a:pt x="14619" y="17341"/>
                    <a:pt x="12804" y="17588"/>
                    <a:pt x="12199" y="15791"/>
                  </a:cubicBezTo>
                  <a:cubicBezTo>
                    <a:pt x="11686" y="14267"/>
                    <a:pt x="12470" y="11702"/>
                    <a:pt x="11038" y="11315"/>
                  </a:cubicBezTo>
                  <a:cubicBezTo>
                    <a:pt x="10632" y="11205"/>
                    <a:pt x="10234" y="11499"/>
                    <a:pt x="9824" y="11480"/>
                  </a:cubicBezTo>
                  <a:cubicBezTo>
                    <a:pt x="9007" y="11440"/>
                    <a:pt x="8551" y="10366"/>
                    <a:pt x="7975" y="9609"/>
                  </a:cubicBezTo>
                  <a:cubicBezTo>
                    <a:pt x="7659" y="9194"/>
                    <a:pt x="7273" y="8851"/>
                    <a:pt x="7086" y="8313"/>
                  </a:cubicBezTo>
                  <a:cubicBezTo>
                    <a:pt x="6782" y="7437"/>
                    <a:pt x="7115" y="6423"/>
                    <a:pt x="6935" y="5499"/>
                  </a:cubicBezTo>
                  <a:cubicBezTo>
                    <a:pt x="6716" y="4377"/>
                    <a:pt x="5867" y="3687"/>
                    <a:pt x="5017" y="3940"/>
                  </a:cubicBezTo>
                  <a:cubicBezTo>
                    <a:pt x="3745" y="4015"/>
                    <a:pt x="2555" y="4783"/>
                    <a:pt x="1720" y="6060"/>
                  </a:cubicBezTo>
                  <a:cubicBezTo>
                    <a:pt x="1219" y="6826"/>
                    <a:pt x="546" y="7442"/>
                    <a:pt x="140" y="6822"/>
                  </a:cubicBezTo>
                  <a:cubicBezTo>
                    <a:pt x="-93" y="6466"/>
                    <a:pt x="13" y="6013"/>
                    <a:pt x="118" y="5556"/>
                  </a:cubicBezTo>
                  <a:cubicBezTo>
                    <a:pt x="344" y="4563"/>
                    <a:pt x="255" y="3242"/>
                    <a:pt x="698" y="2106"/>
                  </a:cubicBezTo>
                  <a:close/>
                </a:path>
              </a:pathLst>
            </a:custGeom>
            <a:solidFill>
              <a:schemeClr val="accent2"/>
            </a:solidFill>
            <a:ln w="12700">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sp>
          <p:nvSpPr>
            <p:cNvPr id="23" name="Shape 283"/>
            <p:cNvSpPr/>
            <p:nvPr/>
          </p:nvSpPr>
          <p:spPr>
            <a:xfrm>
              <a:off x="2171964" y="2414702"/>
              <a:ext cx="341055" cy="261617"/>
            </a:xfrm>
            <a:custGeom>
              <a:avLst/>
              <a:gdLst/>
              <a:ahLst/>
              <a:cxnLst>
                <a:cxn ang="0">
                  <a:pos x="wd2" y="hd2"/>
                </a:cxn>
                <a:cxn ang="5400000">
                  <a:pos x="wd2" y="hd2"/>
                </a:cxn>
                <a:cxn ang="10800000">
                  <a:pos x="wd2" y="hd2"/>
                </a:cxn>
                <a:cxn ang="16200000">
                  <a:pos x="wd2" y="hd2"/>
                </a:cxn>
              </a:cxnLst>
              <a:rect l="0" t="0" r="r" b="b"/>
              <a:pathLst>
                <a:path w="21217" h="20910" extrusionOk="0">
                  <a:moveTo>
                    <a:pt x="421" y="7085"/>
                  </a:moveTo>
                  <a:cubicBezTo>
                    <a:pt x="-137" y="6793"/>
                    <a:pt x="-52" y="5832"/>
                    <a:pt x="174" y="4995"/>
                  </a:cubicBezTo>
                  <a:cubicBezTo>
                    <a:pt x="389" y="4198"/>
                    <a:pt x="573" y="3356"/>
                    <a:pt x="1048" y="2772"/>
                  </a:cubicBezTo>
                  <a:cubicBezTo>
                    <a:pt x="1679" y="1994"/>
                    <a:pt x="2590" y="1917"/>
                    <a:pt x="3417" y="1714"/>
                  </a:cubicBezTo>
                  <a:cubicBezTo>
                    <a:pt x="4128" y="1539"/>
                    <a:pt x="4827" y="1258"/>
                    <a:pt x="5501" y="869"/>
                  </a:cubicBezTo>
                  <a:cubicBezTo>
                    <a:pt x="6318" y="-19"/>
                    <a:pt x="7453" y="-246"/>
                    <a:pt x="8442" y="280"/>
                  </a:cubicBezTo>
                  <a:cubicBezTo>
                    <a:pt x="9109" y="636"/>
                    <a:pt x="9646" y="1313"/>
                    <a:pt x="10263" y="1661"/>
                  </a:cubicBezTo>
                  <a:cubicBezTo>
                    <a:pt x="10995" y="2073"/>
                    <a:pt x="11879" y="2195"/>
                    <a:pt x="12192" y="3182"/>
                  </a:cubicBezTo>
                  <a:cubicBezTo>
                    <a:pt x="12476" y="4077"/>
                    <a:pt x="11958" y="5043"/>
                    <a:pt x="12121" y="5971"/>
                  </a:cubicBezTo>
                  <a:cubicBezTo>
                    <a:pt x="12344" y="7235"/>
                    <a:pt x="13355" y="7559"/>
                    <a:pt x="14196" y="8204"/>
                  </a:cubicBezTo>
                  <a:cubicBezTo>
                    <a:pt x="15327" y="9072"/>
                    <a:pt x="16030" y="10814"/>
                    <a:pt x="17061" y="12001"/>
                  </a:cubicBezTo>
                  <a:cubicBezTo>
                    <a:pt x="17812" y="12865"/>
                    <a:pt x="18715" y="13470"/>
                    <a:pt x="19698" y="13761"/>
                  </a:cubicBezTo>
                  <a:cubicBezTo>
                    <a:pt x="20339" y="13861"/>
                    <a:pt x="20882" y="14414"/>
                    <a:pt x="21103" y="15193"/>
                  </a:cubicBezTo>
                  <a:cubicBezTo>
                    <a:pt x="21463" y="16457"/>
                    <a:pt x="20892" y="17736"/>
                    <a:pt x="20503" y="18982"/>
                  </a:cubicBezTo>
                  <a:cubicBezTo>
                    <a:pt x="20291" y="19661"/>
                    <a:pt x="20101" y="20433"/>
                    <a:pt x="19562" y="20761"/>
                  </a:cubicBezTo>
                  <a:cubicBezTo>
                    <a:pt x="18585" y="21354"/>
                    <a:pt x="17738" y="20058"/>
                    <a:pt x="16945" y="19040"/>
                  </a:cubicBezTo>
                  <a:cubicBezTo>
                    <a:pt x="16357" y="18284"/>
                    <a:pt x="15629" y="17709"/>
                    <a:pt x="14838" y="17354"/>
                  </a:cubicBezTo>
                  <a:cubicBezTo>
                    <a:pt x="14046" y="16999"/>
                    <a:pt x="13190" y="16850"/>
                    <a:pt x="12578" y="16100"/>
                  </a:cubicBezTo>
                  <a:cubicBezTo>
                    <a:pt x="12204" y="15641"/>
                    <a:pt x="11986" y="15016"/>
                    <a:pt x="11935" y="14354"/>
                  </a:cubicBezTo>
                  <a:cubicBezTo>
                    <a:pt x="11894" y="13816"/>
                    <a:pt x="11966" y="13271"/>
                    <a:pt x="11900" y="12736"/>
                  </a:cubicBezTo>
                  <a:cubicBezTo>
                    <a:pt x="11820" y="12075"/>
                    <a:pt x="11537" y="11476"/>
                    <a:pt x="11090" y="11133"/>
                  </a:cubicBezTo>
                  <a:cubicBezTo>
                    <a:pt x="10360" y="10570"/>
                    <a:pt x="9446" y="10860"/>
                    <a:pt x="8630" y="10593"/>
                  </a:cubicBezTo>
                  <a:cubicBezTo>
                    <a:pt x="7886" y="10350"/>
                    <a:pt x="7328" y="9709"/>
                    <a:pt x="7298" y="8778"/>
                  </a:cubicBezTo>
                  <a:cubicBezTo>
                    <a:pt x="7274" y="8030"/>
                    <a:pt x="7682" y="7342"/>
                    <a:pt x="7671" y="6606"/>
                  </a:cubicBezTo>
                  <a:cubicBezTo>
                    <a:pt x="7640" y="4475"/>
                    <a:pt x="5384" y="4052"/>
                    <a:pt x="3362" y="5157"/>
                  </a:cubicBezTo>
                  <a:cubicBezTo>
                    <a:pt x="2766" y="5483"/>
                    <a:pt x="2095" y="5788"/>
                    <a:pt x="1655" y="6322"/>
                  </a:cubicBezTo>
                  <a:cubicBezTo>
                    <a:pt x="1259" y="6804"/>
                    <a:pt x="939" y="7355"/>
                    <a:pt x="421" y="7085"/>
                  </a:cubicBezTo>
                  <a:close/>
                </a:path>
              </a:pathLst>
            </a:custGeom>
            <a:solidFill>
              <a:schemeClr val="accent1"/>
            </a:solidFill>
            <a:ln w="12700">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sp>
          <p:nvSpPr>
            <p:cNvPr id="24" name="Shape 284"/>
            <p:cNvSpPr/>
            <p:nvPr/>
          </p:nvSpPr>
          <p:spPr>
            <a:xfrm>
              <a:off x="2247991" y="2336644"/>
              <a:ext cx="286856" cy="218354"/>
            </a:xfrm>
            <a:custGeom>
              <a:avLst/>
              <a:gdLst/>
              <a:ahLst/>
              <a:cxnLst>
                <a:cxn ang="0">
                  <a:pos x="wd2" y="hd2"/>
                </a:cxn>
                <a:cxn ang="5400000">
                  <a:pos x="wd2" y="hd2"/>
                </a:cxn>
                <a:cxn ang="10800000">
                  <a:pos x="wd2" y="hd2"/>
                </a:cxn>
                <a:cxn ang="16200000">
                  <a:pos x="wd2" y="hd2"/>
                </a:cxn>
              </a:cxnLst>
              <a:rect l="0" t="0" r="r" b="b"/>
              <a:pathLst>
                <a:path w="21561" h="20886" extrusionOk="0">
                  <a:moveTo>
                    <a:pt x="5" y="3882"/>
                  </a:moveTo>
                  <a:cubicBezTo>
                    <a:pt x="-21" y="4329"/>
                    <a:pt x="53" y="4814"/>
                    <a:pt x="373" y="5041"/>
                  </a:cubicBezTo>
                  <a:cubicBezTo>
                    <a:pt x="660" y="5245"/>
                    <a:pt x="1000" y="5090"/>
                    <a:pt x="1303" y="4915"/>
                  </a:cubicBezTo>
                  <a:cubicBezTo>
                    <a:pt x="2297" y="4337"/>
                    <a:pt x="3372" y="3737"/>
                    <a:pt x="4366" y="3371"/>
                  </a:cubicBezTo>
                  <a:cubicBezTo>
                    <a:pt x="5291" y="3030"/>
                    <a:pt x="6176" y="2913"/>
                    <a:pt x="6985" y="3617"/>
                  </a:cubicBezTo>
                  <a:cubicBezTo>
                    <a:pt x="8352" y="4807"/>
                    <a:pt x="8134" y="7620"/>
                    <a:pt x="9571" y="8710"/>
                  </a:cubicBezTo>
                  <a:cubicBezTo>
                    <a:pt x="10583" y="9477"/>
                    <a:pt x="12042" y="8933"/>
                    <a:pt x="12846" y="10100"/>
                  </a:cubicBezTo>
                  <a:cubicBezTo>
                    <a:pt x="13857" y="11567"/>
                    <a:pt x="12672" y="13873"/>
                    <a:pt x="13504" y="15443"/>
                  </a:cubicBezTo>
                  <a:cubicBezTo>
                    <a:pt x="14205" y="16766"/>
                    <a:pt x="15742" y="16541"/>
                    <a:pt x="16674" y="17543"/>
                  </a:cubicBezTo>
                  <a:cubicBezTo>
                    <a:pt x="17745" y="18693"/>
                    <a:pt x="18144" y="21350"/>
                    <a:pt x="19629" y="20816"/>
                  </a:cubicBezTo>
                  <a:cubicBezTo>
                    <a:pt x="20608" y="20464"/>
                    <a:pt x="20679" y="18974"/>
                    <a:pt x="20991" y="17817"/>
                  </a:cubicBezTo>
                  <a:cubicBezTo>
                    <a:pt x="21192" y="17071"/>
                    <a:pt x="21579" y="16354"/>
                    <a:pt x="21560" y="15480"/>
                  </a:cubicBezTo>
                  <a:cubicBezTo>
                    <a:pt x="21524" y="13827"/>
                    <a:pt x="20128" y="13058"/>
                    <a:pt x="19022" y="12159"/>
                  </a:cubicBezTo>
                  <a:cubicBezTo>
                    <a:pt x="17931" y="11274"/>
                    <a:pt x="17029" y="9978"/>
                    <a:pt x="15770" y="9472"/>
                  </a:cubicBezTo>
                  <a:cubicBezTo>
                    <a:pt x="14904" y="9124"/>
                    <a:pt x="13881" y="9145"/>
                    <a:pt x="13302" y="8236"/>
                  </a:cubicBezTo>
                  <a:cubicBezTo>
                    <a:pt x="12559" y="7073"/>
                    <a:pt x="13133" y="5345"/>
                    <a:pt x="12596" y="4051"/>
                  </a:cubicBezTo>
                  <a:cubicBezTo>
                    <a:pt x="12268" y="3260"/>
                    <a:pt x="11641" y="2850"/>
                    <a:pt x="11093" y="2331"/>
                  </a:cubicBezTo>
                  <a:cubicBezTo>
                    <a:pt x="10354" y="1632"/>
                    <a:pt x="9698" y="655"/>
                    <a:pt x="8787" y="238"/>
                  </a:cubicBezTo>
                  <a:cubicBezTo>
                    <a:pt x="7721" y="-250"/>
                    <a:pt x="6575" y="138"/>
                    <a:pt x="5454" y="288"/>
                  </a:cubicBezTo>
                  <a:cubicBezTo>
                    <a:pt x="4113" y="468"/>
                    <a:pt x="2638" y="309"/>
                    <a:pt x="1437" y="1187"/>
                  </a:cubicBezTo>
                  <a:cubicBezTo>
                    <a:pt x="650" y="1761"/>
                    <a:pt x="71" y="2745"/>
                    <a:pt x="5" y="3882"/>
                  </a:cubicBezTo>
                  <a:close/>
                </a:path>
              </a:pathLst>
            </a:custGeom>
            <a:solidFill>
              <a:schemeClr val="accent1"/>
            </a:solidFill>
            <a:ln w="12700">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sp>
          <p:nvSpPr>
            <p:cNvPr id="25" name="Shape 285"/>
            <p:cNvSpPr/>
            <p:nvPr/>
          </p:nvSpPr>
          <p:spPr>
            <a:xfrm>
              <a:off x="2290584" y="2247536"/>
              <a:ext cx="247280" cy="190328"/>
            </a:xfrm>
            <a:custGeom>
              <a:avLst/>
              <a:gdLst/>
              <a:ahLst/>
              <a:cxnLst>
                <a:cxn ang="0">
                  <a:pos x="wd2" y="hd2"/>
                </a:cxn>
                <a:cxn ang="5400000">
                  <a:pos x="wd2" y="hd2"/>
                </a:cxn>
                <a:cxn ang="10800000">
                  <a:pos x="wd2" y="hd2"/>
                </a:cxn>
                <a:cxn ang="16200000">
                  <a:pos x="wd2" y="hd2"/>
                </a:cxn>
              </a:cxnLst>
              <a:rect l="0" t="0" r="r" b="b"/>
              <a:pathLst>
                <a:path w="20505" h="20539" extrusionOk="0">
                  <a:moveTo>
                    <a:pt x="422" y="5134"/>
                  </a:moveTo>
                  <a:cubicBezTo>
                    <a:pt x="974" y="5619"/>
                    <a:pt x="1659" y="5141"/>
                    <a:pt x="2215" y="4580"/>
                  </a:cubicBezTo>
                  <a:cubicBezTo>
                    <a:pt x="4580" y="2190"/>
                    <a:pt x="7458" y="2340"/>
                    <a:pt x="7551" y="4862"/>
                  </a:cubicBezTo>
                  <a:cubicBezTo>
                    <a:pt x="7580" y="5671"/>
                    <a:pt x="7148" y="6387"/>
                    <a:pt x="7150" y="7194"/>
                  </a:cubicBezTo>
                  <a:cubicBezTo>
                    <a:pt x="7153" y="8619"/>
                    <a:pt x="8233" y="9501"/>
                    <a:pt x="9385" y="9776"/>
                  </a:cubicBezTo>
                  <a:cubicBezTo>
                    <a:pt x="11350" y="10245"/>
                    <a:pt x="13668" y="10625"/>
                    <a:pt x="13587" y="12975"/>
                  </a:cubicBezTo>
                  <a:cubicBezTo>
                    <a:pt x="13565" y="13599"/>
                    <a:pt x="13290" y="14172"/>
                    <a:pt x="13309" y="14798"/>
                  </a:cubicBezTo>
                  <a:cubicBezTo>
                    <a:pt x="13369" y="16804"/>
                    <a:pt x="15413" y="16844"/>
                    <a:pt x="16569" y="17968"/>
                  </a:cubicBezTo>
                  <a:cubicBezTo>
                    <a:pt x="17655" y="19023"/>
                    <a:pt x="18483" y="21175"/>
                    <a:pt x="19737" y="20358"/>
                  </a:cubicBezTo>
                  <a:cubicBezTo>
                    <a:pt x="20765" y="19688"/>
                    <a:pt x="20423" y="17905"/>
                    <a:pt x="20410" y="16376"/>
                  </a:cubicBezTo>
                  <a:cubicBezTo>
                    <a:pt x="20402" y="15282"/>
                    <a:pt x="20685" y="14143"/>
                    <a:pt x="20312" y="13149"/>
                  </a:cubicBezTo>
                  <a:cubicBezTo>
                    <a:pt x="19544" y="11101"/>
                    <a:pt x="17392" y="11785"/>
                    <a:pt x="15833" y="11021"/>
                  </a:cubicBezTo>
                  <a:cubicBezTo>
                    <a:pt x="14212" y="10226"/>
                    <a:pt x="13420" y="8097"/>
                    <a:pt x="12739" y="6113"/>
                  </a:cubicBezTo>
                  <a:cubicBezTo>
                    <a:pt x="11852" y="3524"/>
                    <a:pt x="10779" y="786"/>
                    <a:pt x="8684" y="134"/>
                  </a:cubicBezTo>
                  <a:cubicBezTo>
                    <a:pt x="6889" y="-425"/>
                    <a:pt x="5157" y="930"/>
                    <a:pt x="3344" y="1195"/>
                  </a:cubicBezTo>
                  <a:cubicBezTo>
                    <a:pt x="888" y="1554"/>
                    <a:pt x="-835" y="4033"/>
                    <a:pt x="422" y="5134"/>
                  </a:cubicBezTo>
                  <a:close/>
                </a:path>
              </a:pathLst>
            </a:custGeom>
            <a:solidFill>
              <a:schemeClr val="accent1"/>
            </a:solidFill>
            <a:ln w="12700">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sp>
          <p:nvSpPr>
            <p:cNvPr id="26" name="Shape 286"/>
            <p:cNvSpPr/>
            <p:nvPr/>
          </p:nvSpPr>
          <p:spPr>
            <a:xfrm>
              <a:off x="2281347" y="2165211"/>
              <a:ext cx="256312" cy="149128"/>
            </a:xfrm>
            <a:custGeom>
              <a:avLst/>
              <a:gdLst/>
              <a:ahLst/>
              <a:cxnLst>
                <a:cxn ang="0">
                  <a:pos x="wd2" y="hd2"/>
                </a:cxn>
                <a:cxn ang="5400000">
                  <a:pos x="wd2" y="hd2"/>
                </a:cxn>
                <a:cxn ang="10800000">
                  <a:pos x="wd2" y="hd2"/>
                </a:cxn>
                <a:cxn ang="16200000">
                  <a:pos x="wd2" y="hd2"/>
                </a:cxn>
              </a:cxnLst>
              <a:rect l="0" t="0" r="r" b="b"/>
              <a:pathLst>
                <a:path w="20548" h="20212" extrusionOk="0">
                  <a:moveTo>
                    <a:pt x="131" y="6706"/>
                  </a:moveTo>
                  <a:cubicBezTo>
                    <a:pt x="600" y="8392"/>
                    <a:pt x="1942" y="7724"/>
                    <a:pt x="3063" y="6819"/>
                  </a:cubicBezTo>
                  <a:cubicBezTo>
                    <a:pt x="5247" y="5059"/>
                    <a:pt x="7780" y="4951"/>
                    <a:pt x="9972" y="6677"/>
                  </a:cubicBezTo>
                  <a:cubicBezTo>
                    <a:pt x="11338" y="7753"/>
                    <a:pt x="12507" y="9559"/>
                    <a:pt x="12876" y="12019"/>
                  </a:cubicBezTo>
                  <a:cubicBezTo>
                    <a:pt x="12958" y="12567"/>
                    <a:pt x="12995" y="13136"/>
                    <a:pt x="13125" y="13657"/>
                  </a:cubicBezTo>
                  <a:cubicBezTo>
                    <a:pt x="13693" y="15929"/>
                    <a:pt x="15429" y="16172"/>
                    <a:pt x="16465" y="17602"/>
                  </a:cubicBezTo>
                  <a:cubicBezTo>
                    <a:pt x="17398" y="18890"/>
                    <a:pt x="18282" y="20955"/>
                    <a:pt x="19305" y="19941"/>
                  </a:cubicBezTo>
                  <a:cubicBezTo>
                    <a:pt x="19965" y="19286"/>
                    <a:pt x="19980" y="17889"/>
                    <a:pt x="20113" y="16690"/>
                  </a:cubicBezTo>
                  <a:cubicBezTo>
                    <a:pt x="20359" y="14481"/>
                    <a:pt x="21011" y="12020"/>
                    <a:pt x="20000" y="10616"/>
                  </a:cubicBezTo>
                  <a:cubicBezTo>
                    <a:pt x="19302" y="9646"/>
                    <a:pt x="18446" y="10125"/>
                    <a:pt x="17583" y="10116"/>
                  </a:cubicBezTo>
                  <a:cubicBezTo>
                    <a:pt x="16512" y="10106"/>
                    <a:pt x="15479" y="9239"/>
                    <a:pt x="14656" y="8118"/>
                  </a:cubicBezTo>
                  <a:cubicBezTo>
                    <a:pt x="12391" y="5034"/>
                    <a:pt x="10911" y="-645"/>
                    <a:pt x="7952" y="61"/>
                  </a:cubicBezTo>
                  <a:cubicBezTo>
                    <a:pt x="6461" y="416"/>
                    <a:pt x="5360" y="2638"/>
                    <a:pt x="3874" y="3038"/>
                  </a:cubicBezTo>
                  <a:cubicBezTo>
                    <a:pt x="1802" y="3596"/>
                    <a:pt x="-589" y="4118"/>
                    <a:pt x="131" y="6706"/>
                  </a:cubicBezTo>
                  <a:close/>
                </a:path>
              </a:pathLst>
            </a:custGeom>
            <a:solidFill>
              <a:schemeClr val="accent1"/>
            </a:solidFill>
            <a:ln w="12700">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sp>
          <p:nvSpPr>
            <p:cNvPr id="27" name="Shape 287"/>
            <p:cNvSpPr/>
            <p:nvPr/>
          </p:nvSpPr>
          <p:spPr>
            <a:xfrm>
              <a:off x="2265581" y="2084973"/>
              <a:ext cx="270560" cy="129116"/>
            </a:xfrm>
            <a:custGeom>
              <a:avLst/>
              <a:gdLst/>
              <a:ahLst/>
              <a:cxnLst>
                <a:cxn ang="0">
                  <a:pos x="wd2" y="hd2"/>
                </a:cxn>
                <a:cxn ang="5400000">
                  <a:pos x="wd2" y="hd2"/>
                </a:cxn>
                <a:cxn ang="10800000">
                  <a:pos x="wd2" y="hd2"/>
                </a:cxn>
                <a:cxn ang="16200000">
                  <a:pos x="wd2" y="hd2"/>
                </a:cxn>
              </a:cxnLst>
              <a:rect l="0" t="0" r="r" b="b"/>
              <a:pathLst>
                <a:path w="21189" h="19495" extrusionOk="0">
                  <a:moveTo>
                    <a:pt x="323" y="10981"/>
                  </a:moveTo>
                  <a:cubicBezTo>
                    <a:pt x="911" y="11856"/>
                    <a:pt x="1538" y="10865"/>
                    <a:pt x="2122" y="9868"/>
                  </a:cubicBezTo>
                  <a:cubicBezTo>
                    <a:pt x="3158" y="8098"/>
                    <a:pt x="4650" y="7289"/>
                    <a:pt x="6032" y="6872"/>
                  </a:cubicBezTo>
                  <a:cubicBezTo>
                    <a:pt x="7147" y="6537"/>
                    <a:pt x="8279" y="6521"/>
                    <a:pt x="9276" y="7532"/>
                  </a:cubicBezTo>
                  <a:cubicBezTo>
                    <a:pt x="10131" y="8398"/>
                    <a:pt x="10779" y="9951"/>
                    <a:pt x="11726" y="10307"/>
                  </a:cubicBezTo>
                  <a:cubicBezTo>
                    <a:pt x="12578" y="10627"/>
                    <a:pt x="13428" y="9854"/>
                    <a:pt x="14290" y="9964"/>
                  </a:cubicBezTo>
                  <a:cubicBezTo>
                    <a:pt x="15500" y="10118"/>
                    <a:pt x="16452" y="11807"/>
                    <a:pt x="17030" y="13895"/>
                  </a:cubicBezTo>
                  <a:cubicBezTo>
                    <a:pt x="17867" y="16920"/>
                    <a:pt x="18797" y="20459"/>
                    <a:pt x="20248" y="19253"/>
                  </a:cubicBezTo>
                  <a:cubicBezTo>
                    <a:pt x="21120" y="18528"/>
                    <a:pt x="21270" y="16429"/>
                    <a:pt x="21155" y="14509"/>
                  </a:cubicBezTo>
                  <a:cubicBezTo>
                    <a:pt x="21033" y="12474"/>
                    <a:pt x="20724" y="10409"/>
                    <a:pt x="19895" y="9138"/>
                  </a:cubicBezTo>
                  <a:cubicBezTo>
                    <a:pt x="18435" y="6899"/>
                    <a:pt x="16323" y="8402"/>
                    <a:pt x="14651" y="7001"/>
                  </a:cubicBezTo>
                  <a:cubicBezTo>
                    <a:pt x="13062" y="5670"/>
                    <a:pt x="12295" y="2145"/>
                    <a:pt x="10732" y="717"/>
                  </a:cubicBezTo>
                  <a:cubicBezTo>
                    <a:pt x="8696" y="-1141"/>
                    <a:pt x="6524" y="1013"/>
                    <a:pt x="4436" y="2640"/>
                  </a:cubicBezTo>
                  <a:cubicBezTo>
                    <a:pt x="2976" y="3779"/>
                    <a:pt x="1842" y="5889"/>
                    <a:pt x="885" y="7299"/>
                  </a:cubicBezTo>
                  <a:cubicBezTo>
                    <a:pt x="82" y="8481"/>
                    <a:pt x="-330" y="10010"/>
                    <a:pt x="323" y="10981"/>
                  </a:cubicBezTo>
                  <a:close/>
                </a:path>
              </a:pathLst>
            </a:custGeom>
            <a:solidFill>
              <a:schemeClr val="accent1"/>
            </a:solidFill>
            <a:ln w="12700">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sp>
          <p:nvSpPr>
            <p:cNvPr id="28" name="Shape 288"/>
            <p:cNvSpPr/>
            <p:nvPr/>
          </p:nvSpPr>
          <p:spPr>
            <a:xfrm>
              <a:off x="2256265" y="2008052"/>
              <a:ext cx="265320" cy="98139"/>
            </a:xfrm>
            <a:custGeom>
              <a:avLst/>
              <a:gdLst/>
              <a:ahLst/>
              <a:cxnLst>
                <a:cxn ang="0">
                  <a:pos x="wd2" y="hd2"/>
                </a:cxn>
                <a:cxn ang="5400000">
                  <a:pos x="wd2" y="hd2"/>
                </a:cxn>
                <a:cxn ang="10800000">
                  <a:pos x="wd2" y="hd2"/>
                </a:cxn>
                <a:cxn ang="16200000">
                  <a:pos x="wd2" y="hd2"/>
                </a:cxn>
              </a:cxnLst>
              <a:rect l="0" t="0" r="r" b="b"/>
              <a:pathLst>
                <a:path w="21252" h="20862" extrusionOk="0">
                  <a:moveTo>
                    <a:pt x="990" y="9537"/>
                  </a:moveTo>
                  <a:cubicBezTo>
                    <a:pt x="327" y="11066"/>
                    <a:pt x="-307" y="13035"/>
                    <a:pt x="162" y="14658"/>
                  </a:cubicBezTo>
                  <a:cubicBezTo>
                    <a:pt x="396" y="15466"/>
                    <a:pt x="813" y="15585"/>
                    <a:pt x="1201" y="15484"/>
                  </a:cubicBezTo>
                  <a:cubicBezTo>
                    <a:pt x="3404" y="14907"/>
                    <a:pt x="5051" y="9214"/>
                    <a:pt x="7291" y="9478"/>
                  </a:cubicBezTo>
                  <a:cubicBezTo>
                    <a:pt x="9299" y="9715"/>
                    <a:pt x="11415" y="14791"/>
                    <a:pt x="13008" y="10889"/>
                  </a:cubicBezTo>
                  <a:cubicBezTo>
                    <a:pt x="13514" y="9648"/>
                    <a:pt x="13787" y="7548"/>
                    <a:pt x="14491" y="7345"/>
                  </a:cubicBezTo>
                  <a:cubicBezTo>
                    <a:pt x="16043" y="6899"/>
                    <a:pt x="15759" y="11480"/>
                    <a:pt x="16315" y="14678"/>
                  </a:cubicBezTo>
                  <a:cubicBezTo>
                    <a:pt x="16793" y="17425"/>
                    <a:pt x="17983" y="18526"/>
                    <a:pt x="18983" y="19820"/>
                  </a:cubicBezTo>
                  <a:cubicBezTo>
                    <a:pt x="19548" y="20551"/>
                    <a:pt x="20177" y="21343"/>
                    <a:pt x="20705" y="20494"/>
                  </a:cubicBezTo>
                  <a:cubicBezTo>
                    <a:pt x="21293" y="19549"/>
                    <a:pt x="21273" y="17710"/>
                    <a:pt x="21237" y="15850"/>
                  </a:cubicBezTo>
                  <a:cubicBezTo>
                    <a:pt x="21198" y="13844"/>
                    <a:pt x="21266" y="11628"/>
                    <a:pt x="20929" y="9659"/>
                  </a:cubicBezTo>
                  <a:cubicBezTo>
                    <a:pt x="20600" y="7735"/>
                    <a:pt x="20032" y="6457"/>
                    <a:pt x="19315" y="5648"/>
                  </a:cubicBezTo>
                  <a:cubicBezTo>
                    <a:pt x="18570" y="4808"/>
                    <a:pt x="17702" y="4575"/>
                    <a:pt x="16930" y="3861"/>
                  </a:cubicBezTo>
                  <a:cubicBezTo>
                    <a:pt x="15611" y="2641"/>
                    <a:pt x="14472" y="-257"/>
                    <a:pt x="13045" y="18"/>
                  </a:cubicBezTo>
                  <a:cubicBezTo>
                    <a:pt x="11949" y="229"/>
                    <a:pt x="11077" y="2319"/>
                    <a:pt x="10063" y="3387"/>
                  </a:cubicBezTo>
                  <a:cubicBezTo>
                    <a:pt x="9112" y="4390"/>
                    <a:pt x="8058" y="4475"/>
                    <a:pt x="7085" y="3628"/>
                  </a:cubicBezTo>
                  <a:cubicBezTo>
                    <a:pt x="5820" y="2015"/>
                    <a:pt x="4357" y="2278"/>
                    <a:pt x="3199" y="4196"/>
                  </a:cubicBezTo>
                  <a:cubicBezTo>
                    <a:pt x="2365" y="5579"/>
                    <a:pt x="1759" y="7763"/>
                    <a:pt x="990" y="9537"/>
                  </a:cubicBezTo>
                  <a:close/>
                </a:path>
              </a:pathLst>
            </a:custGeom>
            <a:solidFill>
              <a:schemeClr val="accent1"/>
            </a:solidFill>
            <a:ln w="12700">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sp>
          <p:nvSpPr>
            <p:cNvPr id="29" name="Shape 289"/>
            <p:cNvSpPr/>
            <p:nvPr/>
          </p:nvSpPr>
          <p:spPr>
            <a:xfrm>
              <a:off x="2243367" y="1877475"/>
              <a:ext cx="268317" cy="132182"/>
            </a:xfrm>
            <a:custGeom>
              <a:avLst/>
              <a:gdLst/>
              <a:ahLst/>
              <a:cxnLst>
                <a:cxn ang="0">
                  <a:pos x="wd2" y="hd2"/>
                </a:cxn>
                <a:cxn ang="5400000">
                  <a:pos x="wd2" y="hd2"/>
                </a:cxn>
                <a:cxn ang="10800000">
                  <a:pos x="wd2" y="hd2"/>
                </a:cxn>
                <a:cxn ang="16200000">
                  <a:pos x="wd2" y="hd2"/>
                </a:cxn>
              </a:cxnLst>
              <a:rect l="0" t="0" r="r" b="b"/>
              <a:pathLst>
                <a:path w="19901" h="20943" extrusionOk="0">
                  <a:moveTo>
                    <a:pt x="336" y="19587"/>
                  </a:moveTo>
                  <a:cubicBezTo>
                    <a:pt x="743" y="21316"/>
                    <a:pt x="1830" y="21044"/>
                    <a:pt x="2784" y="20645"/>
                  </a:cubicBezTo>
                  <a:cubicBezTo>
                    <a:pt x="4208" y="20050"/>
                    <a:pt x="5827" y="20329"/>
                    <a:pt x="7225" y="18901"/>
                  </a:cubicBezTo>
                  <a:cubicBezTo>
                    <a:pt x="7986" y="18122"/>
                    <a:pt x="8645" y="16910"/>
                    <a:pt x="9453" y="16376"/>
                  </a:cubicBezTo>
                  <a:cubicBezTo>
                    <a:pt x="10652" y="15584"/>
                    <a:pt x="11906" y="16374"/>
                    <a:pt x="13106" y="17150"/>
                  </a:cubicBezTo>
                  <a:cubicBezTo>
                    <a:pt x="14489" y="18045"/>
                    <a:pt x="15959" y="18568"/>
                    <a:pt x="17237" y="18704"/>
                  </a:cubicBezTo>
                  <a:cubicBezTo>
                    <a:pt x="18079" y="18794"/>
                    <a:pt x="18868" y="18610"/>
                    <a:pt x="19430" y="17241"/>
                  </a:cubicBezTo>
                  <a:cubicBezTo>
                    <a:pt x="20762" y="13994"/>
                    <a:pt x="18937" y="10042"/>
                    <a:pt x="18081" y="6122"/>
                  </a:cubicBezTo>
                  <a:cubicBezTo>
                    <a:pt x="17687" y="4320"/>
                    <a:pt x="17566" y="2302"/>
                    <a:pt x="17735" y="347"/>
                  </a:cubicBezTo>
                  <a:cubicBezTo>
                    <a:pt x="16798" y="-284"/>
                    <a:pt x="15781" y="-47"/>
                    <a:pt x="14930" y="1000"/>
                  </a:cubicBezTo>
                  <a:cubicBezTo>
                    <a:pt x="14295" y="1781"/>
                    <a:pt x="13781" y="2990"/>
                    <a:pt x="13092" y="3532"/>
                  </a:cubicBezTo>
                  <a:cubicBezTo>
                    <a:pt x="11921" y="4450"/>
                    <a:pt x="10723" y="3302"/>
                    <a:pt x="9585" y="2556"/>
                  </a:cubicBezTo>
                  <a:cubicBezTo>
                    <a:pt x="8569" y="1890"/>
                    <a:pt x="7509" y="1498"/>
                    <a:pt x="6424" y="1406"/>
                  </a:cubicBezTo>
                  <a:cubicBezTo>
                    <a:pt x="5679" y="1543"/>
                    <a:pt x="5301" y="3406"/>
                    <a:pt x="5765" y="4658"/>
                  </a:cubicBezTo>
                  <a:cubicBezTo>
                    <a:pt x="6192" y="5811"/>
                    <a:pt x="6957" y="5459"/>
                    <a:pt x="7594" y="5689"/>
                  </a:cubicBezTo>
                  <a:cubicBezTo>
                    <a:pt x="8809" y="6129"/>
                    <a:pt x="9642" y="8629"/>
                    <a:pt x="9246" y="11041"/>
                  </a:cubicBezTo>
                  <a:cubicBezTo>
                    <a:pt x="8927" y="12982"/>
                    <a:pt x="7805" y="13743"/>
                    <a:pt x="6587" y="14319"/>
                  </a:cubicBezTo>
                  <a:cubicBezTo>
                    <a:pt x="5739" y="14719"/>
                    <a:pt x="4778" y="15335"/>
                    <a:pt x="3792" y="15154"/>
                  </a:cubicBezTo>
                  <a:cubicBezTo>
                    <a:pt x="1251" y="14687"/>
                    <a:pt x="-838" y="14607"/>
                    <a:pt x="336" y="19587"/>
                  </a:cubicBezTo>
                  <a:close/>
                </a:path>
              </a:pathLst>
            </a:custGeom>
            <a:solidFill>
              <a:schemeClr val="accent1"/>
            </a:solidFill>
            <a:ln w="12700">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sp>
          <p:nvSpPr>
            <p:cNvPr id="54" name="Shape 317"/>
            <p:cNvSpPr/>
            <p:nvPr/>
          </p:nvSpPr>
          <p:spPr>
            <a:xfrm>
              <a:off x="1103240" y="2067722"/>
              <a:ext cx="218354" cy="218354"/>
            </a:xfrm>
            <a:prstGeom prst="ellipse">
              <a:avLst/>
            </a:prstGeom>
            <a:solidFill>
              <a:srgbClr val="069FEC"/>
            </a:solidFill>
            <a:ln w="3175" cap="flat">
              <a:noFill/>
              <a:miter lim="400000"/>
            </a:ln>
            <a:effectLst/>
          </p:spPr>
          <p:txBody>
            <a:bodyPr wrap="square" lIns="38100" tIns="38100" rIns="38100" bIns="38100" numCol="1" anchor="ctr">
              <a:noAutofit/>
            </a:bodyPr>
            <a:lstStyle/>
            <a:p>
              <a:pPr algn="ctr">
                <a:defRPr sz="3000">
                  <a:solidFill>
                    <a:srgbClr val="FFFFFF"/>
                  </a:solidFill>
                  <a:latin typeface="Helvetica Light"/>
                  <a:ea typeface="Helvetica Light"/>
                  <a:cs typeface="Helvetica Light"/>
                  <a:sym typeface="Helvetica Light"/>
                </a:defRPr>
              </a:pPr>
              <a:endParaRPr/>
            </a:p>
          </p:txBody>
        </p:sp>
        <p:sp>
          <p:nvSpPr>
            <p:cNvPr id="55" name="Shape 318"/>
            <p:cNvSpPr/>
            <p:nvPr/>
          </p:nvSpPr>
          <p:spPr>
            <a:xfrm>
              <a:off x="1147889" y="2090620"/>
              <a:ext cx="155679" cy="172558"/>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ctr">
              <a:noAutofit/>
            </a:bodyPr>
            <a:lstStyle>
              <a:lvl1pPr algn="ctr">
                <a:defRPr sz="1800" cap="all" spc="360">
                  <a:solidFill>
                    <a:srgbClr val="FFFFFF"/>
                  </a:solidFill>
                  <a:latin typeface="+mn-lt"/>
                  <a:ea typeface="+mn-ea"/>
                  <a:cs typeface="+mn-cs"/>
                  <a:sym typeface="Montserrat-Regular"/>
                </a:defRPr>
              </a:lvl1pPr>
            </a:lstStyle>
            <a:p>
              <a:r>
                <a:rPr sz="1200" dirty="0"/>
                <a:t>1</a:t>
              </a:r>
            </a:p>
          </p:txBody>
        </p:sp>
        <p:sp>
          <p:nvSpPr>
            <p:cNvPr id="53" name="Shape 320"/>
            <p:cNvSpPr/>
            <p:nvPr/>
          </p:nvSpPr>
          <p:spPr>
            <a:xfrm>
              <a:off x="1404184" y="2176898"/>
              <a:ext cx="642874" cy="0"/>
            </a:xfrm>
            <a:prstGeom prst="line">
              <a:avLst/>
            </a:prstGeom>
            <a:noFill/>
            <a:ln w="25400" cap="flat">
              <a:solidFill>
                <a:srgbClr val="E5E5E5"/>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grpSp>
          <p:nvGrpSpPr>
            <p:cNvPr id="48" name="Group 324"/>
            <p:cNvGrpSpPr/>
            <p:nvPr/>
          </p:nvGrpSpPr>
          <p:grpSpPr>
            <a:xfrm>
              <a:off x="1103240" y="3399042"/>
              <a:ext cx="218354" cy="261610"/>
              <a:chOff x="0" y="-44570"/>
              <a:chExt cx="449976" cy="539117"/>
            </a:xfrm>
          </p:grpSpPr>
          <p:sp>
            <p:nvSpPr>
              <p:cNvPr id="50" name="Shape 322"/>
              <p:cNvSpPr/>
              <p:nvPr/>
            </p:nvSpPr>
            <p:spPr>
              <a:xfrm>
                <a:off x="0" y="0"/>
                <a:ext cx="449976" cy="449976"/>
              </a:xfrm>
              <a:prstGeom prst="ellipse">
                <a:avLst/>
              </a:prstGeom>
              <a:solidFill>
                <a:srgbClr val="069FEC"/>
              </a:solidFill>
              <a:ln w="3175" cap="flat">
                <a:noFill/>
                <a:miter lim="400000"/>
              </a:ln>
              <a:effectLst/>
            </p:spPr>
            <p:txBody>
              <a:bodyPr wrap="square" lIns="38100" tIns="38100" rIns="38100" bIns="38100" numCol="1" anchor="ctr">
                <a:noAutofit/>
              </a:bodyPr>
              <a:lstStyle/>
              <a:p>
                <a:pPr algn="ctr">
                  <a:defRPr sz="3000">
                    <a:solidFill>
                      <a:srgbClr val="FFFFFF"/>
                    </a:solidFill>
                    <a:latin typeface="Helvetica Light"/>
                    <a:ea typeface="Helvetica Light"/>
                    <a:cs typeface="Helvetica Light"/>
                    <a:sym typeface="Helvetica Light"/>
                  </a:defRPr>
                </a:pPr>
                <a:endParaRPr/>
              </a:p>
            </p:txBody>
          </p:sp>
          <p:sp>
            <p:nvSpPr>
              <p:cNvPr id="51" name="Shape 323"/>
              <p:cNvSpPr/>
              <p:nvPr/>
            </p:nvSpPr>
            <p:spPr>
              <a:xfrm>
                <a:off x="92011" y="-44570"/>
                <a:ext cx="320818" cy="539117"/>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ctr">
                <a:spAutoFit/>
              </a:bodyPr>
              <a:lstStyle>
                <a:lvl1pPr algn="ctr">
                  <a:defRPr sz="1800" cap="all" spc="360">
                    <a:solidFill>
                      <a:srgbClr val="FFFFFF"/>
                    </a:solidFill>
                    <a:latin typeface="+mn-lt"/>
                    <a:ea typeface="+mn-ea"/>
                    <a:cs typeface="+mn-cs"/>
                    <a:sym typeface="Montserrat-Regular"/>
                  </a:defRPr>
                </a:lvl1pPr>
              </a:lstStyle>
              <a:p>
                <a:r>
                  <a:rPr sz="1200" dirty="0"/>
                  <a:t>2</a:t>
                </a:r>
              </a:p>
            </p:txBody>
          </p:sp>
        </p:grpSp>
        <p:sp>
          <p:nvSpPr>
            <p:cNvPr id="49" name="Shape 325"/>
            <p:cNvSpPr/>
            <p:nvPr/>
          </p:nvSpPr>
          <p:spPr>
            <a:xfrm>
              <a:off x="1404184" y="3532932"/>
              <a:ext cx="265321" cy="0"/>
            </a:xfrm>
            <a:prstGeom prst="line">
              <a:avLst/>
            </a:prstGeom>
            <a:noFill/>
            <a:ln w="25400" cap="flat">
              <a:solidFill>
                <a:srgbClr val="E5E5E5"/>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grpSp>
          <p:nvGrpSpPr>
            <p:cNvPr id="44" name="Group 329"/>
            <p:cNvGrpSpPr/>
            <p:nvPr/>
          </p:nvGrpSpPr>
          <p:grpSpPr>
            <a:xfrm>
              <a:off x="1103240" y="4985519"/>
              <a:ext cx="218354" cy="218355"/>
              <a:chOff x="0" y="0"/>
              <a:chExt cx="449976" cy="449976"/>
            </a:xfrm>
          </p:grpSpPr>
          <p:sp>
            <p:nvSpPr>
              <p:cNvPr id="46" name="Shape 327"/>
              <p:cNvSpPr/>
              <p:nvPr/>
            </p:nvSpPr>
            <p:spPr>
              <a:xfrm>
                <a:off x="0" y="0"/>
                <a:ext cx="449976" cy="449976"/>
              </a:xfrm>
              <a:prstGeom prst="ellipse">
                <a:avLst/>
              </a:prstGeom>
              <a:solidFill>
                <a:srgbClr val="069FEC"/>
              </a:solidFill>
              <a:ln w="3175" cap="flat">
                <a:noFill/>
                <a:miter lim="400000"/>
              </a:ln>
              <a:effectLst/>
            </p:spPr>
            <p:txBody>
              <a:bodyPr wrap="square" lIns="38100" tIns="38100" rIns="38100" bIns="38100" numCol="1" anchor="ctr">
                <a:noAutofit/>
              </a:bodyPr>
              <a:lstStyle/>
              <a:p>
                <a:pPr algn="ctr">
                  <a:defRPr sz="3000">
                    <a:solidFill>
                      <a:srgbClr val="FFFFFF"/>
                    </a:solidFill>
                    <a:latin typeface="Helvetica Light"/>
                    <a:ea typeface="Helvetica Light"/>
                    <a:cs typeface="Helvetica Light"/>
                    <a:sym typeface="Helvetica Light"/>
                  </a:defRPr>
                </a:pPr>
                <a:endParaRPr/>
              </a:p>
            </p:txBody>
          </p:sp>
          <p:sp>
            <p:nvSpPr>
              <p:cNvPr id="47" name="Shape 328"/>
              <p:cNvSpPr/>
              <p:nvPr/>
            </p:nvSpPr>
            <p:spPr>
              <a:xfrm>
                <a:off x="92011" y="47188"/>
                <a:ext cx="320817" cy="355601"/>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ctr">
                <a:noAutofit/>
              </a:bodyPr>
              <a:lstStyle>
                <a:lvl1pPr algn="ctr">
                  <a:defRPr sz="1800" cap="all" spc="360">
                    <a:solidFill>
                      <a:srgbClr val="FFFFFF"/>
                    </a:solidFill>
                    <a:latin typeface="+mn-lt"/>
                    <a:ea typeface="+mn-ea"/>
                    <a:cs typeface="+mn-cs"/>
                    <a:sym typeface="Montserrat-Regular"/>
                  </a:defRPr>
                </a:lvl1pPr>
              </a:lstStyle>
              <a:p>
                <a:r>
                  <a:rPr sz="1200" dirty="0"/>
                  <a:t>3</a:t>
                </a:r>
              </a:p>
            </p:txBody>
          </p:sp>
        </p:grpSp>
        <p:sp>
          <p:nvSpPr>
            <p:cNvPr id="45" name="Shape 330"/>
            <p:cNvSpPr/>
            <p:nvPr/>
          </p:nvSpPr>
          <p:spPr>
            <a:xfrm>
              <a:off x="1404184" y="5094696"/>
              <a:ext cx="477150" cy="0"/>
            </a:xfrm>
            <a:prstGeom prst="line">
              <a:avLst/>
            </a:prstGeom>
            <a:noFill/>
            <a:ln w="25400" cap="flat">
              <a:solidFill>
                <a:srgbClr val="E5E5E5"/>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grpSp>
          <p:nvGrpSpPr>
            <p:cNvPr id="40" name="Group 334"/>
            <p:cNvGrpSpPr/>
            <p:nvPr/>
          </p:nvGrpSpPr>
          <p:grpSpPr>
            <a:xfrm>
              <a:off x="1103240" y="5673890"/>
              <a:ext cx="218354" cy="218355"/>
              <a:chOff x="0" y="0"/>
              <a:chExt cx="449976" cy="449976"/>
            </a:xfrm>
          </p:grpSpPr>
          <p:sp>
            <p:nvSpPr>
              <p:cNvPr id="42" name="Shape 332"/>
              <p:cNvSpPr/>
              <p:nvPr/>
            </p:nvSpPr>
            <p:spPr>
              <a:xfrm>
                <a:off x="0" y="0"/>
                <a:ext cx="449976" cy="449976"/>
              </a:xfrm>
              <a:prstGeom prst="ellipse">
                <a:avLst/>
              </a:prstGeom>
              <a:solidFill>
                <a:srgbClr val="069FEC"/>
              </a:solidFill>
              <a:ln w="3175" cap="flat">
                <a:noFill/>
                <a:miter lim="400000"/>
              </a:ln>
              <a:effectLst/>
            </p:spPr>
            <p:txBody>
              <a:bodyPr wrap="square" lIns="38100" tIns="38100" rIns="38100" bIns="38100" numCol="1" anchor="ctr">
                <a:noAutofit/>
              </a:bodyPr>
              <a:lstStyle/>
              <a:p>
                <a:pPr algn="ctr">
                  <a:defRPr sz="3000">
                    <a:solidFill>
                      <a:srgbClr val="FFFFFF"/>
                    </a:solidFill>
                    <a:latin typeface="Helvetica Light"/>
                    <a:ea typeface="Helvetica Light"/>
                    <a:cs typeface="Helvetica Light"/>
                    <a:sym typeface="Helvetica Light"/>
                  </a:defRPr>
                </a:pPr>
                <a:endParaRPr/>
              </a:p>
            </p:txBody>
          </p:sp>
          <p:sp>
            <p:nvSpPr>
              <p:cNvPr id="43" name="Shape 333"/>
              <p:cNvSpPr/>
              <p:nvPr/>
            </p:nvSpPr>
            <p:spPr>
              <a:xfrm>
                <a:off x="92011" y="47188"/>
                <a:ext cx="320817" cy="355601"/>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ctr">
                <a:noAutofit/>
              </a:bodyPr>
              <a:lstStyle>
                <a:lvl1pPr algn="ctr">
                  <a:defRPr sz="1800" cap="all" spc="360">
                    <a:solidFill>
                      <a:srgbClr val="FFFFFF"/>
                    </a:solidFill>
                    <a:latin typeface="+mn-lt"/>
                    <a:ea typeface="+mn-ea"/>
                    <a:cs typeface="+mn-cs"/>
                    <a:sym typeface="Montserrat-Regular"/>
                  </a:defRPr>
                </a:lvl1pPr>
              </a:lstStyle>
              <a:p>
                <a:r>
                  <a:rPr sz="1200" dirty="0"/>
                  <a:t>4</a:t>
                </a:r>
              </a:p>
            </p:txBody>
          </p:sp>
        </p:grpSp>
        <p:sp>
          <p:nvSpPr>
            <p:cNvPr id="41" name="Shape 335"/>
            <p:cNvSpPr/>
            <p:nvPr/>
          </p:nvSpPr>
          <p:spPr>
            <a:xfrm>
              <a:off x="1404184" y="5783067"/>
              <a:ext cx="294991" cy="0"/>
            </a:xfrm>
            <a:prstGeom prst="line">
              <a:avLst/>
            </a:prstGeom>
            <a:noFill/>
            <a:ln w="25400" cap="flat">
              <a:solidFill>
                <a:srgbClr val="E5E5E5"/>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grpSp>
          <p:nvGrpSpPr>
            <p:cNvPr id="36" name="Group 339"/>
            <p:cNvGrpSpPr/>
            <p:nvPr/>
          </p:nvGrpSpPr>
          <p:grpSpPr>
            <a:xfrm>
              <a:off x="1103240" y="6163617"/>
              <a:ext cx="218354" cy="218355"/>
              <a:chOff x="0" y="0"/>
              <a:chExt cx="449976" cy="449976"/>
            </a:xfrm>
          </p:grpSpPr>
          <p:sp>
            <p:nvSpPr>
              <p:cNvPr id="38" name="Shape 337"/>
              <p:cNvSpPr/>
              <p:nvPr/>
            </p:nvSpPr>
            <p:spPr>
              <a:xfrm>
                <a:off x="0" y="0"/>
                <a:ext cx="449976" cy="449976"/>
              </a:xfrm>
              <a:prstGeom prst="ellipse">
                <a:avLst/>
              </a:prstGeom>
              <a:solidFill>
                <a:srgbClr val="069FEC"/>
              </a:solidFill>
              <a:ln w="3175" cap="flat">
                <a:noFill/>
                <a:miter lim="400000"/>
              </a:ln>
              <a:effectLst/>
            </p:spPr>
            <p:txBody>
              <a:bodyPr wrap="square" lIns="38100" tIns="38100" rIns="38100" bIns="38100" numCol="1" anchor="ctr">
                <a:noAutofit/>
              </a:bodyPr>
              <a:lstStyle/>
              <a:p>
                <a:pPr algn="ctr">
                  <a:defRPr sz="3000">
                    <a:solidFill>
                      <a:srgbClr val="FFFFFF"/>
                    </a:solidFill>
                    <a:latin typeface="Helvetica Light"/>
                    <a:ea typeface="Helvetica Light"/>
                    <a:cs typeface="Helvetica Light"/>
                    <a:sym typeface="Helvetica Light"/>
                  </a:defRPr>
                </a:pPr>
                <a:endParaRPr/>
              </a:p>
            </p:txBody>
          </p:sp>
          <p:sp>
            <p:nvSpPr>
              <p:cNvPr id="39" name="Shape 338"/>
              <p:cNvSpPr/>
              <p:nvPr/>
            </p:nvSpPr>
            <p:spPr>
              <a:xfrm>
                <a:off x="92011" y="47188"/>
                <a:ext cx="320817" cy="355601"/>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ctr">
                <a:noAutofit/>
              </a:bodyPr>
              <a:lstStyle>
                <a:lvl1pPr algn="ctr">
                  <a:defRPr sz="1800" cap="all" spc="360">
                    <a:solidFill>
                      <a:srgbClr val="FFFFFF"/>
                    </a:solidFill>
                    <a:latin typeface="+mn-lt"/>
                    <a:ea typeface="+mn-ea"/>
                    <a:cs typeface="+mn-cs"/>
                    <a:sym typeface="Montserrat-Regular"/>
                  </a:defRPr>
                </a:lvl1pPr>
              </a:lstStyle>
              <a:p>
                <a:r>
                  <a:rPr sz="1200" dirty="0"/>
                  <a:t>5</a:t>
                </a:r>
              </a:p>
            </p:txBody>
          </p:sp>
        </p:grpSp>
        <p:sp>
          <p:nvSpPr>
            <p:cNvPr id="37" name="Shape 340"/>
            <p:cNvSpPr/>
            <p:nvPr/>
          </p:nvSpPr>
          <p:spPr>
            <a:xfrm>
              <a:off x="1404184" y="6272794"/>
              <a:ext cx="182654" cy="0"/>
            </a:xfrm>
            <a:prstGeom prst="line">
              <a:avLst/>
            </a:prstGeom>
            <a:noFill/>
            <a:ln w="25400" cap="flat">
              <a:solidFill>
                <a:srgbClr val="E5E5E5"/>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grpSp>
      <p:sp>
        <p:nvSpPr>
          <p:cNvPr id="58" name="Shape 85"/>
          <p:cNvSpPr/>
          <p:nvPr/>
        </p:nvSpPr>
        <p:spPr>
          <a:xfrm>
            <a:off x="6110514" y="2097390"/>
            <a:ext cx="5471886" cy="3877541"/>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t">
            <a:noAutofit/>
          </a:bodyPr>
          <a:lstStyle>
            <a:lvl1pPr algn="just">
              <a:defRPr>
                <a:solidFill>
                  <a:srgbClr val="FFFFFF"/>
                </a:solidFill>
              </a:defRPr>
            </a:lvl1pPr>
          </a:lstStyle>
          <a:p>
            <a:r>
              <a:rPr sz="1600" dirty="0">
                <a:solidFill>
                  <a:schemeClr val="tx1"/>
                </a:solidFill>
                <a:latin typeface="+mj-lt"/>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sz="1600" dirty="0" err="1">
                <a:solidFill>
                  <a:schemeClr val="tx1"/>
                </a:solidFill>
                <a:latin typeface="+mj-lt"/>
              </a:rPr>
              <a:t>popularised</a:t>
            </a:r>
            <a:r>
              <a:rPr sz="1600" dirty="0">
                <a:solidFill>
                  <a:schemeClr val="tx1"/>
                </a:solidFill>
                <a:latin typeface="+mj-lt"/>
              </a:rPr>
              <a:t> in the 1960s with the release of </a:t>
            </a:r>
            <a:r>
              <a:rPr sz="1600" dirty="0" err="1">
                <a:solidFill>
                  <a:schemeClr val="tx1"/>
                </a:solidFill>
                <a:latin typeface="+mj-lt"/>
              </a:rPr>
              <a:t>Letraset</a:t>
            </a:r>
            <a:r>
              <a:rPr sz="1600" dirty="0">
                <a:solidFill>
                  <a:schemeClr val="tx1"/>
                </a:solidFill>
                <a:latin typeface="+mj-lt"/>
              </a:rPr>
              <a:t> sheets containing Lorem has survived not only five centuries, but also the leap into electronic typesetting. 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sz="1600" dirty="0" err="1">
                <a:solidFill>
                  <a:schemeClr val="tx1"/>
                </a:solidFill>
                <a:latin typeface="+mj-lt"/>
              </a:rPr>
              <a:t>popularised</a:t>
            </a:r>
            <a:r>
              <a:rPr sz="1600" dirty="0">
                <a:solidFill>
                  <a:schemeClr val="tx1"/>
                </a:solidFill>
                <a:latin typeface="+mj-lt"/>
              </a:rPr>
              <a:t> in the 1960s</a:t>
            </a:r>
          </a:p>
        </p:txBody>
      </p:sp>
      <p:sp>
        <p:nvSpPr>
          <p:cNvPr id="59" name="Shape 83"/>
          <p:cNvSpPr/>
          <p:nvPr/>
        </p:nvSpPr>
        <p:spPr>
          <a:xfrm>
            <a:off x="6110514" y="890112"/>
            <a:ext cx="4029529" cy="1184380"/>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t">
            <a:normAutofit/>
          </a:bodyPr>
          <a:lstStyle>
            <a:lvl1pPr>
              <a:defRPr sz="10000">
                <a:solidFill>
                  <a:srgbClr val="53C3CB"/>
                </a:solidFill>
                <a:latin typeface="+mn-lt"/>
                <a:ea typeface="+mn-ea"/>
                <a:cs typeface="+mn-cs"/>
                <a:sym typeface="Montserrat-Regular"/>
              </a:defRPr>
            </a:lvl1pPr>
          </a:lstStyle>
          <a:p>
            <a:r>
              <a:rPr lang="en-US" sz="6600" dirty="0" smtClean="0">
                <a:solidFill>
                  <a:srgbClr val="069FEC"/>
                </a:solidFill>
              </a:rPr>
              <a:t>Spinal Cord</a:t>
            </a:r>
            <a:endParaRPr sz="6600" dirty="0">
              <a:solidFill>
                <a:srgbClr val="069FEC"/>
              </a:solidFill>
            </a:endParaRPr>
          </a:p>
        </p:txBody>
      </p:sp>
    </p:spTree>
    <p:extLst>
      <p:ext uri="{BB962C8B-B14F-4D97-AF65-F5344CB8AC3E}">
        <p14:creationId xmlns:p14="http://schemas.microsoft.com/office/powerpoint/2010/main" val="3628364262"/>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259050" y="945878"/>
            <a:ext cx="4961400" cy="4972726"/>
            <a:chOff x="14695110" y="2272062"/>
            <a:chExt cx="8663280" cy="8683057"/>
          </a:xfrm>
        </p:grpSpPr>
        <p:grpSp>
          <p:nvGrpSpPr>
            <p:cNvPr id="3" name="Group 361"/>
            <p:cNvGrpSpPr/>
            <p:nvPr/>
          </p:nvGrpSpPr>
          <p:grpSpPr>
            <a:xfrm>
              <a:off x="14695110" y="2272062"/>
              <a:ext cx="8663280" cy="8683057"/>
              <a:chOff x="0" y="0"/>
              <a:chExt cx="8663279" cy="8683056"/>
            </a:xfrm>
          </p:grpSpPr>
          <p:sp>
            <p:nvSpPr>
              <p:cNvPr id="10" name="Shape 349"/>
              <p:cNvSpPr/>
              <p:nvPr/>
            </p:nvSpPr>
            <p:spPr>
              <a:xfrm>
                <a:off x="1988230" y="3362"/>
                <a:ext cx="3273942" cy="1357107"/>
              </a:xfrm>
              <a:custGeom>
                <a:avLst/>
                <a:gdLst/>
                <a:ahLst/>
                <a:cxnLst>
                  <a:cxn ang="0">
                    <a:pos x="wd2" y="hd2"/>
                  </a:cxn>
                  <a:cxn ang="5400000">
                    <a:pos x="wd2" y="hd2"/>
                  </a:cxn>
                  <a:cxn ang="10800000">
                    <a:pos x="wd2" y="hd2"/>
                  </a:cxn>
                  <a:cxn ang="16200000">
                    <a:pos x="wd2" y="hd2"/>
                  </a:cxn>
                </a:cxnLst>
                <a:rect l="0" t="0" r="r" b="b"/>
                <a:pathLst>
                  <a:path w="21573" h="21600" extrusionOk="0">
                    <a:moveTo>
                      <a:pt x="21573" y="20963"/>
                    </a:moveTo>
                    <a:lnTo>
                      <a:pt x="8637" y="20963"/>
                    </a:lnTo>
                    <a:cubicBezTo>
                      <a:pt x="7133" y="20803"/>
                      <a:pt x="5626" y="20785"/>
                      <a:pt x="4121" y="20908"/>
                    </a:cubicBezTo>
                    <a:cubicBezTo>
                      <a:pt x="2745" y="21021"/>
                      <a:pt x="1370" y="21252"/>
                      <a:pt x="0" y="21600"/>
                    </a:cubicBezTo>
                    <a:cubicBezTo>
                      <a:pt x="-27" y="15664"/>
                      <a:pt x="967" y="9968"/>
                      <a:pt x="2745" y="5870"/>
                    </a:cubicBezTo>
                    <a:cubicBezTo>
                      <a:pt x="4302" y="2280"/>
                      <a:pt x="6350" y="192"/>
                      <a:pt x="8502" y="0"/>
                    </a:cubicBezTo>
                    <a:cubicBezTo>
                      <a:pt x="10129" y="250"/>
                      <a:pt x="11723" y="984"/>
                      <a:pt x="13251" y="2163"/>
                    </a:cubicBezTo>
                    <a:cubicBezTo>
                      <a:pt x="14906" y="3441"/>
                      <a:pt x="16507" y="5260"/>
                      <a:pt x="17888" y="7932"/>
                    </a:cubicBezTo>
                    <a:cubicBezTo>
                      <a:pt x="19626" y="11293"/>
                      <a:pt x="20909" y="15830"/>
                      <a:pt x="21573" y="20963"/>
                    </a:cubicBezTo>
                    <a:close/>
                  </a:path>
                </a:pathLst>
              </a:custGeom>
              <a:solidFill>
                <a:srgbClr val="E5E5E5"/>
              </a:solidFill>
              <a:ln w="12700" cap="flat">
                <a:noFill/>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11" name="Shape 350"/>
              <p:cNvSpPr/>
              <p:nvPr/>
            </p:nvSpPr>
            <p:spPr>
              <a:xfrm>
                <a:off x="3279891" y="0"/>
                <a:ext cx="4078341" cy="3302769"/>
              </a:xfrm>
              <a:custGeom>
                <a:avLst/>
                <a:gdLst/>
                <a:ahLst/>
                <a:cxnLst>
                  <a:cxn ang="0">
                    <a:pos x="wd2" y="hd2"/>
                  </a:cxn>
                  <a:cxn ang="5400000">
                    <a:pos x="wd2" y="hd2"/>
                  </a:cxn>
                  <a:cxn ang="10800000">
                    <a:pos x="wd2" y="hd2"/>
                  </a:cxn>
                  <a:cxn ang="16200000">
                    <a:pos x="wd2" y="hd2"/>
                  </a:cxn>
                </a:cxnLst>
                <a:rect l="0" t="0" r="r" b="b"/>
                <a:pathLst>
                  <a:path w="21594" h="21586" extrusionOk="0">
                    <a:moveTo>
                      <a:pt x="0" y="44"/>
                    </a:moveTo>
                    <a:lnTo>
                      <a:pt x="9357" y="1"/>
                    </a:lnTo>
                    <a:cubicBezTo>
                      <a:pt x="10445" y="-14"/>
                      <a:pt x="11519" y="101"/>
                      <a:pt x="12566" y="337"/>
                    </a:cubicBezTo>
                    <a:cubicBezTo>
                      <a:pt x="13490" y="546"/>
                      <a:pt x="14395" y="850"/>
                      <a:pt x="15262" y="1273"/>
                    </a:cubicBezTo>
                    <a:cubicBezTo>
                      <a:pt x="16542" y="1900"/>
                      <a:pt x="17761" y="2799"/>
                      <a:pt x="18707" y="4114"/>
                    </a:cubicBezTo>
                    <a:cubicBezTo>
                      <a:pt x="19574" y="5320"/>
                      <a:pt x="20135" y="6785"/>
                      <a:pt x="20538" y="8294"/>
                    </a:cubicBezTo>
                    <a:cubicBezTo>
                      <a:pt x="21321" y="11229"/>
                      <a:pt x="21516" y="14356"/>
                      <a:pt x="21574" y="17455"/>
                    </a:cubicBezTo>
                    <a:cubicBezTo>
                      <a:pt x="21600" y="18832"/>
                      <a:pt x="21600" y="20209"/>
                      <a:pt x="21574" y="21586"/>
                    </a:cubicBezTo>
                    <a:lnTo>
                      <a:pt x="10811" y="21586"/>
                    </a:lnTo>
                    <a:lnTo>
                      <a:pt x="10811" y="11388"/>
                    </a:lnTo>
                    <a:cubicBezTo>
                      <a:pt x="10825" y="10873"/>
                      <a:pt x="10795" y="10358"/>
                      <a:pt x="10723" y="9850"/>
                    </a:cubicBezTo>
                    <a:cubicBezTo>
                      <a:pt x="10663" y="9430"/>
                      <a:pt x="10574" y="9017"/>
                      <a:pt x="10457" y="8616"/>
                    </a:cubicBezTo>
                    <a:cubicBezTo>
                      <a:pt x="10145" y="7499"/>
                      <a:pt x="9702" y="6450"/>
                      <a:pt x="9147" y="5501"/>
                    </a:cubicBezTo>
                    <a:cubicBezTo>
                      <a:pt x="8548" y="4477"/>
                      <a:pt x="7819" y="3571"/>
                      <a:pt x="6973" y="2841"/>
                    </a:cubicBezTo>
                    <a:cubicBezTo>
                      <a:pt x="5947" y="1956"/>
                      <a:pt x="4791" y="1364"/>
                      <a:pt x="3610" y="922"/>
                    </a:cubicBezTo>
                    <a:cubicBezTo>
                      <a:pt x="2441" y="484"/>
                      <a:pt x="1232" y="188"/>
                      <a:pt x="0" y="44"/>
                    </a:cubicBezTo>
                    <a:close/>
                  </a:path>
                </a:pathLst>
              </a:custGeom>
              <a:solidFill>
                <a:srgbClr val="069FEC"/>
              </a:solidFill>
              <a:ln w="12700" cap="flat">
                <a:noFill/>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12" name="Shape 351"/>
              <p:cNvSpPr/>
              <p:nvPr/>
            </p:nvSpPr>
            <p:spPr>
              <a:xfrm>
                <a:off x="7314457" y="2018526"/>
                <a:ext cx="1348822" cy="3262779"/>
              </a:xfrm>
              <a:custGeom>
                <a:avLst/>
                <a:gdLst/>
                <a:ahLst/>
                <a:cxnLst>
                  <a:cxn ang="0">
                    <a:pos x="wd2" y="hd2"/>
                  </a:cxn>
                  <a:cxn ang="5400000">
                    <a:pos x="wd2" y="hd2"/>
                  </a:cxn>
                  <a:cxn ang="10800000">
                    <a:pos x="wd2" y="hd2"/>
                  </a:cxn>
                  <a:cxn ang="16200000">
                    <a:pos x="wd2" y="hd2"/>
                  </a:cxn>
                </a:cxnLst>
                <a:rect l="0" t="0" r="r" b="b"/>
                <a:pathLst>
                  <a:path w="21392" h="21528" extrusionOk="0">
                    <a:moveTo>
                      <a:pt x="0" y="6"/>
                    </a:moveTo>
                    <a:cubicBezTo>
                      <a:pt x="4753" y="-72"/>
                      <a:pt x="9422" y="542"/>
                      <a:pt x="13204" y="1742"/>
                    </a:cubicBezTo>
                    <a:cubicBezTo>
                      <a:pt x="18554" y="3440"/>
                      <a:pt x="21600" y="6109"/>
                      <a:pt x="21381" y="8907"/>
                    </a:cubicBezTo>
                    <a:cubicBezTo>
                      <a:pt x="21062" y="10909"/>
                      <a:pt x="19898" y="12846"/>
                      <a:pt x="17996" y="14638"/>
                    </a:cubicBezTo>
                    <a:cubicBezTo>
                      <a:pt x="16152" y="16376"/>
                      <a:pt x="13589" y="18002"/>
                      <a:pt x="10096" y="19297"/>
                    </a:cubicBezTo>
                    <a:cubicBezTo>
                      <a:pt x="7385" y="20303"/>
                      <a:pt x="4199" y="21062"/>
                      <a:pt x="744" y="21528"/>
                    </a:cubicBezTo>
                    <a:lnTo>
                      <a:pt x="588" y="8454"/>
                    </a:lnTo>
                    <a:cubicBezTo>
                      <a:pt x="611" y="7068"/>
                      <a:pt x="575" y="5682"/>
                      <a:pt x="480" y="4296"/>
                    </a:cubicBezTo>
                    <a:cubicBezTo>
                      <a:pt x="382" y="2865"/>
                      <a:pt x="222" y="1435"/>
                      <a:pt x="0" y="6"/>
                    </a:cubicBezTo>
                    <a:close/>
                  </a:path>
                </a:pathLst>
              </a:custGeom>
              <a:solidFill>
                <a:srgbClr val="E5E5E5"/>
              </a:solidFill>
              <a:ln w="12700" cap="flat">
                <a:noFill/>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13" name="Shape 352"/>
              <p:cNvSpPr/>
              <p:nvPr/>
            </p:nvSpPr>
            <p:spPr>
              <a:xfrm>
                <a:off x="5373510" y="3387366"/>
                <a:ext cx="3288157" cy="3984136"/>
              </a:xfrm>
              <a:custGeom>
                <a:avLst/>
                <a:gdLst/>
                <a:ahLst/>
                <a:cxnLst>
                  <a:cxn ang="0">
                    <a:pos x="wd2" y="hd2"/>
                  </a:cxn>
                  <a:cxn ang="5400000">
                    <a:pos x="wd2" y="hd2"/>
                  </a:cxn>
                  <a:cxn ang="10800000">
                    <a:pos x="wd2" y="hd2"/>
                  </a:cxn>
                  <a:cxn ang="16200000">
                    <a:pos x="wd2" y="hd2"/>
                  </a:cxn>
                </a:cxnLst>
                <a:rect l="0" t="0" r="r" b="b"/>
                <a:pathLst>
                  <a:path w="21595" h="21592" extrusionOk="0">
                    <a:moveTo>
                      <a:pt x="21595" y="0"/>
                    </a:moveTo>
                    <a:lnTo>
                      <a:pt x="21595" y="10069"/>
                    </a:lnTo>
                    <a:cubicBezTo>
                      <a:pt x="21600" y="11135"/>
                      <a:pt x="21468" y="12190"/>
                      <a:pt x="21207" y="13217"/>
                    </a:cubicBezTo>
                    <a:cubicBezTo>
                      <a:pt x="20798" y="14825"/>
                      <a:pt x="20062" y="16398"/>
                      <a:pt x="18739" y="17662"/>
                    </a:cubicBezTo>
                    <a:cubicBezTo>
                      <a:pt x="17324" y="19013"/>
                      <a:pt x="15418" y="19862"/>
                      <a:pt x="13447" y="20446"/>
                    </a:cubicBezTo>
                    <a:cubicBezTo>
                      <a:pt x="11606" y="20990"/>
                      <a:pt x="9656" y="21320"/>
                      <a:pt x="7646" y="21405"/>
                    </a:cubicBezTo>
                    <a:cubicBezTo>
                      <a:pt x="6381" y="21483"/>
                      <a:pt x="5114" y="21537"/>
                      <a:pt x="3846" y="21566"/>
                    </a:cubicBezTo>
                    <a:cubicBezTo>
                      <a:pt x="2564" y="21596"/>
                      <a:pt x="1282" y="21600"/>
                      <a:pt x="0" y="21579"/>
                    </a:cubicBezTo>
                    <a:lnTo>
                      <a:pt x="0" y="10626"/>
                    </a:lnTo>
                    <a:lnTo>
                      <a:pt x="10426" y="10626"/>
                    </a:lnTo>
                    <a:cubicBezTo>
                      <a:pt x="11461" y="10607"/>
                      <a:pt x="12484" y="10445"/>
                      <a:pt x="13453" y="10145"/>
                    </a:cubicBezTo>
                    <a:cubicBezTo>
                      <a:pt x="15970" y="9368"/>
                      <a:pt x="17899" y="7826"/>
                      <a:pt x="19238" y="6031"/>
                    </a:cubicBezTo>
                    <a:cubicBezTo>
                      <a:pt x="19909" y="5131"/>
                      <a:pt x="20440" y="4157"/>
                      <a:pt x="20835" y="3136"/>
                    </a:cubicBezTo>
                    <a:cubicBezTo>
                      <a:pt x="21224" y="2133"/>
                      <a:pt x="21482" y="1084"/>
                      <a:pt x="21595" y="0"/>
                    </a:cubicBezTo>
                    <a:close/>
                  </a:path>
                </a:pathLst>
              </a:custGeom>
              <a:solidFill>
                <a:srgbClr val="069FEC"/>
              </a:solidFill>
              <a:ln w="12700" cap="flat">
                <a:noFill/>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14" name="Shape 353"/>
              <p:cNvSpPr/>
              <p:nvPr/>
            </p:nvSpPr>
            <p:spPr>
              <a:xfrm>
                <a:off x="3390805" y="7320364"/>
                <a:ext cx="3283559" cy="1362692"/>
              </a:xfrm>
              <a:custGeom>
                <a:avLst/>
                <a:gdLst/>
                <a:ahLst/>
                <a:cxnLst>
                  <a:cxn ang="0">
                    <a:pos x="wd2" y="hd2"/>
                  </a:cxn>
                  <a:cxn ang="5400000">
                    <a:pos x="wd2" y="hd2"/>
                  </a:cxn>
                  <a:cxn ang="10800000">
                    <a:pos x="wd2" y="hd2"/>
                  </a:cxn>
                  <a:cxn ang="16200000">
                    <a:pos x="wd2" y="hd2"/>
                  </a:cxn>
                </a:cxnLst>
                <a:rect l="0" t="0" r="r" b="b"/>
                <a:pathLst>
                  <a:path w="21466" h="21360" extrusionOk="0">
                    <a:moveTo>
                      <a:pt x="0" y="815"/>
                    </a:moveTo>
                    <a:lnTo>
                      <a:pt x="12917" y="738"/>
                    </a:lnTo>
                    <a:cubicBezTo>
                      <a:pt x="14409" y="736"/>
                      <a:pt x="15900" y="669"/>
                      <a:pt x="17391" y="538"/>
                    </a:cubicBezTo>
                    <a:cubicBezTo>
                      <a:pt x="18080" y="477"/>
                      <a:pt x="18770" y="402"/>
                      <a:pt x="19458" y="311"/>
                    </a:cubicBezTo>
                    <a:cubicBezTo>
                      <a:pt x="20123" y="223"/>
                      <a:pt x="20787" y="119"/>
                      <a:pt x="21451" y="0"/>
                    </a:cubicBezTo>
                    <a:cubicBezTo>
                      <a:pt x="21600" y="6085"/>
                      <a:pt x="20596" y="12006"/>
                      <a:pt x="18718" y="16115"/>
                    </a:cubicBezTo>
                    <a:cubicBezTo>
                      <a:pt x="17070" y="19721"/>
                      <a:pt x="14890" y="21600"/>
                      <a:pt x="12662" y="21336"/>
                    </a:cubicBezTo>
                    <a:cubicBezTo>
                      <a:pt x="10661" y="21055"/>
                      <a:pt x="8726" y="19959"/>
                      <a:pt x="6928" y="18153"/>
                    </a:cubicBezTo>
                    <a:cubicBezTo>
                      <a:pt x="5024" y="16242"/>
                      <a:pt x="3233" y="13495"/>
                      <a:pt x="1885" y="9556"/>
                    </a:cubicBezTo>
                    <a:cubicBezTo>
                      <a:pt x="1007" y="6992"/>
                      <a:pt x="365" y="4014"/>
                      <a:pt x="0" y="815"/>
                    </a:cubicBezTo>
                    <a:close/>
                  </a:path>
                </a:pathLst>
              </a:custGeom>
              <a:solidFill>
                <a:srgbClr val="E5E5E5"/>
              </a:solidFill>
              <a:ln w="12700" cap="flat">
                <a:noFill/>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15" name="Shape 354"/>
              <p:cNvSpPr/>
              <p:nvPr/>
            </p:nvSpPr>
            <p:spPr>
              <a:xfrm>
                <a:off x="1312175" y="5384174"/>
                <a:ext cx="4023860" cy="3298316"/>
              </a:xfrm>
              <a:custGeom>
                <a:avLst/>
                <a:gdLst/>
                <a:ahLst/>
                <a:cxnLst>
                  <a:cxn ang="0">
                    <a:pos x="wd2" y="hd2"/>
                  </a:cxn>
                  <a:cxn ang="5400000">
                    <a:pos x="wd2" y="hd2"/>
                  </a:cxn>
                  <a:cxn ang="10800000">
                    <a:pos x="wd2" y="hd2"/>
                  </a:cxn>
                  <a:cxn ang="16200000">
                    <a:pos x="wd2" y="hd2"/>
                  </a:cxn>
                </a:cxnLst>
                <a:rect l="0" t="0" r="r" b="b"/>
                <a:pathLst>
                  <a:path w="21590" h="21600" extrusionOk="0">
                    <a:moveTo>
                      <a:pt x="43" y="0"/>
                    </a:moveTo>
                    <a:lnTo>
                      <a:pt x="10881" y="0"/>
                    </a:lnTo>
                    <a:lnTo>
                      <a:pt x="10871" y="10636"/>
                    </a:lnTo>
                    <a:cubicBezTo>
                      <a:pt x="10942" y="12693"/>
                      <a:pt x="11528" y="14682"/>
                      <a:pt x="12541" y="16317"/>
                    </a:cubicBezTo>
                    <a:cubicBezTo>
                      <a:pt x="13134" y="17276"/>
                      <a:pt x="13867" y="18100"/>
                      <a:pt x="14687" y="18786"/>
                    </a:cubicBezTo>
                    <a:cubicBezTo>
                      <a:pt x="15692" y="19626"/>
                      <a:pt x="16800" y="20236"/>
                      <a:pt x="17943" y="20690"/>
                    </a:cubicBezTo>
                    <a:cubicBezTo>
                      <a:pt x="19119" y="21158"/>
                      <a:pt x="20342" y="21466"/>
                      <a:pt x="21590" y="21600"/>
                    </a:cubicBezTo>
                    <a:lnTo>
                      <a:pt x="11868" y="21600"/>
                    </a:lnTo>
                    <a:cubicBezTo>
                      <a:pt x="10582" y="21597"/>
                      <a:pt x="9313" y="21403"/>
                      <a:pt x="8087" y="21033"/>
                    </a:cubicBezTo>
                    <a:cubicBezTo>
                      <a:pt x="6521" y="20560"/>
                      <a:pt x="4993" y="19789"/>
                      <a:pt x="3754" y="18469"/>
                    </a:cubicBezTo>
                    <a:cubicBezTo>
                      <a:pt x="2645" y="17287"/>
                      <a:pt x="1862" y="15770"/>
                      <a:pt x="1288" y="14169"/>
                    </a:cubicBezTo>
                    <a:cubicBezTo>
                      <a:pt x="658" y="12414"/>
                      <a:pt x="266" y="10520"/>
                      <a:pt x="148" y="8559"/>
                    </a:cubicBezTo>
                    <a:cubicBezTo>
                      <a:pt x="71" y="7127"/>
                      <a:pt x="24" y="5692"/>
                      <a:pt x="7" y="4257"/>
                    </a:cubicBezTo>
                    <a:cubicBezTo>
                      <a:pt x="-10" y="2838"/>
                      <a:pt x="2" y="1419"/>
                      <a:pt x="43" y="0"/>
                    </a:cubicBezTo>
                    <a:close/>
                  </a:path>
                </a:pathLst>
              </a:custGeom>
              <a:solidFill>
                <a:srgbClr val="069FEC"/>
              </a:solidFill>
              <a:ln w="12700" cap="flat">
                <a:noFill/>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16" name="Shape 355"/>
              <p:cNvSpPr/>
              <p:nvPr/>
            </p:nvSpPr>
            <p:spPr>
              <a:xfrm>
                <a:off x="6049" y="3411115"/>
                <a:ext cx="1334645" cy="3275129"/>
              </a:xfrm>
              <a:custGeom>
                <a:avLst/>
                <a:gdLst/>
                <a:ahLst/>
                <a:cxnLst>
                  <a:cxn ang="0">
                    <a:pos x="wd2" y="hd2"/>
                  </a:cxn>
                  <a:cxn ang="5400000">
                    <a:pos x="wd2" y="hd2"/>
                  </a:cxn>
                  <a:cxn ang="10800000">
                    <a:pos x="wd2" y="hd2"/>
                  </a:cxn>
                  <a:cxn ang="16200000">
                    <a:pos x="wd2" y="hd2"/>
                  </a:cxn>
                </a:cxnLst>
                <a:rect l="0" t="0" r="r" b="b"/>
                <a:pathLst>
                  <a:path w="21231" h="21555" extrusionOk="0">
                    <a:moveTo>
                      <a:pt x="20770" y="0"/>
                    </a:moveTo>
                    <a:lnTo>
                      <a:pt x="20967" y="12988"/>
                    </a:lnTo>
                    <a:cubicBezTo>
                      <a:pt x="20904" y="14416"/>
                      <a:pt x="20895" y="15843"/>
                      <a:pt x="20939" y="17271"/>
                    </a:cubicBezTo>
                    <a:cubicBezTo>
                      <a:pt x="20984" y="18699"/>
                      <a:pt x="21081" y="20127"/>
                      <a:pt x="21231" y="21554"/>
                    </a:cubicBezTo>
                    <a:cubicBezTo>
                      <a:pt x="14926" y="21600"/>
                      <a:pt x="8908" y="20466"/>
                      <a:pt x="4854" y="18468"/>
                    </a:cubicBezTo>
                    <a:cubicBezTo>
                      <a:pt x="1351" y="16741"/>
                      <a:pt x="-369" y="14513"/>
                      <a:pt x="67" y="12266"/>
                    </a:cubicBezTo>
                    <a:cubicBezTo>
                      <a:pt x="276" y="10738"/>
                      <a:pt x="1037" y="9244"/>
                      <a:pt x="2305" y="7828"/>
                    </a:cubicBezTo>
                    <a:cubicBezTo>
                      <a:pt x="3553" y="6436"/>
                      <a:pt x="5294" y="5116"/>
                      <a:pt x="7504" y="3920"/>
                    </a:cubicBezTo>
                    <a:cubicBezTo>
                      <a:pt x="9245" y="2978"/>
                      <a:pt x="11252" y="2128"/>
                      <a:pt x="13567" y="1444"/>
                    </a:cubicBezTo>
                    <a:cubicBezTo>
                      <a:pt x="15746" y="801"/>
                      <a:pt x="18179" y="312"/>
                      <a:pt x="20770" y="0"/>
                    </a:cubicBezTo>
                    <a:close/>
                  </a:path>
                </a:pathLst>
              </a:custGeom>
              <a:solidFill>
                <a:srgbClr val="E5E5E5"/>
              </a:solidFill>
              <a:ln w="12700" cap="flat">
                <a:noFill/>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17" name="Shape 356"/>
              <p:cNvSpPr/>
              <p:nvPr/>
            </p:nvSpPr>
            <p:spPr>
              <a:xfrm>
                <a:off x="0" y="1303612"/>
                <a:ext cx="3296575" cy="4023564"/>
              </a:xfrm>
              <a:custGeom>
                <a:avLst/>
                <a:gdLst/>
                <a:ahLst/>
                <a:cxnLst>
                  <a:cxn ang="0">
                    <a:pos x="wd2" y="hd2"/>
                  </a:cxn>
                  <a:cxn ang="5400000">
                    <a:pos x="wd2" y="hd2"/>
                  </a:cxn>
                  <a:cxn ang="10800000">
                    <a:pos x="wd2" y="hd2"/>
                  </a:cxn>
                  <a:cxn ang="16200000">
                    <a:pos x="wd2" y="hd2"/>
                  </a:cxn>
                </a:cxnLst>
                <a:rect l="0" t="0" r="r" b="b"/>
                <a:pathLst>
                  <a:path w="21600" h="21585" extrusionOk="0">
                    <a:moveTo>
                      <a:pt x="21600" y="83"/>
                    </a:moveTo>
                    <a:lnTo>
                      <a:pt x="21600" y="10940"/>
                    </a:lnTo>
                    <a:lnTo>
                      <a:pt x="11123" y="10976"/>
                    </a:lnTo>
                    <a:cubicBezTo>
                      <a:pt x="10567" y="10987"/>
                      <a:pt x="10014" y="11039"/>
                      <a:pt x="9470" y="11134"/>
                    </a:cubicBezTo>
                    <a:cubicBezTo>
                      <a:pt x="7840" y="11417"/>
                      <a:pt x="6344" y="12060"/>
                      <a:pt x="5067" y="12936"/>
                    </a:cubicBezTo>
                    <a:cubicBezTo>
                      <a:pt x="3958" y="13698"/>
                      <a:pt x="3029" y="14626"/>
                      <a:pt x="2280" y="15654"/>
                    </a:cubicBezTo>
                    <a:cubicBezTo>
                      <a:pt x="1635" y="16539"/>
                      <a:pt x="1134" y="17485"/>
                      <a:pt x="758" y="18461"/>
                    </a:cubicBezTo>
                    <a:cubicBezTo>
                      <a:pt x="369" y="19473"/>
                      <a:pt x="114" y="20521"/>
                      <a:pt x="0" y="21585"/>
                    </a:cubicBezTo>
                    <a:lnTo>
                      <a:pt x="0" y="11122"/>
                    </a:lnTo>
                    <a:cubicBezTo>
                      <a:pt x="63" y="9762"/>
                      <a:pt x="366" y="8429"/>
                      <a:pt x="888" y="7162"/>
                    </a:cubicBezTo>
                    <a:cubicBezTo>
                      <a:pt x="1410" y="5896"/>
                      <a:pt x="2158" y="4676"/>
                      <a:pt x="3291" y="3680"/>
                    </a:cubicBezTo>
                    <a:cubicBezTo>
                      <a:pt x="4584" y="2543"/>
                      <a:pt x="6252" y="1798"/>
                      <a:pt x="7979" y="1257"/>
                    </a:cubicBezTo>
                    <a:cubicBezTo>
                      <a:pt x="9592" y="751"/>
                      <a:pt x="11294" y="412"/>
                      <a:pt x="13051" y="259"/>
                    </a:cubicBezTo>
                    <a:cubicBezTo>
                      <a:pt x="14533" y="118"/>
                      <a:pt x="16023" y="34"/>
                      <a:pt x="17514" y="9"/>
                    </a:cubicBezTo>
                    <a:cubicBezTo>
                      <a:pt x="18877" y="-15"/>
                      <a:pt x="20240" y="10"/>
                      <a:pt x="21600" y="83"/>
                    </a:cubicBezTo>
                    <a:close/>
                  </a:path>
                </a:pathLst>
              </a:custGeom>
              <a:solidFill>
                <a:srgbClr val="069FEC"/>
              </a:solidFill>
              <a:ln w="12700" cap="flat">
                <a:noFill/>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18" name="Shape 357"/>
              <p:cNvSpPr/>
              <p:nvPr/>
            </p:nvSpPr>
            <p:spPr>
              <a:xfrm>
                <a:off x="1984396" y="940011"/>
                <a:ext cx="1267976" cy="2821454"/>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none" lIns="38100" tIns="38100" rIns="38100" bIns="38100" numCol="1" anchor="ctr">
                <a:spAutoFit/>
              </a:bodyPr>
              <a:lstStyle>
                <a:lvl1pPr algn="ctr">
                  <a:defRPr sz="10000">
                    <a:solidFill>
                      <a:srgbClr val="47ACB3"/>
                    </a:solidFill>
                    <a:latin typeface="+mn-lt"/>
                    <a:ea typeface="+mn-ea"/>
                    <a:cs typeface="+mn-cs"/>
                    <a:sym typeface="Montserrat-Regular"/>
                  </a:defRPr>
                </a:lvl1pPr>
              </a:lstStyle>
              <a:p>
                <a:r>
                  <a:rPr dirty="0">
                    <a:solidFill>
                      <a:schemeClr val="bg1"/>
                    </a:solidFill>
                  </a:rPr>
                  <a:t>1</a:t>
                </a:r>
              </a:p>
            </p:txBody>
          </p:sp>
          <p:sp>
            <p:nvSpPr>
              <p:cNvPr id="19" name="Shape 358"/>
              <p:cNvSpPr/>
              <p:nvPr/>
            </p:nvSpPr>
            <p:spPr>
              <a:xfrm>
                <a:off x="5714511" y="940011"/>
                <a:ext cx="1267976" cy="2821454"/>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none" lIns="38100" tIns="38100" rIns="38100" bIns="38100" numCol="1" anchor="ctr">
                <a:spAutoFit/>
              </a:bodyPr>
              <a:lstStyle>
                <a:lvl1pPr algn="ctr">
                  <a:defRPr sz="10000">
                    <a:solidFill>
                      <a:srgbClr val="148BA2"/>
                    </a:solidFill>
                    <a:latin typeface="+mn-lt"/>
                    <a:ea typeface="+mn-ea"/>
                    <a:cs typeface="+mn-cs"/>
                    <a:sym typeface="Montserrat-Regular"/>
                  </a:defRPr>
                </a:lvl1pPr>
              </a:lstStyle>
              <a:p>
                <a:r>
                  <a:rPr dirty="0">
                    <a:solidFill>
                      <a:schemeClr val="bg1"/>
                    </a:solidFill>
                  </a:rPr>
                  <a:t>2</a:t>
                </a:r>
              </a:p>
            </p:txBody>
          </p:sp>
          <p:sp>
            <p:nvSpPr>
              <p:cNvPr id="20" name="Shape 359"/>
              <p:cNvSpPr/>
              <p:nvPr/>
            </p:nvSpPr>
            <p:spPr>
              <a:xfrm>
                <a:off x="1686109" y="4919368"/>
                <a:ext cx="1267976" cy="2821454"/>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none" lIns="38100" tIns="38100" rIns="38100" bIns="38100" numCol="1" anchor="ctr">
                <a:spAutoFit/>
              </a:bodyPr>
              <a:lstStyle>
                <a:lvl1pPr algn="ctr">
                  <a:defRPr sz="10000">
                    <a:solidFill>
                      <a:srgbClr val="12567D"/>
                    </a:solidFill>
                    <a:latin typeface="+mn-lt"/>
                    <a:ea typeface="+mn-ea"/>
                    <a:cs typeface="+mn-cs"/>
                    <a:sym typeface="Montserrat-Regular"/>
                  </a:defRPr>
                </a:lvl1pPr>
              </a:lstStyle>
              <a:p>
                <a:r>
                  <a:rPr dirty="0">
                    <a:solidFill>
                      <a:schemeClr val="bg1"/>
                    </a:solidFill>
                  </a:rPr>
                  <a:t>4</a:t>
                </a:r>
              </a:p>
            </p:txBody>
          </p:sp>
          <p:sp>
            <p:nvSpPr>
              <p:cNvPr id="21" name="Shape 360"/>
              <p:cNvSpPr/>
              <p:nvPr/>
            </p:nvSpPr>
            <p:spPr>
              <a:xfrm>
                <a:off x="5600459" y="4919368"/>
                <a:ext cx="1267976" cy="2821454"/>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none" lIns="38100" tIns="38100" rIns="38100" bIns="38100" numCol="1" anchor="ctr">
                <a:spAutoFit/>
              </a:bodyPr>
              <a:lstStyle>
                <a:lvl1pPr algn="ctr">
                  <a:defRPr sz="10000">
                    <a:solidFill>
                      <a:srgbClr val="017798"/>
                    </a:solidFill>
                    <a:latin typeface="+mn-lt"/>
                    <a:ea typeface="+mn-ea"/>
                    <a:cs typeface="+mn-cs"/>
                    <a:sym typeface="Montserrat-Regular"/>
                  </a:defRPr>
                </a:lvl1pPr>
              </a:lstStyle>
              <a:p>
                <a:r>
                  <a:rPr dirty="0">
                    <a:solidFill>
                      <a:schemeClr val="bg1"/>
                    </a:solidFill>
                  </a:rPr>
                  <a:t>3</a:t>
                </a:r>
              </a:p>
            </p:txBody>
          </p:sp>
        </p:grpSp>
        <p:grpSp>
          <p:nvGrpSpPr>
            <p:cNvPr id="4" name="Group 367"/>
            <p:cNvGrpSpPr/>
            <p:nvPr/>
          </p:nvGrpSpPr>
          <p:grpSpPr>
            <a:xfrm>
              <a:off x="16300132" y="4014429"/>
              <a:ext cx="5457812" cy="5280736"/>
              <a:chOff x="0" y="-1"/>
              <a:chExt cx="5457811" cy="5280735"/>
            </a:xfrm>
          </p:grpSpPr>
          <p:sp>
            <p:nvSpPr>
              <p:cNvPr id="5" name="Shape 362"/>
              <p:cNvSpPr/>
              <p:nvPr/>
            </p:nvSpPr>
            <p:spPr>
              <a:xfrm>
                <a:off x="920240" y="1885967"/>
                <a:ext cx="3604630" cy="1424162"/>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none" lIns="38100" tIns="38100" rIns="38100" bIns="38100" numCol="1" anchor="ctr">
                <a:spAutoFit/>
              </a:bodyPr>
              <a:lstStyle>
                <a:lvl1pPr>
                  <a:defRPr sz="6500">
                    <a:solidFill>
                      <a:srgbClr val="323333"/>
                    </a:solidFill>
                    <a:latin typeface="+mn-lt"/>
                    <a:ea typeface="+mn-ea"/>
                    <a:cs typeface="+mn-cs"/>
                    <a:sym typeface="Montserrat-Regular"/>
                  </a:defRPr>
                </a:lvl1pPr>
              </a:lstStyle>
              <a:p>
                <a:pPr algn="ctr"/>
                <a:r>
                  <a:rPr sz="4800" dirty="0"/>
                  <a:t>Medical</a:t>
                </a:r>
              </a:p>
            </p:txBody>
          </p:sp>
          <p:sp>
            <p:nvSpPr>
              <p:cNvPr id="6" name="Shape 363"/>
              <p:cNvSpPr/>
              <p:nvPr/>
            </p:nvSpPr>
            <p:spPr>
              <a:xfrm flipV="1">
                <a:off x="2786054" y="3655133"/>
                <a:ext cx="1" cy="1625601"/>
              </a:xfrm>
              <a:prstGeom prst="line">
                <a:avLst/>
              </a:prstGeom>
              <a:noFill/>
              <a:ln w="25400" cap="flat">
                <a:solidFill>
                  <a:srgbClr val="E5E5E5"/>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7" name="Shape 364"/>
              <p:cNvSpPr/>
              <p:nvPr/>
            </p:nvSpPr>
            <p:spPr>
              <a:xfrm flipV="1">
                <a:off x="2735254" y="-1"/>
                <a:ext cx="1" cy="1625601"/>
              </a:xfrm>
              <a:prstGeom prst="line">
                <a:avLst/>
              </a:prstGeom>
              <a:noFill/>
              <a:ln w="25400" cap="flat">
                <a:solidFill>
                  <a:srgbClr val="E5E5E5"/>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8" name="Shape 365"/>
              <p:cNvSpPr/>
              <p:nvPr/>
            </p:nvSpPr>
            <p:spPr>
              <a:xfrm>
                <a:off x="0" y="2636148"/>
                <a:ext cx="878841" cy="1"/>
              </a:xfrm>
              <a:prstGeom prst="line">
                <a:avLst/>
              </a:prstGeom>
              <a:noFill/>
              <a:ln w="25400" cap="flat">
                <a:solidFill>
                  <a:srgbClr val="E5E5E5"/>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sp>
            <p:nvSpPr>
              <p:cNvPr id="9" name="Shape 366"/>
              <p:cNvSpPr/>
              <p:nvPr/>
            </p:nvSpPr>
            <p:spPr>
              <a:xfrm>
                <a:off x="4578970" y="2636148"/>
                <a:ext cx="878841" cy="1"/>
              </a:xfrm>
              <a:prstGeom prst="line">
                <a:avLst/>
              </a:prstGeom>
              <a:noFill/>
              <a:ln w="25400" cap="flat">
                <a:solidFill>
                  <a:srgbClr val="E5E5E5"/>
                </a:solidFill>
                <a:prstDash val="solid"/>
                <a:miter lim="400000"/>
              </a:ln>
              <a:effectLst/>
            </p:spPr>
            <p:txBody>
              <a:bodyPr wrap="square" lIns="38100" tIns="38100" rIns="38100" bIns="38100" numCol="1" anchor="ctr">
                <a:noAutofit/>
              </a:bodyPr>
              <a:lstStyle/>
              <a:p>
                <a:pPr algn="ctr">
                  <a:defRPr sz="3000">
                    <a:solidFill>
                      <a:srgbClr val="000000"/>
                    </a:solidFill>
                    <a:latin typeface="Helvetica Light"/>
                    <a:ea typeface="Helvetica Light"/>
                    <a:cs typeface="Helvetica Light"/>
                    <a:sym typeface="Helvetica Light"/>
                  </a:defRPr>
                </a:pPr>
                <a:endParaRPr/>
              </a:p>
            </p:txBody>
          </p:sp>
        </p:grpSp>
      </p:grpSp>
      <p:sp>
        <p:nvSpPr>
          <p:cNvPr id="22" name="Shape 85"/>
          <p:cNvSpPr/>
          <p:nvPr/>
        </p:nvSpPr>
        <p:spPr>
          <a:xfrm>
            <a:off x="624113" y="2692476"/>
            <a:ext cx="5000823" cy="2677654"/>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t">
            <a:noAutofit/>
          </a:bodyPr>
          <a:lstStyle>
            <a:lvl1pPr algn="just">
              <a:defRPr>
                <a:solidFill>
                  <a:srgbClr val="FFFFFF"/>
                </a:solidFill>
              </a:defRPr>
            </a:lvl1pPr>
          </a:lstStyle>
          <a:p>
            <a:r>
              <a:rPr sz="1600" dirty="0">
                <a:solidFill>
                  <a:schemeClr val="tx1"/>
                </a:solidFill>
                <a:latin typeface="+mj-lt"/>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sz="1600" dirty="0" err="1">
                <a:solidFill>
                  <a:schemeClr val="tx1"/>
                </a:solidFill>
                <a:latin typeface="+mj-lt"/>
              </a:rPr>
              <a:t>popularised</a:t>
            </a:r>
            <a:r>
              <a:rPr sz="1600" dirty="0">
                <a:solidFill>
                  <a:schemeClr val="tx1"/>
                </a:solidFill>
                <a:latin typeface="+mj-lt"/>
              </a:rPr>
              <a:t> in the 1960s with the release of </a:t>
            </a:r>
            <a:r>
              <a:rPr sz="1600" dirty="0" err="1">
                <a:solidFill>
                  <a:schemeClr val="tx1"/>
                </a:solidFill>
                <a:latin typeface="+mj-lt"/>
              </a:rPr>
              <a:t>Letraset</a:t>
            </a:r>
            <a:r>
              <a:rPr sz="1600" dirty="0">
                <a:solidFill>
                  <a:schemeClr val="tx1"/>
                </a:solidFill>
                <a:latin typeface="+mj-lt"/>
              </a:rPr>
              <a:t> sheets containing Lorem has survived not only five centuries, but also the leap into electronic typesetting. Lorem Ipsum is simply dummy text of the printing and typesetting industry. </a:t>
            </a:r>
          </a:p>
        </p:txBody>
      </p:sp>
      <p:sp>
        <p:nvSpPr>
          <p:cNvPr id="23" name="Shape 83"/>
          <p:cNvSpPr/>
          <p:nvPr/>
        </p:nvSpPr>
        <p:spPr>
          <a:xfrm>
            <a:off x="624113" y="1487111"/>
            <a:ext cx="4029529" cy="1184380"/>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t">
            <a:normAutofit fontScale="92500"/>
          </a:bodyPr>
          <a:lstStyle>
            <a:lvl1pPr>
              <a:defRPr sz="10000">
                <a:solidFill>
                  <a:srgbClr val="53C3CB"/>
                </a:solidFill>
                <a:latin typeface="+mn-lt"/>
                <a:ea typeface="+mn-ea"/>
                <a:cs typeface="+mn-cs"/>
                <a:sym typeface="Montserrat-Regular"/>
              </a:defRPr>
            </a:lvl1pPr>
          </a:lstStyle>
          <a:p>
            <a:r>
              <a:rPr lang="en-US" sz="6600" dirty="0" smtClean="0">
                <a:solidFill>
                  <a:srgbClr val="069FEC"/>
                </a:solidFill>
              </a:rPr>
              <a:t>Info-Graphic</a:t>
            </a:r>
            <a:endParaRPr sz="6600" dirty="0">
              <a:solidFill>
                <a:srgbClr val="069FEC"/>
              </a:solidFill>
            </a:endParaRPr>
          </a:p>
        </p:txBody>
      </p:sp>
    </p:spTree>
    <p:extLst>
      <p:ext uri="{BB962C8B-B14F-4D97-AF65-F5344CB8AC3E}">
        <p14:creationId xmlns:p14="http://schemas.microsoft.com/office/powerpoint/2010/main" val="820190686"/>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5923" b="5923"/>
          <a:stretch>
            <a:fillRect/>
          </a:stretch>
        </p:blipFill>
        <p:spPr/>
      </p:pic>
      <p:sp>
        <p:nvSpPr>
          <p:cNvPr id="9" name="Rectangle 8"/>
          <p:cNvSpPr/>
          <p:nvPr/>
        </p:nvSpPr>
        <p:spPr>
          <a:xfrm>
            <a:off x="0" y="0"/>
            <a:ext cx="12192000" cy="6858000"/>
          </a:xfrm>
          <a:prstGeom prst="rec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2017486" y="1463191"/>
            <a:ext cx="8186054" cy="3948245"/>
            <a:chOff x="2017486" y="1436885"/>
            <a:chExt cx="8186054" cy="3948245"/>
          </a:xfrm>
        </p:grpSpPr>
        <p:sp>
          <p:nvSpPr>
            <p:cNvPr id="2" name="TextBox 1">
              <a:extLst>
                <a:ext uri="{FF2B5EF4-FFF2-40B4-BE49-F238E27FC236}">
                  <a16:creationId xmlns:a16="http://schemas.microsoft.com/office/drawing/2014/main" id="{7796459B-2254-437D-A03B-937952821756}"/>
                </a:ext>
              </a:extLst>
            </p:cNvPr>
            <p:cNvSpPr txBox="1"/>
            <p:nvPr/>
          </p:nvSpPr>
          <p:spPr>
            <a:xfrm>
              <a:off x="4178807" y="1436885"/>
              <a:ext cx="3834383" cy="1015663"/>
            </a:xfrm>
            <a:prstGeom prst="rect">
              <a:avLst/>
            </a:prstGeom>
            <a:noFill/>
          </p:spPr>
          <p:txBody>
            <a:bodyPr wrap="none" rtlCol="0">
              <a:spAutoFit/>
            </a:bodyPr>
            <a:lstStyle/>
            <a:p>
              <a:pPr algn="ctr"/>
              <a:r>
                <a:rPr lang="id-ID" sz="6000" b="1" spc="600" dirty="0" smtClean="0">
                  <a:solidFill>
                    <a:srgbClr val="069FEC"/>
                  </a:solidFill>
                  <a:latin typeface="+mj-lt"/>
                  <a:ea typeface="Lato Black" panose="020F0502020204030203" pitchFamily="34" charset="0"/>
                  <a:cs typeface="Lato Black" panose="020F0502020204030203" pitchFamily="34" charset="0"/>
                </a:rPr>
                <a:t>COMPANY</a:t>
              </a:r>
              <a:endParaRPr lang="id-ID" sz="6000" b="1" spc="600" dirty="0">
                <a:solidFill>
                  <a:srgbClr val="069FEC"/>
                </a:solidFill>
                <a:latin typeface="+mj-lt"/>
                <a:ea typeface="Lato Black" panose="020F0502020204030203" pitchFamily="34" charset="0"/>
                <a:cs typeface="Lato Black" panose="020F0502020204030203" pitchFamily="34" charset="0"/>
              </a:endParaRPr>
            </a:p>
          </p:txBody>
        </p:sp>
        <p:sp>
          <p:nvSpPr>
            <p:cNvPr id="3" name="Rectangle 2">
              <a:extLst>
                <a:ext uri="{FF2B5EF4-FFF2-40B4-BE49-F238E27FC236}">
                  <a16:creationId xmlns:a16="http://schemas.microsoft.com/office/drawing/2014/main" id="{46E17B2A-94F9-429F-9292-F0855EB3E3EB}"/>
                </a:ext>
              </a:extLst>
            </p:cNvPr>
            <p:cNvSpPr/>
            <p:nvPr/>
          </p:nvSpPr>
          <p:spPr>
            <a:xfrm>
              <a:off x="2017486" y="3676970"/>
              <a:ext cx="8186054" cy="1708160"/>
            </a:xfrm>
            <a:prstGeom prst="rect">
              <a:avLst/>
            </a:prstGeom>
          </p:spPr>
          <p:txBody>
            <a:bodyPr wrap="square">
              <a:spAutoFit/>
            </a:bodyPr>
            <a:lstStyle/>
            <a:p>
              <a:pPr algn="ctr">
                <a:lnSpc>
                  <a:spcPct val="150000"/>
                </a:lnSpc>
              </a:pPr>
              <a:r>
                <a:rPr lang="id-ID" sz="1400" i="0" dirty="0">
                  <a:solidFill>
                    <a:schemeClr val="bg1"/>
                  </a:solidFill>
                  <a:effectLst/>
                  <a:latin typeface="+mj-lt"/>
                  <a:ea typeface="Lato" panose="020F0502020204030203" pitchFamily="34" charset="0"/>
                  <a:cs typeface="Lato" panose="020F0502020204030203" pitchFamily="34" charset="0"/>
                </a:rPr>
                <a:t>Lorem ipsum dolor sit amet, lacus nulla ac netus nibh aliquet, porttitor ligula justo libero vivamus porttitor dolor, conubia mollit. Sapien nam suspendisse, tincidunt eget ante tincidunt, eros in auctor fringilla praesent at diam. In et quam est eget mi. Pellentesque nunc orci eu enim, eget in </a:t>
              </a:r>
              <a:r>
                <a:rPr lang="id-ID" sz="1400" i="0" dirty="0" smtClean="0">
                  <a:solidFill>
                    <a:schemeClr val="bg1"/>
                  </a:solidFill>
                  <a:effectLst/>
                  <a:latin typeface="+mj-lt"/>
                  <a:ea typeface="Lato" panose="020F0502020204030203" pitchFamily="34" charset="0"/>
                  <a:cs typeface="Lato" panose="020F0502020204030203" pitchFamily="34" charset="0"/>
                </a:rPr>
                <a:t>fringilla</a:t>
              </a:r>
              <a:endParaRPr lang="id-ID" sz="1400" dirty="0">
                <a:solidFill>
                  <a:schemeClr val="bg1"/>
                </a:solidFill>
                <a:latin typeface="+mj-lt"/>
                <a:ea typeface="Lato" panose="020F0502020204030203" pitchFamily="34" charset="0"/>
                <a:cs typeface="Lato" panose="020F0502020204030203" pitchFamily="34" charset="0"/>
              </a:endParaRPr>
            </a:p>
            <a:p>
              <a:pPr algn="ctr">
                <a:lnSpc>
                  <a:spcPct val="150000"/>
                </a:lnSpc>
              </a:pPr>
              <a:r>
                <a:rPr lang="id-ID" sz="1400" dirty="0">
                  <a:solidFill>
                    <a:schemeClr val="bg1"/>
                  </a:solidFill>
                  <a:latin typeface="+mj-lt"/>
                  <a:ea typeface="Lato" panose="020F0502020204030203" pitchFamily="34" charset="0"/>
                  <a:cs typeface="Lato" panose="020F0502020204030203" pitchFamily="34" charset="0"/>
                </a:rPr>
                <a:t>Lorem ipsum dolor sit amet, lacus nulla ac netus nibh aliquet, porttitor ligula justo libero vivamus porttitor dolor, conubia mollit. Sapien nam suspendisse, tincidunt eget ante tincidunt, eros in auctor fringilla praesent at diam. </a:t>
              </a:r>
            </a:p>
          </p:txBody>
        </p:sp>
        <p:sp>
          <p:nvSpPr>
            <p:cNvPr id="4" name="Shape 4652"/>
            <p:cNvSpPr/>
            <p:nvPr/>
          </p:nvSpPr>
          <p:spPr>
            <a:xfrm>
              <a:off x="5614880" y="2641600"/>
              <a:ext cx="962240" cy="846318"/>
            </a:xfrm>
            <a:custGeom>
              <a:avLst/>
              <a:gdLst/>
              <a:ahLst/>
              <a:cxnLst/>
              <a:rect l="0" t="0" r="0" b="0"/>
              <a:pathLst>
                <a:path w="120000" h="120000" extrusionOk="0">
                  <a:moveTo>
                    <a:pt x="91308" y="0"/>
                  </a:moveTo>
                  <a:lnTo>
                    <a:pt x="91308" y="0"/>
                  </a:lnTo>
                  <a:cubicBezTo>
                    <a:pt x="76962" y="0"/>
                    <a:pt x="68432" y="8741"/>
                    <a:pt x="59903" y="14503"/>
                  </a:cubicBezTo>
                  <a:cubicBezTo>
                    <a:pt x="51373" y="5761"/>
                    <a:pt x="42843" y="0"/>
                    <a:pt x="28497" y="0"/>
                  </a:cubicBezTo>
                  <a:cubicBezTo>
                    <a:pt x="11437" y="0"/>
                    <a:pt x="0" y="14503"/>
                    <a:pt x="0" y="32185"/>
                  </a:cubicBezTo>
                  <a:cubicBezTo>
                    <a:pt x="0" y="40927"/>
                    <a:pt x="2907" y="49668"/>
                    <a:pt x="5621" y="55430"/>
                  </a:cubicBezTo>
                  <a:cubicBezTo>
                    <a:pt x="54281" y="114039"/>
                    <a:pt x="54281" y="114039"/>
                    <a:pt x="54281" y="114039"/>
                  </a:cubicBezTo>
                  <a:cubicBezTo>
                    <a:pt x="59903" y="119801"/>
                    <a:pt x="59903" y="119801"/>
                    <a:pt x="65718" y="114039"/>
                  </a:cubicBezTo>
                  <a:cubicBezTo>
                    <a:pt x="114184" y="55430"/>
                    <a:pt x="114184" y="55430"/>
                    <a:pt x="114184" y="55430"/>
                  </a:cubicBezTo>
                  <a:cubicBezTo>
                    <a:pt x="116898" y="49668"/>
                    <a:pt x="119806" y="40927"/>
                    <a:pt x="119806" y="32185"/>
                  </a:cubicBezTo>
                  <a:cubicBezTo>
                    <a:pt x="119806" y="14503"/>
                    <a:pt x="108368" y="0"/>
                    <a:pt x="91308" y="0"/>
                  </a:cubicBezTo>
                  <a:close/>
                  <a:moveTo>
                    <a:pt x="105460" y="52649"/>
                  </a:moveTo>
                  <a:lnTo>
                    <a:pt x="105460" y="52649"/>
                  </a:lnTo>
                  <a:cubicBezTo>
                    <a:pt x="59903" y="108079"/>
                    <a:pt x="59903" y="108079"/>
                    <a:pt x="59903" y="108079"/>
                  </a:cubicBezTo>
                  <a:cubicBezTo>
                    <a:pt x="14151" y="52649"/>
                    <a:pt x="14151" y="52649"/>
                    <a:pt x="14151" y="52649"/>
                  </a:cubicBezTo>
                  <a:cubicBezTo>
                    <a:pt x="8529" y="46688"/>
                    <a:pt x="5621" y="40927"/>
                    <a:pt x="5621" y="32185"/>
                  </a:cubicBezTo>
                  <a:cubicBezTo>
                    <a:pt x="5621" y="20463"/>
                    <a:pt x="17059" y="8741"/>
                    <a:pt x="28497" y="5761"/>
                  </a:cubicBezTo>
                  <a:cubicBezTo>
                    <a:pt x="39935" y="5761"/>
                    <a:pt x="54281" y="17483"/>
                    <a:pt x="59903" y="26225"/>
                  </a:cubicBezTo>
                  <a:cubicBezTo>
                    <a:pt x="65718" y="20463"/>
                    <a:pt x="79870" y="5761"/>
                    <a:pt x="91308" y="5761"/>
                  </a:cubicBezTo>
                  <a:cubicBezTo>
                    <a:pt x="102746" y="5761"/>
                    <a:pt x="114184" y="20463"/>
                    <a:pt x="114184" y="32185"/>
                  </a:cubicBezTo>
                  <a:cubicBezTo>
                    <a:pt x="114184" y="40927"/>
                    <a:pt x="111276" y="46688"/>
                    <a:pt x="105460" y="52649"/>
                  </a:cubicBezTo>
                  <a:close/>
                </a:path>
              </a:pathLst>
            </a:custGeom>
            <a:solidFill>
              <a:srgbClr val="069FEC"/>
            </a:solidFill>
            <a:ln>
              <a:noFill/>
            </a:ln>
          </p:spPr>
          <p:txBody>
            <a:bodyPr lIns="45713" tIns="22850" rIns="45713" bIns="22850" anchor="ctr" anchorCtr="0">
              <a:noAutofit/>
            </a:bodyPr>
            <a:lstStyle/>
            <a:p>
              <a:endParaRPr>
                <a:latin typeface="Roboto"/>
                <a:ea typeface="Roboto"/>
                <a:cs typeface="Roboto"/>
                <a:sym typeface="Roboto"/>
              </a:endParaRPr>
            </a:p>
          </p:txBody>
        </p:sp>
      </p:grpSp>
    </p:spTree>
    <p:extLst>
      <p:ext uri="{BB962C8B-B14F-4D97-AF65-F5344CB8AC3E}">
        <p14:creationId xmlns:p14="http://schemas.microsoft.com/office/powerpoint/2010/main" val="2904395732"/>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28826" b="28826"/>
          <a:stretch>
            <a:fillRect/>
          </a:stretch>
        </p:blipFill>
        <p:spPr/>
      </p:pic>
      <p:sp>
        <p:nvSpPr>
          <p:cNvPr id="3" name="Rectangle 2"/>
          <p:cNvSpPr/>
          <p:nvPr/>
        </p:nvSpPr>
        <p:spPr>
          <a:xfrm>
            <a:off x="2394620" y="4701540"/>
            <a:ext cx="7386554" cy="1323439"/>
          </a:xfrm>
          <a:prstGeom prst="rect">
            <a:avLst/>
          </a:prstGeom>
        </p:spPr>
        <p:txBody>
          <a:bodyPr wrap="square">
            <a:spAutoFit/>
          </a:bodyPr>
          <a:lstStyle/>
          <a:p>
            <a:pPr algn="ctr"/>
            <a:r>
              <a:rPr lang="id-ID" sz="1600" dirty="0" smtClean="0">
                <a:ea typeface="Lato" panose="020F0502020204030203" pitchFamily="34" charset="0"/>
                <a:cs typeface="Lato" panose="020F0502020204030203" pitchFamily="34" charset="0"/>
              </a:rPr>
              <a:t>Lorem ipsum dolor sit amet, consectetur adipiscing elit. In id elit sit amet nulla vulputate pulvinar. Nullam aliquet justo eu libero tincidunt, at ultricies ex pellentesque. Sed quis lorem faucibus nisl dapibus pretium non quis quam. Vivamus nec iaculis libero. Aenean ultrices, mi sed mollis suscipit, diam ipsum fermentum leo, non malesuada justo massa vitae ex. </a:t>
            </a:r>
            <a:endParaRPr lang="id-ID" sz="1600" dirty="0">
              <a:ea typeface="Lato" panose="020F0502020204030203" pitchFamily="34" charset="0"/>
              <a:cs typeface="Lato" panose="020F0502020204030203" pitchFamily="34" charset="0"/>
            </a:endParaRPr>
          </a:p>
        </p:txBody>
      </p:sp>
      <p:sp>
        <p:nvSpPr>
          <p:cNvPr id="4" name="TextBox 3"/>
          <p:cNvSpPr txBox="1"/>
          <p:nvPr/>
        </p:nvSpPr>
        <p:spPr>
          <a:xfrm>
            <a:off x="4668859" y="4276338"/>
            <a:ext cx="2854282" cy="307777"/>
          </a:xfrm>
          <a:prstGeom prst="rect">
            <a:avLst/>
          </a:prstGeom>
          <a:noFill/>
        </p:spPr>
        <p:txBody>
          <a:bodyPr wrap="square" lIns="91440" tIns="0" rIns="91440" bIns="0" rtlCol="0">
            <a:spAutoFit/>
          </a:bodyPr>
          <a:lstStyle/>
          <a:p>
            <a:pPr algn="ctr"/>
            <a:r>
              <a:rPr lang="id-ID" sz="2000" b="1" spc="300" dirty="0" smtClean="0">
                <a:ea typeface="Lato" panose="020F0502020204030203" pitchFamily="34" charset="0"/>
                <a:cs typeface="Lato" panose="020F0502020204030203" pitchFamily="34" charset="0"/>
              </a:rPr>
              <a:t>TEXT YOUR HERE</a:t>
            </a:r>
            <a:endParaRPr lang="en-US" sz="1600" b="1" spc="300" dirty="0">
              <a:ea typeface="Lato" panose="020F0502020204030203" pitchFamily="34" charset="0"/>
              <a:cs typeface="Lato" panose="020F0502020204030203" pitchFamily="34" charset="0"/>
            </a:endParaRPr>
          </a:p>
        </p:txBody>
      </p:sp>
      <p:sp>
        <p:nvSpPr>
          <p:cNvPr id="5" name="TextBox 4"/>
          <p:cNvSpPr txBox="1"/>
          <p:nvPr/>
        </p:nvSpPr>
        <p:spPr>
          <a:xfrm>
            <a:off x="3274184" y="3056979"/>
            <a:ext cx="5627426" cy="707886"/>
          </a:xfrm>
          <a:prstGeom prst="rect">
            <a:avLst/>
          </a:prstGeom>
          <a:solidFill>
            <a:srgbClr val="069FEC"/>
          </a:solidFill>
        </p:spPr>
        <p:txBody>
          <a:bodyPr wrap="square" rtlCol="0">
            <a:spAutoFit/>
          </a:bodyPr>
          <a:lstStyle/>
          <a:p>
            <a:pPr algn="ctr"/>
            <a:r>
              <a:rPr lang="id-ID" sz="4000" b="1" dirty="0" smtClean="0">
                <a:solidFill>
                  <a:schemeClr val="bg1"/>
                </a:solidFill>
              </a:rPr>
              <a:t>ABOUT OUR TREATMENT</a:t>
            </a:r>
            <a:endParaRPr lang="id-ID" sz="4000" b="1" dirty="0">
              <a:solidFill>
                <a:schemeClr val="bg1"/>
              </a:solidFill>
            </a:endParaRPr>
          </a:p>
        </p:txBody>
      </p:sp>
    </p:spTree>
    <p:extLst>
      <p:ext uri="{BB962C8B-B14F-4D97-AF65-F5344CB8AC3E}">
        <p14:creationId xmlns:p14="http://schemas.microsoft.com/office/powerpoint/2010/main" val="3825252215"/>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12" t="57983" r="-112" b="22895"/>
          <a:stretch/>
        </p:blipFill>
        <p:spPr>
          <a:xfrm>
            <a:off x="0" y="0"/>
            <a:ext cx="12206288" cy="3495675"/>
          </a:xfrm>
        </p:spPr>
      </p:pic>
      <p:sp>
        <p:nvSpPr>
          <p:cNvPr id="4" name="To inspire hope and contribute to health and well-being by providing the best care to every patient through integrated clinical practice, education and research."/>
          <p:cNvSpPr txBox="1"/>
          <p:nvPr/>
        </p:nvSpPr>
        <p:spPr>
          <a:xfrm>
            <a:off x="1228053" y="5641331"/>
            <a:ext cx="4648348" cy="701346"/>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chor="ctr">
            <a:spAutoFit/>
          </a:bodyPr>
          <a:lstStyle>
            <a:lvl1pPr algn="l">
              <a:lnSpc>
                <a:spcPct val="120000"/>
              </a:lnSpc>
              <a:defRPr sz="2700" b="0">
                <a:solidFill>
                  <a:srgbClr val="5E5E5E"/>
                </a:solidFill>
                <a:latin typeface="Lato Regular"/>
                <a:ea typeface="Lato Regular"/>
                <a:cs typeface="Lato Regular"/>
                <a:sym typeface="Lato Regular"/>
              </a:defRPr>
            </a:lvl1pPr>
          </a:lstStyle>
          <a:p>
            <a:r>
              <a:rPr sz="1200" dirty="0">
                <a:latin typeface="+mj-lt"/>
              </a:rPr>
              <a:t>To inspire hope and contribute to health and well-being by providing the best care to every patient through integrated clinical practice, education and research.</a:t>
            </a:r>
          </a:p>
        </p:txBody>
      </p:sp>
      <p:sp>
        <p:nvSpPr>
          <p:cNvPr id="5" name="The Professionals"/>
          <p:cNvSpPr txBox="1"/>
          <p:nvPr/>
        </p:nvSpPr>
        <p:spPr>
          <a:xfrm>
            <a:off x="1679093" y="5145662"/>
            <a:ext cx="1349216" cy="292581"/>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lnSpc>
                <a:spcPct val="120000"/>
              </a:lnSpc>
              <a:defRPr sz="3600" b="0">
                <a:latin typeface="Lato Black"/>
                <a:ea typeface="Lato Black"/>
                <a:cs typeface="Lato Black"/>
                <a:sym typeface="Lato Black"/>
              </a:defRPr>
            </a:lvl1pPr>
          </a:lstStyle>
          <a:p>
            <a:r>
              <a:rPr sz="1400" b="1">
                <a:latin typeface="+mn-lt"/>
              </a:rPr>
              <a:t>The Professionals</a:t>
            </a:r>
          </a:p>
        </p:txBody>
      </p:sp>
      <p:sp>
        <p:nvSpPr>
          <p:cNvPr id="6" name="These values, which guide Mayo Clinic's mission to this day, are an expression of the vision and intent of our founders, the original Mayo physicians and the Sisters of Saint Francis."/>
          <p:cNvSpPr txBox="1"/>
          <p:nvPr/>
        </p:nvSpPr>
        <p:spPr>
          <a:xfrm>
            <a:off x="6508198" y="5641331"/>
            <a:ext cx="4648348" cy="701346"/>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chor="ctr">
            <a:spAutoFit/>
          </a:bodyPr>
          <a:lstStyle>
            <a:lvl1pPr algn="l">
              <a:lnSpc>
                <a:spcPct val="120000"/>
              </a:lnSpc>
              <a:defRPr sz="2700" b="0">
                <a:solidFill>
                  <a:srgbClr val="5E5E5E"/>
                </a:solidFill>
                <a:latin typeface="Lato Regular"/>
                <a:ea typeface="Lato Regular"/>
                <a:cs typeface="Lato Regular"/>
                <a:sym typeface="Lato Regular"/>
              </a:defRPr>
            </a:lvl1pPr>
          </a:lstStyle>
          <a:p>
            <a:r>
              <a:rPr sz="1200" dirty="0">
                <a:latin typeface="+mj-lt"/>
              </a:rPr>
              <a:t>These values, which guide Mayo Clinic's mission to this day, are an expression of the vision and intent of our founders, the original Mayo physicians and the Sisters of Saint Francis.</a:t>
            </a:r>
          </a:p>
        </p:txBody>
      </p:sp>
      <p:sp>
        <p:nvSpPr>
          <p:cNvPr id="7" name="Daily care"/>
          <p:cNvSpPr txBox="1"/>
          <p:nvPr/>
        </p:nvSpPr>
        <p:spPr>
          <a:xfrm>
            <a:off x="7005019" y="5145662"/>
            <a:ext cx="782458" cy="292581"/>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lnSpc>
                <a:spcPct val="120000"/>
              </a:lnSpc>
              <a:defRPr sz="3600" b="0">
                <a:latin typeface="Lato Black"/>
                <a:ea typeface="Lato Black"/>
                <a:cs typeface="Lato Black"/>
                <a:sym typeface="Lato Black"/>
              </a:defRPr>
            </a:lvl1pPr>
          </a:lstStyle>
          <a:p>
            <a:r>
              <a:rPr sz="1400" b="1" dirty="0">
                <a:latin typeface="+mn-lt"/>
              </a:rPr>
              <a:t>Daily care</a:t>
            </a:r>
          </a:p>
        </p:txBody>
      </p:sp>
      <p:sp>
        <p:nvSpPr>
          <p:cNvPr id="8" name="Stethoscope"/>
          <p:cNvSpPr/>
          <p:nvPr/>
        </p:nvSpPr>
        <p:spPr>
          <a:xfrm>
            <a:off x="6510417" y="5107803"/>
            <a:ext cx="361774" cy="368301"/>
          </a:xfrm>
          <a:custGeom>
            <a:avLst/>
            <a:gdLst/>
            <a:ahLst/>
            <a:cxnLst>
              <a:cxn ang="0">
                <a:pos x="wd2" y="hd2"/>
              </a:cxn>
              <a:cxn ang="5400000">
                <a:pos x="wd2" y="hd2"/>
              </a:cxn>
              <a:cxn ang="10800000">
                <a:pos x="wd2" y="hd2"/>
              </a:cxn>
              <a:cxn ang="16200000">
                <a:pos x="wd2" y="hd2"/>
              </a:cxn>
            </a:cxnLst>
            <a:rect l="0" t="0" r="r" b="b"/>
            <a:pathLst>
              <a:path w="21468" h="21600" extrusionOk="0">
                <a:moveTo>
                  <a:pt x="4660" y="0"/>
                </a:moveTo>
                <a:cubicBezTo>
                  <a:pt x="4486" y="0"/>
                  <a:pt x="4333" y="77"/>
                  <a:pt x="4229" y="199"/>
                </a:cubicBezTo>
                <a:lnTo>
                  <a:pt x="3737" y="123"/>
                </a:lnTo>
                <a:cubicBezTo>
                  <a:pt x="3611" y="103"/>
                  <a:pt x="3497" y="199"/>
                  <a:pt x="3497" y="325"/>
                </a:cubicBezTo>
                <a:lnTo>
                  <a:pt x="3497" y="356"/>
                </a:lnTo>
                <a:lnTo>
                  <a:pt x="3192" y="356"/>
                </a:lnTo>
                <a:cubicBezTo>
                  <a:pt x="2222" y="356"/>
                  <a:pt x="1316" y="783"/>
                  <a:pt x="707" y="1529"/>
                </a:cubicBezTo>
                <a:cubicBezTo>
                  <a:pt x="99" y="2274"/>
                  <a:pt x="-132" y="3240"/>
                  <a:pt x="73" y="4176"/>
                </a:cubicBezTo>
                <a:lnTo>
                  <a:pt x="1323" y="9889"/>
                </a:lnTo>
                <a:cubicBezTo>
                  <a:pt x="1244" y="9911"/>
                  <a:pt x="1177" y="9959"/>
                  <a:pt x="1132" y="10027"/>
                </a:cubicBezTo>
                <a:cubicBezTo>
                  <a:pt x="1084" y="10102"/>
                  <a:pt x="1067" y="10189"/>
                  <a:pt x="1086" y="10275"/>
                </a:cubicBezTo>
                <a:lnTo>
                  <a:pt x="1696" y="13068"/>
                </a:lnTo>
                <a:cubicBezTo>
                  <a:pt x="2020" y="14547"/>
                  <a:pt x="3366" y="15619"/>
                  <a:pt x="4897" y="15619"/>
                </a:cubicBezTo>
                <a:lnTo>
                  <a:pt x="5236" y="15619"/>
                </a:lnTo>
                <a:lnTo>
                  <a:pt x="5236" y="18509"/>
                </a:lnTo>
                <a:cubicBezTo>
                  <a:pt x="5236" y="20214"/>
                  <a:pt x="6701" y="21600"/>
                  <a:pt x="8502" y="21600"/>
                </a:cubicBezTo>
                <a:cubicBezTo>
                  <a:pt x="9813" y="21600"/>
                  <a:pt x="10992" y="20863"/>
                  <a:pt x="11506" y="19721"/>
                </a:cubicBezTo>
                <a:lnTo>
                  <a:pt x="11522" y="19689"/>
                </a:lnTo>
                <a:lnTo>
                  <a:pt x="14654" y="8875"/>
                </a:lnTo>
                <a:cubicBezTo>
                  <a:pt x="14936" y="8011"/>
                  <a:pt x="15813" y="7407"/>
                  <a:pt x="16787" y="7407"/>
                </a:cubicBezTo>
                <a:cubicBezTo>
                  <a:pt x="18016" y="7407"/>
                  <a:pt x="19016" y="8335"/>
                  <a:pt x="19016" y="9475"/>
                </a:cubicBezTo>
                <a:lnTo>
                  <a:pt x="19016" y="12151"/>
                </a:lnTo>
                <a:cubicBezTo>
                  <a:pt x="18200" y="12375"/>
                  <a:pt x="17601" y="13113"/>
                  <a:pt x="17601" y="13991"/>
                </a:cubicBezTo>
                <a:cubicBezTo>
                  <a:pt x="17601" y="15047"/>
                  <a:pt x="18466" y="15902"/>
                  <a:pt x="19534" y="15902"/>
                </a:cubicBezTo>
                <a:cubicBezTo>
                  <a:pt x="20602" y="15902"/>
                  <a:pt x="21468" y="15047"/>
                  <a:pt x="21468" y="13991"/>
                </a:cubicBezTo>
                <a:cubicBezTo>
                  <a:pt x="21468" y="13113"/>
                  <a:pt x="20869" y="12375"/>
                  <a:pt x="20053" y="12151"/>
                </a:cubicBezTo>
                <a:lnTo>
                  <a:pt x="20053" y="9475"/>
                </a:lnTo>
                <a:cubicBezTo>
                  <a:pt x="20053" y="7770"/>
                  <a:pt x="18588" y="6382"/>
                  <a:pt x="16787" y="6382"/>
                </a:cubicBezTo>
                <a:cubicBezTo>
                  <a:pt x="15341" y="6382"/>
                  <a:pt x="14085" y="7261"/>
                  <a:pt x="13663" y="8570"/>
                </a:cubicBezTo>
                <a:lnTo>
                  <a:pt x="10545" y="19335"/>
                </a:lnTo>
                <a:cubicBezTo>
                  <a:pt x="10189" y="20090"/>
                  <a:pt x="9392" y="20575"/>
                  <a:pt x="8502" y="20575"/>
                </a:cubicBezTo>
                <a:cubicBezTo>
                  <a:pt x="7273" y="20575"/>
                  <a:pt x="6273" y="19649"/>
                  <a:pt x="6273" y="18509"/>
                </a:cubicBezTo>
                <a:lnTo>
                  <a:pt x="6273" y="15619"/>
                </a:lnTo>
                <a:lnTo>
                  <a:pt x="6612" y="15619"/>
                </a:lnTo>
                <a:cubicBezTo>
                  <a:pt x="8143" y="15619"/>
                  <a:pt x="9489" y="14547"/>
                  <a:pt x="9813" y="13068"/>
                </a:cubicBezTo>
                <a:lnTo>
                  <a:pt x="10423" y="10275"/>
                </a:lnTo>
                <a:cubicBezTo>
                  <a:pt x="10442" y="10189"/>
                  <a:pt x="10426" y="10102"/>
                  <a:pt x="10377" y="10027"/>
                </a:cubicBezTo>
                <a:cubicBezTo>
                  <a:pt x="10333" y="9959"/>
                  <a:pt x="10265" y="9911"/>
                  <a:pt x="10186" y="9889"/>
                </a:cubicBezTo>
                <a:lnTo>
                  <a:pt x="11438" y="4176"/>
                </a:lnTo>
                <a:cubicBezTo>
                  <a:pt x="11643" y="3240"/>
                  <a:pt x="11411" y="2274"/>
                  <a:pt x="10802" y="1529"/>
                </a:cubicBezTo>
                <a:cubicBezTo>
                  <a:pt x="10193" y="783"/>
                  <a:pt x="9287" y="356"/>
                  <a:pt x="8318" y="356"/>
                </a:cubicBezTo>
                <a:lnTo>
                  <a:pt x="8014" y="356"/>
                </a:lnTo>
                <a:lnTo>
                  <a:pt x="8014" y="325"/>
                </a:lnTo>
                <a:cubicBezTo>
                  <a:pt x="8014" y="199"/>
                  <a:pt x="7898" y="103"/>
                  <a:pt x="7772" y="123"/>
                </a:cubicBezTo>
                <a:lnTo>
                  <a:pt x="7281" y="199"/>
                </a:lnTo>
                <a:cubicBezTo>
                  <a:pt x="7177" y="77"/>
                  <a:pt x="7025" y="0"/>
                  <a:pt x="6851" y="0"/>
                </a:cubicBezTo>
                <a:cubicBezTo>
                  <a:pt x="6382" y="0"/>
                  <a:pt x="6382" y="1121"/>
                  <a:pt x="6851" y="1121"/>
                </a:cubicBezTo>
                <a:cubicBezTo>
                  <a:pt x="7025" y="1121"/>
                  <a:pt x="7177" y="1042"/>
                  <a:pt x="7281" y="920"/>
                </a:cubicBezTo>
                <a:lnTo>
                  <a:pt x="7772" y="998"/>
                </a:lnTo>
                <a:cubicBezTo>
                  <a:pt x="7898" y="1018"/>
                  <a:pt x="8014" y="920"/>
                  <a:pt x="8014" y="794"/>
                </a:cubicBezTo>
                <a:lnTo>
                  <a:pt x="8014" y="765"/>
                </a:lnTo>
                <a:lnTo>
                  <a:pt x="8318" y="765"/>
                </a:lnTo>
                <a:cubicBezTo>
                  <a:pt x="9161" y="765"/>
                  <a:pt x="9950" y="1137"/>
                  <a:pt x="10480" y="1786"/>
                </a:cubicBezTo>
                <a:cubicBezTo>
                  <a:pt x="11009" y="2435"/>
                  <a:pt x="11211" y="3274"/>
                  <a:pt x="11032" y="4088"/>
                </a:cubicBezTo>
                <a:lnTo>
                  <a:pt x="9782" y="9801"/>
                </a:lnTo>
                <a:cubicBezTo>
                  <a:pt x="9609" y="9775"/>
                  <a:pt x="9441" y="9886"/>
                  <a:pt x="9404" y="10058"/>
                </a:cubicBezTo>
                <a:lnTo>
                  <a:pt x="8793" y="12848"/>
                </a:lnTo>
                <a:cubicBezTo>
                  <a:pt x="8573" y="13856"/>
                  <a:pt x="7656" y="14588"/>
                  <a:pt x="6612" y="14588"/>
                </a:cubicBezTo>
                <a:lnTo>
                  <a:pt x="4899" y="14588"/>
                </a:lnTo>
                <a:cubicBezTo>
                  <a:pt x="3855" y="14588"/>
                  <a:pt x="2937" y="13856"/>
                  <a:pt x="2716" y="12848"/>
                </a:cubicBezTo>
                <a:lnTo>
                  <a:pt x="2106" y="10058"/>
                </a:lnTo>
                <a:cubicBezTo>
                  <a:pt x="2087" y="9971"/>
                  <a:pt x="2036" y="9897"/>
                  <a:pt x="1961" y="9849"/>
                </a:cubicBezTo>
                <a:cubicBezTo>
                  <a:pt x="1891" y="9805"/>
                  <a:pt x="1808" y="9789"/>
                  <a:pt x="1727" y="9801"/>
                </a:cubicBezTo>
                <a:lnTo>
                  <a:pt x="477" y="4088"/>
                </a:lnTo>
                <a:cubicBezTo>
                  <a:pt x="299" y="3274"/>
                  <a:pt x="502" y="2435"/>
                  <a:pt x="1031" y="1786"/>
                </a:cubicBezTo>
                <a:cubicBezTo>
                  <a:pt x="1561" y="1137"/>
                  <a:pt x="2348" y="765"/>
                  <a:pt x="3192" y="765"/>
                </a:cubicBezTo>
                <a:lnTo>
                  <a:pt x="3497" y="765"/>
                </a:lnTo>
                <a:lnTo>
                  <a:pt x="3497" y="794"/>
                </a:lnTo>
                <a:cubicBezTo>
                  <a:pt x="3497" y="920"/>
                  <a:pt x="3611" y="1018"/>
                  <a:pt x="3737" y="998"/>
                </a:cubicBezTo>
                <a:lnTo>
                  <a:pt x="4229" y="920"/>
                </a:lnTo>
                <a:cubicBezTo>
                  <a:pt x="4333" y="1042"/>
                  <a:pt x="4486" y="1121"/>
                  <a:pt x="4660" y="1121"/>
                </a:cubicBezTo>
                <a:cubicBezTo>
                  <a:pt x="5129" y="1121"/>
                  <a:pt x="5129" y="0"/>
                  <a:pt x="4660" y="0"/>
                </a:cubicBezTo>
                <a:close/>
                <a:moveTo>
                  <a:pt x="19016" y="12768"/>
                </a:moveTo>
                <a:lnTo>
                  <a:pt x="19016" y="13314"/>
                </a:lnTo>
                <a:cubicBezTo>
                  <a:pt x="18817" y="13467"/>
                  <a:pt x="18688" y="13705"/>
                  <a:pt x="18688" y="13973"/>
                </a:cubicBezTo>
                <a:cubicBezTo>
                  <a:pt x="18688" y="14433"/>
                  <a:pt x="19068" y="14808"/>
                  <a:pt x="19534" y="14808"/>
                </a:cubicBezTo>
                <a:cubicBezTo>
                  <a:pt x="20001" y="14808"/>
                  <a:pt x="20380" y="14433"/>
                  <a:pt x="20380" y="13973"/>
                </a:cubicBezTo>
                <a:cubicBezTo>
                  <a:pt x="20380" y="13705"/>
                  <a:pt x="20251" y="13467"/>
                  <a:pt x="20053" y="13314"/>
                </a:cubicBezTo>
                <a:lnTo>
                  <a:pt x="20053" y="12768"/>
                </a:lnTo>
                <a:cubicBezTo>
                  <a:pt x="20526" y="12967"/>
                  <a:pt x="20857" y="13432"/>
                  <a:pt x="20857" y="13973"/>
                </a:cubicBezTo>
                <a:cubicBezTo>
                  <a:pt x="20857" y="14694"/>
                  <a:pt x="20265" y="15282"/>
                  <a:pt x="19534" y="15282"/>
                </a:cubicBezTo>
                <a:cubicBezTo>
                  <a:pt x="18804" y="15282"/>
                  <a:pt x="18209" y="14694"/>
                  <a:pt x="18209" y="13973"/>
                </a:cubicBezTo>
                <a:cubicBezTo>
                  <a:pt x="18209" y="13432"/>
                  <a:pt x="18542" y="12967"/>
                  <a:pt x="19016" y="12768"/>
                </a:cubicBezTo>
                <a:close/>
              </a:path>
            </a:pathLst>
          </a:custGeom>
          <a:solidFill>
            <a:srgbClr val="2F74D3"/>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200"/>
          </a:p>
        </p:txBody>
      </p:sp>
      <p:sp>
        <p:nvSpPr>
          <p:cNvPr id="9" name="Face Mask"/>
          <p:cNvSpPr/>
          <p:nvPr/>
        </p:nvSpPr>
        <p:spPr>
          <a:xfrm>
            <a:off x="1228053" y="5105301"/>
            <a:ext cx="317501" cy="373304"/>
          </a:xfrm>
          <a:custGeom>
            <a:avLst/>
            <a:gdLst/>
            <a:ahLst/>
            <a:cxnLst>
              <a:cxn ang="0">
                <a:pos x="wd2" y="hd2"/>
              </a:cxn>
              <a:cxn ang="5400000">
                <a:pos x="wd2" y="hd2"/>
              </a:cxn>
              <a:cxn ang="10800000">
                <a:pos x="wd2" y="hd2"/>
              </a:cxn>
              <a:cxn ang="16200000">
                <a:pos x="wd2" y="hd2"/>
              </a:cxn>
            </a:cxnLst>
            <a:rect l="0" t="0" r="r" b="b"/>
            <a:pathLst>
              <a:path w="21567" h="21600" extrusionOk="0">
                <a:moveTo>
                  <a:pt x="9010" y="0"/>
                </a:moveTo>
                <a:cubicBezTo>
                  <a:pt x="3015" y="0"/>
                  <a:pt x="0" y="3300"/>
                  <a:pt x="0" y="7254"/>
                </a:cubicBezTo>
                <a:cubicBezTo>
                  <a:pt x="0" y="11209"/>
                  <a:pt x="2709" y="14266"/>
                  <a:pt x="3213" y="17025"/>
                </a:cubicBezTo>
                <a:cubicBezTo>
                  <a:pt x="3716" y="19784"/>
                  <a:pt x="1408" y="21600"/>
                  <a:pt x="1408" y="21600"/>
                </a:cubicBezTo>
                <a:lnTo>
                  <a:pt x="13061" y="21600"/>
                </a:lnTo>
                <a:cubicBezTo>
                  <a:pt x="13694" y="18694"/>
                  <a:pt x="14817" y="18738"/>
                  <a:pt x="15896" y="18789"/>
                </a:cubicBezTo>
                <a:lnTo>
                  <a:pt x="7700" y="13852"/>
                </a:lnTo>
                <a:cubicBezTo>
                  <a:pt x="7698" y="13851"/>
                  <a:pt x="7698" y="13850"/>
                  <a:pt x="7696" y="13849"/>
                </a:cubicBezTo>
                <a:cubicBezTo>
                  <a:pt x="6756" y="13262"/>
                  <a:pt x="6248" y="12285"/>
                  <a:pt x="6372" y="11298"/>
                </a:cubicBezTo>
                <a:cubicBezTo>
                  <a:pt x="6471" y="10505"/>
                  <a:pt x="6965" y="9785"/>
                  <a:pt x="7728" y="9321"/>
                </a:cubicBezTo>
                <a:cubicBezTo>
                  <a:pt x="8490" y="8857"/>
                  <a:pt x="9450" y="8694"/>
                  <a:pt x="10362" y="8871"/>
                </a:cubicBezTo>
                <a:cubicBezTo>
                  <a:pt x="10368" y="8872"/>
                  <a:pt x="10373" y="8873"/>
                  <a:pt x="10378" y="8874"/>
                </a:cubicBezTo>
                <a:lnTo>
                  <a:pt x="15578" y="10074"/>
                </a:lnTo>
                <a:lnTo>
                  <a:pt x="19698" y="9235"/>
                </a:lnTo>
                <a:cubicBezTo>
                  <a:pt x="19508" y="8969"/>
                  <a:pt x="19330" y="8726"/>
                  <a:pt x="19176" y="8519"/>
                </a:cubicBezTo>
                <a:cubicBezTo>
                  <a:pt x="18457" y="7554"/>
                  <a:pt x="19619" y="7038"/>
                  <a:pt x="19260" y="5996"/>
                </a:cubicBezTo>
                <a:cubicBezTo>
                  <a:pt x="18360" y="2409"/>
                  <a:pt x="15704" y="0"/>
                  <a:pt x="9010" y="0"/>
                </a:cubicBezTo>
                <a:close/>
                <a:moveTo>
                  <a:pt x="9658" y="9487"/>
                </a:moveTo>
                <a:cubicBezTo>
                  <a:pt x="9138" y="9482"/>
                  <a:pt x="8626" y="9618"/>
                  <a:pt x="8196" y="9879"/>
                </a:cubicBezTo>
                <a:cubicBezTo>
                  <a:pt x="7621" y="10229"/>
                  <a:pt x="7249" y="10772"/>
                  <a:pt x="7174" y="11371"/>
                </a:cubicBezTo>
                <a:cubicBezTo>
                  <a:pt x="7081" y="12114"/>
                  <a:pt x="7461" y="12851"/>
                  <a:pt x="8168" y="13294"/>
                </a:cubicBezTo>
                <a:lnTo>
                  <a:pt x="11611" y="15367"/>
                </a:lnTo>
                <a:cubicBezTo>
                  <a:pt x="12979" y="14854"/>
                  <a:pt x="13973" y="13890"/>
                  <a:pt x="14570" y="12501"/>
                </a:cubicBezTo>
                <a:cubicBezTo>
                  <a:pt x="14900" y="11732"/>
                  <a:pt x="15016" y="11028"/>
                  <a:pt x="15056" y="10666"/>
                </a:cubicBezTo>
                <a:lnTo>
                  <a:pt x="10176" y="9539"/>
                </a:lnTo>
                <a:cubicBezTo>
                  <a:pt x="10004" y="9506"/>
                  <a:pt x="9831" y="9488"/>
                  <a:pt x="9658" y="9487"/>
                </a:cubicBezTo>
                <a:close/>
                <a:moveTo>
                  <a:pt x="19980" y="9947"/>
                </a:moveTo>
                <a:cubicBezTo>
                  <a:pt x="19928" y="9952"/>
                  <a:pt x="19876" y="9964"/>
                  <a:pt x="19827" y="9987"/>
                </a:cubicBezTo>
                <a:cubicBezTo>
                  <a:pt x="19633" y="10080"/>
                  <a:pt x="19566" y="10290"/>
                  <a:pt x="19675" y="10456"/>
                </a:cubicBezTo>
                <a:lnTo>
                  <a:pt x="20669" y="11971"/>
                </a:lnTo>
                <a:lnTo>
                  <a:pt x="19724" y="12854"/>
                </a:lnTo>
                <a:cubicBezTo>
                  <a:pt x="19648" y="12926"/>
                  <a:pt x="19610" y="13022"/>
                  <a:pt x="19621" y="13118"/>
                </a:cubicBezTo>
                <a:cubicBezTo>
                  <a:pt x="19625" y="13152"/>
                  <a:pt x="19969" y="16550"/>
                  <a:pt x="17163" y="18097"/>
                </a:cubicBezTo>
                <a:cubicBezTo>
                  <a:pt x="16976" y="18200"/>
                  <a:pt x="16923" y="18413"/>
                  <a:pt x="17044" y="18573"/>
                </a:cubicBezTo>
                <a:cubicBezTo>
                  <a:pt x="17121" y="18674"/>
                  <a:pt x="17249" y="18730"/>
                  <a:pt x="17381" y="18730"/>
                </a:cubicBezTo>
                <a:cubicBezTo>
                  <a:pt x="17456" y="18730"/>
                  <a:pt x="17532" y="18711"/>
                  <a:pt x="17600" y="18674"/>
                </a:cubicBezTo>
                <a:cubicBezTo>
                  <a:pt x="18936" y="17937"/>
                  <a:pt x="19850" y="16729"/>
                  <a:pt x="20238" y="15178"/>
                </a:cubicBezTo>
                <a:cubicBezTo>
                  <a:pt x="20462" y="14285"/>
                  <a:pt x="20452" y="13526"/>
                  <a:pt x="20435" y="13209"/>
                </a:cubicBezTo>
                <a:lnTo>
                  <a:pt x="21462" y="12250"/>
                </a:lnTo>
                <a:cubicBezTo>
                  <a:pt x="21578" y="12141"/>
                  <a:pt x="21600" y="11980"/>
                  <a:pt x="21515" y="11851"/>
                </a:cubicBezTo>
                <a:lnTo>
                  <a:pt x="20377" y="10119"/>
                </a:lnTo>
                <a:cubicBezTo>
                  <a:pt x="20296" y="9995"/>
                  <a:pt x="20136" y="9932"/>
                  <a:pt x="19980" y="9947"/>
                </a:cubicBezTo>
                <a:close/>
              </a:path>
            </a:pathLst>
          </a:custGeom>
          <a:solidFill>
            <a:srgbClr val="2F74D3"/>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200"/>
          </a:p>
        </p:txBody>
      </p:sp>
      <p:sp>
        <p:nvSpPr>
          <p:cNvPr id="10" name="TextBox 9"/>
          <p:cNvSpPr txBox="1"/>
          <p:nvPr/>
        </p:nvSpPr>
        <p:spPr>
          <a:xfrm>
            <a:off x="3706540" y="3788518"/>
            <a:ext cx="4805162" cy="769441"/>
          </a:xfrm>
          <a:prstGeom prst="rect">
            <a:avLst/>
          </a:prstGeom>
          <a:noFill/>
        </p:spPr>
        <p:txBody>
          <a:bodyPr wrap="none" rtlCol="0">
            <a:spAutoFit/>
          </a:bodyPr>
          <a:lstStyle/>
          <a:p>
            <a:pPr algn="ctr"/>
            <a:r>
              <a:rPr lang="id-ID" sz="4400" b="1" dirty="0" smtClean="0">
                <a:ea typeface="Lato" panose="020F0502020204030203" pitchFamily="34" charset="0"/>
                <a:cs typeface="Lato" panose="020F0502020204030203" pitchFamily="34" charset="0"/>
              </a:rPr>
              <a:t>BEST OUR SERVICES</a:t>
            </a:r>
            <a:endParaRPr lang="id-ID" sz="4400" b="1" dirty="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616762344"/>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83831" y="3593919"/>
            <a:ext cx="1943100" cy="1943100"/>
          </a:xfrm>
          <a:prstGeom prst="rect">
            <a:avLst/>
          </a:prstGeom>
          <a:solidFill>
            <a:srgbClr val="069FEC"/>
          </a:solidFill>
          <a:ln>
            <a:noFill/>
          </a:ln>
          <a:effectLst>
            <a:outerShdw blurRad="5461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latin typeface="Lato" panose="020F0502020204030203" pitchFamily="34" charset="0"/>
              <a:ea typeface="Lato" panose="020F0502020204030203" pitchFamily="34" charset="0"/>
              <a:cs typeface="Lato" panose="020F0502020204030203" pitchFamily="34" charset="0"/>
            </a:endParaRPr>
          </a:p>
        </p:txBody>
      </p:sp>
      <p:sp>
        <p:nvSpPr>
          <p:cNvPr id="7" name="TextBox 6"/>
          <p:cNvSpPr txBox="1"/>
          <p:nvPr/>
        </p:nvSpPr>
        <p:spPr>
          <a:xfrm>
            <a:off x="4405856" y="4126888"/>
            <a:ext cx="1699050" cy="830997"/>
          </a:xfrm>
          <a:prstGeom prst="rect">
            <a:avLst/>
          </a:prstGeom>
          <a:noFill/>
        </p:spPr>
        <p:txBody>
          <a:bodyPr wrap="square" rtlCol="0">
            <a:spAutoFit/>
          </a:bodyPr>
          <a:lstStyle/>
          <a:p>
            <a:pPr algn="ctr"/>
            <a:r>
              <a:rPr lang="id-ID" sz="2400" b="1" dirty="0">
                <a:solidFill>
                  <a:schemeClr val="bg1"/>
                </a:solidFill>
                <a:latin typeface="Kelson Sans" panose="02000500000000000000" pitchFamily="50" charset="0"/>
              </a:rPr>
              <a:t>BEST</a:t>
            </a:r>
          </a:p>
          <a:p>
            <a:pPr algn="ctr"/>
            <a:r>
              <a:rPr lang="id-ID" sz="2400" b="1" dirty="0">
                <a:solidFill>
                  <a:schemeClr val="bg1"/>
                </a:solidFill>
                <a:latin typeface="Kelson Sans" panose="02000500000000000000" pitchFamily="50" charset="0"/>
              </a:rPr>
              <a:t>FACILITIES</a:t>
            </a:r>
          </a:p>
        </p:txBody>
      </p:sp>
      <p:pic>
        <p:nvPicPr>
          <p:cNvPr id="8" name="Picture Placeholder 7"/>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7425" r="17425"/>
          <a:stretch>
            <a:fillRect/>
          </a:stretch>
        </p:blipFill>
        <p:spPr/>
      </p:pic>
      <p:sp>
        <p:nvSpPr>
          <p:cNvPr id="3" name="TextBox 2"/>
          <p:cNvSpPr txBox="1">
            <a:spLocks/>
          </p:cNvSpPr>
          <p:nvPr/>
        </p:nvSpPr>
        <p:spPr>
          <a:xfrm>
            <a:off x="7574116" y="1852391"/>
            <a:ext cx="4014110" cy="707886"/>
          </a:xfrm>
          <a:prstGeom prst="rect">
            <a:avLst/>
          </a:prstGeom>
          <a:noFill/>
          <a:effectLst/>
        </p:spPr>
        <p:txBody>
          <a:bodyPr wrap="square" rtlCol="0">
            <a:spAutoFit/>
          </a:bodyPr>
          <a:lstStyle/>
          <a:p>
            <a:r>
              <a:rPr lang="id-ID" sz="4000" b="1" dirty="0" smtClean="0">
                <a:latin typeface="+mj-lt"/>
              </a:rPr>
              <a:t>BEST FACILITIES</a:t>
            </a:r>
            <a:endParaRPr lang="id-ID" sz="4000" b="1" dirty="0">
              <a:latin typeface="+mj-lt"/>
            </a:endParaRPr>
          </a:p>
        </p:txBody>
      </p:sp>
      <p:sp>
        <p:nvSpPr>
          <p:cNvPr id="4" name="Rectangle 3"/>
          <p:cNvSpPr/>
          <p:nvPr/>
        </p:nvSpPr>
        <p:spPr>
          <a:xfrm>
            <a:off x="6911713" y="2681155"/>
            <a:ext cx="4676513" cy="1754326"/>
          </a:xfrm>
          <a:prstGeom prst="rect">
            <a:avLst/>
          </a:prstGeom>
        </p:spPr>
        <p:txBody>
          <a:bodyPr wrap="square">
            <a:spAutoFit/>
          </a:bodyPr>
          <a:lstStyle/>
          <a:p>
            <a:pPr algn="r"/>
            <a:r>
              <a:rPr lang="id-ID" sz="1200" dirty="0">
                <a:latin typeface="Lato" panose="020F0502020204030203" pitchFamily="34" charset="0"/>
                <a:ea typeface="Lato" panose="020F0502020204030203" pitchFamily="34" charset="0"/>
                <a:cs typeface="Lato" panose="020F0502020204030203" pitchFamily="34" charset="0"/>
              </a:rPr>
              <a:t>Lorem ipsum dolor sit amet, consectetur adipiscing elit. Sed tristique neque risus, nec auctor enim tincidunt et. Maecenas maximus faucibus venenatis. Integer blandit arcu arcu, vitae vulputate purus pretium in. Vivamus molestie interdum nisi, vel tincidunt sapien blandit vitae. Morbi vestibulum, velit ut imperdiet imperdiet, nisl lacus posuere metus, maximus facilisis tortor ligula ut turpis. Pellentesque sit amet turpis tincidunt, fermentum augue at, facilisis dui. Pellentesque pharetra porta diam sit amet commodo. In vulputate sagittis interdum. </a:t>
            </a:r>
          </a:p>
        </p:txBody>
      </p:sp>
      <p:sp>
        <p:nvSpPr>
          <p:cNvPr id="5" name="Rectangle 4"/>
          <p:cNvSpPr/>
          <p:nvPr/>
        </p:nvSpPr>
        <p:spPr>
          <a:xfrm>
            <a:off x="10258136" y="4701638"/>
            <a:ext cx="1223412" cy="307777"/>
          </a:xfrm>
          <a:prstGeom prst="rect">
            <a:avLst/>
          </a:prstGeom>
          <a:solidFill>
            <a:srgbClr val="069FEC"/>
          </a:solidFill>
        </p:spPr>
        <p:txBody>
          <a:bodyPr wrap="none">
            <a:spAutoFit/>
          </a:bodyPr>
          <a:lstStyle/>
          <a:p>
            <a:r>
              <a:rPr lang="id-ID" sz="1400" dirty="0">
                <a:solidFill>
                  <a:schemeClr val="bg1"/>
                </a:solidFill>
                <a:latin typeface="Lato" panose="020F0502020204030203" pitchFamily="34" charset="0"/>
                <a:ea typeface="Lato" panose="020F0502020204030203" pitchFamily="34" charset="0"/>
                <a:cs typeface="Lato" panose="020F0502020204030203" pitchFamily="34" charset="0"/>
              </a:rPr>
              <a:t>Lorem </a:t>
            </a:r>
            <a:r>
              <a:rPr lang="id-ID" sz="1400" dirty="0" smtClean="0">
                <a:solidFill>
                  <a:schemeClr val="bg1"/>
                </a:solidFill>
                <a:latin typeface="Lato" panose="020F0502020204030203" pitchFamily="34" charset="0"/>
                <a:ea typeface="Lato" panose="020F0502020204030203" pitchFamily="34" charset="0"/>
                <a:cs typeface="Lato" panose="020F0502020204030203" pitchFamily="34" charset="0"/>
              </a:rPr>
              <a:t>ipsum</a:t>
            </a:r>
            <a:endParaRPr lang="id-ID" sz="1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16175360"/>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81136" y="0"/>
            <a:ext cx="3769112" cy="6858000"/>
          </a:xfrm>
          <a:prstGeom prst="rect">
            <a:avLst/>
          </a:prstGeom>
          <a:solidFill>
            <a:srgbClr val="069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panose="020F0502020204030203" pitchFamily="34" charset="0"/>
              <a:ea typeface="Lato" panose="020F0502020204030203" pitchFamily="34" charset="0"/>
              <a:cs typeface="Lato" panose="020F0502020204030203" pitchFamily="34" charset="0"/>
            </a:endParaRPr>
          </a:p>
        </p:txBody>
      </p:sp>
      <p:sp>
        <p:nvSpPr>
          <p:cNvPr id="3" name="Subtitle 2"/>
          <p:cNvSpPr txBox="1">
            <a:spLocks/>
          </p:cNvSpPr>
          <p:nvPr/>
        </p:nvSpPr>
        <p:spPr>
          <a:xfrm>
            <a:off x="1766374" y="5446277"/>
            <a:ext cx="2224179" cy="776657"/>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25"/>
              </a:lnSpc>
            </a:pPr>
            <a:r>
              <a:rPr lang="en-US" sz="1000" dirty="0">
                <a:solidFill>
                  <a:schemeClr val="tx1"/>
                </a:solidFill>
                <a:latin typeface="Lato" panose="020F0502020204030203" pitchFamily="34" charset="0"/>
                <a:ea typeface="Lato" panose="020F0502020204030203" pitchFamily="34" charset="0"/>
                <a:cs typeface="Lato" panose="020F0502020204030203" pitchFamily="34" charset="0"/>
              </a:rPr>
              <a:t>Investment generally results in acquiring an asset, also called an investment. If the asset is available at a price worth</a:t>
            </a:r>
          </a:p>
        </p:txBody>
      </p:sp>
      <p:sp>
        <p:nvSpPr>
          <p:cNvPr id="4" name="TextBox 3"/>
          <p:cNvSpPr txBox="1"/>
          <p:nvPr/>
        </p:nvSpPr>
        <p:spPr>
          <a:xfrm>
            <a:off x="1838585" y="5069364"/>
            <a:ext cx="1290738" cy="307777"/>
          </a:xfrm>
          <a:prstGeom prst="rect">
            <a:avLst/>
          </a:prstGeom>
          <a:noFill/>
        </p:spPr>
        <p:txBody>
          <a:bodyPr wrap="none" rtlCol="0" anchor="ctr" anchorCtr="0">
            <a:spAutoFit/>
          </a:bodyPr>
          <a:lstStyle/>
          <a:p>
            <a:r>
              <a:rPr lang="en-US" sz="1400" b="1" dirty="0">
                <a:latin typeface="Lato" panose="020F0502020204030203" pitchFamily="34" charset="0"/>
                <a:ea typeface="Lato" panose="020F0502020204030203" pitchFamily="34" charset="0"/>
                <a:cs typeface="Lato" panose="020F0502020204030203" pitchFamily="34" charset="0"/>
              </a:rPr>
              <a:t>OUR WORKS</a:t>
            </a:r>
          </a:p>
        </p:txBody>
      </p:sp>
      <p:sp>
        <p:nvSpPr>
          <p:cNvPr id="5" name="Subtitle 2"/>
          <p:cNvSpPr txBox="1">
            <a:spLocks/>
          </p:cNvSpPr>
          <p:nvPr/>
        </p:nvSpPr>
        <p:spPr>
          <a:xfrm>
            <a:off x="1766374" y="1796579"/>
            <a:ext cx="2224179" cy="776657"/>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25"/>
              </a:lnSpc>
            </a:pPr>
            <a:r>
              <a:rPr lang="en-US" sz="1000" dirty="0">
                <a:solidFill>
                  <a:schemeClr val="tx1"/>
                </a:solidFill>
                <a:latin typeface="Lato" panose="020F0502020204030203" pitchFamily="34" charset="0"/>
                <a:ea typeface="Lato" panose="020F0502020204030203" pitchFamily="34" charset="0"/>
                <a:cs typeface="Lato" panose="020F0502020204030203" pitchFamily="34" charset="0"/>
              </a:rPr>
              <a:t>Investment generally results in acquiring an asset, also called an investment. If the asset is available at a price worth</a:t>
            </a:r>
          </a:p>
        </p:txBody>
      </p:sp>
      <p:sp>
        <p:nvSpPr>
          <p:cNvPr id="6" name="TextBox 5"/>
          <p:cNvSpPr txBox="1"/>
          <p:nvPr/>
        </p:nvSpPr>
        <p:spPr>
          <a:xfrm>
            <a:off x="1838585" y="1419666"/>
            <a:ext cx="1362874" cy="307777"/>
          </a:xfrm>
          <a:prstGeom prst="rect">
            <a:avLst/>
          </a:prstGeom>
          <a:noFill/>
        </p:spPr>
        <p:txBody>
          <a:bodyPr wrap="none" rtlCol="0" anchor="ctr" anchorCtr="0">
            <a:spAutoFit/>
          </a:bodyPr>
          <a:lstStyle/>
          <a:p>
            <a:r>
              <a:rPr lang="en-US" sz="1400" b="1" dirty="0">
                <a:latin typeface="Lato" panose="020F0502020204030203" pitchFamily="34" charset="0"/>
                <a:ea typeface="Lato" panose="020F0502020204030203" pitchFamily="34" charset="0"/>
                <a:cs typeface="Lato" panose="020F0502020204030203" pitchFamily="34" charset="0"/>
              </a:rPr>
              <a:t>OUR MISSION</a:t>
            </a:r>
          </a:p>
        </p:txBody>
      </p:sp>
      <p:sp>
        <p:nvSpPr>
          <p:cNvPr id="7" name="Subtitle 2"/>
          <p:cNvSpPr txBox="1">
            <a:spLocks/>
          </p:cNvSpPr>
          <p:nvPr/>
        </p:nvSpPr>
        <p:spPr>
          <a:xfrm>
            <a:off x="1766374" y="3621428"/>
            <a:ext cx="2224179" cy="776657"/>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25"/>
              </a:lnSpc>
            </a:pPr>
            <a:r>
              <a:rPr lang="en-US" sz="1000" dirty="0">
                <a:solidFill>
                  <a:schemeClr val="tx1"/>
                </a:solidFill>
                <a:latin typeface="Lato" panose="020F0502020204030203" pitchFamily="34" charset="0"/>
                <a:ea typeface="Lato" panose="020F0502020204030203" pitchFamily="34" charset="0"/>
                <a:cs typeface="Lato" panose="020F0502020204030203" pitchFamily="34" charset="0"/>
              </a:rPr>
              <a:t>Investment generally results in acquiring an asset, also called an investment. If the asset is available at a price worth</a:t>
            </a:r>
          </a:p>
        </p:txBody>
      </p:sp>
      <p:sp>
        <p:nvSpPr>
          <p:cNvPr id="8" name="TextBox 7"/>
          <p:cNvSpPr txBox="1"/>
          <p:nvPr/>
        </p:nvSpPr>
        <p:spPr>
          <a:xfrm>
            <a:off x="1838585" y="3244515"/>
            <a:ext cx="1124026" cy="307777"/>
          </a:xfrm>
          <a:prstGeom prst="rect">
            <a:avLst/>
          </a:prstGeom>
          <a:noFill/>
        </p:spPr>
        <p:txBody>
          <a:bodyPr wrap="none" rtlCol="0" anchor="ctr" anchorCtr="0">
            <a:spAutoFit/>
          </a:bodyPr>
          <a:lstStyle/>
          <a:p>
            <a:r>
              <a:rPr lang="en-US" sz="1400" b="1" dirty="0">
                <a:latin typeface="Lato" panose="020F0502020204030203" pitchFamily="34" charset="0"/>
                <a:ea typeface="Lato" panose="020F0502020204030203" pitchFamily="34" charset="0"/>
                <a:cs typeface="Lato" panose="020F0502020204030203" pitchFamily="34" charset="0"/>
              </a:rPr>
              <a:t>OUR MAPS</a:t>
            </a:r>
          </a:p>
        </p:txBody>
      </p:sp>
      <p:sp>
        <p:nvSpPr>
          <p:cNvPr id="9" name="TextBox 8"/>
          <p:cNvSpPr txBox="1"/>
          <p:nvPr/>
        </p:nvSpPr>
        <p:spPr>
          <a:xfrm>
            <a:off x="838543" y="3026282"/>
            <a:ext cx="712734" cy="1169551"/>
          </a:xfrm>
          <a:prstGeom prst="rect">
            <a:avLst/>
          </a:prstGeom>
          <a:noFill/>
        </p:spPr>
        <p:txBody>
          <a:bodyPr wrap="square" rtlCol="0">
            <a:spAutoFit/>
          </a:bodyPr>
          <a:lstStyle/>
          <a:p>
            <a:pPr algn="ctr"/>
            <a:r>
              <a:rPr lang="en-US" sz="7000" dirty="0">
                <a:solidFill>
                  <a:srgbClr val="069FEC"/>
                </a:solidFill>
                <a:ea typeface="Lato" panose="020F0502020204030203" pitchFamily="34" charset="0"/>
                <a:cs typeface="Lato" panose="020F0502020204030203" pitchFamily="34" charset="0"/>
              </a:rPr>
              <a:t>2</a:t>
            </a:r>
          </a:p>
        </p:txBody>
      </p:sp>
      <p:sp>
        <p:nvSpPr>
          <p:cNvPr id="10" name="TextBox 9"/>
          <p:cNvSpPr txBox="1"/>
          <p:nvPr/>
        </p:nvSpPr>
        <p:spPr>
          <a:xfrm>
            <a:off x="838543" y="4851131"/>
            <a:ext cx="712734" cy="1169551"/>
          </a:xfrm>
          <a:prstGeom prst="rect">
            <a:avLst/>
          </a:prstGeom>
          <a:noFill/>
        </p:spPr>
        <p:txBody>
          <a:bodyPr wrap="square" rtlCol="0">
            <a:spAutoFit/>
          </a:bodyPr>
          <a:lstStyle/>
          <a:p>
            <a:pPr algn="ctr"/>
            <a:r>
              <a:rPr lang="en-US" sz="7000" dirty="0">
                <a:solidFill>
                  <a:srgbClr val="069FEC"/>
                </a:solidFill>
                <a:ea typeface="Lato" panose="020F0502020204030203" pitchFamily="34" charset="0"/>
                <a:cs typeface="Lato" panose="020F0502020204030203" pitchFamily="34" charset="0"/>
              </a:rPr>
              <a:t>3</a:t>
            </a:r>
          </a:p>
        </p:txBody>
      </p:sp>
      <p:sp>
        <p:nvSpPr>
          <p:cNvPr id="11" name="TextBox 10"/>
          <p:cNvSpPr txBox="1"/>
          <p:nvPr/>
        </p:nvSpPr>
        <p:spPr>
          <a:xfrm>
            <a:off x="838543" y="1298725"/>
            <a:ext cx="712734" cy="1169551"/>
          </a:xfrm>
          <a:prstGeom prst="rect">
            <a:avLst/>
          </a:prstGeom>
          <a:noFill/>
        </p:spPr>
        <p:txBody>
          <a:bodyPr wrap="square" rtlCol="0">
            <a:spAutoFit/>
          </a:bodyPr>
          <a:lstStyle/>
          <a:p>
            <a:pPr algn="ctr"/>
            <a:r>
              <a:rPr lang="en-US" sz="7000" dirty="0">
                <a:solidFill>
                  <a:srgbClr val="069FEC"/>
                </a:solidFill>
                <a:ea typeface="Lato" panose="020F0502020204030203" pitchFamily="34" charset="0"/>
                <a:cs typeface="Lato" panose="020F0502020204030203" pitchFamily="34" charset="0"/>
              </a:rPr>
              <a:t>1</a:t>
            </a:r>
          </a:p>
        </p:txBody>
      </p:sp>
      <p:sp>
        <p:nvSpPr>
          <p:cNvPr id="12" name="TextBox 11"/>
          <p:cNvSpPr txBox="1"/>
          <p:nvPr/>
        </p:nvSpPr>
        <p:spPr>
          <a:xfrm>
            <a:off x="5038957" y="1170663"/>
            <a:ext cx="3109969" cy="769441"/>
          </a:xfrm>
          <a:prstGeom prst="rect">
            <a:avLst/>
          </a:prstGeom>
          <a:noFill/>
        </p:spPr>
        <p:txBody>
          <a:bodyPr wrap="square">
            <a:spAutoFit/>
          </a:bodyPr>
          <a:lstStyle/>
          <a:p>
            <a:pPr algn="ctr" eaLnBrk="1" fontAlgn="auto" hangingPunct="1">
              <a:spcBef>
                <a:spcPts val="0"/>
              </a:spcBef>
              <a:spcAft>
                <a:spcPts val="0"/>
              </a:spcAft>
              <a:defRPr/>
            </a:pPr>
            <a:r>
              <a:rPr lang="en-US" sz="4400" b="1" dirty="0">
                <a:solidFill>
                  <a:schemeClr val="bg1"/>
                </a:solidFill>
                <a:ea typeface="Lato" panose="020F0502020204030203" pitchFamily="34" charset="0"/>
                <a:cs typeface="Lato" panose="020F0502020204030203" pitchFamily="34" charset="0"/>
              </a:rPr>
              <a:t>SLIDE WITH</a:t>
            </a:r>
            <a:endParaRPr lang="en-US" sz="4400" dirty="0">
              <a:solidFill>
                <a:schemeClr val="bg1"/>
              </a:solidFill>
              <a:ea typeface="Lato" panose="020F0502020204030203" pitchFamily="34" charset="0"/>
              <a:cs typeface="Lato" panose="020F0502020204030203" pitchFamily="34" charset="0"/>
            </a:endParaRPr>
          </a:p>
        </p:txBody>
      </p:sp>
      <p:sp>
        <p:nvSpPr>
          <p:cNvPr id="13" name="TextBox 12"/>
          <p:cNvSpPr txBox="1"/>
          <p:nvPr/>
        </p:nvSpPr>
        <p:spPr>
          <a:xfrm>
            <a:off x="4707204" y="1940104"/>
            <a:ext cx="3743349" cy="769441"/>
          </a:xfrm>
          <a:prstGeom prst="rect">
            <a:avLst/>
          </a:prstGeom>
          <a:noFill/>
        </p:spPr>
        <p:txBody>
          <a:bodyPr wrap="square">
            <a:spAutoFit/>
          </a:bodyPr>
          <a:lstStyle/>
          <a:p>
            <a:pPr algn="ctr">
              <a:defRPr/>
            </a:pPr>
            <a:r>
              <a:rPr lang="en-US" sz="4400" b="1" dirty="0">
                <a:solidFill>
                  <a:schemeClr val="bg1"/>
                </a:solidFill>
                <a:ea typeface="Lato" panose="020F0502020204030203" pitchFamily="34" charset="0"/>
                <a:cs typeface="Lato" panose="020F0502020204030203" pitchFamily="34" charset="0"/>
              </a:rPr>
              <a:t>TEXT</a:t>
            </a:r>
            <a:endParaRPr lang="en-US" sz="4400" dirty="0">
              <a:solidFill>
                <a:schemeClr val="bg1"/>
              </a:solidFill>
              <a:ea typeface="Lato" panose="020F0502020204030203" pitchFamily="34" charset="0"/>
              <a:cs typeface="Lato" panose="020F0502020204030203" pitchFamily="34" charset="0"/>
            </a:endParaRPr>
          </a:p>
        </p:txBody>
      </p:sp>
      <p:sp>
        <p:nvSpPr>
          <p:cNvPr id="14" name="Title 1"/>
          <p:cNvSpPr txBox="1">
            <a:spLocks/>
          </p:cNvSpPr>
          <p:nvPr/>
        </p:nvSpPr>
        <p:spPr>
          <a:xfrm>
            <a:off x="5008947" y="3186119"/>
            <a:ext cx="3169987" cy="42493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200" b="1" spc="300" dirty="0">
                <a:solidFill>
                  <a:schemeClr val="bg1"/>
                </a:solidFill>
                <a:ea typeface="Lato" panose="020F0502020204030203" pitchFamily="34" charset="0"/>
                <a:cs typeface="Lato" panose="020F0502020204030203" pitchFamily="34" charset="0"/>
              </a:rPr>
              <a:t>Write Here Something</a:t>
            </a:r>
          </a:p>
        </p:txBody>
      </p:sp>
      <p:sp>
        <p:nvSpPr>
          <p:cNvPr id="15" name="Rectangle 14"/>
          <p:cNvSpPr/>
          <p:nvPr/>
        </p:nvSpPr>
        <p:spPr>
          <a:xfrm>
            <a:off x="5158357" y="3780235"/>
            <a:ext cx="2814670" cy="2308324"/>
          </a:xfrm>
          <a:prstGeom prst="rect">
            <a:avLst/>
          </a:prstGeom>
        </p:spPr>
        <p:txBody>
          <a:bodyPr wrap="square">
            <a:spAutoFit/>
          </a:bodyPr>
          <a:lstStyle/>
          <a:p>
            <a:pPr algn="ctr">
              <a:lnSpc>
                <a:spcPct val="150000"/>
              </a:lnSpc>
            </a:pPr>
            <a:r>
              <a:rPr lang="en-US" sz="1200" dirty="0">
                <a:solidFill>
                  <a:schemeClr val="bg1"/>
                </a:solidFill>
                <a:ea typeface="Lato" panose="020F0502020204030203" pitchFamily="34" charset="0"/>
                <a:cs typeface="Lato" panose="020F0502020204030203" pitchFamily="34" charset="0"/>
              </a:rPr>
              <a:t>The most basic business structure is a sole proprietorship. The owner of the business is the sole individual who takes ownership of assets and debt obligations. Alternatively, multiple individuals with shared duties can operate a business, and this business structure is a partnership. A business may operate as a</a:t>
            </a:r>
          </a:p>
        </p:txBody>
      </p:sp>
      <p:pic>
        <p:nvPicPr>
          <p:cNvPr id="17" name="Picture Placeholder 16"/>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39062" r="24564"/>
          <a:stretch/>
        </p:blipFill>
        <p:spPr/>
      </p:pic>
    </p:spTree>
    <p:extLst>
      <p:ext uri="{BB962C8B-B14F-4D97-AF65-F5344CB8AC3E}">
        <p14:creationId xmlns:p14="http://schemas.microsoft.com/office/powerpoint/2010/main" val="3516650373"/>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1502</Words>
  <Application>Microsoft Office PowerPoint</Application>
  <PresentationFormat>Widescreen</PresentationFormat>
  <Paragraphs>97</Paragraphs>
  <Slides>20</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20</vt:i4>
      </vt:variant>
    </vt:vector>
  </HeadingPairs>
  <TitlesOfParts>
    <vt:vector size="34" baseType="lpstr">
      <vt:lpstr>Arial</vt:lpstr>
      <vt:lpstr>Bebas Neue Bold</vt:lpstr>
      <vt:lpstr>Calibri</vt:lpstr>
      <vt:lpstr>Calibri Light</vt:lpstr>
      <vt:lpstr>Helvetica Light</vt:lpstr>
      <vt:lpstr>Helvetica Neue Medium</vt:lpstr>
      <vt:lpstr>Kelson Sans</vt:lpstr>
      <vt:lpstr>Lato</vt:lpstr>
      <vt:lpstr>Lato Black</vt:lpstr>
      <vt:lpstr>Lato Regular</vt:lpstr>
      <vt:lpstr>Montserrat-Regular</vt:lpstr>
      <vt:lpstr>Montserrat-SemiBold</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MRT www.Win2Farsi.com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Moorche</dc:creator>
  <cp:lastModifiedBy>Moorche</cp:lastModifiedBy>
  <cp:revision>39</cp:revision>
  <dcterms:created xsi:type="dcterms:W3CDTF">2019-05-30T06:55:26Z</dcterms:created>
  <dcterms:modified xsi:type="dcterms:W3CDTF">2019-05-30T08:19:24Z</dcterms:modified>
</cp:coreProperties>
</file>