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 id="261" r:id="rId6"/>
    <p:sldId id="262" r:id="rId7"/>
    <p:sldId id="263" r:id="rId8"/>
    <p:sldId id="264" r:id="rId9"/>
    <p:sldId id="265" r:id="rId10"/>
    <p:sldId id="25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6CDB"/>
    <a:srgbClr val="1D83F3"/>
    <a:srgbClr val="1D85F6"/>
    <a:srgbClr val="1D86F8"/>
    <a:srgbClr val="B9B9B9"/>
    <a:srgbClr val="4C93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85" autoAdjust="0"/>
    <p:restoredTop sz="94660"/>
  </p:normalViewPr>
  <p:slideViewPr>
    <p:cSldViewPr snapToGrid="0" showGuides="1">
      <p:cViewPr>
        <p:scale>
          <a:sx n="66" d="100"/>
          <a:sy n="66" d="100"/>
        </p:scale>
        <p:origin x="104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2612853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Picture Placeholder 12"/>
          <p:cNvSpPr>
            <a:spLocks noGrp="1"/>
          </p:cNvSpPr>
          <p:nvPr>
            <p:ph type="pic" sz="quarter" idx="10"/>
          </p:nvPr>
        </p:nvSpPr>
        <p:spPr>
          <a:xfrm>
            <a:off x="1116343" y="703210"/>
            <a:ext cx="9979665" cy="2657634"/>
          </a:xfrm>
          <a:custGeom>
            <a:avLst/>
            <a:gdLst>
              <a:gd name="connsiteX0" fmla="*/ 5750092 w 8799052"/>
              <a:gd name="connsiteY0" fmla="*/ 2204060 h 2343231"/>
              <a:gd name="connsiteX1" fmla="*/ 5789706 w 8799052"/>
              <a:gd name="connsiteY1" fmla="*/ 2217462 h 2343231"/>
              <a:gd name="connsiteX2" fmla="*/ 5948032 w 8799052"/>
              <a:gd name="connsiteY2" fmla="*/ 2292731 h 2343231"/>
              <a:gd name="connsiteX3" fmla="*/ 5757634 w 8799052"/>
              <a:gd name="connsiteY3" fmla="*/ 2272309 h 2343231"/>
              <a:gd name="connsiteX4" fmla="*/ 5572879 w 8799052"/>
              <a:gd name="connsiteY4" fmla="*/ 2343231 h 2343231"/>
              <a:gd name="connsiteX5" fmla="*/ 5563868 w 8799052"/>
              <a:gd name="connsiteY5" fmla="*/ 2324973 h 2343231"/>
              <a:gd name="connsiteX6" fmla="*/ 5555491 w 8799052"/>
              <a:gd name="connsiteY6" fmla="*/ 2316989 h 2343231"/>
              <a:gd name="connsiteX7" fmla="*/ 5614124 w 8799052"/>
              <a:gd name="connsiteY7" fmla="*/ 2245554 h 2343231"/>
              <a:gd name="connsiteX8" fmla="*/ 5707623 w 8799052"/>
              <a:gd name="connsiteY8" fmla="*/ 2204272 h 2343231"/>
              <a:gd name="connsiteX9" fmla="*/ 5750092 w 8799052"/>
              <a:gd name="connsiteY9" fmla="*/ 2204060 h 2343231"/>
              <a:gd name="connsiteX10" fmla="*/ 3887186 w 8799052"/>
              <a:gd name="connsiteY10" fmla="*/ 2132787 h 2343231"/>
              <a:gd name="connsiteX11" fmla="*/ 3810641 w 8799052"/>
              <a:gd name="connsiteY11" fmla="*/ 2137517 h 2343231"/>
              <a:gd name="connsiteX12" fmla="*/ 3797504 w 8799052"/>
              <a:gd name="connsiteY12" fmla="*/ 2152081 h 2343231"/>
              <a:gd name="connsiteX13" fmla="*/ 3794671 w 8799052"/>
              <a:gd name="connsiteY13" fmla="*/ 2166009 h 2343231"/>
              <a:gd name="connsiteX14" fmla="*/ 3818956 w 8799052"/>
              <a:gd name="connsiteY14" fmla="*/ 2176379 h 2343231"/>
              <a:gd name="connsiteX15" fmla="*/ 3842613 w 8799052"/>
              <a:gd name="connsiteY15" fmla="*/ 2176610 h 2343231"/>
              <a:gd name="connsiteX16" fmla="*/ 3888033 w 8799052"/>
              <a:gd name="connsiteY16" fmla="*/ 2146487 h 2343231"/>
              <a:gd name="connsiteX17" fmla="*/ 3887186 w 8799052"/>
              <a:gd name="connsiteY17" fmla="*/ 2132787 h 2343231"/>
              <a:gd name="connsiteX18" fmla="*/ 5179216 w 8799052"/>
              <a:gd name="connsiteY18" fmla="*/ 2094201 h 2343231"/>
              <a:gd name="connsiteX19" fmla="*/ 5229704 w 8799052"/>
              <a:gd name="connsiteY19" fmla="*/ 2146097 h 2343231"/>
              <a:gd name="connsiteX20" fmla="*/ 5277922 w 8799052"/>
              <a:gd name="connsiteY20" fmla="*/ 2129365 h 2343231"/>
              <a:gd name="connsiteX21" fmla="*/ 5337926 w 8799052"/>
              <a:gd name="connsiteY21" fmla="*/ 2111904 h 2343231"/>
              <a:gd name="connsiteX22" fmla="*/ 5215697 w 8799052"/>
              <a:gd name="connsiteY22" fmla="*/ 2174469 h 2343231"/>
              <a:gd name="connsiteX23" fmla="*/ 5041287 w 8799052"/>
              <a:gd name="connsiteY23" fmla="*/ 2157741 h 2343231"/>
              <a:gd name="connsiteX24" fmla="*/ 5110249 w 8799052"/>
              <a:gd name="connsiteY24" fmla="*/ 2125974 h 2343231"/>
              <a:gd name="connsiteX25" fmla="*/ 5179216 w 8799052"/>
              <a:gd name="connsiteY25" fmla="*/ 2094201 h 2343231"/>
              <a:gd name="connsiteX26" fmla="*/ 6280013 w 8799052"/>
              <a:gd name="connsiteY26" fmla="*/ 2053685 h 2343231"/>
              <a:gd name="connsiteX27" fmla="*/ 6298253 w 8799052"/>
              <a:gd name="connsiteY27" fmla="*/ 2093817 h 2343231"/>
              <a:gd name="connsiteX28" fmla="*/ 6244569 w 8799052"/>
              <a:gd name="connsiteY28" fmla="*/ 2117766 h 2343231"/>
              <a:gd name="connsiteX29" fmla="*/ 6190884 w 8799052"/>
              <a:gd name="connsiteY29" fmla="*/ 2141716 h 2343231"/>
              <a:gd name="connsiteX30" fmla="*/ 6182290 w 8799052"/>
              <a:gd name="connsiteY30" fmla="*/ 2130208 h 2343231"/>
              <a:gd name="connsiteX31" fmla="*/ 6174331 w 8799052"/>
              <a:gd name="connsiteY31" fmla="*/ 2128986 h 2343231"/>
              <a:gd name="connsiteX32" fmla="*/ 6189561 w 8799052"/>
              <a:gd name="connsiteY32" fmla="*/ 2088500 h 2343231"/>
              <a:gd name="connsiteX33" fmla="*/ 6217205 w 8799052"/>
              <a:gd name="connsiteY33" fmla="*/ 2057567 h 2343231"/>
              <a:gd name="connsiteX34" fmla="*/ 6248606 w 8799052"/>
              <a:gd name="connsiteY34" fmla="*/ 2055626 h 2343231"/>
              <a:gd name="connsiteX35" fmla="*/ 6280013 w 8799052"/>
              <a:gd name="connsiteY35" fmla="*/ 2053685 h 2343231"/>
              <a:gd name="connsiteX36" fmla="*/ 6059342 w 8799052"/>
              <a:gd name="connsiteY36" fmla="*/ 2053569 h 2343231"/>
              <a:gd name="connsiteX37" fmla="*/ 5980840 w 8799052"/>
              <a:gd name="connsiteY37" fmla="*/ 2058415 h 2343231"/>
              <a:gd name="connsiteX38" fmla="*/ 5983374 w 8799052"/>
              <a:gd name="connsiteY38" fmla="*/ 2099523 h 2343231"/>
              <a:gd name="connsiteX39" fmla="*/ 6076736 w 8799052"/>
              <a:gd name="connsiteY39" fmla="*/ 2080000 h 2343231"/>
              <a:gd name="connsiteX40" fmla="*/ 6059342 w 8799052"/>
              <a:gd name="connsiteY40" fmla="*/ 2053569 h 2343231"/>
              <a:gd name="connsiteX41" fmla="*/ 7348562 w 8799052"/>
              <a:gd name="connsiteY41" fmla="*/ 2001405 h 2343231"/>
              <a:gd name="connsiteX42" fmla="*/ 7341449 w 8799052"/>
              <a:gd name="connsiteY42" fmla="*/ 2013877 h 2343231"/>
              <a:gd name="connsiteX43" fmla="*/ 7333702 w 8799052"/>
              <a:gd name="connsiteY43" fmla="*/ 2016076 h 2343231"/>
              <a:gd name="connsiteX44" fmla="*/ 7370189 w 8799052"/>
              <a:gd name="connsiteY44" fmla="*/ 2096343 h 2343231"/>
              <a:gd name="connsiteX45" fmla="*/ 7400576 w 8799052"/>
              <a:gd name="connsiteY45" fmla="*/ 2080713 h 2343231"/>
              <a:gd name="connsiteX46" fmla="*/ 7348562 w 8799052"/>
              <a:gd name="connsiteY46" fmla="*/ 2001405 h 2343231"/>
              <a:gd name="connsiteX47" fmla="*/ 347642 w 8799052"/>
              <a:gd name="connsiteY47" fmla="*/ 1222289 h 2343231"/>
              <a:gd name="connsiteX48" fmla="*/ 356339 w 8799052"/>
              <a:gd name="connsiteY48" fmla="*/ 1235547 h 2343231"/>
              <a:gd name="connsiteX49" fmla="*/ 365041 w 8799052"/>
              <a:gd name="connsiteY49" fmla="*/ 1248806 h 2343231"/>
              <a:gd name="connsiteX50" fmla="*/ 363422 w 8799052"/>
              <a:gd name="connsiteY50" fmla="*/ 1250101 h 2343231"/>
              <a:gd name="connsiteX51" fmla="*/ 358833 w 8799052"/>
              <a:gd name="connsiteY51" fmla="*/ 1244014 h 2343231"/>
              <a:gd name="connsiteX52" fmla="*/ 347642 w 8799052"/>
              <a:gd name="connsiteY52" fmla="*/ 1222289 h 2343231"/>
              <a:gd name="connsiteX53" fmla="*/ 8799052 w 8799052"/>
              <a:gd name="connsiteY53" fmla="*/ 0 h 2343231"/>
              <a:gd name="connsiteX54" fmla="*/ 8758724 w 8799052"/>
              <a:gd name="connsiteY54" fmla="*/ 112520 h 2343231"/>
              <a:gd name="connsiteX55" fmla="*/ 8701403 w 8799052"/>
              <a:gd name="connsiteY55" fmla="*/ 205187 h 2343231"/>
              <a:gd name="connsiteX56" fmla="*/ 8644080 w 8799052"/>
              <a:gd name="connsiteY56" fmla="*/ 297812 h 2343231"/>
              <a:gd name="connsiteX57" fmla="*/ 8580093 w 8799052"/>
              <a:gd name="connsiteY57" fmla="*/ 346307 h 2343231"/>
              <a:gd name="connsiteX58" fmla="*/ 8491282 w 8799052"/>
              <a:gd name="connsiteY58" fmla="*/ 375781 h 2343231"/>
              <a:gd name="connsiteX59" fmla="*/ 8259138 w 8799052"/>
              <a:gd name="connsiteY59" fmla="*/ 444943 h 2343231"/>
              <a:gd name="connsiteX60" fmla="*/ 8198934 w 8799052"/>
              <a:gd name="connsiteY60" fmla="*/ 490960 h 2343231"/>
              <a:gd name="connsiteX61" fmla="*/ 8239352 w 8799052"/>
              <a:gd name="connsiteY61" fmla="*/ 507369 h 2343231"/>
              <a:gd name="connsiteX62" fmla="*/ 8279135 w 8799052"/>
              <a:gd name="connsiteY62" fmla="*/ 513510 h 2343231"/>
              <a:gd name="connsiteX63" fmla="*/ 8403898 w 8799052"/>
              <a:gd name="connsiteY63" fmla="*/ 492047 h 2343231"/>
              <a:gd name="connsiteX64" fmla="*/ 8495726 w 8799052"/>
              <a:gd name="connsiteY64" fmla="*/ 479493 h 2343231"/>
              <a:gd name="connsiteX65" fmla="*/ 8578315 w 8799052"/>
              <a:gd name="connsiteY65" fmla="*/ 508774 h 2343231"/>
              <a:gd name="connsiteX66" fmla="*/ 8627086 w 8799052"/>
              <a:gd name="connsiteY66" fmla="*/ 532887 h 2343231"/>
              <a:gd name="connsiteX67" fmla="*/ 8565948 w 8799052"/>
              <a:gd name="connsiteY67" fmla="*/ 563787 h 2343231"/>
              <a:gd name="connsiteX68" fmla="*/ 8456769 w 8799052"/>
              <a:gd name="connsiteY68" fmla="*/ 582404 h 2343231"/>
              <a:gd name="connsiteX69" fmla="*/ 8346964 w 8799052"/>
              <a:gd name="connsiteY69" fmla="*/ 590883 h 2343231"/>
              <a:gd name="connsiteX70" fmla="*/ 8396409 w 8799052"/>
              <a:gd name="connsiteY70" fmla="*/ 657678 h 2343231"/>
              <a:gd name="connsiteX71" fmla="*/ 8476762 w 8799052"/>
              <a:gd name="connsiteY71" fmla="*/ 650885 h 2343231"/>
              <a:gd name="connsiteX72" fmla="*/ 8507009 w 8799052"/>
              <a:gd name="connsiteY72" fmla="*/ 630185 h 2343231"/>
              <a:gd name="connsiteX73" fmla="*/ 8537887 w 8799052"/>
              <a:gd name="connsiteY73" fmla="*/ 619775 h 2343231"/>
              <a:gd name="connsiteX74" fmla="*/ 8632930 w 8799052"/>
              <a:gd name="connsiteY74" fmla="*/ 627465 h 2343231"/>
              <a:gd name="connsiteX75" fmla="*/ 8548377 w 8799052"/>
              <a:gd name="connsiteY75" fmla="*/ 661953 h 2343231"/>
              <a:gd name="connsiteX76" fmla="*/ 8464452 w 8799052"/>
              <a:gd name="connsiteY76" fmla="*/ 706727 h 2343231"/>
              <a:gd name="connsiteX77" fmla="*/ 8512937 w 8799052"/>
              <a:gd name="connsiteY77" fmla="*/ 726110 h 2343231"/>
              <a:gd name="connsiteX78" fmla="*/ 8562052 w 8799052"/>
              <a:gd name="connsiteY78" fmla="*/ 755782 h 2343231"/>
              <a:gd name="connsiteX79" fmla="*/ 8522636 w 8799052"/>
              <a:gd name="connsiteY79" fmla="*/ 787476 h 2343231"/>
              <a:gd name="connsiteX80" fmla="*/ 8472082 w 8799052"/>
              <a:gd name="connsiteY80" fmla="*/ 830193 h 2343231"/>
              <a:gd name="connsiteX81" fmla="*/ 8557858 w 8799052"/>
              <a:gd name="connsiteY81" fmla="*/ 847271 h 2343231"/>
              <a:gd name="connsiteX82" fmla="*/ 8632489 w 8799052"/>
              <a:gd name="connsiteY82" fmla="*/ 875362 h 2343231"/>
              <a:gd name="connsiteX83" fmla="*/ 8537154 w 8799052"/>
              <a:gd name="connsiteY83" fmla="*/ 1086096 h 2343231"/>
              <a:gd name="connsiteX84" fmla="*/ 8356205 w 8799052"/>
              <a:gd name="connsiteY84" fmla="*/ 1250479 h 2343231"/>
              <a:gd name="connsiteX85" fmla="*/ 8184168 w 8799052"/>
              <a:gd name="connsiteY85" fmla="*/ 1367833 h 2343231"/>
              <a:gd name="connsiteX86" fmla="*/ 8025183 w 8799052"/>
              <a:gd name="connsiteY86" fmla="*/ 1505035 h 2343231"/>
              <a:gd name="connsiteX87" fmla="*/ 7988260 w 8799052"/>
              <a:gd name="connsiteY87" fmla="*/ 1545190 h 2343231"/>
              <a:gd name="connsiteX88" fmla="*/ 7952603 w 8799052"/>
              <a:gd name="connsiteY88" fmla="*/ 1605914 h 2343231"/>
              <a:gd name="connsiteX89" fmla="*/ 7938710 w 8799052"/>
              <a:gd name="connsiteY89" fmla="*/ 1636036 h 2343231"/>
              <a:gd name="connsiteX90" fmla="*/ 7925447 w 8799052"/>
              <a:gd name="connsiteY90" fmla="*/ 1676448 h 2343231"/>
              <a:gd name="connsiteX91" fmla="*/ 7919289 w 8799052"/>
              <a:gd name="connsiteY91" fmla="*/ 1704367 h 2343231"/>
              <a:gd name="connsiteX92" fmla="*/ 7913131 w 8799052"/>
              <a:gd name="connsiteY92" fmla="*/ 1732291 h 2343231"/>
              <a:gd name="connsiteX93" fmla="*/ 7826553 w 8799052"/>
              <a:gd name="connsiteY93" fmla="*/ 1861579 h 2343231"/>
              <a:gd name="connsiteX94" fmla="*/ 7803473 w 8799052"/>
              <a:gd name="connsiteY94" fmla="*/ 1902592 h 2343231"/>
              <a:gd name="connsiteX95" fmla="*/ 7767983 w 8799052"/>
              <a:gd name="connsiteY95" fmla="*/ 1934049 h 2343231"/>
              <a:gd name="connsiteX96" fmla="*/ 7721006 w 8799052"/>
              <a:gd name="connsiteY96" fmla="*/ 1969660 h 2343231"/>
              <a:gd name="connsiteX97" fmla="*/ 7661811 w 8799052"/>
              <a:gd name="connsiteY97" fmla="*/ 1995697 h 2343231"/>
              <a:gd name="connsiteX98" fmla="*/ 7677849 w 8799052"/>
              <a:gd name="connsiteY98" fmla="*/ 2001590 h 2343231"/>
              <a:gd name="connsiteX99" fmla="*/ 7693887 w 8799052"/>
              <a:gd name="connsiteY99" fmla="*/ 2007484 h 2343231"/>
              <a:gd name="connsiteX100" fmla="*/ 7716526 w 8799052"/>
              <a:gd name="connsiteY100" fmla="*/ 2025018 h 2343231"/>
              <a:gd name="connsiteX101" fmla="*/ 7726817 w 8799052"/>
              <a:gd name="connsiteY101" fmla="*/ 2032992 h 2343231"/>
              <a:gd name="connsiteX102" fmla="*/ 7698126 w 8799052"/>
              <a:gd name="connsiteY102" fmla="*/ 2076077 h 2343231"/>
              <a:gd name="connsiteX103" fmla="*/ 7635487 w 8799052"/>
              <a:gd name="connsiteY103" fmla="*/ 2108774 h 2343231"/>
              <a:gd name="connsiteX104" fmla="*/ 7559251 w 8799052"/>
              <a:gd name="connsiteY104" fmla="*/ 2111787 h 2343231"/>
              <a:gd name="connsiteX105" fmla="*/ 7483335 w 8799052"/>
              <a:gd name="connsiteY105" fmla="*/ 2119869 h 2343231"/>
              <a:gd name="connsiteX106" fmla="*/ 7422882 w 8799052"/>
              <a:gd name="connsiteY106" fmla="*/ 2188026 h 2343231"/>
              <a:gd name="connsiteX107" fmla="*/ 7412529 w 8799052"/>
              <a:gd name="connsiteY107" fmla="*/ 2210752 h 2343231"/>
              <a:gd name="connsiteX108" fmla="*/ 7379397 w 8799052"/>
              <a:gd name="connsiteY108" fmla="*/ 2245346 h 2343231"/>
              <a:gd name="connsiteX109" fmla="*/ 7376869 w 8799052"/>
              <a:gd name="connsiteY109" fmla="*/ 2204433 h 2343231"/>
              <a:gd name="connsiteX110" fmla="*/ 7234268 w 8799052"/>
              <a:gd name="connsiteY110" fmla="*/ 2256056 h 2343231"/>
              <a:gd name="connsiteX111" fmla="*/ 7113318 w 8799052"/>
              <a:gd name="connsiteY111" fmla="*/ 2275542 h 2343231"/>
              <a:gd name="connsiteX112" fmla="*/ 6971430 w 8799052"/>
              <a:gd name="connsiteY112" fmla="*/ 2243122 h 2343231"/>
              <a:gd name="connsiteX113" fmla="*/ 6841348 w 8799052"/>
              <a:gd name="connsiteY113" fmla="*/ 2210400 h 2343231"/>
              <a:gd name="connsiteX114" fmla="*/ 6811167 w 8799052"/>
              <a:gd name="connsiteY114" fmla="*/ 2200302 h 2343231"/>
              <a:gd name="connsiteX115" fmla="*/ 6793358 w 8799052"/>
              <a:gd name="connsiteY115" fmla="*/ 2199039 h 2343231"/>
              <a:gd name="connsiteX116" fmla="*/ 6708485 w 8799052"/>
              <a:gd name="connsiteY116" fmla="*/ 2228356 h 2343231"/>
              <a:gd name="connsiteX117" fmla="*/ 6619801 w 8799052"/>
              <a:gd name="connsiteY117" fmla="*/ 2196012 h 2343231"/>
              <a:gd name="connsiteX118" fmla="*/ 6578266 w 8799052"/>
              <a:gd name="connsiteY118" fmla="*/ 2193419 h 2343231"/>
              <a:gd name="connsiteX119" fmla="*/ 6525586 w 8799052"/>
              <a:gd name="connsiteY119" fmla="*/ 2201834 h 2343231"/>
              <a:gd name="connsiteX120" fmla="*/ 6452121 w 8799052"/>
              <a:gd name="connsiteY120" fmla="*/ 2192621 h 2343231"/>
              <a:gd name="connsiteX121" fmla="*/ 6413984 w 8799052"/>
              <a:gd name="connsiteY121" fmla="*/ 2181225 h 2343231"/>
              <a:gd name="connsiteX122" fmla="*/ 6397976 w 8799052"/>
              <a:gd name="connsiteY122" fmla="*/ 2113445 h 2343231"/>
              <a:gd name="connsiteX123" fmla="*/ 6405517 w 8799052"/>
              <a:gd name="connsiteY123" fmla="*/ 2044210 h 2343231"/>
              <a:gd name="connsiteX124" fmla="*/ 6446581 w 8799052"/>
              <a:gd name="connsiteY124" fmla="*/ 2007288 h 2343231"/>
              <a:gd name="connsiteX125" fmla="*/ 6513732 w 8799052"/>
              <a:gd name="connsiteY125" fmla="*/ 2010017 h 2343231"/>
              <a:gd name="connsiteX126" fmla="*/ 6558453 w 8799052"/>
              <a:gd name="connsiteY126" fmla="*/ 2000374 h 2343231"/>
              <a:gd name="connsiteX127" fmla="*/ 6591394 w 8799052"/>
              <a:gd name="connsiteY127" fmla="*/ 1991459 h 2343231"/>
              <a:gd name="connsiteX128" fmla="*/ 6590548 w 8799052"/>
              <a:gd name="connsiteY128" fmla="*/ 1977770 h 2343231"/>
              <a:gd name="connsiteX129" fmla="*/ 6589702 w 8799052"/>
              <a:gd name="connsiteY129" fmla="*/ 1964085 h 2343231"/>
              <a:gd name="connsiteX130" fmla="*/ 6542178 w 8799052"/>
              <a:gd name="connsiteY130" fmla="*/ 1960149 h 2343231"/>
              <a:gd name="connsiteX131" fmla="*/ 6494647 w 8799052"/>
              <a:gd name="connsiteY131" fmla="*/ 1956217 h 2343231"/>
              <a:gd name="connsiteX132" fmla="*/ 6400022 w 8799052"/>
              <a:gd name="connsiteY132" fmla="*/ 1955197 h 2343231"/>
              <a:gd name="connsiteX133" fmla="*/ 6305384 w 8799052"/>
              <a:gd name="connsiteY133" fmla="*/ 1954177 h 2343231"/>
              <a:gd name="connsiteX134" fmla="*/ 6223802 w 8799052"/>
              <a:gd name="connsiteY134" fmla="*/ 1972960 h 2343231"/>
              <a:gd name="connsiteX135" fmla="*/ 6168304 w 8799052"/>
              <a:gd name="connsiteY135" fmla="*/ 2031358 h 2343231"/>
              <a:gd name="connsiteX136" fmla="*/ 5952714 w 8799052"/>
              <a:gd name="connsiteY136" fmla="*/ 2113450 h 2343231"/>
              <a:gd name="connsiteX137" fmla="*/ 5866628 w 8799052"/>
              <a:gd name="connsiteY137" fmla="*/ 2091265 h 2343231"/>
              <a:gd name="connsiteX138" fmla="*/ 5794850 w 8799052"/>
              <a:gd name="connsiteY138" fmla="*/ 2109453 h 2343231"/>
              <a:gd name="connsiteX139" fmla="*/ 5698097 w 8799052"/>
              <a:gd name="connsiteY139" fmla="*/ 2137784 h 2343231"/>
              <a:gd name="connsiteX140" fmla="*/ 5617900 w 8799052"/>
              <a:gd name="connsiteY140" fmla="*/ 2051619 h 2343231"/>
              <a:gd name="connsiteX141" fmla="*/ 5562945 w 8799052"/>
              <a:gd name="connsiteY141" fmla="*/ 2055015 h 2343231"/>
              <a:gd name="connsiteX142" fmla="*/ 5507991 w 8799052"/>
              <a:gd name="connsiteY142" fmla="*/ 2058411 h 2343231"/>
              <a:gd name="connsiteX143" fmla="*/ 5341964 w 8799052"/>
              <a:gd name="connsiteY143" fmla="*/ 2049780 h 2343231"/>
              <a:gd name="connsiteX144" fmla="*/ 5179105 w 8799052"/>
              <a:gd name="connsiteY144" fmla="*/ 2092493 h 2343231"/>
              <a:gd name="connsiteX145" fmla="*/ 5177253 w 8799052"/>
              <a:gd name="connsiteY145" fmla="*/ 2094328 h 2343231"/>
              <a:gd name="connsiteX146" fmla="*/ 5084895 w 8799052"/>
              <a:gd name="connsiteY146" fmla="*/ 2098310 h 2343231"/>
              <a:gd name="connsiteX147" fmla="*/ 5084774 w 8799052"/>
              <a:gd name="connsiteY147" fmla="*/ 2100253 h 2343231"/>
              <a:gd name="connsiteX148" fmla="*/ 5083885 w 8799052"/>
              <a:gd name="connsiteY148" fmla="*/ 2113850 h 2343231"/>
              <a:gd name="connsiteX149" fmla="*/ 5019919 w 8799052"/>
              <a:gd name="connsiteY149" fmla="*/ 2098891 h 2343231"/>
              <a:gd name="connsiteX150" fmla="*/ 4956582 w 8799052"/>
              <a:gd name="connsiteY150" fmla="*/ 2094206 h 2343231"/>
              <a:gd name="connsiteX151" fmla="*/ 4878920 w 8799052"/>
              <a:gd name="connsiteY151" fmla="*/ 2112758 h 2343231"/>
              <a:gd name="connsiteX152" fmla="*/ 4904158 w 8799052"/>
              <a:gd name="connsiteY152" fmla="*/ 2138553 h 2343231"/>
              <a:gd name="connsiteX153" fmla="*/ 4929384 w 8799052"/>
              <a:gd name="connsiteY153" fmla="*/ 2164164 h 2343231"/>
              <a:gd name="connsiteX154" fmla="*/ 4945501 w 8799052"/>
              <a:gd name="connsiteY154" fmla="*/ 2169923 h 2343231"/>
              <a:gd name="connsiteX155" fmla="*/ 4961617 w 8799052"/>
              <a:gd name="connsiteY155" fmla="*/ 2175682 h 2343231"/>
              <a:gd name="connsiteX156" fmla="*/ 4866985 w 8799052"/>
              <a:gd name="connsiteY156" fmla="*/ 2174656 h 2343231"/>
              <a:gd name="connsiteX157" fmla="*/ 4814425 w 8799052"/>
              <a:gd name="connsiteY157" fmla="*/ 2089238 h 2343231"/>
              <a:gd name="connsiteX158" fmla="*/ 4695944 w 8799052"/>
              <a:gd name="connsiteY158" fmla="*/ 2103439 h 2343231"/>
              <a:gd name="connsiteX159" fmla="*/ 4566010 w 8799052"/>
              <a:gd name="connsiteY159" fmla="*/ 2118342 h 2343231"/>
              <a:gd name="connsiteX160" fmla="*/ 4489610 w 8799052"/>
              <a:gd name="connsiteY160" fmla="*/ 2093817 h 2343231"/>
              <a:gd name="connsiteX161" fmla="*/ 4441118 w 8799052"/>
              <a:gd name="connsiteY161" fmla="*/ 2139624 h 2343231"/>
              <a:gd name="connsiteX162" fmla="*/ 4393133 w 8799052"/>
              <a:gd name="connsiteY162" fmla="*/ 2128934 h 2343231"/>
              <a:gd name="connsiteX163" fmla="*/ 4345148 w 8799052"/>
              <a:gd name="connsiteY163" fmla="*/ 2118239 h 2343231"/>
              <a:gd name="connsiteX164" fmla="*/ 4322619 w 8799052"/>
              <a:gd name="connsiteY164" fmla="*/ 2136682 h 2343231"/>
              <a:gd name="connsiteX165" fmla="*/ 4301349 w 8799052"/>
              <a:gd name="connsiteY165" fmla="*/ 2175388 h 2343231"/>
              <a:gd name="connsiteX166" fmla="*/ 4377127 w 8799052"/>
              <a:gd name="connsiteY166" fmla="*/ 2157142 h 2343231"/>
              <a:gd name="connsiteX167" fmla="*/ 4441118 w 8799052"/>
              <a:gd name="connsiteY167" fmla="*/ 2139624 h 2343231"/>
              <a:gd name="connsiteX168" fmla="*/ 4511026 w 8799052"/>
              <a:gd name="connsiteY168" fmla="*/ 2153951 h 2343231"/>
              <a:gd name="connsiteX169" fmla="*/ 4566010 w 8799052"/>
              <a:gd name="connsiteY169" fmla="*/ 2118342 h 2343231"/>
              <a:gd name="connsiteX170" fmla="*/ 4598803 w 8799052"/>
              <a:gd name="connsiteY170" fmla="*/ 2143443 h 2343231"/>
              <a:gd name="connsiteX171" fmla="*/ 4685639 w 8799052"/>
              <a:gd name="connsiteY171" fmla="*/ 2158422 h 2343231"/>
              <a:gd name="connsiteX172" fmla="*/ 4772482 w 8799052"/>
              <a:gd name="connsiteY172" fmla="*/ 2173401 h 2343231"/>
              <a:gd name="connsiteX173" fmla="*/ 4780783 w 8799052"/>
              <a:gd name="connsiteY173" fmla="*/ 2181362 h 2343231"/>
              <a:gd name="connsiteX174" fmla="*/ 4789710 w 8799052"/>
              <a:gd name="connsiteY174" fmla="*/ 2199458 h 2343231"/>
              <a:gd name="connsiteX175" fmla="*/ 4782348 w 8799052"/>
              <a:gd name="connsiteY175" fmla="*/ 2206694 h 2343231"/>
              <a:gd name="connsiteX176" fmla="*/ 4774986 w 8799052"/>
              <a:gd name="connsiteY176" fmla="*/ 2213931 h 2343231"/>
              <a:gd name="connsiteX177" fmla="*/ 4667588 w 8799052"/>
              <a:gd name="connsiteY177" fmla="*/ 2213813 h 2343231"/>
              <a:gd name="connsiteX178" fmla="*/ 4574372 w 8799052"/>
              <a:gd name="connsiteY178" fmla="*/ 2253645 h 2343231"/>
              <a:gd name="connsiteX179" fmla="*/ 4425289 w 8799052"/>
              <a:gd name="connsiteY179" fmla="*/ 2266368 h 2343231"/>
              <a:gd name="connsiteX180" fmla="*/ 4272422 w 8799052"/>
              <a:gd name="connsiteY180" fmla="*/ 2217867 h 2343231"/>
              <a:gd name="connsiteX181" fmla="*/ 4216000 w 8799052"/>
              <a:gd name="connsiteY181" fmla="*/ 2262109 h 2343231"/>
              <a:gd name="connsiteX182" fmla="*/ 4133487 w 8799052"/>
              <a:gd name="connsiteY182" fmla="*/ 2267138 h 2343231"/>
              <a:gd name="connsiteX183" fmla="*/ 3706657 w 8799052"/>
              <a:gd name="connsiteY183" fmla="*/ 2252824 h 2343231"/>
              <a:gd name="connsiteX184" fmla="*/ 3657967 w 8799052"/>
              <a:gd name="connsiteY184" fmla="*/ 2262615 h 2343231"/>
              <a:gd name="connsiteX185" fmla="*/ 3597491 w 8799052"/>
              <a:gd name="connsiteY185" fmla="*/ 2273134 h 2343231"/>
              <a:gd name="connsiteX186" fmla="*/ 3574330 w 8799052"/>
              <a:gd name="connsiteY186" fmla="*/ 2281347 h 2343231"/>
              <a:gd name="connsiteX187" fmla="*/ 3562868 w 8799052"/>
              <a:gd name="connsiteY187" fmla="*/ 2285414 h 2343231"/>
              <a:gd name="connsiteX188" fmla="*/ 3538548 w 8799052"/>
              <a:gd name="connsiteY188" fmla="*/ 2285602 h 2343231"/>
              <a:gd name="connsiteX189" fmla="*/ 3164125 w 8799052"/>
              <a:gd name="connsiteY189" fmla="*/ 2226976 h 2343231"/>
              <a:gd name="connsiteX190" fmla="*/ 2772383 w 8799052"/>
              <a:gd name="connsiteY190" fmla="*/ 2212814 h 2343231"/>
              <a:gd name="connsiteX191" fmla="*/ 2521588 w 8799052"/>
              <a:gd name="connsiteY191" fmla="*/ 2200006 h 2343231"/>
              <a:gd name="connsiteX192" fmla="*/ 2254145 w 8799052"/>
              <a:gd name="connsiteY192" fmla="*/ 2157775 h 2343231"/>
              <a:gd name="connsiteX193" fmla="*/ 1916171 w 8799052"/>
              <a:gd name="connsiteY193" fmla="*/ 2121026 h 2343231"/>
              <a:gd name="connsiteX194" fmla="*/ 1749744 w 8799052"/>
              <a:gd name="connsiteY194" fmla="*/ 2132182 h 2343231"/>
              <a:gd name="connsiteX195" fmla="*/ 1600221 w 8799052"/>
              <a:gd name="connsiteY195" fmla="*/ 2143207 h 2343231"/>
              <a:gd name="connsiteX196" fmla="*/ 1453700 w 8799052"/>
              <a:gd name="connsiteY196" fmla="*/ 2134501 h 2343231"/>
              <a:gd name="connsiteX197" fmla="*/ 1307185 w 8799052"/>
              <a:gd name="connsiteY197" fmla="*/ 2125800 h 2343231"/>
              <a:gd name="connsiteX198" fmla="*/ 1217230 w 8799052"/>
              <a:gd name="connsiteY198" fmla="*/ 2096959 h 2343231"/>
              <a:gd name="connsiteX199" fmla="*/ 1127268 w 8799052"/>
              <a:gd name="connsiteY199" fmla="*/ 2068106 h 2343231"/>
              <a:gd name="connsiteX200" fmla="*/ 857677 w 8799052"/>
              <a:gd name="connsiteY200" fmla="*/ 1952019 h 2343231"/>
              <a:gd name="connsiteX201" fmla="*/ 575797 w 8799052"/>
              <a:gd name="connsiteY201" fmla="*/ 1946844 h 2343231"/>
              <a:gd name="connsiteX202" fmla="*/ 341292 w 8799052"/>
              <a:gd name="connsiteY202" fmla="*/ 1954824 h 2343231"/>
              <a:gd name="connsiteX203" fmla="*/ 372565 w 8799052"/>
              <a:gd name="connsiteY203" fmla="*/ 1880634 h 2343231"/>
              <a:gd name="connsiteX204" fmla="*/ 389059 w 8799052"/>
              <a:gd name="connsiteY204" fmla="*/ 1860702 h 2343231"/>
              <a:gd name="connsiteX205" fmla="*/ 417973 w 8799052"/>
              <a:gd name="connsiteY205" fmla="*/ 1850322 h 2343231"/>
              <a:gd name="connsiteX206" fmla="*/ 447363 w 8799052"/>
              <a:gd name="connsiteY206" fmla="*/ 1815841 h 2343231"/>
              <a:gd name="connsiteX207" fmla="*/ 477394 w 8799052"/>
              <a:gd name="connsiteY207" fmla="*/ 1791633 h 2343231"/>
              <a:gd name="connsiteX208" fmla="*/ 469124 w 8799052"/>
              <a:gd name="connsiteY208" fmla="*/ 1785373 h 2343231"/>
              <a:gd name="connsiteX209" fmla="*/ 460853 w 8799052"/>
              <a:gd name="connsiteY209" fmla="*/ 1779114 h 2343231"/>
              <a:gd name="connsiteX210" fmla="*/ 427907 w 8799052"/>
              <a:gd name="connsiteY210" fmla="*/ 1787921 h 2343231"/>
              <a:gd name="connsiteX211" fmla="*/ 383186 w 8799052"/>
              <a:gd name="connsiteY211" fmla="*/ 1797455 h 2343231"/>
              <a:gd name="connsiteX212" fmla="*/ 373561 w 8799052"/>
              <a:gd name="connsiteY212" fmla="*/ 1769279 h 2343231"/>
              <a:gd name="connsiteX213" fmla="*/ 363312 w 8799052"/>
              <a:gd name="connsiteY213" fmla="*/ 1730990 h 2343231"/>
              <a:gd name="connsiteX214" fmla="*/ 439319 w 8799052"/>
              <a:gd name="connsiteY214" fmla="*/ 1685673 h 2343231"/>
              <a:gd name="connsiteX215" fmla="*/ 391309 w 8799052"/>
              <a:gd name="connsiteY215" fmla="*/ 1642082 h 2343231"/>
              <a:gd name="connsiteX216" fmla="*/ 355715 w 8799052"/>
              <a:gd name="connsiteY216" fmla="*/ 1608068 h 2343231"/>
              <a:gd name="connsiteX217" fmla="*/ 347974 w 8799052"/>
              <a:gd name="connsiteY217" fmla="*/ 1610272 h 2343231"/>
              <a:gd name="connsiteX218" fmla="*/ 340865 w 8799052"/>
              <a:gd name="connsiteY218" fmla="*/ 1622782 h 2343231"/>
              <a:gd name="connsiteX219" fmla="*/ 364151 w 8799052"/>
              <a:gd name="connsiteY219" fmla="*/ 1744475 h 2343231"/>
              <a:gd name="connsiteX220" fmla="*/ 322526 w 8799052"/>
              <a:gd name="connsiteY220" fmla="*/ 1733511 h 2343231"/>
              <a:gd name="connsiteX221" fmla="*/ 269499 w 8799052"/>
              <a:gd name="connsiteY221" fmla="*/ 1723251 h 2343231"/>
              <a:gd name="connsiteX222" fmla="*/ 285363 w 8799052"/>
              <a:gd name="connsiteY222" fmla="*/ 1634773 h 2343231"/>
              <a:gd name="connsiteX223" fmla="*/ 243885 w 8799052"/>
              <a:gd name="connsiteY223" fmla="*/ 1559800 h 2343231"/>
              <a:gd name="connsiteX224" fmla="*/ 221631 w 8799052"/>
              <a:gd name="connsiteY224" fmla="*/ 1450807 h 2343231"/>
              <a:gd name="connsiteX225" fmla="*/ 199383 w 8799052"/>
              <a:gd name="connsiteY225" fmla="*/ 1341819 h 2343231"/>
              <a:gd name="connsiteX226" fmla="*/ 207106 w 8799052"/>
              <a:gd name="connsiteY226" fmla="*/ 1341336 h 2343231"/>
              <a:gd name="connsiteX227" fmla="*/ 214837 w 8799052"/>
              <a:gd name="connsiteY227" fmla="*/ 1340859 h 2343231"/>
              <a:gd name="connsiteX228" fmla="*/ 279211 w 8799052"/>
              <a:gd name="connsiteY228" fmla="*/ 1378269 h 2343231"/>
              <a:gd name="connsiteX229" fmla="*/ 269145 w 8799052"/>
              <a:gd name="connsiteY229" fmla="*/ 1340953 h 2343231"/>
              <a:gd name="connsiteX230" fmla="*/ 260354 w 8799052"/>
              <a:gd name="connsiteY230" fmla="*/ 1324255 h 2343231"/>
              <a:gd name="connsiteX231" fmla="*/ 318309 w 8799052"/>
              <a:gd name="connsiteY231" fmla="*/ 1286181 h 2343231"/>
              <a:gd name="connsiteX232" fmla="*/ 363422 w 8799052"/>
              <a:gd name="connsiteY232" fmla="*/ 1250101 h 2343231"/>
              <a:gd name="connsiteX233" fmla="*/ 382439 w 8799052"/>
              <a:gd name="connsiteY233" fmla="*/ 1275322 h 2343231"/>
              <a:gd name="connsiteX234" fmla="*/ 424976 w 8799052"/>
              <a:gd name="connsiteY234" fmla="*/ 1198538 h 2343231"/>
              <a:gd name="connsiteX235" fmla="*/ 468155 w 8799052"/>
              <a:gd name="connsiteY235" fmla="*/ 1132065 h 2343231"/>
              <a:gd name="connsiteX236" fmla="*/ 414421 w 8799052"/>
              <a:gd name="connsiteY236" fmla="*/ 1123314 h 2343231"/>
              <a:gd name="connsiteX237" fmla="*/ 373097 w 8799052"/>
              <a:gd name="connsiteY237" fmla="*/ 1124143 h 2343231"/>
              <a:gd name="connsiteX238" fmla="*/ 305141 w 8799052"/>
              <a:gd name="connsiteY238" fmla="*/ 1135265 h 2343231"/>
              <a:gd name="connsiteX239" fmla="*/ 246783 w 8799052"/>
              <a:gd name="connsiteY239" fmla="*/ 1104541 h 2343231"/>
              <a:gd name="connsiteX240" fmla="*/ 231007 w 8799052"/>
              <a:gd name="connsiteY240" fmla="*/ 1100378 h 2343231"/>
              <a:gd name="connsiteX241" fmla="*/ 215869 w 8799052"/>
              <a:gd name="connsiteY241" fmla="*/ 1106451 h 2343231"/>
              <a:gd name="connsiteX242" fmla="*/ 118330 w 8799052"/>
              <a:gd name="connsiteY242" fmla="*/ 1083356 h 2343231"/>
              <a:gd name="connsiteX243" fmla="*/ 99699 w 8799052"/>
              <a:gd name="connsiteY243" fmla="*/ 1003997 h 2343231"/>
              <a:gd name="connsiteX244" fmla="*/ 71228 w 8799052"/>
              <a:gd name="connsiteY244" fmla="*/ 957787 h 2343231"/>
              <a:gd name="connsiteX245" fmla="*/ 30985 w 8799052"/>
              <a:gd name="connsiteY245" fmla="*/ 912309 h 2343231"/>
              <a:gd name="connsiteX246" fmla="*/ 241 w 8799052"/>
              <a:gd name="connsiteY246" fmla="*/ 861102 h 2343231"/>
              <a:gd name="connsiteX247" fmla="*/ 40779 w 8799052"/>
              <a:gd name="connsiteY247" fmla="*/ 815770 h 2343231"/>
              <a:gd name="connsiteX248" fmla="*/ 55953 w 8799052"/>
              <a:gd name="connsiteY248" fmla="*/ 806266 h 2343231"/>
              <a:gd name="connsiteX249" fmla="*/ 70499 w 8799052"/>
              <a:gd name="connsiteY249" fmla="*/ 786525 h 2343231"/>
              <a:gd name="connsiteX250" fmla="*/ 140884 w 8799052"/>
              <a:gd name="connsiteY250" fmla="*/ 747915 h 2343231"/>
              <a:gd name="connsiteX251" fmla="*/ 222316 w 8799052"/>
              <a:gd name="connsiteY251" fmla="*/ 708622 h 2343231"/>
              <a:gd name="connsiteX252" fmla="*/ 237769 w 8799052"/>
              <a:gd name="connsiteY252" fmla="*/ 707667 h 2343231"/>
              <a:gd name="connsiteX253" fmla="*/ 253222 w 8799052"/>
              <a:gd name="connsiteY253" fmla="*/ 706707 h 2343231"/>
              <a:gd name="connsiteX254" fmla="*/ 476996 w 8799052"/>
              <a:gd name="connsiteY254" fmla="*/ 572710 h 2343231"/>
              <a:gd name="connsiteX255" fmla="*/ 778131 w 8799052"/>
              <a:gd name="connsiteY255" fmla="*/ 536930 h 2343231"/>
              <a:gd name="connsiteX256" fmla="*/ 1542511 w 8799052"/>
              <a:gd name="connsiteY256" fmla="*/ 536111 h 2343231"/>
              <a:gd name="connsiteX257" fmla="*/ 2306256 w 8799052"/>
              <a:gd name="connsiteY257" fmla="*/ 525018 h 2343231"/>
              <a:gd name="connsiteX258" fmla="*/ 2620283 w 8799052"/>
              <a:gd name="connsiteY258" fmla="*/ 505612 h 2343231"/>
              <a:gd name="connsiteX259" fmla="*/ 2801697 w 8799052"/>
              <a:gd name="connsiteY259" fmla="*/ 508105 h 2343231"/>
              <a:gd name="connsiteX260" fmla="*/ 2983105 w 8799052"/>
              <a:gd name="connsiteY260" fmla="*/ 510605 h 2343231"/>
              <a:gd name="connsiteX261" fmla="*/ 3273689 w 8799052"/>
              <a:gd name="connsiteY261" fmla="*/ 494356 h 2343231"/>
              <a:gd name="connsiteX262" fmla="*/ 3564907 w 8799052"/>
              <a:gd name="connsiteY262" fmla="*/ 488355 h 2343231"/>
              <a:gd name="connsiteX263" fmla="*/ 4014084 w 8799052"/>
              <a:gd name="connsiteY263" fmla="*/ 488005 h 2343231"/>
              <a:gd name="connsiteX264" fmla="*/ 4463267 w 8799052"/>
              <a:gd name="connsiteY264" fmla="*/ 487655 h 2343231"/>
              <a:gd name="connsiteX265" fmla="*/ 4814693 w 8799052"/>
              <a:gd name="connsiteY265" fmla="*/ 467695 h 2343231"/>
              <a:gd name="connsiteX266" fmla="*/ 5154996 w 8799052"/>
              <a:gd name="connsiteY266" fmla="*/ 458991 h 2343231"/>
              <a:gd name="connsiteX267" fmla="*/ 5721945 w 8799052"/>
              <a:gd name="connsiteY267" fmla="*/ 451433 h 2343231"/>
              <a:gd name="connsiteX268" fmla="*/ 5816154 w 8799052"/>
              <a:gd name="connsiteY268" fmla="*/ 445611 h 2343231"/>
              <a:gd name="connsiteX269" fmla="*/ 5871108 w 8799052"/>
              <a:gd name="connsiteY269" fmla="*/ 442215 h 2343231"/>
              <a:gd name="connsiteX270" fmla="*/ 5926063 w 8799052"/>
              <a:gd name="connsiteY270" fmla="*/ 438819 h 2343231"/>
              <a:gd name="connsiteX271" fmla="*/ 5973587 w 8799052"/>
              <a:gd name="connsiteY271" fmla="*/ 442751 h 2343231"/>
              <a:gd name="connsiteX272" fmla="*/ 6021118 w 8799052"/>
              <a:gd name="connsiteY272" fmla="*/ 446687 h 2343231"/>
              <a:gd name="connsiteX273" fmla="*/ 6154580 w 8799052"/>
              <a:gd name="connsiteY273" fmla="*/ 438434 h 2343231"/>
              <a:gd name="connsiteX274" fmla="*/ 6288043 w 8799052"/>
              <a:gd name="connsiteY274" fmla="*/ 430186 h 2343231"/>
              <a:gd name="connsiteX275" fmla="*/ 6618199 w 8799052"/>
              <a:gd name="connsiteY275" fmla="*/ 416657 h 2343231"/>
              <a:gd name="connsiteX276" fmla="*/ 6948356 w 8799052"/>
              <a:gd name="connsiteY276" fmla="*/ 403123 h 2343231"/>
              <a:gd name="connsiteX277" fmla="*/ 7152367 w 8799052"/>
              <a:gd name="connsiteY277" fmla="*/ 388796 h 2343231"/>
              <a:gd name="connsiteX278" fmla="*/ 7355745 w 8799052"/>
              <a:gd name="connsiteY278" fmla="*/ 364205 h 2343231"/>
              <a:gd name="connsiteX279" fmla="*/ 7518917 w 8799052"/>
              <a:gd name="connsiteY279" fmla="*/ 326643 h 2343231"/>
              <a:gd name="connsiteX280" fmla="*/ 7682095 w 8799052"/>
              <a:gd name="connsiteY280" fmla="*/ 289080 h 2343231"/>
              <a:gd name="connsiteX281" fmla="*/ 8257967 w 8799052"/>
              <a:gd name="connsiteY281" fmla="*/ 170971 h 2343231"/>
              <a:gd name="connsiteX282" fmla="*/ 8302688 w 8799052"/>
              <a:gd name="connsiteY282" fmla="*/ 161333 h 2343231"/>
              <a:gd name="connsiteX283" fmla="*/ 8333089 w 8799052"/>
              <a:gd name="connsiteY283" fmla="*/ 111317 h 2343231"/>
              <a:gd name="connsiteX284" fmla="*/ 8376909 w 8799052"/>
              <a:gd name="connsiteY284" fmla="*/ 55313 h 2343231"/>
              <a:gd name="connsiteX285" fmla="*/ 8471018 w 8799052"/>
              <a:gd name="connsiteY285" fmla="*/ 47777 h 2343231"/>
              <a:gd name="connsiteX286" fmla="*/ 8574191 w 8799052"/>
              <a:gd name="connsiteY286" fmla="*/ 27648 h 2343231"/>
              <a:gd name="connsiteX287" fmla="*/ 8689143 w 8799052"/>
              <a:gd name="connsiteY287" fmla="*/ 6792 h 2343231"/>
              <a:gd name="connsiteX288" fmla="*/ 8799052 w 8799052"/>
              <a:gd name="connsiteY288" fmla="*/ 0 h 2343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8799052" h="2343231">
                <a:moveTo>
                  <a:pt x="5750092" y="2204060"/>
                </a:moveTo>
                <a:cubicBezTo>
                  <a:pt x="5763773" y="2206259"/>
                  <a:pt x="5776978" y="2210726"/>
                  <a:pt x="5789706" y="2217462"/>
                </a:cubicBezTo>
                <a:cubicBezTo>
                  <a:pt x="5840624" y="2244412"/>
                  <a:pt x="5893403" y="2269500"/>
                  <a:pt x="5948032" y="2292731"/>
                </a:cubicBezTo>
                <a:cubicBezTo>
                  <a:pt x="5884511" y="2285067"/>
                  <a:pt x="5821049" y="2278259"/>
                  <a:pt x="5757634" y="2272309"/>
                </a:cubicBezTo>
                <a:cubicBezTo>
                  <a:pt x="5694218" y="2266358"/>
                  <a:pt x="5632631" y="2290001"/>
                  <a:pt x="5572879" y="2343231"/>
                </a:cubicBezTo>
                <a:cubicBezTo>
                  <a:pt x="5571784" y="2336144"/>
                  <a:pt x="5568781" y="2330056"/>
                  <a:pt x="5563868" y="2324973"/>
                </a:cubicBezTo>
                <a:cubicBezTo>
                  <a:pt x="5558961" y="2319885"/>
                  <a:pt x="5556163" y="2317229"/>
                  <a:pt x="5555491" y="2316989"/>
                </a:cubicBezTo>
                <a:cubicBezTo>
                  <a:pt x="5566771" y="2286905"/>
                  <a:pt x="5586315" y="2263097"/>
                  <a:pt x="5614124" y="2245554"/>
                </a:cubicBezTo>
                <a:cubicBezTo>
                  <a:pt x="5647190" y="2222716"/>
                  <a:pt x="5678356" y="2208957"/>
                  <a:pt x="5707623" y="2204272"/>
                </a:cubicBezTo>
                <a:cubicBezTo>
                  <a:pt x="5722253" y="2201932"/>
                  <a:pt x="5736410" y="2201861"/>
                  <a:pt x="5750092" y="2204060"/>
                </a:cubicBezTo>
                <a:close/>
                <a:moveTo>
                  <a:pt x="3887186" y="2132787"/>
                </a:moveTo>
                <a:lnTo>
                  <a:pt x="3810641" y="2137517"/>
                </a:lnTo>
                <a:cubicBezTo>
                  <a:pt x="3803547" y="2144261"/>
                  <a:pt x="3799167" y="2149112"/>
                  <a:pt x="3797504" y="2152081"/>
                </a:cubicBezTo>
                <a:cubicBezTo>
                  <a:pt x="3795841" y="2155050"/>
                  <a:pt x="3794900" y="2159695"/>
                  <a:pt x="3794671" y="2166009"/>
                </a:cubicBezTo>
                <a:cubicBezTo>
                  <a:pt x="3802611" y="2166930"/>
                  <a:pt x="3810708" y="2170389"/>
                  <a:pt x="3818956" y="2176379"/>
                </a:cubicBezTo>
                <a:cubicBezTo>
                  <a:pt x="3827202" y="2182365"/>
                  <a:pt x="3835090" y="2182445"/>
                  <a:pt x="3842613" y="2176610"/>
                </a:cubicBezTo>
                <a:cubicBezTo>
                  <a:pt x="3858177" y="2173420"/>
                  <a:pt x="3873316" y="2163377"/>
                  <a:pt x="3888033" y="2146487"/>
                </a:cubicBezTo>
                <a:cubicBezTo>
                  <a:pt x="3887327" y="2135071"/>
                  <a:pt x="3887045" y="2130502"/>
                  <a:pt x="3887186" y="2132787"/>
                </a:cubicBezTo>
                <a:close/>
                <a:moveTo>
                  <a:pt x="5179216" y="2094201"/>
                </a:moveTo>
                <a:cubicBezTo>
                  <a:pt x="5195622" y="2104652"/>
                  <a:pt x="5212452" y="2121951"/>
                  <a:pt x="5229704" y="2146097"/>
                </a:cubicBezTo>
                <a:cubicBezTo>
                  <a:pt x="5244696" y="2138865"/>
                  <a:pt x="5260762" y="2133292"/>
                  <a:pt x="5277922" y="2129365"/>
                </a:cubicBezTo>
                <a:cubicBezTo>
                  <a:pt x="5295082" y="2125438"/>
                  <a:pt x="5315082" y="2119616"/>
                  <a:pt x="5337926" y="2111904"/>
                </a:cubicBezTo>
                <a:cubicBezTo>
                  <a:pt x="5307946" y="2147568"/>
                  <a:pt x="5267203" y="2168425"/>
                  <a:pt x="5215697" y="2174469"/>
                </a:cubicBezTo>
                <a:cubicBezTo>
                  <a:pt x="5164191" y="2180518"/>
                  <a:pt x="5106055" y="2174944"/>
                  <a:pt x="5041287" y="2157741"/>
                </a:cubicBezTo>
                <a:cubicBezTo>
                  <a:pt x="5064382" y="2148862"/>
                  <a:pt x="5087365" y="2138274"/>
                  <a:pt x="5110249" y="2125974"/>
                </a:cubicBezTo>
                <a:cubicBezTo>
                  <a:pt x="5133132" y="2113668"/>
                  <a:pt x="5156121" y="2103080"/>
                  <a:pt x="5179216" y="2094201"/>
                </a:cubicBezTo>
                <a:close/>
                <a:moveTo>
                  <a:pt x="6280013" y="2053685"/>
                </a:moveTo>
                <a:cubicBezTo>
                  <a:pt x="6293942" y="2066577"/>
                  <a:pt x="6300024" y="2079954"/>
                  <a:pt x="6298253" y="2093817"/>
                </a:cubicBezTo>
                <a:cubicBezTo>
                  <a:pt x="6282322" y="2101680"/>
                  <a:pt x="6264427" y="2109665"/>
                  <a:pt x="6244569" y="2117766"/>
                </a:cubicBezTo>
                <a:cubicBezTo>
                  <a:pt x="6224711" y="2125872"/>
                  <a:pt x="6206816" y="2133852"/>
                  <a:pt x="6190884" y="2141716"/>
                </a:cubicBezTo>
                <a:cubicBezTo>
                  <a:pt x="6189824" y="2135188"/>
                  <a:pt x="6186960" y="2131358"/>
                  <a:pt x="6182290" y="2130208"/>
                </a:cubicBezTo>
                <a:cubicBezTo>
                  <a:pt x="6177627" y="2129069"/>
                  <a:pt x="6174968" y="2128660"/>
                  <a:pt x="6174331" y="2128986"/>
                </a:cubicBezTo>
                <a:cubicBezTo>
                  <a:pt x="6180339" y="2114575"/>
                  <a:pt x="6185417" y="2101076"/>
                  <a:pt x="6189561" y="2088500"/>
                </a:cubicBezTo>
                <a:cubicBezTo>
                  <a:pt x="6193711" y="2075924"/>
                  <a:pt x="6202927" y="2065609"/>
                  <a:pt x="6217205" y="2057567"/>
                </a:cubicBezTo>
                <a:cubicBezTo>
                  <a:pt x="6225707" y="2057041"/>
                  <a:pt x="6236178" y="2056394"/>
                  <a:pt x="6248606" y="2055626"/>
                </a:cubicBezTo>
                <a:cubicBezTo>
                  <a:pt x="6261040" y="2054858"/>
                  <a:pt x="6271511" y="2054211"/>
                  <a:pt x="6280013" y="2053685"/>
                </a:cubicBezTo>
                <a:close/>
                <a:moveTo>
                  <a:pt x="6059342" y="2053569"/>
                </a:moveTo>
                <a:cubicBezTo>
                  <a:pt x="6041030" y="2054701"/>
                  <a:pt x="6014852" y="2056319"/>
                  <a:pt x="5980840" y="2058415"/>
                </a:cubicBezTo>
                <a:cubicBezTo>
                  <a:pt x="5981687" y="2072121"/>
                  <a:pt x="5982527" y="2085822"/>
                  <a:pt x="5983374" y="2099523"/>
                </a:cubicBezTo>
                <a:cubicBezTo>
                  <a:pt x="6014075" y="2086166"/>
                  <a:pt x="6045194" y="2079656"/>
                  <a:pt x="6076736" y="2080000"/>
                </a:cubicBezTo>
                <a:cubicBezTo>
                  <a:pt x="6079212" y="2077554"/>
                  <a:pt x="6073419" y="2068745"/>
                  <a:pt x="6059342" y="2053569"/>
                </a:cubicBezTo>
                <a:close/>
                <a:moveTo>
                  <a:pt x="7348562" y="2001405"/>
                </a:moveTo>
                <a:cubicBezTo>
                  <a:pt x="7348313" y="2008013"/>
                  <a:pt x="7345942" y="2012166"/>
                  <a:pt x="7341449" y="2013877"/>
                </a:cubicBezTo>
                <a:cubicBezTo>
                  <a:pt x="7336956" y="2015588"/>
                  <a:pt x="7334374" y="2016321"/>
                  <a:pt x="7333702" y="2016076"/>
                </a:cubicBezTo>
                <a:cubicBezTo>
                  <a:pt x="7338013" y="2043315"/>
                  <a:pt x="7350178" y="2070074"/>
                  <a:pt x="7370189" y="2096343"/>
                </a:cubicBezTo>
                <a:cubicBezTo>
                  <a:pt x="7372083" y="2084766"/>
                  <a:pt x="7382216" y="2079554"/>
                  <a:pt x="7400576" y="2080713"/>
                </a:cubicBezTo>
                <a:cubicBezTo>
                  <a:pt x="7383282" y="2054276"/>
                  <a:pt x="7365943" y="2027836"/>
                  <a:pt x="7348562" y="2001405"/>
                </a:cubicBezTo>
                <a:close/>
                <a:moveTo>
                  <a:pt x="347642" y="1222289"/>
                </a:moveTo>
                <a:cubicBezTo>
                  <a:pt x="348685" y="1228546"/>
                  <a:pt x="351586" y="1232964"/>
                  <a:pt x="356339" y="1235547"/>
                </a:cubicBezTo>
                <a:cubicBezTo>
                  <a:pt x="361097" y="1238125"/>
                  <a:pt x="363997" y="1242548"/>
                  <a:pt x="365041" y="1248806"/>
                </a:cubicBezTo>
                <a:lnTo>
                  <a:pt x="363422" y="1250101"/>
                </a:lnTo>
                <a:lnTo>
                  <a:pt x="358833" y="1244014"/>
                </a:lnTo>
                <a:cubicBezTo>
                  <a:pt x="352102" y="1236095"/>
                  <a:pt x="348369" y="1228852"/>
                  <a:pt x="347642" y="1222289"/>
                </a:cubicBezTo>
                <a:close/>
                <a:moveTo>
                  <a:pt x="8799052" y="0"/>
                </a:moveTo>
                <a:cubicBezTo>
                  <a:pt x="8786033" y="44356"/>
                  <a:pt x="8772590" y="81864"/>
                  <a:pt x="8758724" y="112520"/>
                </a:cubicBezTo>
                <a:cubicBezTo>
                  <a:pt x="8737549" y="141831"/>
                  <a:pt x="8718442" y="172719"/>
                  <a:pt x="8701403" y="205187"/>
                </a:cubicBezTo>
                <a:cubicBezTo>
                  <a:pt x="8684364" y="237651"/>
                  <a:pt x="8665257" y="268527"/>
                  <a:pt x="8644080" y="297812"/>
                </a:cubicBezTo>
                <a:cubicBezTo>
                  <a:pt x="8628955" y="318735"/>
                  <a:pt x="8607624" y="334899"/>
                  <a:pt x="8580093" y="346307"/>
                </a:cubicBezTo>
                <a:cubicBezTo>
                  <a:pt x="8552556" y="357717"/>
                  <a:pt x="8522956" y="367539"/>
                  <a:pt x="8491282" y="375781"/>
                </a:cubicBezTo>
                <a:cubicBezTo>
                  <a:pt x="8414326" y="405662"/>
                  <a:pt x="8336943" y="428713"/>
                  <a:pt x="8259138" y="444943"/>
                </a:cubicBezTo>
                <a:cubicBezTo>
                  <a:pt x="8246881" y="459210"/>
                  <a:pt x="8226819" y="474549"/>
                  <a:pt x="8198934" y="490960"/>
                </a:cubicBezTo>
                <a:cubicBezTo>
                  <a:pt x="8214421" y="497163"/>
                  <a:pt x="8227898" y="502636"/>
                  <a:pt x="8239352" y="507369"/>
                </a:cubicBezTo>
                <a:cubicBezTo>
                  <a:pt x="8250813" y="512107"/>
                  <a:pt x="8264072" y="514154"/>
                  <a:pt x="8279135" y="513510"/>
                </a:cubicBezTo>
                <a:cubicBezTo>
                  <a:pt x="8329002" y="512721"/>
                  <a:pt x="8370585" y="505565"/>
                  <a:pt x="8403898" y="492047"/>
                </a:cubicBezTo>
                <a:cubicBezTo>
                  <a:pt x="8435174" y="482662"/>
                  <a:pt x="8465779" y="478477"/>
                  <a:pt x="8495726" y="479493"/>
                </a:cubicBezTo>
                <a:cubicBezTo>
                  <a:pt x="8525667" y="480509"/>
                  <a:pt x="8553199" y="490267"/>
                  <a:pt x="8578315" y="508774"/>
                </a:cubicBezTo>
                <a:cubicBezTo>
                  <a:pt x="8594154" y="510056"/>
                  <a:pt x="8610411" y="518093"/>
                  <a:pt x="8627086" y="532887"/>
                </a:cubicBezTo>
                <a:cubicBezTo>
                  <a:pt x="8599271" y="550430"/>
                  <a:pt x="8578897" y="560726"/>
                  <a:pt x="8565948" y="563787"/>
                </a:cubicBezTo>
                <a:cubicBezTo>
                  <a:pt x="8527748" y="572648"/>
                  <a:pt x="8491355" y="578856"/>
                  <a:pt x="8456769" y="582404"/>
                </a:cubicBezTo>
                <a:cubicBezTo>
                  <a:pt x="8422183" y="585953"/>
                  <a:pt x="8385581" y="588778"/>
                  <a:pt x="8346964" y="590883"/>
                </a:cubicBezTo>
                <a:cubicBezTo>
                  <a:pt x="8357257" y="624561"/>
                  <a:pt x="8373737" y="646825"/>
                  <a:pt x="8396409" y="657678"/>
                </a:cubicBezTo>
                <a:cubicBezTo>
                  <a:pt x="8419074" y="668527"/>
                  <a:pt x="8445863" y="666261"/>
                  <a:pt x="8476762" y="650885"/>
                </a:cubicBezTo>
                <a:cubicBezTo>
                  <a:pt x="8484828" y="643221"/>
                  <a:pt x="8494907" y="636324"/>
                  <a:pt x="8507009" y="630185"/>
                </a:cubicBezTo>
                <a:cubicBezTo>
                  <a:pt x="8519106" y="624045"/>
                  <a:pt x="8529396" y="620575"/>
                  <a:pt x="8537887" y="619775"/>
                </a:cubicBezTo>
                <a:cubicBezTo>
                  <a:pt x="8569148" y="615582"/>
                  <a:pt x="8600834" y="618145"/>
                  <a:pt x="8632930" y="627465"/>
                </a:cubicBezTo>
                <a:cubicBezTo>
                  <a:pt x="8602626" y="636509"/>
                  <a:pt x="8574437" y="648002"/>
                  <a:pt x="8548377" y="661953"/>
                </a:cubicBezTo>
                <a:cubicBezTo>
                  <a:pt x="8522310" y="675900"/>
                  <a:pt x="8494333" y="690825"/>
                  <a:pt x="8464452" y="706727"/>
                </a:cubicBezTo>
                <a:cubicBezTo>
                  <a:pt x="8480559" y="712329"/>
                  <a:pt x="8496724" y="718788"/>
                  <a:pt x="8512937" y="726110"/>
                </a:cubicBezTo>
                <a:cubicBezTo>
                  <a:pt x="8529150" y="733425"/>
                  <a:pt x="8545521" y="743316"/>
                  <a:pt x="8562052" y="755782"/>
                </a:cubicBezTo>
                <a:cubicBezTo>
                  <a:pt x="8547775" y="763836"/>
                  <a:pt x="8534632" y="774399"/>
                  <a:pt x="8522636" y="787476"/>
                </a:cubicBezTo>
                <a:cubicBezTo>
                  <a:pt x="8510640" y="800559"/>
                  <a:pt x="8493789" y="814796"/>
                  <a:pt x="8472082" y="830193"/>
                </a:cubicBezTo>
                <a:cubicBezTo>
                  <a:pt x="8503562" y="834845"/>
                  <a:pt x="8532156" y="840536"/>
                  <a:pt x="8557858" y="847271"/>
                </a:cubicBezTo>
                <a:cubicBezTo>
                  <a:pt x="8583560" y="854000"/>
                  <a:pt x="8608433" y="863366"/>
                  <a:pt x="8632489" y="875362"/>
                </a:cubicBezTo>
                <a:cubicBezTo>
                  <a:pt x="8601852" y="948117"/>
                  <a:pt x="8570073" y="1018364"/>
                  <a:pt x="8537154" y="1086096"/>
                </a:cubicBezTo>
                <a:cubicBezTo>
                  <a:pt x="8504229" y="1153828"/>
                  <a:pt x="8443917" y="1208624"/>
                  <a:pt x="8356205" y="1250479"/>
                </a:cubicBezTo>
                <a:cubicBezTo>
                  <a:pt x="8295490" y="1282915"/>
                  <a:pt x="8238145" y="1322033"/>
                  <a:pt x="8184168" y="1367833"/>
                </a:cubicBezTo>
                <a:cubicBezTo>
                  <a:pt x="8130191" y="1413628"/>
                  <a:pt x="8077196" y="1459362"/>
                  <a:pt x="8025183" y="1505035"/>
                </a:cubicBezTo>
                <a:cubicBezTo>
                  <a:pt x="8010590" y="1513395"/>
                  <a:pt x="7998284" y="1526778"/>
                  <a:pt x="7988260" y="1545190"/>
                </a:cubicBezTo>
                <a:cubicBezTo>
                  <a:pt x="7978230" y="1563591"/>
                  <a:pt x="7966348" y="1583838"/>
                  <a:pt x="7952603" y="1605914"/>
                </a:cubicBezTo>
                <a:cubicBezTo>
                  <a:pt x="7945852" y="1613508"/>
                  <a:pt x="7941223" y="1623545"/>
                  <a:pt x="7938710" y="1636036"/>
                </a:cubicBezTo>
                <a:cubicBezTo>
                  <a:pt x="7936197" y="1648527"/>
                  <a:pt x="7931774" y="1661996"/>
                  <a:pt x="7925447" y="1676448"/>
                </a:cubicBezTo>
                <a:cubicBezTo>
                  <a:pt x="7919356" y="1684283"/>
                  <a:pt x="7917309" y="1693592"/>
                  <a:pt x="7919289" y="1704367"/>
                </a:cubicBezTo>
                <a:cubicBezTo>
                  <a:pt x="7921269" y="1715147"/>
                  <a:pt x="7919217" y="1724457"/>
                  <a:pt x="7913131" y="1732291"/>
                </a:cubicBezTo>
                <a:cubicBezTo>
                  <a:pt x="7884274" y="1775387"/>
                  <a:pt x="7855416" y="1818483"/>
                  <a:pt x="7826553" y="1861579"/>
                </a:cubicBezTo>
                <a:cubicBezTo>
                  <a:pt x="7819892" y="1876046"/>
                  <a:pt x="7812203" y="1889717"/>
                  <a:pt x="7803473" y="1902592"/>
                </a:cubicBezTo>
                <a:cubicBezTo>
                  <a:pt x="7794749" y="1915473"/>
                  <a:pt x="7782921" y="1925954"/>
                  <a:pt x="7767983" y="1934049"/>
                </a:cubicBezTo>
                <a:cubicBezTo>
                  <a:pt x="7753440" y="1948435"/>
                  <a:pt x="7737781" y="1960306"/>
                  <a:pt x="7721006" y="1969660"/>
                </a:cubicBezTo>
                <a:cubicBezTo>
                  <a:pt x="7704231" y="1979014"/>
                  <a:pt x="7684502" y="1987697"/>
                  <a:pt x="7661811" y="1995697"/>
                </a:cubicBezTo>
                <a:cubicBezTo>
                  <a:pt x="7669002" y="1995826"/>
                  <a:pt x="7674348" y="1997788"/>
                  <a:pt x="7677849" y="2001590"/>
                </a:cubicBezTo>
                <a:cubicBezTo>
                  <a:pt x="7681350" y="2005392"/>
                  <a:pt x="7686696" y="2007355"/>
                  <a:pt x="7693887" y="2007484"/>
                </a:cubicBezTo>
                <a:cubicBezTo>
                  <a:pt x="7702466" y="2014125"/>
                  <a:pt x="7710010" y="2019970"/>
                  <a:pt x="7716526" y="2025018"/>
                </a:cubicBezTo>
                <a:cubicBezTo>
                  <a:pt x="7723041" y="2030067"/>
                  <a:pt x="7726472" y="2032727"/>
                  <a:pt x="7726817" y="2032992"/>
                </a:cubicBezTo>
                <a:cubicBezTo>
                  <a:pt x="7725059" y="2046870"/>
                  <a:pt x="7715498" y="2061235"/>
                  <a:pt x="7698126" y="2076077"/>
                </a:cubicBezTo>
                <a:cubicBezTo>
                  <a:pt x="7676536" y="2091256"/>
                  <a:pt x="7655648" y="2102157"/>
                  <a:pt x="7635487" y="2108774"/>
                </a:cubicBezTo>
                <a:cubicBezTo>
                  <a:pt x="7615320" y="2115385"/>
                  <a:pt x="7589910" y="2116393"/>
                  <a:pt x="7559251" y="2111787"/>
                </a:cubicBezTo>
                <a:cubicBezTo>
                  <a:pt x="7540259" y="2105616"/>
                  <a:pt x="7514947" y="2108305"/>
                  <a:pt x="7483335" y="2119869"/>
                </a:cubicBezTo>
                <a:cubicBezTo>
                  <a:pt x="7451717" y="2131428"/>
                  <a:pt x="7431566" y="2154148"/>
                  <a:pt x="7422882" y="2188026"/>
                </a:cubicBezTo>
                <a:cubicBezTo>
                  <a:pt x="7423281" y="2194491"/>
                  <a:pt x="7419833" y="2202070"/>
                  <a:pt x="7412529" y="2210752"/>
                </a:cubicBezTo>
                <a:cubicBezTo>
                  <a:pt x="7405227" y="2219440"/>
                  <a:pt x="7394182" y="2230971"/>
                  <a:pt x="7379397" y="2245346"/>
                </a:cubicBezTo>
                <a:cubicBezTo>
                  <a:pt x="7377708" y="2218010"/>
                  <a:pt x="7376865" y="2204368"/>
                  <a:pt x="7376869" y="2204433"/>
                </a:cubicBezTo>
                <a:cubicBezTo>
                  <a:pt x="7329064" y="2217322"/>
                  <a:pt x="7281532" y="2234531"/>
                  <a:pt x="7234268" y="2256056"/>
                </a:cubicBezTo>
                <a:cubicBezTo>
                  <a:pt x="7186997" y="2277586"/>
                  <a:pt x="7146687" y="2284079"/>
                  <a:pt x="7113318" y="2275542"/>
                </a:cubicBezTo>
                <a:cubicBezTo>
                  <a:pt x="7064718" y="2259622"/>
                  <a:pt x="7017427" y="2248819"/>
                  <a:pt x="6971430" y="2243122"/>
                </a:cubicBezTo>
                <a:cubicBezTo>
                  <a:pt x="6925433" y="2237431"/>
                  <a:pt x="6882076" y="2226519"/>
                  <a:pt x="6841348" y="2210400"/>
                </a:cubicBezTo>
                <a:cubicBezTo>
                  <a:pt x="6832113" y="2204486"/>
                  <a:pt x="6822058" y="2201122"/>
                  <a:pt x="6811167" y="2200302"/>
                </a:cubicBezTo>
                <a:cubicBezTo>
                  <a:pt x="6800283" y="2199482"/>
                  <a:pt x="6794345" y="2199060"/>
                  <a:pt x="6793358" y="2199039"/>
                </a:cubicBezTo>
                <a:cubicBezTo>
                  <a:pt x="6763847" y="2220922"/>
                  <a:pt x="6735551" y="2230691"/>
                  <a:pt x="6708485" y="2228356"/>
                </a:cubicBezTo>
                <a:cubicBezTo>
                  <a:pt x="6681412" y="2226016"/>
                  <a:pt x="6651853" y="2215236"/>
                  <a:pt x="6619801" y="2196012"/>
                </a:cubicBezTo>
                <a:cubicBezTo>
                  <a:pt x="6610595" y="2190562"/>
                  <a:pt x="6596747" y="2189703"/>
                  <a:pt x="6578266" y="2193419"/>
                </a:cubicBezTo>
                <a:cubicBezTo>
                  <a:pt x="6559779" y="2197141"/>
                  <a:pt x="6542215" y="2199947"/>
                  <a:pt x="6525586" y="2201834"/>
                </a:cubicBezTo>
                <a:cubicBezTo>
                  <a:pt x="6500014" y="2197109"/>
                  <a:pt x="6475524" y="2194041"/>
                  <a:pt x="6452121" y="2192621"/>
                </a:cubicBezTo>
                <a:cubicBezTo>
                  <a:pt x="6428725" y="2191201"/>
                  <a:pt x="6416008" y="2187401"/>
                  <a:pt x="6413984" y="2181225"/>
                </a:cubicBezTo>
                <a:cubicBezTo>
                  <a:pt x="6404831" y="2160586"/>
                  <a:pt x="6399493" y="2137991"/>
                  <a:pt x="6397976" y="2113445"/>
                </a:cubicBezTo>
                <a:cubicBezTo>
                  <a:pt x="6396459" y="2088894"/>
                  <a:pt x="6398975" y="2065819"/>
                  <a:pt x="6405517" y="2044210"/>
                </a:cubicBezTo>
                <a:cubicBezTo>
                  <a:pt x="6412789" y="2023702"/>
                  <a:pt x="6426475" y="2011396"/>
                  <a:pt x="6446581" y="2007288"/>
                </a:cubicBezTo>
                <a:cubicBezTo>
                  <a:pt x="6466686" y="2003179"/>
                  <a:pt x="6489072" y="2004088"/>
                  <a:pt x="6513732" y="2010017"/>
                </a:cubicBezTo>
                <a:cubicBezTo>
                  <a:pt x="6529731" y="2008455"/>
                  <a:pt x="6544636" y="2005241"/>
                  <a:pt x="6558453" y="2000374"/>
                </a:cubicBezTo>
                <a:cubicBezTo>
                  <a:pt x="6572277" y="1995507"/>
                  <a:pt x="6583255" y="1992536"/>
                  <a:pt x="6591394" y="1991459"/>
                </a:cubicBezTo>
                <a:cubicBezTo>
                  <a:pt x="6591006" y="1985188"/>
                  <a:pt x="6590724" y="1980620"/>
                  <a:pt x="6590548" y="1977770"/>
                </a:cubicBezTo>
                <a:cubicBezTo>
                  <a:pt x="6590378" y="1974919"/>
                  <a:pt x="6590089" y="1970356"/>
                  <a:pt x="6589702" y="1964085"/>
                </a:cubicBezTo>
                <a:cubicBezTo>
                  <a:pt x="6573966" y="1964484"/>
                  <a:pt x="6558125" y="1963170"/>
                  <a:pt x="6542178" y="1960149"/>
                </a:cubicBezTo>
                <a:cubicBezTo>
                  <a:pt x="6526224" y="1957127"/>
                  <a:pt x="6510389" y="1955818"/>
                  <a:pt x="6494647" y="1956217"/>
                </a:cubicBezTo>
                <a:cubicBezTo>
                  <a:pt x="6463211" y="1957587"/>
                  <a:pt x="6431670" y="1957248"/>
                  <a:pt x="6400022" y="1955197"/>
                </a:cubicBezTo>
                <a:cubicBezTo>
                  <a:pt x="6368368" y="1953145"/>
                  <a:pt x="6336826" y="1952802"/>
                  <a:pt x="6305384" y="1954177"/>
                </a:cubicBezTo>
                <a:cubicBezTo>
                  <a:pt x="6273631" y="1950412"/>
                  <a:pt x="6246433" y="1956673"/>
                  <a:pt x="6223802" y="1972960"/>
                </a:cubicBezTo>
                <a:cubicBezTo>
                  <a:pt x="6201164" y="1989242"/>
                  <a:pt x="6182665" y="2008714"/>
                  <a:pt x="6168304" y="2031358"/>
                </a:cubicBezTo>
                <a:cubicBezTo>
                  <a:pt x="6124648" y="2132629"/>
                  <a:pt x="6052786" y="2159990"/>
                  <a:pt x="5952714" y="2113450"/>
                </a:cubicBezTo>
                <a:cubicBezTo>
                  <a:pt x="5920758" y="2101099"/>
                  <a:pt x="5892059" y="2093706"/>
                  <a:pt x="5866628" y="2091265"/>
                </a:cubicBezTo>
                <a:cubicBezTo>
                  <a:pt x="5841192" y="2088824"/>
                  <a:pt x="5817266" y="2094888"/>
                  <a:pt x="5794850" y="2109453"/>
                </a:cubicBezTo>
                <a:cubicBezTo>
                  <a:pt x="5751725" y="2134183"/>
                  <a:pt x="5719468" y="2143623"/>
                  <a:pt x="5698097" y="2137784"/>
                </a:cubicBezTo>
                <a:cubicBezTo>
                  <a:pt x="5676714" y="2131939"/>
                  <a:pt x="5649988" y="2103219"/>
                  <a:pt x="5617900" y="2051619"/>
                </a:cubicBezTo>
                <a:cubicBezTo>
                  <a:pt x="5601545" y="2052629"/>
                  <a:pt x="5583227" y="2053761"/>
                  <a:pt x="5562945" y="2055015"/>
                </a:cubicBezTo>
                <a:cubicBezTo>
                  <a:pt x="5542670" y="2056268"/>
                  <a:pt x="5524346" y="2057400"/>
                  <a:pt x="5507991" y="2058411"/>
                </a:cubicBezTo>
                <a:cubicBezTo>
                  <a:pt x="5452490" y="2052966"/>
                  <a:pt x="5397148" y="2050091"/>
                  <a:pt x="5341964" y="2049780"/>
                </a:cubicBezTo>
                <a:cubicBezTo>
                  <a:pt x="5286781" y="2049470"/>
                  <a:pt x="5232496" y="2063706"/>
                  <a:pt x="5179105" y="2092493"/>
                </a:cubicBezTo>
                <a:lnTo>
                  <a:pt x="5177253" y="2094328"/>
                </a:lnTo>
                <a:cubicBezTo>
                  <a:pt x="5145536" y="2096569"/>
                  <a:pt x="5114755" y="2097903"/>
                  <a:pt x="5084895" y="2098310"/>
                </a:cubicBezTo>
                <a:cubicBezTo>
                  <a:pt x="5084919" y="2097989"/>
                  <a:pt x="5084878" y="2098635"/>
                  <a:pt x="5084774" y="2100253"/>
                </a:cubicBezTo>
                <a:cubicBezTo>
                  <a:pt x="5084669" y="2101871"/>
                  <a:pt x="5084373" y="2106406"/>
                  <a:pt x="5083885" y="2113850"/>
                </a:cubicBezTo>
                <a:cubicBezTo>
                  <a:pt x="5060551" y="2108127"/>
                  <a:pt x="5039227" y="2103144"/>
                  <a:pt x="5019919" y="2098891"/>
                </a:cubicBezTo>
                <a:cubicBezTo>
                  <a:pt x="5000611" y="2094638"/>
                  <a:pt x="4979499" y="2093077"/>
                  <a:pt x="4956582" y="2094206"/>
                </a:cubicBezTo>
                <a:cubicBezTo>
                  <a:pt x="4922422" y="2094024"/>
                  <a:pt x="4896539" y="2100210"/>
                  <a:pt x="4878920" y="2112758"/>
                </a:cubicBezTo>
                <a:cubicBezTo>
                  <a:pt x="4887232" y="2119692"/>
                  <a:pt x="4895640" y="2128290"/>
                  <a:pt x="4904158" y="2138553"/>
                </a:cubicBezTo>
                <a:cubicBezTo>
                  <a:pt x="4912676" y="2148821"/>
                  <a:pt x="4921080" y="2157355"/>
                  <a:pt x="4929384" y="2164164"/>
                </a:cubicBezTo>
                <a:cubicBezTo>
                  <a:pt x="4936618" y="2164280"/>
                  <a:pt x="4941986" y="2166203"/>
                  <a:pt x="4945501" y="2169923"/>
                </a:cubicBezTo>
                <a:cubicBezTo>
                  <a:pt x="4949016" y="2173648"/>
                  <a:pt x="4954390" y="2175566"/>
                  <a:pt x="4961617" y="2175682"/>
                </a:cubicBezTo>
                <a:cubicBezTo>
                  <a:pt x="4916965" y="2186342"/>
                  <a:pt x="4885417" y="2185999"/>
                  <a:pt x="4866985" y="2174656"/>
                </a:cubicBezTo>
                <a:cubicBezTo>
                  <a:pt x="4848552" y="2163308"/>
                  <a:pt x="4831033" y="2134835"/>
                  <a:pt x="4814425" y="2089238"/>
                </a:cubicBezTo>
                <a:cubicBezTo>
                  <a:pt x="4775744" y="2092202"/>
                  <a:pt x="4736254" y="2096935"/>
                  <a:pt x="4695944" y="2103439"/>
                </a:cubicBezTo>
                <a:cubicBezTo>
                  <a:pt x="4655641" y="2109937"/>
                  <a:pt x="4612329" y="2114907"/>
                  <a:pt x="4566010" y="2118342"/>
                </a:cubicBezTo>
                <a:cubicBezTo>
                  <a:pt x="4533977" y="2099409"/>
                  <a:pt x="4508507" y="2091232"/>
                  <a:pt x="4489610" y="2093817"/>
                </a:cubicBezTo>
                <a:cubicBezTo>
                  <a:pt x="4470711" y="2096396"/>
                  <a:pt x="4454550" y="2111667"/>
                  <a:pt x="4441118" y="2139624"/>
                </a:cubicBezTo>
                <a:cubicBezTo>
                  <a:pt x="4425336" y="2139464"/>
                  <a:pt x="4409342" y="2135898"/>
                  <a:pt x="4393133" y="2128934"/>
                </a:cubicBezTo>
                <a:cubicBezTo>
                  <a:pt x="4376930" y="2121964"/>
                  <a:pt x="4360931" y="2118404"/>
                  <a:pt x="4345148" y="2118239"/>
                </a:cubicBezTo>
                <a:cubicBezTo>
                  <a:pt x="4337324" y="2119295"/>
                  <a:pt x="4329814" y="2125443"/>
                  <a:pt x="4322619" y="2136682"/>
                </a:cubicBezTo>
                <a:cubicBezTo>
                  <a:pt x="4315430" y="2147916"/>
                  <a:pt x="4308338" y="2160820"/>
                  <a:pt x="4301349" y="2175388"/>
                </a:cubicBezTo>
                <a:cubicBezTo>
                  <a:pt x="4331416" y="2167311"/>
                  <a:pt x="4356673" y="2161229"/>
                  <a:pt x="4377127" y="2157142"/>
                </a:cubicBezTo>
                <a:cubicBezTo>
                  <a:pt x="4397580" y="2153055"/>
                  <a:pt x="4418916" y="2147210"/>
                  <a:pt x="4441118" y="2139624"/>
                </a:cubicBezTo>
                <a:cubicBezTo>
                  <a:pt x="4465876" y="2151939"/>
                  <a:pt x="4489177" y="2156718"/>
                  <a:pt x="4511026" y="2153951"/>
                </a:cubicBezTo>
                <a:cubicBezTo>
                  <a:pt x="4532875" y="2151189"/>
                  <a:pt x="4551199" y="2139322"/>
                  <a:pt x="4566010" y="2118342"/>
                </a:cubicBezTo>
                <a:cubicBezTo>
                  <a:pt x="4585136" y="2132985"/>
                  <a:pt x="4596071" y="2141351"/>
                  <a:pt x="4598803" y="2143443"/>
                </a:cubicBezTo>
                <a:cubicBezTo>
                  <a:pt x="4629695" y="2148316"/>
                  <a:pt x="4658643" y="2153309"/>
                  <a:pt x="4685639" y="2158422"/>
                </a:cubicBezTo>
                <a:cubicBezTo>
                  <a:pt x="4712642" y="2163535"/>
                  <a:pt x="4741589" y="2168528"/>
                  <a:pt x="4772482" y="2173401"/>
                </a:cubicBezTo>
                <a:cubicBezTo>
                  <a:pt x="4773147" y="2173641"/>
                  <a:pt x="4775914" y="2176293"/>
                  <a:pt x="4780783" y="2181362"/>
                </a:cubicBezTo>
                <a:cubicBezTo>
                  <a:pt x="4785651" y="2186426"/>
                  <a:pt x="4788627" y="2192462"/>
                  <a:pt x="4789710" y="2199458"/>
                </a:cubicBezTo>
                <a:cubicBezTo>
                  <a:pt x="4789096" y="2200063"/>
                  <a:pt x="4786642" y="2202476"/>
                  <a:pt x="4782348" y="2206694"/>
                </a:cubicBezTo>
                <a:cubicBezTo>
                  <a:pt x="4778054" y="2210918"/>
                  <a:pt x="4775594" y="2213331"/>
                  <a:pt x="4774986" y="2213931"/>
                </a:cubicBezTo>
                <a:cubicBezTo>
                  <a:pt x="4735326" y="2198860"/>
                  <a:pt x="4699527" y="2198817"/>
                  <a:pt x="4667588" y="2213813"/>
                </a:cubicBezTo>
                <a:cubicBezTo>
                  <a:pt x="4635642" y="2228805"/>
                  <a:pt x="4604570" y="2242082"/>
                  <a:pt x="4574372" y="2253645"/>
                </a:cubicBezTo>
                <a:cubicBezTo>
                  <a:pt x="4521487" y="2270082"/>
                  <a:pt x="4471791" y="2274321"/>
                  <a:pt x="4425289" y="2266368"/>
                </a:cubicBezTo>
                <a:cubicBezTo>
                  <a:pt x="4378786" y="2258414"/>
                  <a:pt x="4327829" y="2242246"/>
                  <a:pt x="4272422" y="2217867"/>
                </a:cubicBezTo>
                <a:cubicBezTo>
                  <a:pt x="4258280" y="2244251"/>
                  <a:pt x="4239471" y="2258998"/>
                  <a:pt x="4216000" y="2262109"/>
                </a:cubicBezTo>
                <a:cubicBezTo>
                  <a:pt x="4192525" y="2265220"/>
                  <a:pt x="4165024" y="2266898"/>
                  <a:pt x="4133487" y="2267138"/>
                </a:cubicBezTo>
                <a:cubicBezTo>
                  <a:pt x="3991213" y="2262366"/>
                  <a:pt x="3848938" y="2257595"/>
                  <a:pt x="3706657" y="2252824"/>
                </a:cubicBezTo>
                <a:cubicBezTo>
                  <a:pt x="3691307" y="2254340"/>
                  <a:pt x="3675079" y="2257604"/>
                  <a:pt x="3657967" y="2262615"/>
                </a:cubicBezTo>
                <a:cubicBezTo>
                  <a:pt x="3640856" y="2267631"/>
                  <a:pt x="3620695" y="2271137"/>
                  <a:pt x="3597491" y="2273134"/>
                </a:cubicBezTo>
                <a:cubicBezTo>
                  <a:pt x="3589666" y="2274185"/>
                  <a:pt x="3581946" y="2276923"/>
                  <a:pt x="3574330" y="2281347"/>
                </a:cubicBezTo>
                <a:lnTo>
                  <a:pt x="3562868" y="2285414"/>
                </a:lnTo>
                <a:lnTo>
                  <a:pt x="3538548" y="2285602"/>
                </a:lnTo>
                <a:cubicBezTo>
                  <a:pt x="3415031" y="2279596"/>
                  <a:pt x="3290226" y="2260052"/>
                  <a:pt x="3164125" y="2226976"/>
                </a:cubicBezTo>
                <a:cubicBezTo>
                  <a:pt x="3038031" y="2193899"/>
                  <a:pt x="2907448" y="2189178"/>
                  <a:pt x="2772383" y="2212814"/>
                </a:cubicBezTo>
                <a:cubicBezTo>
                  <a:pt x="2692905" y="2220824"/>
                  <a:pt x="2609302" y="2216553"/>
                  <a:pt x="2521588" y="2200006"/>
                </a:cubicBezTo>
                <a:cubicBezTo>
                  <a:pt x="2433874" y="2183454"/>
                  <a:pt x="2344721" y="2169380"/>
                  <a:pt x="2254145" y="2157775"/>
                </a:cubicBezTo>
                <a:cubicBezTo>
                  <a:pt x="2141576" y="2135673"/>
                  <a:pt x="2028916" y="2123420"/>
                  <a:pt x="1916171" y="2121026"/>
                </a:cubicBezTo>
                <a:cubicBezTo>
                  <a:pt x="1859306" y="2122285"/>
                  <a:pt x="1803833" y="2126011"/>
                  <a:pt x="1749744" y="2132182"/>
                </a:cubicBezTo>
                <a:cubicBezTo>
                  <a:pt x="1695648" y="2138348"/>
                  <a:pt x="1645812" y="2142028"/>
                  <a:pt x="1600221" y="2143207"/>
                </a:cubicBezTo>
                <a:cubicBezTo>
                  <a:pt x="1554182" y="2142747"/>
                  <a:pt x="1505346" y="2139843"/>
                  <a:pt x="1453700" y="2134501"/>
                </a:cubicBezTo>
                <a:cubicBezTo>
                  <a:pt x="1402066" y="2129158"/>
                  <a:pt x="1353224" y="2126265"/>
                  <a:pt x="1307185" y="2125800"/>
                </a:cubicBezTo>
                <a:cubicBezTo>
                  <a:pt x="1282839" y="2116143"/>
                  <a:pt x="1252856" y="2106525"/>
                  <a:pt x="1217230" y="2096959"/>
                </a:cubicBezTo>
                <a:cubicBezTo>
                  <a:pt x="1181603" y="2087381"/>
                  <a:pt x="1151614" y="2077769"/>
                  <a:pt x="1127268" y="2068106"/>
                </a:cubicBezTo>
                <a:cubicBezTo>
                  <a:pt x="1060313" y="1989830"/>
                  <a:pt x="970450" y="1951134"/>
                  <a:pt x="857677" y="1952019"/>
                </a:cubicBezTo>
                <a:cubicBezTo>
                  <a:pt x="766523" y="1951503"/>
                  <a:pt x="672567" y="1949776"/>
                  <a:pt x="575797" y="1946844"/>
                </a:cubicBezTo>
                <a:lnTo>
                  <a:pt x="341292" y="1954824"/>
                </a:lnTo>
                <a:lnTo>
                  <a:pt x="372565" y="1880634"/>
                </a:lnTo>
                <a:cubicBezTo>
                  <a:pt x="373106" y="1873435"/>
                  <a:pt x="378602" y="1866795"/>
                  <a:pt x="389059" y="1860702"/>
                </a:cubicBezTo>
                <a:cubicBezTo>
                  <a:pt x="399522" y="1854615"/>
                  <a:pt x="409156" y="1851154"/>
                  <a:pt x="417973" y="1850322"/>
                </a:cubicBezTo>
                <a:cubicBezTo>
                  <a:pt x="425645" y="1836376"/>
                  <a:pt x="435446" y="1824884"/>
                  <a:pt x="447363" y="1815841"/>
                </a:cubicBezTo>
                <a:cubicBezTo>
                  <a:pt x="459286" y="1806792"/>
                  <a:pt x="469292" y="1798727"/>
                  <a:pt x="477394" y="1791633"/>
                </a:cubicBezTo>
                <a:cubicBezTo>
                  <a:pt x="476705" y="1791113"/>
                  <a:pt x="473942" y="1789024"/>
                  <a:pt x="469124" y="1785373"/>
                </a:cubicBezTo>
                <a:cubicBezTo>
                  <a:pt x="464300" y="1781724"/>
                  <a:pt x="461543" y="1779639"/>
                  <a:pt x="460853" y="1779114"/>
                </a:cubicBezTo>
                <a:cubicBezTo>
                  <a:pt x="452708" y="1780185"/>
                  <a:pt x="441728" y="1783119"/>
                  <a:pt x="427907" y="1787921"/>
                </a:cubicBezTo>
                <a:cubicBezTo>
                  <a:pt x="414086" y="1792723"/>
                  <a:pt x="399179" y="1795904"/>
                  <a:pt x="383186" y="1797455"/>
                </a:cubicBezTo>
                <a:cubicBezTo>
                  <a:pt x="382091" y="1790471"/>
                  <a:pt x="378889" y="1781080"/>
                  <a:pt x="373561" y="1769279"/>
                </a:cubicBezTo>
                <a:cubicBezTo>
                  <a:pt x="368234" y="1757483"/>
                  <a:pt x="364823" y="1744714"/>
                  <a:pt x="363312" y="1730990"/>
                </a:cubicBezTo>
                <a:cubicBezTo>
                  <a:pt x="380796" y="1716368"/>
                  <a:pt x="406135" y="1701266"/>
                  <a:pt x="439319" y="1685673"/>
                </a:cubicBezTo>
                <a:cubicBezTo>
                  <a:pt x="422071" y="1666913"/>
                  <a:pt x="406069" y="1652380"/>
                  <a:pt x="391309" y="1642082"/>
                </a:cubicBezTo>
                <a:cubicBezTo>
                  <a:pt x="376555" y="1631788"/>
                  <a:pt x="364692" y="1620450"/>
                  <a:pt x="355715" y="1608068"/>
                </a:cubicBezTo>
                <a:cubicBezTo>
                  <a:pt x="355043" y="1607823"/>
                  <a:pt x="352467" y="1608556"/>
                  <a:pt x="347974" y="1610272"/>
                </a:cubicBezTo>
                <a:cubicBezTo>
                  <a:pt x="343482" y="1611988"/>
                  <a:pt x="341111" y="1616158"/>
                  <a:pt x="340865" y="1622782"/>
                </a:cubicBezTo>
                <a:cubicBezTo>
                  <a:pt x="340797" y="1664218"/>
                  <a:pt x="348559" y="1704780"/>
                  <a:pt x="364151" y="1744475"/>
                </a:cubicBezTo>
                <a:cubicBezTo>
                  <a:pt x="349156" y="1739198"/>
                  <a:pt x="335283" y="1735540"/>
                  <a:pt x="322526" y="1733511"/>
                </a:cubicBezTo>
                <a:cubicBezTo>
                  <a:pt x="309770" y="1731476"/>
                  <a:pt x="292094" y="1728058"/>
                  <a:pt x="269499" y="1723251"/>
                </a:cubicBezTo>
                <a:cubicBezTo>
                  <a:pt x="294812" y="1688303"/>
                  <a:pt x="300104" y="1658810"/>
                  <a:pt x="285363" y="1634773"/>
                </a:cubicBezTo>
                <a:cubicBezTo>
                  <a:pt x="270626" y="1610731"/>
                  <a:pt x="256799" y="1585740"/>
                  <a:pt x="243885" y="1559800"/>
                </a:cubicBezTo>
                <a:cubicBezTo>
                  <a:pt x="234638" y="1525306"/>
                  <a:pt x="227218" y="1488973"/>
                  <a:pt x="221631" y="1450807"/>
                </a:cubicBezTo>
                <a:cubicBezTo>
                  <a:pt x="216037" y="1412642"/>
                  <a:pt x="208623" y="1376309"/>
                  <a:pt x="199383" y="1341819"/>
                </a:cubicBezTo>
                <a:cubicBezTo>
                  <a:pt x="200025" y="1341774"/>
                  <a:pt x="202599" y="1341620"/>
                  <a:pt x="207106" y="1341336"/>
                </a:cubicBezTo>
                <a:cubicBezTo>
                  <a:pt x="211620" y="1341057"/>
                  <a:pt x="214194" y="1340898"/>
                  <a:pt x="214837" y="1340859"/>
                </a:cubicBezTo>
                <a:cubicBezTo>
                  <a:pt x="228564" y="1353806"/>
                  <a:pt x="250022" y="1366276"/>
                  <a:pt x="279211" y="1378269"/>
                </a:cubicBezTo>
                <a:cubicBezTo>
                  <a:pt x="277683" y="1363994"/>
                  <a:pt x="274325" y="1351557"/>
                  <a:pt x="269145" y="1340953"/>
                </a:cubicBezTo>
                <a:cubicBezTo>
                  <a:pt x="263966" y="1330354"/>
                  <a:pt x="261037" y="1324786"/>
                  <a:pt x="260354" y="1324255"/>
                </a:cubicBezTo>
                <a:cubicBezTo>
                  <a:pt x="282402" y="1309670"/>
                  <a:pt x="301722" y="1296978"/>
                  <a:pt x="318309" y="1286181"/>
                </a:cubicBezTo>
                <a:lnTo>
                  <a:pt x="363422" y="1250101"/>
                </a:lnTo>
                <a:lnTo>
                  <a:pt x="382439" y="1275322"/>
                </a:lnTo>
                <a:cubicBezTo>
                  <a:pt x="396460" y="1247151"/>
                  <a:pt x="410638" y="1221559"/>
                  <a:pt x="424976" y="1198538"/>
                </a:cubicBezTo>
                <a:cubicBezTo>
                  <a:pt x="439314" y="1175522"/>
                  <a:pt x="453711" y="1153367"/>
                  <a:pt x="468155" y="1132065"/>
                </a:cubicBezTo>
                <a:cubicBezTo>
                  <a:pt x="445177" y="1126876"/>
                  <a:pt x="427265" y="1123959"/>
                  <a:pt x="414421" y="1123314"/>
                </a:cubicBezTo>
                <a:cubicBezTo>
                  <a:pt x="401571" y="1122675"/>
                  <a:pt x="387798" y="1122948"/>
                  <a:pt x="373097" y="1124143"/>
                </a:cubicBezTo>
                <a:cubicBezTo>
                  <a:pt x="349370" y="1127908"/>
                  <a:pt x="326717" y="1131612"/>
                  <a:pt x="305141" y="1135265"/>
                </a:cubicBezTo>
                <a:cubicBezTo>
                  <a:pt x="283557" y="1138919"/>
                  <a:pt x="264102" y="1128678"/>
                  <a:pt x="246783" y="1104541"/>
                </a:cubicBezTo>
                <a:cubicBezTo>
                  <a:pt x="239642" y="1104127"/>
                  <a:pt x="234381" y="1102738"/>
                  <a:pt x="231007" y="1100378"/>
                </a:cubicBezTo>
                <a:cubicBezTo>
                  <a:pt x="227632" y="1098018"/>
                  <a:pt x="222582" y="1100044"/>
                  <a:pt x="215869" y="1106451"/>
                </a:cubicBezTo>
                <a:cubicBezTo>
                  <a:pt x="158165" y="1120011"/>
                  <a:pt x="125654" y="1112313"/>
                  <a:pt x="118330" y="1083356"/>
                </a:cubicBezTo>
                <a:cubicBezTo>
                  <a:pt x="111012" y="1054404"/>
                  <a:pt x="104798" y="1027948"/>
                  <a:pt x="99699" y="1003997"/>
                </a:cubicBezTo>
                <a:cubicBezTo>
                  <a:pt x="91293" y="990239"/>
                  <a:pt x="81801" y="974834"/>
                  <a:pt x="71228" y="957787"/>
                </a:cubicBezTo>
                <a:cubicBezTo>
                  <a:pt x="60649" y="940740"/>
                  <a:pt x="47243" y="925582"/>
                  <a:pt x="30985" y="912309"/>
                </a:cubicBezTo>
                <a:cubicBezTo>
                  <a:pt x="12727" y="893162"/>
                  <a:pt x="2482" y="876095"/>
                  <a:pt x="241" y="861102"/>
                </a:cubicBezTo>
                <a:cubicBezTo>
                  <a:pt x="-2005" y="846109"/>
                  <a:pt x="11507" y="830996"/>
                  <a:pt x="40779" y="815770"/>
                </a:cubicBezTo>
                <a:cubicBezTo>
                  <a:pt x="47960" y="815039"/>
                  <a:pt x="53020" y="811877"/>
                  <a:pt x="55953" y="806266"/>
                </a:cubicBezTo>
                <a:cubicBezTo>
                  <a:pt x="58890" y="800660"/>
                  <a:pt x="63740" y="794081"/>
                  <a:pt x="70499" y="786525"/>
                </a:cubicBezTo>
                <a:cubicBezTo>
                  <a:pt x="92936" y="772007"/>
                  <a:pt x="116398" y="759136"/>
                  <a:pt x="140884" y="747915"/>
                </a:cubicBezTo>
                <a:cubicBezTo>
                  <a:pt x="165378" y="736694"/>
                  <a:pt x="192514" y="723595"/>
                  <a:pt x="222316" y="708622"/>
                </a:cubicBezTo>
                <a:cubicBezTo>
                  <a:pt x="223599" y="708543"/>
                  <a:pt x="228755" y="708224"/>
                  <a:pt x="237769" y="707667"/>
                </a:cubicBezTo>
                <a:cubicBezTo>
                  <a:pt x="246783" y="707110"/>
                  <a:pt x="251938" y="706792"/>
                  <a:pt x="253222" y="706707"/>
                </a:cubicBezTo>
                <a:cubicBezTo>
                  <a:pt x="324496" y="641656"/>
                  <a:pt x="399082" y="596989"/>
                  <a:pt x="476996" y="572710"/>
                </a:cubicBezTo>
                <a:cubicBezTo>
                  <a:pt x="554905" y="548432"/>
                  <a:pt x="655287" y="536502"/>
                  <a:pt x="778131" y="536930"/>
                </a:cubicBezTo>
                <a:cubicBezTo>
                  <a:pt x="1031227" y="541062"/>
                  <a:pt x="1286016" y="540789"/>
                  <a:pt x="1542511" y="536111"/>
                </a:cubicBezTo>
                <a:cubicBezTo>
                  <a:pt x="1798999" y="531440"/>
                  <a:pt x="2053583" y="527740"/>
                  <a:pt x="2306256" y="525018"/>
                </a:cubicBezTo>
                <a:cubicBezTo>
                  <a:pt x="2418783" y="518065"/>
                  <a:pt x="2523463" y="511596"/>
                  <a:pt x="2620283" y="505612"/>
                </a:cubicBezTo>
                <a:cubicBezTo>
                  <a:pt x="2682513" y="502908"/>
                  <a:pt x="2742978" y="503741"/>
                  <a:pt x="2801697" y="508105"/>
                </a:cubicBezTo>
                <a:cubicBezTo>
                  <a:pt x="2860416" y="512475"/>
                  <a:pt x="2920887" y="513303"/>
                  <a:pt x="2983105" y="510605"/>
                </a:cubicBezTo>
                <a:cubicBezTo>
                  <a:pt x="3077950" y="504457"/>
                  <a:pt x="3174812" y="499039"/>
                  <a:pt x="3273689" y="494356"/>
                </a:cubicBezTo>
                <a:cubicBezTo>
                  <a:pt x="3372567" y="489673"/>
                  <a:pt x="3469639" y="487671"/>
                  <a:pt x="3564907" y="488355"/>
                </a:cubicBezTo>
                <a:cubicBezTo>
                  <a:pt x="3714527" y="486528"/>
                  <a:pt x="3864253" y="486410"/>
                  <a:pt x="4014084" y="488005"/>
                </a:cubicBezTo>
                <a:cubicBezTo>
                  <a:pt x="4163921" y="489594"/>
                  <a:pt x="4313641" y="489476"/>
                  <a:pt x="4463267" y="487655"/>
                </a:cubicBezTo>
                <a:cubicBezTo>
                  <a:pt x="4581339" y="480066"/>
                  <a:pt x="4698476" y="473412"/>
                  <a:pt x="4814693" y="467695"/>
                </a:cubicBezTo>
                <a:cubicBezTo>
                  <a:pt x="4930910" y="461985"/>
                  <a:pt x="5044344" y="459079"/>
                  <a:pt x="5154996" y="458991"/>
                </a:cubicBezTo>
                <a:cubicBezTo>
                  <a:pt x="5343554" y="449626"/>
                  <a:pt x="5532541" y="447108"/>
                  <a:pt x="5721945" y="451433"/>
                </a:cubicBezTo>
                <a:cubicBezTo>
                  <a:pt x="5753346" y="449493"/>
                  <a:pt x="5784753" y="447552"/>
                  <a:pt x="5816154" y="445611"/>
                </a:cubicBezTo>
                <a:cubicBezTo>
                  <a:pt x="5832509" y="444601"/>
                  <a:pt x="5850827" y="443468"/>
                  <a:pt x="5871108" y="442215"/>
                </a:cubicBezTo>
                <a:cubicBezTo>
                  <a:pt x="5891390" y="440962"/>
                  <a:pt x="5909708" y="439830"/>
                  <a:pt x="5926063" y="438819"/>
                </a:cubicBezTo>
                <a:cubicBezTo>
                  <a:pt x="5941799" y="438420"/>
                  <a:pt x="5957640" y="439729"/>
                  <a:pt x="5973587" y="442751"/>
                </a:cubicBezTo>
                <a:cubicBezTo>
                  <a:pt x="5989534" y="445773"/>
                  <a:pt x="6005382" y="447081"/>
                  <a:pt x="6021118" y="446687"/>
                </a:cubicBezTo>
                <a:cubicBezTo>
                  <a:pt x="6067570" y="443811"/>
                  <a:pt x="6112060" y="441067"/>
                  <a:pt x="6154580" y="438434"/>
                </a:cubicBezTo>
                <a:cubicBezTo>
                  <a:pt x="6197107" y="435806"/>
                  <a:pt x="6241596" y="433057"/>
                  <a:pt x="6288043" y="430186"/>
                </a:cubicBezTo>
                <a:cubicBezTo>
                  <a:pt x="6397987" y="423965"/>
                  <a:pt x="6508038" y="419458"/>
                  <a:pt x="6618199" y="416657"/>
                </a:cubicBezTo>
                <a:cubicBezTo>
                  <a:pt x="6728355" y="413857"/>
                  <a:pt x="6838405" y="409344"/>
                  <a:pt x="6948356" y="403123"/>
                </a:cubicBezTo>
                <a:cubicBezTo>
                  <a:pt x="7018374" y="399082"/>
                  <a:pt x="7086376" y="394307"/>
                  <a:pt x="7152367" y="388796"/>
                </a:cubicBezTo>
                <a:cubicBezTo>
                  <a:pt x="7218353" y="383290"/>
                  <a:pt x="7286144" y="375093"/>
                  <a:pt x="7355745" y="364205"/>
                </a:cubicBezTo>
                <a:cubicBezTo>
                  <a:pt x="7410241" y="353396"/>
                  <a:pt x="7464632" y="340879"/>
                  <a:pt x="7518917" y="326643"/>
                </a:cubicBezTo>
                <a:cubicBezTo>
                  <a:pt x="7573202" y="312413"/>
                  <a:pt x="7627599" y="299890"/>
                  <a:pt x="7682095" y="289080"/>
                </a:cubicBezTo>
                <a:cubicBezTo>
                  <a:pt x="7881902" y="249227"/>
                  <a:pt x="8073861" y="209859"/>
                  <a:pt x="8257967" y="170971"/>
                </a:cubicBezTo>
                <a:cubicBezTo>
                  <a:pt x="8274066" y="171122"/>
                  <a:pt x="8288977" y="167913"/>
                  <a:pt x="8302688" y="161333"/>
                </a:cubicBezTo>
                <a:cubicBezTo>
                  <a:pt x="8316400" y="154754"/>
                  <a:pt x="8326531" y="138082"/>
                  <a:pt x="8333089" y="111317"/>
                </a:cubicBezTo>
                <a:cubicBezTo>
                  <a:pt x="8333059" y="78941"/>
                  <a:pt x="8347666" y="60273"/>
                  <a:pt x="8376909" y="55313"/>
                </a:cubicBezTo>
                <a:cubicBezTo>
                  <a:pt x="8406159" y="50352"/>
                  <a:pt x="8437524" y="47840"/>
                  <a:pt x="8471018" y="47777"/>
                </a:cubicBezTo>
                <a:cubicBezTo>
                  <a:pt x="8502358" y="39534"/>
                  <a:pt x="8536749" y="32829"/>
                  <a:pt x="8574191" y="27648"/>
                </a:cubicBezTo>
                <a:cubicBezTo>
                  <a:pt x="8611632" y="22468"/>
                  <a:pt x="8649949" y="15514"/>
                  <a:pt x="8689143" y="6792"/>
                </a:cubicBezTo>
                <a:cubicBezTo>
                  <a:pt x="8733633" y="4043"/>
                  <a:pt x="8770269" y="1779"/>
                  <a:pt x="8799052" y="0"/>
                </a:cubicBezTo>
                <a:close/>
              </a:path>
            </a:pathLst>
          </a:custGeom>
        </p:spPr>
        <p:txBody>
          <a:bodyPr wrap="square">
            <a:no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36584567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16298AD-A1CE-4535-A265-15828AE66737}" type="datetimeFigureOut">
              <a:rPr lang="en-US" smtClean="0"/>
              <a:t>5/28/2019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F43E19A-953E-4D89-9999-BFB65FEBDBEB}" type="slidenum">
              <a:rPr lang="en-US" smtClean="0"/>
              <a:t>‹#›</a:t>
            </a:fld>
            <a:endParaRPr lang="en-US"/>
          </a:p>
        </p:txBody>
      </p:sp>
    </p:spTree>
    <p:extLst>
      <p:ext uri="{BB962C8B-B14F-4D97-AF65-F5344CB8AC3E}">
        <p14:creationId xmlns:p14="http://schemas.microsoft.com/office/powerpoint/2010/main" val="3355539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Picture Placeholder 5"/>
          <p:cNvSpPr>
            <a:spLocks noGrp="1"/>
          </p:cNvSpPr>
          <p:nvPr>
            <p:ph type="pic" sz="quarter" idx="14"/>
          </p:nvPr>
        </p:nvSpPr>
        <p:spPr>
          <a:xfrm>
            <a:off x="1809750" y="1631010"/>
            <a:ext cx="3643960" cy="3643958"/>
          </a:xfrm>
          <a:prstGeom prst="ellipse">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18503448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901220" y="878836"/>
            <a:ext cx="4846437" cy="5100327"/>
          </a:xfrm>
          <a:prstGeom prst="rect">
            <a:avLst/>
          </a:prstGeom>
        </p:spPr>
        <p:txBody>
          <a:bodyPr>
            <a:normAutofit/>
          </a:bodyPr>
          <a:lstStyle>
            <a:lvl1pPr marL="0" indent="0">
              <a:buNone/>
              <a:defRPr sz="1600">
                <a:solidFill>
                  <a:schemeClr val="bg1"/>
                </a:solidFill>
              </a:defRPr>
            </a:lvl1pPr>
          </a:lstStyle>
          <a:p>
            <a:endParaRPr lang="en-US"/>
          </a:p>
        </p:txBody>
      </p:sp>
    </p:spTree>
    <p:extLst>
      <p:ext uri="{BB962C8B-B14F-4D97-AF65-F5344CB8AC3E}">
        <p14:creationId xmlns:p14="http://schemas.microsoft.com/office/powerpoint/2010/main" val="7167330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Freeform 10"/>
          <p:cNvSpPr>
            <a:spLocks noGrp="1"/>
          </p:cNvSpPr>
          <p:nvPr>
            <p:ph type="pic" sz="quarter" idx="10"/>
          </p:nvPr>
        </p:nvSpPr>
        <p:spPr>
          <a:xfrm>
            <a:off x="4978400" y="0"/>
            <a:ext cx="7213600" cy="6858000"/>
          </a:xfrm>
          <a:custGeom>
            <a:avLst/>
            <a:gdLst>
              <a:gd name="connsiteX0" fmla="*/ 0 w 7213600"/>
              <a:gd name="connsiteY0" fmla="*/ 0 h 6858000"/>
              <a:gd name="connsiteX1" fmla="*/ 7213600 w 7213600"/>
              <a:gd name="connsiteY1" fmla="*/ 0 h 6858000"/>
              <a:gd name="connsiteX2" fmla="*/ 7213600 w 7213600"/>
              <a:gd name="connsiteY2" fmla="*/ 6858000 h 6858000"/>
              <a:gd name="connsiteX3" fmla="*/ 0 w 7213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13600" h="6858000">
                <a:moveTo>
                  <a:pt x="0" y="0"/>
                </a:moveTo>
                <a:lnTo>
                  <a:pt x="7213600" y="0"/>
                </a:lnTo>
                <a:lnTo>
                  <a:pt x="7213600"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6516052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Picture Placeholder 7"/>
          <p:cNvSpPr>
            <a:spLocks noGrp="1"/>
          </p:cNvSpPr>
          <p:nvPr>
            <p:ph type="pic" sz="quarter" idx="13"/>
          </p:nvPr>
        </p:nvSpPr>
        <p:spPr>
          <a:xfrm>
            <a:off x="0" y="0"/>
            <a:ext cx="12192000" cy="6032500"/>
          </a:xfrm>
          <a:prstGeom prst="rect">
            <a:avLst/>
          </a:prstGeom>
          <a:noFill/>
        </p:spPr>
        <p:txBody>
          <a:bodyPr>
            <a:normAutofit/>
          </a:bodyPr>
          <a:lstStyle>
            <a:lvl1pPr marL="0" indent="0">
              <a:buNone/>
              <a:defRPr sz="1600">
                <a:solidFill>
                  <a:schemeClr val="bg1"/>
                </a:solidFill>
              </a:defRPr>
            </a:lvl1pPr>
          </a:lstStyle>
          <a:p>
            <a:endParaRPr lang="en-US"/>
          </a:p>
        </p:txBody>
      </p:sp>
    </p:spTree>
    <p:extLst>
      <p:ext uri="{BB962C8B-B14F-4D97-AF65-F5344CB8AC3E}">
        <p14:creationId xmlns:p14="http://schemas.microsoft.com/office/powerpoint/2010/main" val="18734358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16298AD-A1CE-4535-A265-15828AE66737}" type="datetimeFigureOut">
              <a:rPr lang="en-US" smtClean="0"/>
              <a:t>5/28/2019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F43E19A-953E-4D89-9999-BFB65FEBDBEB}" type="slidenum">
              <a:rPr lang="en-US" smtClean="0"/>
              <a:t>‹#›</a:t>
            </a:fld>
            <a:endParaRPr lang="en-US"/>
          </a:p>
        </p:txBody>
      </p:sp>
    </p:spTree>
    <p:extLst>
      <p:ext uri="{BB962C8B-B14F-4D97-AF65-F5344CB8AC3E}">
        <p14:creationId xmlns:p14="http://schemas.microsoft.com/office/powerpoint/2010/main" val="4001525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16298AD-A1CE-4535-A265-15828AE66737}" type="datetimeFigureOut">
              <a:rPr lang="en-US" smtClean="0"/>
              <a:t>5/28/2019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F43E19A-953E-4D89-9999-BFB65FEBDBEB}" type="slidenum">
              <a:rPr lang="en-US" smtClean="0"/>
              <a:t>‹#›</a:t>
            </a:fld>
            <a:endParaRPr lang="en-US"/>
          </a:p>
        </p:txBody>
      </p:sp>
    </p:spTree>
    <p:extLst>
      <p:ext uri="{BB962C8B-B14F-4D97-AF65-F5344CB8AC3E}">
        <p14:creationId xmlns:p14="http://schemas.microsoft.com/office/powerpoint/2010/main" val="15586696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901223" y="878836"/>
            <a:ext cx="10389554" cy="5100327"/>
          </a:xfrm>
          <a:prstGeom prst="rect">
            <a:avLst/>
          </a:prstGeom>
          <a:solidFill>
            <a:schemeClr val="bg1">
              <a:lumMod val="95000"/>
            </a:schemeClr>
          </a:solidFill>
        </p:spPr>
        <p:txBody>
          <a:bodyPr>
            <a:normAutofit/>
          </a:bodyPr>
          <a:lstStyle>
            <a:lvl1pPr marL="0" indent="0">
              <a:buNone/>
              <a:defRPr sz="1600">
                <a:solidFill>
                  <a:schemeClr val="bg1"/>
                </a:solidFill>
              </a:defRPr>
            </a:lvl1pPr>
          </a:lstStyle>
          <a:p>
            <a:endParaRPr lang="en-US"/>
          </a:p>
        </p:txBody>
      </p:sp>
    </p:spTree>
    <p:extLst>
      <p:ext uri="{BB962C8B-B14F-4D97-AF65-F5344CB8AC3E}">
        <p14:creationId xmlns:p14="http://schemas.microsoft.com/office/powerpoint/2010/main" val="206881679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1"/>
          <p:cNvSpPr>
            <a:spLocks noGrp="1"/>
          </p:cNvSpPr>
          <p:nvPr>
            <p:ph type="pic" sz="quarter" idx="13"/>
          </p:nvPr>
        </p:nvSpPr>
        <p:spPr>
          <a:xfrm>
            <a:off x="6766561" y="1269402"/>
            <a:ext cx="6228677" cy="3948057"/>
          </a:xfrm>
          <a:prstGeom prst="rect">
            <a:avLst/>
          </a:prstGeom>
        </p:spPr>
      </p:sp>
    </p:spTree>
    <p:extLst>
      <p:ext uri="{BB962C8B-B14F-4D97-AF65-F5344CB8AC3E}">
        <p14:creationId xmlns:p14="http://schemas.microsoft.com/office/powerpoint/2010/main" val="50313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911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7296" userDrawn="1">
          <p15:clr>
            <a:srgbClr val="F26B43"/>
          </p15:clr>
        </p15:guide>
        <p15:guide id="4" pos="384" userDrawn="1">
          <p15:clr>
            <a:srgbClr val="F26B43"/>
          </p15:clr>
        </p15:guide>
        <p15:guide id="5" orient="horz" pos="3984" userDrawn="1">
          <p15:clr>
            <a:srgbClr val="F26B43"/>
          </p15:clr>
        </p15:guide>
        <p15:guide id="6" orient="horz" pos="3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30D51D-08CF-40D6-87AB-3FC21369254B}"/>
              </a:ext>
            </a:extLst>
          </p:cNvPr>
          <p:cNvSpPr/>
          <p:nvPr/>
        </p:nvSpPr>
        <p:spPr>
          <a:xfrm>
            <a:off x="0" y="0"/>
            <a:ext cx="12192000" cy="6858000"/>
          </a:xfrm>
          <a:prstGeom prst="rect">
            <a:avLst/>
          </a:prstGeom>
          <a:solidFill>
            <a:srgbClr val="1D8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Freeform 6">
            <a:extLst>
              <a:ext uri="{FF2B5EF4-FFF2-40B4-BE49-F238E27FC236}">
                <a16:creationId xmlns:a16="http://schemas.microsoft.com/office/drawing/2014/main" id="{95AF1844-AB5F-4708-B7DE-1FDE1A8B8A78}"/>
              </a:ext>
            </a:extLst>
          </p:cNvPr>
          <p:cNvSpPr>
            <a:spLocks/>
          </p:cNvSpPr>
          <p:nvPr/>
        </p:nvSpPr>
        <p:spPr bwMode="auto">
          <a:xfrm>
            <a:off x="3176" y="4351"/>
            <a:ext cx="12188824" cy="6853649"/>
          </a:xfrm>
          <a:custGeom>
            <a:avLst/>
            <a:gdLst>
              <a:gd name="T0" fmla="*/ 0 w 2926"/>
              <a:gd name="T1" fmla="*/ 1652 h 1652"/>
              <a:gd name="T2" fmla="*/ 2926 w 2926"/>
              <a:gd name="T3" fmla="*/ 1652 h 1652"/>
              <a:gd name="T4" fmla="*/ 2926 w 2926"/>
              <a:gd name="T5" fmla="*/ 1176 h 1652"/>
              <a:gd name="T6" fmla="*/ 2882 w 2926"/>
              <a:gd name="T7" fmla="*/ 1157 h 1652"/>
              <a:gd name="T8" fmla="*/ 2513 w 2926"/>
              <a:gd name="T9" fmla="*/ 901 h 1652"/>
              <a:gd name="T10" fmla="*/ 2268 w 2926"/>
              <a:gd name="T11" fmla="*/ 768 h 1652"/>
              <a:gd name="T12" fmla="*/ 1850 w 2926"/>
              <a:gd name="T13" fmla="*/ 878 h 1652"/>
              <a:gd name="T14" fmla="*/ 1489 w 2926"/>
              <a:gd name="T15" fmla="*/ 1138 h 1652"/>
              <a:gd name="T16" fmla="*/ 1064 w 2926"/>
              <a:gd name="T17" fmla="*/ 1187 h 1652"/>
              <a:gd name="T18" fmla="*/ 831 w 2926"/>
              <a:gd name="T19" fmla="*/ 872 h 1652"/>
              <a:gd name="T20" fmla="*/ 759 w 2926"/>
              <a:gd name="T21" fmla="*/ 474 h 1652"/>
              <a:gd name="T22" fmla="*/ 580 w 2926"/>
              <a:gd name="T23" fmla="*/ 94 h 1652"/>
              <a:gd name="T24" fmla="*/ 482 w 2926"/>
              <a:gd name="T25" fmla="*/ 0 h 1652"/>
              <a:gd name="T26" fmla="*/ 0 w 2926"/>
              <a:gd name="T27" fmla="*/ 0 h 1652"/>
              <a:gd name="T28" fmla="*/ 0 w 2926"/>
              <a:gd name="T29" fmla="*/ 1652 h 1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26" h="1652">
                <a:moveTo>
                  <a:pt x="0" y="1652"/>
                </a:moveTo>
                <a:cubicBezTo>
                  <a:pt x="2926" y="1652"/>
                  <a:pt x="2926" y="1652"/>
                  <a:pt x="2926" y="1652"/>
                </a:cubicBezTo>
                <a:cubicBezTo>
                  <a:pt x="2926" y="1176"/>
                  <a:pt x="2926" y="1176"/>
                  <a:pt x="2926" y="1176"/>
                </a:cubicBezTo>
                <a:cubicBezTo>
                  <a:pt x="2911" y="1170"/>
                  <a:pt x="2896" y="1164"/>
                  <a:pt x="2882" y="1157"/>
                </a:cubicBezTo>
                <a:cubicBezTo>
                  <a:pt x="2747" y="1092"/>
                  <a:pt x="2632" y="992"/>
                  <a:pt x="2513" y="901"/>
                </a:cubicBezTo>
                <a:cubicBezTo>
                  <a:pt x="2438" y="844"/>
                  <a:pt x="2359" y="788"/>
                  <a:pt x="2268" y="768"/>
                </a:cubicBezTo>
                <a:cubicBezTo>
                  <a:pt x="2123" y="736"/>
                  <a:pt x="1973" y="796"/>
                  <a:pt x="1850" y="878"/>
                </a:cubicBezTo>
                <a:cubicBezTo>
                  <a:pt x="1726" y="960"/>
                  <a:pt x="1618" y="1065"/>
                  <a:pt x="1489" y="1138"/>
                </a:cubicBezTo>
                <a:cubicBezTo>
                  <a:pt x="1360" y="1211"/>
                  <a:pt x="1199" y="1249"/>
                  <a:pt x="1064" y="1187"/>
                </a:cubicBezTo>
                <a:cubicBezTo>
                  <a:pt x="942" y="1130"/>
                  <a:pt x="868" y="1002"/>
                  <a:pt x="831" y="872"/>
                </a:cubicBezTo>
                <a:cubicBezTo>
                  <a:pt x="794" y="742"/>
                  <a:pt x="788" y="605"/>
                  <a:pt x="759" y="474"/>
                </a:cubicBezTo>
                <a:cubicBezTo>
                  <a:pt x="728" y="336"/>
                  <a:pt x="671" y="202"/>
                  <a:pt x="580" y="94"/>
                </a:cubicBezTo>
                <a:cubicBezTo>
                  <a:pt x="551" y="59"/>
                  <a:pt x="518" y="28"/>
                  <a:pt x="482" y="0"/>
                </a:cubicBezTo>
                <a:cubicBezTo>
                  <a:pt x="0" y="0"/>
                  <a:pt x="0" y="0"/>
                  <a:pt x="0" y="0"/>
                </a:cubicBezTo>
                <a:lnTo>
                  <a:pt x="0" y="1652"/>
                </a:lnTo>
                <a:close/>
              </a:path>
            </a:pathLst>
          </a:custGeom>
          <a:solidFill>
            <a:srgbClr val="4C93F5"/>
          </a:solidFill>
          <a:ln>
            <a:noFill/>
          </a:ln>
        </p:spPr>
        <p:txBody>
          <a:bodyPr vert="horz" wrap="square" lIns="91440" tIns="45720" rIns="91440" bIns="45720" numCol="1" anchor="t" anchorCtr="0" compatLnSpc="1">
            <a:prstTxWarp prst="textNoShape">
              <a:avLst/>
            </a:prstTxWarp>
          </a:bodyPr>
          <a:lstStyle/>
          <a:p>
            <a:endParaRPr lang="en-ID"/>
          </a:p>
        </p:txBody>
      </p:sp>
      <p:sp>
        <p:nvSpPr>
          <p:cNvPr id="5" name="Oval 4">
            <a:extLst>
              <a:ext uri="{FF2B5EF4-FFF2-40B4-BE49-F238E27FC236}">
                <a16:creationId xmlns:a16="http://schemas.microsoft.com/office/drawing/2014/main" id="{DB908542-8F5B-445E-9543-7F9C7EF2AFD6}"/>
              </a:ext>
            </a:extLst>
          </p:cNvPr>
          <p:cNvSpPr/>
          <p:nvPr/>
        </p:nvSpPr>
        <p:spPr>
          <a:xfrm>
            <a:off x="10067085" y="3429000"/>
            <a:ext cx="152435" cy="152435"/>
          </a:xfrm>
          <a:prstGeom prst="ellipse">
            <a:avLst/>
          </a:prstGeom>
          <a:noFill/>
          <a:ln w="38100">
            <a:solidFill>
              <a:schemeClr val="bg1"/>
            </a:solidFill>
          </a:ln>
          <a:effectLst>
            <a:outerShdw blurRad="266700" dist="50800" dir="5400000" algn="ctr"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Oval 5">
            <a:extLst>
              <a:ext uri="{FF2B5EF4-FFF2-40B4-BE49-F238E27FC236}">
                <a16:creationId xmlns:a16="http://schemas.microsoft.com/office/drawing/2014/main" id="{85D731D3-AD08-4A2A-8F94-4A5948040C59}"/>
              </a:ext>
            </a:extLst>
          </p:cNvPr>
          <p:cNvSpPr/>
          <p:nvPr/>
        </p:nvSpPr>
        <p:spPr>
          <a:xfrm>
            <a:off x="4669954" y="4954701"/>
            <a:ext cx="152435" cy="152435"/>
          </a:xfrm>
          <a:prstGeom prst="ellipse">
            <a:avLst/>
          </a:prstGeom>
          <a:noFill/>
          <a:ln w="38100">
            <a:solidFill>
              <a:schemeClr val="bg1"/>
            </a:solidFill>
          </a:ln>
          <a:effectLst>
            <a:outerShdw blurRad="266700" dist="50800" dir="5400000" algn="ctr"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Oval 6">
            <a:extLst>
              <a:ext uri="{FF2B5EF4-FFF2-40B4-BE49-F238E27FC236}">
                <a16:creationId xmlns:a16="http://schemas.microsoft.com/office/drawing/2014/main" id="{8B7C6892-521C-4F35-9F68-CC91EFA236DA}"/>
              </a:ext>
            </a:extLst>
          </p:cNvPr>
          <p:cNvSpPr/>
          <p:nvPr/>
        </p:nvSpPr>
        <p:spPr>
          <a:xfrm>
            <a:off x="2929568" y="1326675"/>
            <a:ext cx="152435" cy="152435"/>
          </a:xfrm>
          <a:prstGeom prst="ellipse">
            <a:avLst/>
          </a:prstGeom>
          <a:noFill/>
          <a:ln w="38100">
            <a:solidFill>
              <a:schemeClr val="bg1"/>
            </a:solidFill>
          </a:ln>
          <a:effectLst>
            <a:outerShdw blurRad="266700" dist="50800" dir="5400000" algn="ctr"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1" name="Group 10"/>
          <p:cNvGrpSpPr/>
          <p:nvPr/>
        </p:nvGrpSpPr>
        <p:grpSpPr>
          <a:xfrm>
            <a:off x="4404961" y="2826863"/>
            <a:ext cx="3382086" cy="1205950"/>
            <a:chOff x="4404961" y="2598255"/>
            <a:chExt cx="3382086" cy="1205950"/>
          </a:xfrm>
        </p:grpSpPr>
        <p:sp>
          <p:nvSpPr>
            <p:cNvPr id="2" name="TextBox 1"/>
            <p:cNvSpPr txBox="1"/>
            <p:nvPr/>
          </p:nvSpPr>
          <p:spPr>
            <a:xfrm>
              <a:off x="4404961" y="3434873"/>
              <a:ext cx="3382086" cy="369332"/>
            </a:xfrm>
            <a:prstGeom prst="rect">
              <a:avLst/>
            </a:prstGeom>
            <a:noFill/>
          </p:spPr>
          <p:txBody>
            <a:bodyPr wrap="square" rtlCol="0">
              <a:spAutoFit/>
            </a:bodyPr>
            <a:lstStyle/>
            <a:p>
              <a:pPr algn="ctr"/>
              <a:r>
                <a:rPr lang="en-US" b="1" dirty="0" smtClean="0">
                  <a:solidFill>
                    <a:schemeClr val="bg1"/>
                  </a:solidFill>
                  <a:latin typeface="Montserrat" panose="00000500000000000000" pitchFamily="50" charset="0"/>
                </a:rPr>
                <a:t>POWERPOINT TEMPLATE</a:t>
              </a:r>
              <a:endParaRPr lang="en-US" b="1" dirty="0">
                <a:solidFill>
                  <a:schemeClr val="bg1"/>
                </a:solidFill>
                <a:latin typeface="Montserrat" panose="00000500000000000000" pitchFamily="50" charset="0"/>
              </a:endParaRPr>
            </a:p>
          </p:txBody>
        </p:sp>
        <p:sp>
          <p:nvSpPr>
            <p:cNvPr id="10" name="Rectangle 9"/>
            <p:cNvSpPr/>
            <p:nvPr/>
          </p:nvSpPr>
          <p:spPr>
            <a:xfrm>
              <a:off x="4417612" y="2598255"/>
              <a:ext cx="3365025" cy="830997"/>
            </a:xfrm>
            <a:prstGeom prst="rect">
              <a:avLst/>
            </a:prstGeom>
          </p:spPr>
          <p:txBody>
            <a:bodyPr wrap="none">
              <a:spAutoFit/>
            </a:bodyPr>
            <a:lstStyle/>
            <a:p>
              <a:pPr algn="ctr"/>
              <a:r>
                <a:rPr lang="en-US" sz="4800" b="1" dirty="0" smtClean="0">
                  <a:solidFill>
                    <a:schemeClr val="bg1"/>
                  </a:solidFill>
                  <a:latin typeface="Montserrat" panose="00000500000000000000" pitchFamily="50" charset="0"/>
                </a:rPr>
                <a:t>MEDICAL </a:t>
              </a:r>
              <a:endParaRPr lang="en-US" sz="4800" b="1" dirty="0" smtClean="0">
                <a:solidFill>
                  <a:schemeClr val="bg1"/>
                </a:solidFill>
                <a:latin typeface="Montserrat" panose="00000500000000000000" pitchFamily="50" charset="0"/>
              </a:endParaRPr>
            </a:p>
          </p:txBody>
        </p:sp>
      </p:grpSp>
    </p:spTree>
    <p:extLst>
      <p:ext uri="{BB962C8B-B14F-4D97-AF65-F5344CB8AC3E}">
        <p14:creationId xmlns:p14="http://schemas.microsoft.com/office/powerpoint/2010/main" val="244905011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22" presetClass="entr" presetSubtype="8"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rot="16441306">
            <a:off x="4324720" y="-1076120"/>
            <a:ext cx="4065598" cy="9029184"/>
          </a:xfrm>
          <a:custGeom>
            <a:avLst/>
            <a:gdLst>
              <a:gd name="connsiteX0" fmla="*/ 296369 w 4065598"/>
              <a:gd name="connsiteY0" fmla="*/ 7524634 h 10925312"/>
              <a:gd name="connsiteX1" fmla="*/ 297101 w 4065598"/>
              <a:gd name="connsiteY1" fmla="*/ 7536075 h 10925312"/>
              <a:gd name="connsiteX2" fmla="*/ 284240 w 4065598"/>
              <a:gd name="connsiteY2" fmla="*/ 7544811 h 10925312"/>
              <a:gd name="connsiteX3" fmla="*/ 283492 w 4065598"/>
              <a:gd name="connsiteY3" fmla="*/ 7533314 h 10925312"/>
              <a:gd name="connsiteX4" fmla="*/ 296369 w 4065598"/>
              <a:gd name="connsiteY4" fmla="*/ 7524634 h 10925312"/>
              <a:gd name="connsiteX5" fmla="*/ 659706 w 4065598"/>
              <a:gd name="connsiteY5" fmla="*/ 8293067 h 10925312"/>
              <a:gd name="connsiteX6" fmla="*/ 660439 w 4065598"/>
              <a:gd name="connsiteY6" fmla="*/ 8305668 h 10925312"/>
              <a:gd name="connsiteX7" fmla="*/ 647578 w 4065598"/>
              <a:gd name="connsiteY7" fmla="*/ 8315287 h 10925312"/>
              <a:gd name="connsiteX8" fmla="*/ 646830 w 4065598"/>
              <a:gd name="connsiteY8" fmla="*/ 8302626 h 10925312"/>
              <a:gd name="connsiteX9" fmla="*/ 659706 w 4065598"/>
              <a:gd name="connsiteY9" fmla="*/ 8293067 h 10925312"/>
              <a:gd name="connsiteX10" fmla="*/ 598698 w 4065598"/>
              <a:gd name="connsiteY10" fmla="*/ 6959063 h 10925312"/>
              <a:gd name="connsiteX11" fmla="*/ 575524 w 4065598"/>
              <a:gd name="connsiteY11" fmla="*/ 6982953 h 10925312"/>
              <a:gd name="connsiteX12" fmla="*/ 586159 w 4065598"/>
              <a:gd name="connsiteY12" fmla="*/ 7002822 h 10925312"/>
              <a:gd name="connsiteX13" fmla="*/ 611049 w 4065598"/>
              <a:gd name="connsiteY13" fmla="*/ 6885283 h 10925312"/>
              <a:gd name="connsiteX14" fmla="*/ 564739 w 4065598"/>
              <a:gd name="connsiteY14" fmla="*/ 6928715 h 10925312"/>
              <a:gd name="connsiteX15" fmla="*/ 565053 w 4065598"/>
              <a:gd name="connsiteY15" fmla="*/ 6950230 h 10925312"/>
              <a:gd name="connsiteX16" fmla="*/ 568831 w 4065598"/>
              <a:gd name="connsiteY16" fmla="*/ 6966350 h 10925312"/>
              <a:gd name="connsiteX17" fmla="*/ 605540 w 4065598"/>
              <a:gd name="connsiteY17" fmla="*/ 6928642 h 10925312"/>
              <a:gd name="connsiteX18" fmla="*/ 1379022 w 4065598"/>
              <a:gd name="connsiteY18" fmla="*/ 9314105 h 10925312"/>
              <a:gd name="connsiteX19" fmla="*/ 1323820 w 4065598"/>
              <a:gd name="connsiteY19" fmla="*/ 9153772 h 10925312"/>
              <a:gd name="connsiteX20" fmla="*/ 1308593 w 4065598"/>
              <a:gd name="connsiteY20" fmla="*/ 9153300 h 10925312"/>
              <a:gd name="connsiteX21" fmla="*/ 1323030 w 4065598"/>
              <a:gd name="connsiteY21" fmla="*/ 9240720 h 10925312"/>
              <a:gd name="connsiteX22" fmla="*/ 1342546 w 4065598"/>
              <a:gd name="connsiteY22" fmla="*/ 9324948 h 10925312"/>
              <a:gd name="connsiteX23" fmla="*/ 1345656 w 4065598"/>
              <a:gd name="connsiteY23" fmla="*/ 9317510 h 10925312"/>
              <a:gd name="connsiteX24" fmla="*/ 1379022 w 4065598"/>
              <a:gd name="connsiteY24" fmla="*/ 9314105 h 10925312"/>
              <a:gd name="connsiteX25" fmla="*/ 1438867 w 4065598"/>
              <a:gd name="connsiteY25" fmla="*/ 880952 h 10925312"/>
              <a:gd name="connsiteX26" fmla="*/ 1431298 w 4065598"/>
              <a:gd name="connsiteY26" fmla="*/ 882768 h 10925312"/>
              <a:gd name="connsiteX27" fmla="*/ 1427351 w 4065598"/>
              <a:gd name="connsiteY27" fmla="*/ 844552 h 10925312"/>
              <a:gd name="connsiteX28" fmla="*/ 1434959 w 4065598"/>
              <a:gd name="connsiteY28" fmla="*/ 842691 h 10925312"/>
              <a:gd name="connsiteX29" fmla="*/ 1438867 w 4065598"/>
              <a:gd name="connsiteY29" fmla="*/ 880952 h 10925312"/>
              <a:gd name="connsiteX30" fmla="*/ 1681815 w 4065598"/>
              <a:gd name="connsiteY30" fmla="*/ 4147707 h 10925312"/>
              <a:gd name="connsiteX31" fmla="*/ 1627060 w 4065598"/>
              <a:gd name="connsiteY31" fmla="*/ 3710130 h 10925312"/>
              <a:gd name="connsiteX32" fmla="*/ 1519399 w 4065598"/>
              <a:gd name="connsiteY32" fmla="*/ 3099992 h 10925312"/>
              <a:gd name="connsiteX33" fmla="*/ 1487244 w 4065598"/>
              <a:gd name="connsiteY33" fmla="*/ 2884246 h 10925312"/>
              <a:gd name="connsiteX34" fmla="*/ 1525806 w 4065598"/>
              <a:gd name="connsiteY34" fmla="*/ 3229398 h 10925312"/>
              <a:gd name="connsiteX35" fmla="*/ 1571709 w 4065598"/>
              <a:gd name="connsiteY35" fmla="*/ 3570630 h 10925312"/>
              <a:gd name="connsiteX36" fmla="*/ 1595781 w 4065598"/>
              <a:gd name="connsiteY36" fmla="*/ 3738321 h 10925312"/>
              <a:gd name="connsiteX37" fmla="*/ 1649706 w 4065598"/>
              <a:gd name="connsiteY37" fmla="*/ 4124117 h 10925312"/>
              <a:gd name="connsiteX38" fmla="*/ 1655280 w 4065598"/>
              <a:gd name="connsiteY38" fmla="*/ 4119854 h 10925312"/>
              <a:gd name="connsiteX39" fmla="*/ 1681815 w 4065598"/>
              <a:gd name="connsiteY39" fmla="*/ 4147707 h 10925312"/>
              <a:gd name="connsiteX40" fmla="*/ 2066929 w 4065598"/>
              <a:gd name="connsiteY40" fmla="*/ 9548146 h 10925312"/>
              <a:gd name="connsiteX41" fmla="*/ 2058491 w 4065598"/>
              <a:gd name="connsiteY41" fmla="*/ 9533421 h 10925312"/>
              <a:gd name="connsiteX42" fmla="*/ 2039731 w 4065598"/>
              <a:gd name="connsiteY42" fmla="*/ 9530637 h 10925312"/>
              <a:gd name="connsiteX43" fmla="*/ 2042560 w 4065598"/>
              <a:gd name="connsiteY43" fmla="*/ 9542848 h 10925312"/>
              <a:gd name="connsiteX44" fmla="*/ 2064384 w 4065598"/>
              <a:gd name="connsiteY44" fmla="*/ 9627388 h 10925312"/>
              <a:gd name="connsiteX45" fmla="*/ 2067247 w 4065598"/>
              <a:gd name="connsiteY45" fmla="*/ 9578934 h 10925312"/>
              <a:gd name="connsiteX46" fmla="*/ 2066929 w 4065598"/>
              <a:gd name="connsiteY46" fmla="*/ 9548146 h 10925312"/>
              <a:gd name="connsiteX47" fmla="*/ 1766827 w 4065598"/>
              <a:gd name="connsiteY47" fmla="*/ 1790207 h 10925312"/>
              <a:gd name="connsiteX48" fmla="*/ 1754394 w 4065598"/>
              <a:gd name="connsiteY48" fmla="*/ 1721102 h 10925312"/>
              <a:gd name="connsiteX49" fmla="*/ 1739970 w 4065598"/>
              <a:gd name="connsiteY49" fmla="*/ 1751884 h 10925312"/>
              <a:gd name="connsiteX50" fmla="*/ 1813309 w 4065598"/>
              <a:gd name="connsiteY50" fmla="*/ 1828886 h 10925312"/>
              <a:gd name="connsiteX51" fmla="*/ 1791277 w 4065598"/>
              <a:gd name="connsiteY51" fmla="*/ 1690914 h 10925312"/>
              <a:gd name="connsiteX52" fmla="*/ 1777188 w 4065598"/>
              <a:gd name="connsiteY52" fmla="*/ 1691189 h 10925312"/>
              <a:gd name="connsiteX53" fmla="*/ 1766147 w 4065598"/>
              <a:gd name="connsiteY53" fmla="*/ 1701852 h 10925312"/>
              <a:gd name="connsiteX54" fmla="*/ 1785754 w 4065598"/>
              <a:gd name="connsiteY54" fmla="*/ 1811320 h 10925312"/>
              <a:gd name="connsiteX55" fmla="*/ 2710408 w 4065598"/>
              <a:gd name="connsiteY55" fmla="*/ 9633850 h 10925312"/>
              <a:gd name="connsiteX56" fmla="*/ 2678078 w 4065598"/>
              <a:gd name="connsiteY56" fmla="*/ 9501741 h 10925312"/>
              <a:gd name="connsiteX57" fmla="*/ 2609825 w 4065598"/>
              <a:gd name="connsiteY57" fmla="*/ 9140901 h 10925312"/>
              <a:gd name="connsiteX58" fmla="*/ 2595805 w 4065598"/>
              <a:gd name="connsiteY58" fmla="*/ 9115639 h 10925312"/>
              <a:gd name="connsiteX59" fmla="*/ 2595513 w 4065598"/>
              <a:gd name="connsiteY59" fmla="*/ 9114524 h 10925312"/>
              <a:gd name="connsiteX60" fmla="*/ 2592085 w 4065598"/>
              <a:gd name="connsiteY60" fmla="*/ 9119116 h 10925312"/>
              <a:gd name="connsiteX61" fmla="*/ 2646745 w 4065598"/>
              <a:gd name="connsiteY61" fmla="*/ 9455580 h 10925312"/>
              <a:gd name="connsiteX62" fmla="*/ 2677168 w 4065598"/>
              <a:gd name="connsiteY62" fmla="*/ 9634321 h 10925312"/>
              <a:gd name="connsiteX63" fmla="*/ 2698917 w 4065598"/>
              <a:gd name="connsiteY63" fmla="*/ 9772458 h 10925312"/>
              <a:gd name="connsiteX64" fmla="*/ 2704825 w 4065598"/>
              <a:gd name="connsiteY64" fmla="*/ 9800847 h 10925312"/>
              <a:gd name="connsiteX65" fmla="*/ 2704922 w 4065598"/>
              <a:gd name="connsiteY65" fmla="*/ 9715732 h 10925312"/>
              <a:gd name="connsiteX66" fmla="*/ 2710408 w 4065598"/>
              <a:gd name="connsiteY66" fmla="*/ 9633850 h 10925312"/>
              <a:gd name="connsiteX67" fmla="*/ 2692365 w 4065598"/>
              <a:gd name="connsiteY67" fmla="*/ 9207516 h 10925312"/>
              <a:gd name="connsiteX68" fmla="*/ 2681751 w 4065598"/>
              <a:gd name="connsiteY68" fmla="*/ 9271327 h 10925312"/>
              <a:gd name="connsiteX69" fmla="*/ 2684876 w 4065598"/>
              <a:gd name="connsiteY69" fmla="*/ 9314171 h 10925312"/>
              <a:gd name="connsiteX70" fmla="*/ 2685724 w 4065598"/>
              <a:gd name="connsiteY70" fmla="*/ 9301652 h 10925312"/>
              <a:gd name="connsiteX71" fmla="*/ 2692365 w 4065598"/>
              <a:gd name="connsiteY71" fmla="*/ 9207516 h 10925312"/>
              <a:gd name="connsiteX72" fmla="*/ 2935765 w 4065598"/>
              <a:gd name="connsiteY72" fmla="*/ 10672106 h 10925312"/>
              <a:gd name="connsiteX73" fmla="*/ 2917848 w 4065598"/>
              <a:gd name="connsiteY73" fmla="*/ 10664243 h 10925312"/>
              <a:gd name="connsiteX74" fmla="*/ 2935366 w 4065598"/>
              <a:gd name="connsiteY74" fmla="*/ 10683642 h 10925312"/>
              <a:gd name="connsiteX75" fmla="*/ 2941450 w 4065598"/>
              <a:gd name="connsiteY75" fmla="*/ 10534723 h 10925312"/>
              <a:gd name="connsiteX76" fmla="*/ 2940424 w 4065598"/>
              <a:gd name="connsiteY76" fmla="*/ 10559793 h 10925312"/>
              <a:gd name="connsiteX77" fmla="*/ 2941450 w 4065598"/>
              <a:gd name="connsiteY77" fmla="*/ 10534723 h 10925312"/>
              <a:gd name="connsiteX78" fmla="*/ 2967126 w 4065598"/>
              <a:gd name="connsiteY78" fmla="*/ 10692961 h 10925312"/>
              <a:gd name="connsiteX79" fmla="*/ 2962349 w 4065598"/>
              <a:gd name="connsiteY79" fmla="*/ 10684388 h 10925312"/>
              <a:gd name="connsiteX80" fmla="*/ 2964977 w 4065598"/>
              <a:gd name="connsiteY80" fmla="*/ 10703097 h 10925312"/>
              <a:gd name="connsiteX81" fmla="*/ 2967126 w 4065598"/>
              <a:gd name="connsiteY81" fmla="*/ 10692961 h 10925312"/>
              <a:gd name="connsiteX82" fmla="*/ 2929403 w 4065598"/>
              <a:gd name="connsiteY82" fmla="*/ 9999152 h 10925312"/>
              <a:gd name="connsiteX83" fmla="*/ 2929269 w 4065598"/>
              <a:gd name="connsiteY83" fmla="*/ 9999146 h 10925312"/>
              <a:gd name="connsiteX84" fmla="*/ 2923954 w 4065598"/>
              <a:gd name="connsiteY84" fmla="*/ 10035572 h 10925312"/>
              <a:gd name="connsiteX85" fmla="*/ 2929403 w 4065598"/>
              <a:gd name="connsiteY85" fmla="*/ 9999152 h 10925312"/>
              <a:gd name="connsiteX86" fmla="*/ 3269630 w 4065598"/>
              <a:gd name="connsiteY86" fmla="*/ 10315307 h 10925312"/>
              <a:gd name="connsiteX87" fmla="*/ 3194455 w 4065598"/>
              <a:gd name="connsiteY87" fmla="*/ 10269630 h 10925312"/>
              <a:gd name="connsiteX88" fmla="*/ 3268523 w 4065598"/>
              <a:gd name="connsiteY88" fmla="*/ 10321786 h 10925312"/>
              <a:gd name="connsiteX89" fmla="*/ 3269630 w 4065598"/>
              <a:gd name="connsiteY89" fmla="*/ 10315307 h 10925312"/>
              <a:gd name="connsiteX90" fmla="*/ 2998799 w 4065598"/>
              <a:gd name="connsiteY90" fmla="*/ 3383508 h 10925312"/>
              <a:gd name="connsiteX91" fmla="*/ 2998224 w 4065598"/>
              <a:gd name="connsiteY91" fmla="*/ 3377613 h 10925312"/>
              <a:gd name="connsiteX92" fmla="*/ 2987231 w 4065598"/>
              <a:gd name="connsiteY92" fmla="*/ 3398126 h 10925312"/>
              <a:gd name="connsiteX93" fmla="*/ 3029297 w 4065598"/>
              <a:gd name="connsiteY93" fmla="*/ 3703285 h 10925312"/>
              <a:gd name="connsiteX94" fmla="*/ 3026976 w 4065598"/>
              <a:gd name="connsiteY94" fmla="*/ 3672485 h 10925312"/>
              <a:gd name="connsiteX95" fmla="*/ 3024807 w 4065598"/>
              <a:gd name="connsiteY95" fmla="*/ 3650232 h 10925312"/>
              <a:gd name="connsiteX96" fmla="*/ 2998086 w 4065598"/>
              <a:gd name="connsiteY96" fmla="*/ 3679438 h 10925312"/>
              <a:gd name="connsiteX97" fmla="*/ 2933852 w 4065598"/>
              <a:gd name="connsiteY97" fmla="*/ 3758887 h 10925312"/>
              <a:gd name="connsiteX98" fmla="*/ 2935872 w 4065598"/>
              <a:gd name="connsiteY98" fmla="*/ 3786824 h 10925312"/>
              <a:gd name="connsiteX99" fmla="*/ 2936328 w 4065598"/>
              <a:gd name="connsiteY99" fmla="*/ 3787748 h 10925312"/>
              <a:gd name="connsiteX100" fmla="*/ 2936064 w 4065598"/>
              <a:gd name="connsiteY100" fmla="*/ 3789484 h 10925312"/>
              <a:gd name="connsiteX101" fmla="*/ 2937760 w 4065598"/>
              <a:gd name="connsiteY101" fmla="*/ 3812945 h 10925312"/>
              <a:gd name="connsiteX102" fmla="*/ 3002554 w 4065598"/>
              <a:gd name="connsiteY102" fmla="*/ 3740132 h 10925312"/>
              <a:gd name="connsiteX103" fmla="*/ 3491867 w 4065598"/>
              <a:gd name="connsiteY103" fmla="*/ 5538861 h 10925312"/>
              <a:gd name="connsiteX104" fmla="*/ 3487620 w 4065598"/>
              <a:gd name="connsiteY104" fmla="*/ 5538409 h 10925312"/>
              <a:gd name="connsiteX105" fmla="*/ 3455684 w 4065598"/>
              <a:gd name="connsiteY105" fmla="*/ 5534563 h 10925312"/>
              <a:gd name="connsiteX106" fmla="*/ 3477428 w 4065598"/>
              <a:gd name="connsiteY106" fmla="*/ 5547459 h 10925312"/>
              <a:gd name="connsiteX107" fmla="*/ 3491867 w 4065598"/>
              <a:gd name="connsiteY107" fmla="*/ 5538861 h 10925312"/>
              <a:gd name="connsiteX108" fmla="*/ 3460117 w 4065598"/>
              <a:gd name="connsiteY108" fmla="*/ 4060423 h 10925312"/>
              <a:gd name="connsiteX109" fmla="*/ 3457909 w 4065598"/>
              <a:gd name="connsiteY109" fmla="*/ 4059190 h 10925312"/>
              <a:gd name="connsiteX110" fmla="*/ 3443639 w 4065598"/>
              <a:gd name="connsiteY110" fmla="*/ 4177320 h 10925312"/>
              <a:gd name="connsiteX111" fmla="*/ 3656122 w 4065598"/>
              <a:gd name="connsiteY111" fmla="*/ 5467375 h 10925312"/>
              <a:gd name="connsiteX112" fmla="*/ 3627339 w 4065598"/>
              <a:gd name="connsiteY112" fmla="*/ 5473841 h 10925312"/>
              <a:gd name="connsiteX113" fmla="*/ 3599565 w 4065598"/>
              <a:gd name="connsiteY113" fmla="*/ 5470985 h 10925312"/>
              <a:gd name="connsiteX114" fmla="*/ 3555399 w 4065598"/>
              <a:gd name="connsiteY114" fmla="*/ 5535694 h 10925312"/>
              <a:gd name="connsiteX115" fmla="*/ 3434451 w 4065598"/>
              <a:gd name="connsiteY115" fmla="*/ 5678687 h 10925312"/>
              <a:gd name="connsiteX116" fmla="*/ 3426127 w 4065598"/>
              <a:gd name="connsiteY116" fmla="*/ 5704254 h 10925312"/>
              <a:gd name="connsiteX117" fmla="*/ 3411688 w 4065598"/>
              <a:gd name="connsiteY117" fmla="*/ 5726652 h 10925312"/>
              <a:gd name="connsiteX118" fmla="*/ 3540280 w 4065598"/>
              <a:gd name="connsiteY118" fmla="*/ 5592030 h 10925312"/>
              <a:gd name="connsiteX119" fmla="*/ 3600244 w 4065598"/>
              <a:gd name="connsiteY119" fmla="*/ 5526899 h 10925312"/>
              <a:gd name="connsiteX120" fmla="*/ 3646615 w 4065598"/>
              <a:gd name="connsiteY120" fmla="*/ 5479531 h 10925312"/>
              <a:gd name="connsiteX121" fmla="*/ 3732064 w 4065598"/>
              <a:gd name="connsiteY121" fmla="*/ 5080243 h 10925312"/>
              <a:gd name="connsiteX122" fmla="*/ 3719664 w 4065598"/>
              <a:gd name="connsiteY122" fmla="*/ 5073909 h 10925312"/>
              <a:gd name="connsiteX123" fmla="*/ 3719664 w 4065598"/>
              <a:gd name="connsiteY123" fmla="*/ 5074135 h 10925312"/>
              <a:gd name="connsiteX124" fmla="*/ 3732064 w 4065598"/>
              <a:gd name="connsiteY124" fmla="*/ 5080243 h 10925312"/>
              <a:gd name="connsiteX125" fmla="*/ 3823455 w 4065598"/>
              <a:gd name="connsiteY125" fmla="*/ 4477955 h 10925312"/>
              <a:gd name="connsiteX126" fmla="*/ 3821246 w 4065598"/>
              <a:gd name="connsiteY126" fmla="*/ 4476597 h 10925312"/>
              <a:gd name="connsiteX127" fmla="*/ 3806978 w 4065598"/>
              <a:gd name="connsiteY127" fmla="*/ 4606693 h 10925312"/>
              <a:gd name="connsiteX128" fmla="*/ 3909070 w 4065598"/>
              <a:gd name="connsiteY128" fmla="*/ 5011688 h 10925312"/>
              <a:gd name="connsiteX129" fmla="*/ 3900576 w 4065598"/>
              <a:gd name="connsiteY129" fmla="*/ 5011915 h 10925312"/>
              <a:gd name="connsiteX130" fmla="*/ 3909070 w 4065598"/>
              <a:gd name="connsiteY130" fmla="*/ 5011688 h 10925312"/>
              <a:gd name="connsiteX131" fmla="*/ 3951027 w 4065598"/>
              <a:gd name="connsiteY131" fmla="*/ 5010557 h 10925312"/>
              <a:gd name="connsiteX132" fmla="*/ 3947121 w 4065598"/>
              <a:gd name="connsiteY132" fmla="*/ 5010784 h 10925312"/>
              <a:gd name="connsiteX133" fmla="*/ 3944742 w 4065598"/>
              <a:gd name="connsiteY133" fmla="*/ 5041555 h 10925312"/>
              <a:gd name="connsiteX134" fmla="*/ 3951027 w 4065598"/>
              <a:gd name="connsiteY134" fmla="*/ 5010557 h 10925312"/>
              <a:gd name="connsiteX135" fmla="*/ 3957143 w 4065598"/>
              <a:gd name="connsiteY135" fmla="*/ 4959198 h 10925312"/>
              <a:gd name="connsiteX136" fmla="*/ 3953682 w 4065598"/>
              <a:gd name="connsiteY136" fmla="*/ 4956370 h 10925312"/>
              <a:gd name="connsiteX137" fmla="*/ 3950858 w 4065598"/>
              <a:gd name="connsiteY137" fmla="*/ 4965080 h 10925312"/>
              <a:gd name="connsiteX138" fmla="*/ 4032226 w 4065598"/>
              <a:gd name="connsiteY138" fmla="*/ 4935667 h 10925312"/>
              <a:gd name="connsiteX139" fmla="*/ 4023902 w 4065598"/>
              <a:gd name="connsiteY139" fmla="*/ 4972999 h 10925312"/>
              <a:gd name="connsiteX140" fmla="*/ 4019146 w 4065598"/>
              <a:gd name="connsiteY140" fmla="*/ 4989516 h 10925312"/>
              <a:gd name="connsiteX141" fmla="*/ 4002329 w 4065598"/>
              <a:gd name="connsiteY141" fmla="*/ 5023228 h 10925312"/>
              <a:gd name="connsiteX142" fmla="*/ 3975659 w 4065598"/>
              <a:gd name="connsiteY142" fmla="*/ 5016440 h 10925312"/>
              <a:gd name="connsiteX143" fmla="*/ 3971412 w 4065598"/>
              <a:gd name="connsiteY143" fmla="*/ 5038161 h 10925312"/>
              <a:gd name="connsiteX144" fmla="*/ 3964617 w 4065598"/>
              <a:gd name="connsiteY144" fmla="*/ 5027301 h 10925312"/>
              <a:gd name="connsiteX145" fmla="*/ 3969034 w 4065598"/>
              <a:gd name="connsiteY145" fmla="*/ 5039970 h 10925312"/>
              <a:gd name="connsiteX146" fmla="*/ 3956294 w 4065598"/>
              <a:gd name="connsiteY146" fmla="*/ 5046532 h 10925312"/>
              <a:gd name="connsiteX147" fmla="*/ 3971072 w 4065598"/>
              <a:gd name="connsiteY147" fmla="*/ 5042233 h 10925312"/>
              <a:gd name="connsiteX148" fmla="*/ 3930983 w 4065598"/>
              <a:gd name="connsiteY148" fmla="*/ 5093366 h 10925312"/>
              <a:gd name="connsiteX149" fmla="*/ 3908051 w 4065598"/>
              <a:gd name="connsiteY149" fmla="*/ 5128662 h 10925312"/>
              <a:gd name="connsiteX150" fmla="*/ 3909749 w 4065598"/>
              <a:gd name="connsiteY150" fmla="*/ 5136354 h 10925312"/>
              <a:gd name="connsiteX151" fmla="*/ 3848765 w 4065598"/>
              <a:gd name="connsiteY151" fmla="*/ 5206494 h 10925312"/>
              <a:gd name="connsiteX152" fmla="*/ 3841121 w 4065598"/>
              <a:gd name="connsiteY152" fmla="*/ 5204683 h 10925312"/>
              <a:gd name="connsiteX153" fmla="*/ 3827192 w 4065598"/>
              <a:gd name="connsiteY153" fmla="*/ 5230702 h 10925312"/>
              <a:gd name="connsiteX154" fmla="*/ 3811564 w 4065598"/>
              <a:gd name="connsiteY154" fmla="*/ 5249257 h 10925312"/>
              <a:gd name="connsiteX155" fmla="*/ 3808336 w 4065598"/>
              <a:gd name="connsiteY155" fmla="*/ 5256269 h 10925312"/>
              <a:gd name="connsiteX156" fmla="*/ 3808506 w 4065598"/>
              <a:gd name="connsiteY156" fmla="*/ 5257628 h 10925312"/>
              <a:gd name="connsiteX157" fmla="*/ 3795936 w 4065598"/>
              <a:gd name="connsiteY157" fmla="*/ 5283873 h 10925312"/>
              <a:gd name="connsiteX158" fmla="*/ 3793388 w 4065598"/>
              <a:gd name="connsiteY158" fmla="*/ 5289755 h 10925312"/>
              <a:gd name="connsiteX159" fmla="*/ 3793218 w 4065598"/>
              <a:gd name="connsiteY159" fmla="*/ 5289530 h 10925312"/>
              <a:gd name="connsiteX160" fmla="*/ 3738859 w 4065598"/>
              <a:gd name="connsiteY160" fmla="*/ 5402883 h 10925312"/>
              <a:gd name="connsiteX161" fmla="*/ 3713998 w 4065598"/>
              <a:gd name="connsiteY161" fmla="*/ 5428519 h 10925312"/>
              <a:gd name="connsiteX162" fmla="*/ 3714316 w 4065598"/>
              <a:gd name="connsiteY162" fmla="*/ 5429476 h 10925312"/>
              <a:gd name="connsiteX163" fmla="*/ 3720513 w 4065598"/>
              <a:gd name="connsiteY163" fmla="*/ 5427544 h 10925312"/>
              <a:gd name="connsiteX164" fmla="*/ 3725100 w 4065598"/>
              <a:gd name="connsiteY164" fmla="*/ 5445644 h 10925312"/>
              <a:gd name="connsiteX165" fmla="*/ 3934550 w 4065598"/>
              <a:gd name="connsiteY165" fmla="*/ 5223236 h 10925312"/>
              <a:gd name="connsiteX166" fmla="*/ 3961899 w 4065598"/>
              <a:gd name="connsiteY166" fmla="*/ 5205588 h 10925312"/>
              <a:gd name="connsiteX167" fmla="*/ 3943553 w 4065598"/>
              <a:gd name="connsiteY167" fmla="*/ 5259890 h 10925312"/>
              <a:gd name="connsiteX168" fmla="*/ 3718921 w 4065598"/>
              <a:gd name="connsiteY168" fmla="*/ 5635897 h 10925312"/>
              <a:gd name="connsiteX169" fmla="*/ 3663449 w 4065598"/>
              <a:gd name="connsiteY169" fmla="*/ 5703474 h 10925312"/>
              <a:gd name="connsiteX170" fmla="*/ 3671257 w 4065598"/>
              <a:gd name="connsiteY170" fmla="*/ 5705236 h 10925312"/>
              <a:gd name="connsiteX171" fmla="*/ 3684911 w 4065598"/>
              <a:gd name="connsiteY171" fmla="*/ 5682061 h 10925312"/>
              <a:gd name="connsiteX172" fmla="*/ 3681282 w 4065598"/>
              <a:gd name="connsiteY172" fmla="*/ 5748640 h 10925312"/>
              <a:gd name="connsiteX173" fmla="*/ 3710385 w 4065598"/>
              <a:gd name="connsiteY173" fmla="*/ 5722778 h 10925312"/>
              <a:gd name="connsiteX174" fmla="*/ 3776740 w 4065598"/>
              <a:gd name="connsiteY174" fmla="*/ 5667600 h 10925312"/>
              <a:gd name="connsiteX175" fmla="*/ 3796106 w 4065598"/>
              <a:gd name="connsiteY175" fmla="*/ 5666016 h 10925312"/>
              <a:gd name="connsiteX176" fmla="*/ 3774362 w 4065598"/>
              <a:gd name="connsiteY176" fmla="*/ 5714887 h 10925312"/>
              <a:gd name="connsiteX177" fmla="*/ 3661953 w 4065598"/>
              <a:gd name="connsiteY177" fmla="*/ 5875376 h 10925312"/>
              <a:gd name="connsiteX178" fmla="*/ 3652720 w 4065598"/>
              <a:gd name="connsiteY178" fmla="*/ 5886749 h 10925312"/>
              <a:gd name="connsiteX179" fmla="*/ 3618982 w 4065598"/>
              <a:gd name="connsiteY179" fmla="*/ 5989986 h 10925312"/>
              <a:gd name="connsiteX180" fmla="*/ 3559280 w 4065598"/>
              <a:gd name="connsiteY180" fmla="*/ 6112664 h 10925312"/>
              <a:gd name="connsiteX181" fmla="*/ 3630396 w 4065598"/>
              <a:gd name="connsiteY181" fmla="*/ 6013700 h 10925312"/>
              <a:gd name="connsiteX182" fmla="*/ 3639193 w 4065598"/>
              <a:gd name="connsiteY182" fmla="*/ 6142319 h 10925312"/>
              <a:gd name="connsiteX183" fmla="*/ 3593476 w 4065598"/>
              <a:gd name="connsiteY183" fmla="*/ 6234265 h 10925312"/>
              <a:gd name="connsiteX184" fmla="*/ 3600413 w 4065598"/>
              <a:gd name="connsiteY184" fmla="*/ 6337091 h 10925312"/>
              <a:gd name="connsiteX185" fmla="*/ 3695441 w 4065598"/>
              <a:gd name="connsiteY185" fmla="*/ 6203559 h 10925312"/>
              <a:gd name="connsiteX186" fmla="*/ 3649724 w 4065598"/>
              <a:gd name="connsiteY186" fmla="*/ 6296382 h 10925312"/>
              <a:gd name="connsiteX187" fmla="*/ 3656786 w 4065598"/>
              <a:gd name="connsiteY187" fmla="*/ 6399382 h 10925312"/>
              <a:gd name="connsiteX188" fmla="*/ 3528920 w 4065598"/>
              <a:gd name="connsiteY188" fmla="*/ 6568187 h 10925312"/>
              <a:gd name="connsiteX189" fmla="*/ 3526752 w 4065598"/>
              <a:gd name="connsiteY189" fmla="*/ 6571570 h 10925312"/>
              <a:gd name="connsiteX190" fmla="*/ 3541957 w 4065598"/>
              <a:gd name="connsiteY190" fmla="*/ 6654379 h 10925312"/>
              <a:gd name="connsiteX191" fmla="*/ 3579243 w 4065598"/>
              <a:gd name="connsiteY191" fmla="*/ 6602226 h 10925312"/>
              <a:gd name="connsiteX192" fmla="*/ 3662114 w 4065598"/>
              <a:gd name="connsiteY192" fmla="*/ 6476414 h 10925312"/>
              <a:gd name="connsiteX193" fmla="*/ 3645264 w 4065598"/>
              <a:gd name="connsiteY193" fmla="*/ 6612754 h 10925312"/>
              <a:gd name="connsiteX194" fmla="*/ 3564520 w 4065598"/>
              <a:gd name="connsiteY194" fmla="*/ 6723372 h 10925312"/>
              <a:gd name="connsiteX195" fmla="*/ 3556495 w 4065598"/>
              <a:gd name="connsiteY195" fmla="*/ 6733555 h 10925312"/>
              <a:gd name="connsiteX196" fmla="*/ 3594245 w 4065598"/>
              <a:gd name="connsiteY196" fmla="*/ 6939142 h 10925312"/>
              <a:gd name="connsiteX197" fmla="*/ 3606905 w 4065598"/>
              <a:gd name="connsiteY197" fmla="*/ 6927114 h 10925312"/>
              <a:gd name="connsiteX198" fmla="*/ 3618248 w 4065598"/>
              <a:gd name="connsiteY198" fmla="*/ 6926024 h 10925312"/>
              <a:gd name="connsiteX199" fmla="*/ 3609277 w 4065598"/>
              <a:gd name="connsiteY199" fmla="*/ 7004940 h 10925312"/>
              <a:gd name="connsiteX200" fmla="*/ 3607431 w 4065598"/>
              <a:gd name="connsiteY200" fmla="*/ 7010955 h 10925312"/>
              <a:gd name="connsiteX201" fmla="*/ 3613955 w 4065598"/>
              <a:gd name="connsiteY201" fmla="*/ 7046484 h 10925312"/>
              <a:gd name="connsiteX202" fmla="*/ 3730446 w 4065598"/>
              <a:gd name="connsiteY202" fmla="*/ 7638933 h 10925312"/>
              <a:gd name="connsiteX203" fmla="*/ 3736607 w 4065598"/>
              <a:gd name="connsiteY203" fmla="*/ 7646206 h 10925312"/>
              <a:gd name="connsiteX204" fmla="*/ 3739122 w 4065598"/>
              <a:gd name="connsiteY204" fmla="*/ 7683063 h 10925312"/>
              <a:gd name="connsiteX205" fmla="*/ 3756643 w 4065598"/>
              <a:gd name="connsiteY205" fmla="*/ 7772171 h 10925312"/>
              <a:gd name="connsiteX206" fmla="*/ 4055632 w 4065598"/>
              <a:gd name="connsiteY206" fmla="*/ 9208649 h 10925312"/>
              <a:gd name="connsiteX207" fmla="*/ 4063894 w 4065598"/>
              <a:gd name="connsiteY207" fmla="*/ 9308130 h 10925312"/>
              <a:gd name="connsiteX208" fmla="*/ 3934915 w 4065598"/>
              <a:gd name="connsiteY208" fmla="*/ 9129209 h 10925312"/>
              <a:gd name="connsiteX209" fmla="*/ 3948688 w 4065598"/>
              <a:gd name="connsiteY209" fmla="*/ 9240629 h 10925312"/>
              <a:gd name="connsiteX210" fmla="*/ 3765491 w 4065598"/>
              <a:gd name="connsiteY210" fmla="*/ 8946315 h 10925312"/>
              <a:gd name="connsiteX211" fmla="*/ 3803156 w 4065598"/>
              <a:gd name="connsiteY211" fmla="*/ 9109863 h 10925312"/>
              <a:gd name="connsiteX212" fmla="*/ 3743570 w 4065598"/>
              <a:gd name="connsiteY212" fmla="*/ 9127119 h 10925312"/>
              <a:gd name="connsiteX213" fmla="*/ 3706437 w 4065598"/>
              <a:gd name="connsiteY213" fmla="*/ 9021385 h 10925312"/>
              <a:gd name="connsiteX214" fmla="*/ 3658810 w 4065598"/>
              <a:gd name="connsiteY214" fmla="*/ 9034967 h 10925312"/>
              <a:gd name="connsiteX215" fmla="*/ 3709730 w 4065598"/>
              <a:gd name="connsiteY215" fmla="*/ 9253533 h 10925312"/>
              <a:gd name="connsiteX216" fmla="*/ 3672117 w 4065598"/>
              <a:gd name="connsiteY216" fmla="*/ 9147774 h 10925312"/>
              <a:gd name="connsiteX217" fmla="*/ 3624477 w 4065598"/>
              <a:gd name="connsiteY217" fmla="*/ 9161639 h 10925312"/>
              <a:gd name="connsiteX218" fmla="*/ 3537250 w 4065598"/>
              <a:gd name="connsiteY218" fmla="*/ 8777896 h 10925312"/>
              <a:gd name="connsiteX219" fmla="*/ 3518735 w 4065598"/>
              <a:gd name="connsiteY219" fmla="*/ 8783011 h 10925312"/>
              <a:gd name="connsiteX220" fmla="*/ 3518070 w 4065598"/>
              <a:gd name="connsiteY220" fmla="*/ 8784329 h 10925312"/>
              <a:gd name="connsiteX221" fmla="*/ 3516972 w 4065598"/>
              <a:gd name="connsiteY221" fmla="*/ 8783498 h 10925312"/>
              <a:gd name="connsiteX222" fmla="*/ 3501423 w 4065598"/>
              <a:gd name="connsiteY222" fmla="*/ 8787795 h 10925312"/>
              <a:gd name="connsiteX223" fmla="*/ 3588784 w 4065598"/>
              <a:gd name="connsiteY223" fmla="*/ 9172108 h 10925312"/>
              <a:gd name="connsiteX224" fmla="*/ 3528291 w 4065598"/>
              <a:gd name="connsiteY224" fmla="*/ 9130971 h 10925312"/>
              <a:gd name="connsiteX225" fmla="*/ 3447926 w 4065598"/>
              <a:gd name="connsiteY225" fmla="*/ 8758673 h 10925312"/>
              <a:gd name="connsiteX226" fmla="*/ 3434633 w 4065598"/>
              <a:gd name="connsiteY226" fmla="*/ 8721197 h 10925312"/>
              <a:gd name="connsiteX227" fmla="*/ 3432901 w 4065598"/>
              <a:gd name="connsiteY227" fmla="*/ 8719885 h 10925312"/>
              <a:gd name="connsiteX228" fmla="*/ 3421075 w 4065598"/>
              <a:gd name="connsiteY228" fmla="*/ 8710097 h 10925312"/>
              <a:gd name="connsiteX229" fmla="*/ 3441715 w 4065598"/>
              <a:gd name="connsiteY229" fmla="*/ 8804201 h 10925312"/>
              <a:gd name="connsiteX230" fmla="*/ 3390379 w 4065598"/>
              <a:gd name="connsiteY230" fmla="*/ 8702442 h 10925312"/>
              <a:gd name="connsiteX231" fmla="*/ 3385179 w 4065598"/>
              <a:gd name="connsiteY231" fmla="*/ 8680385 h 10925312"/>
              <a:gd name="connsiteX232" fmla="*/ 3375587 w 4065598"/>
              <a:gd name="connsiteY232" fmla="*/ 8672445 h 10925312"/>
              <a:gd name="connsiteX233" fmla="*/ 3416969 w 4065598"/>
              <a:gd name="connsiteY233" fmla="*/ 8868296 h 10925312"/>
              <a:gd name="connsiteX234" fmla="*/ 3455082 w 4065598"/>
              <a:gd name="connsiteY234" fmla="*/ 9511572 h 10925312"/>
              <a:gd name="connsiteX235" fmla="*/ 3322055 w 4065598"/>
              <a:gd name="connsiteY235" fmla="*/ 9368273 h 10925312"/>
              <a:gd name="connsiteX236" fmla="*/ 3337446 w 4065598"/>
              <a:gd name="connsiteY236" fmla="*/ 9442330 h 10925312"/>
              <a:gd name="connsiteX237" fmla="*/ 3355870 w 4065598"/>
              <a:gd name="connsiteY237" fmla="*/ 9561237 h 10925312"/>
              <a:gd name="connsiteX238" fmla="*/ 3371862 w 4065598"/>
              <a:gd name="connsiteY238" fmla="*/ 9837271 h 10925312"/>
              <a:gd name="connsiteX239" fmla="*/ 3364648 w 4065598"/>
              <a:gd name="connsiteY239" fmla="*/ 9926356 h 10925312"/>
              <a:gd name="connsiteX240" fmla="*/ 3310679 w 4065598"/>
              <a:gd name="connsiteY240" fmla="*/ 10340314 h 10925312"/>
              <a:gd name="connsiteX241" fmla="*/ 3286871 w 4065598"/>
              <a:gd name="connsiteY241" fmla="*/ 10326152 h 10925312"/>
              <a:gd name="connsiteX242" fmla="*/ 3286229 w 4065598"/>
              <a:gd name="connsiteY242" fmla="*/ 10348729 h 10925312"/>
              <a:gd name="connsiteX243" fmla="*/ 3265548 w 4065598"/>
              <a:gd name="connsiteY243" fmla="*/ 10496470 h 10925312"/>
              <a:gd name="connsiteX244" fmla="*/ 3240956 w 4065598"/>
              <a:gd name="connsiteY244" fmla="*/ 10496336 h 10925312"/>
              <a:gd name="connsiteX245" fmla="*/ 3141454 w 4065598"/>
              <a:gd name="connsiteY245" fmla="*/ 10412861 h 10925312"/>
              <a:gd name="connsiteX246" fmla="*/ 3108362 w 4065598"/>
              <a:gd name="connsiteY246" fmla="*/ 10401785 h 10925312"/>
              <a:gd name="connsiteX247" fmla="*/ 3040106 w 4065598"/>
              <a:gd name="connsiteY247" fmla="*/ 10456399 h 10925312"/>
              <a:gd name="connsiteX248" fmla="*/ 3014982 w 4065598"/>
              <a:gd name="connsiteY248" fmla="*/ 10453227 h 10925312"/>
              <a:gd name="connsiteX249" fmla="*/ 3001904 w 4065598"/>
              <a:gd name="connsiteY249" fmla="*/ 10413438 h 10925312"/>
              <a:gd name="connsiteX250" fmla="*/ 3001881 w 4065598"/>
              <a:gd name="connsiteY250" fmla="*/ 10413938 h 10925312"/>
              <a:gd name="connsiteX251" fmla="*/ 2997065 w 4065598"/>
              <a:gd name="connsiteY251" fmla="*/ 10459933 h 10925312"/>
              <a:gd name="connsiteX252" fmla="*/ 3004073 w 4065598"/>
              <a:gd name="connsiteY252" fmla="*/ 10505971 h 10925312"/>
              <a:gd name="connsiteX253" fmla="*/ 3029764 w 4065598"/>
              <a:gd name="connsiteY253" fmla="*/ 10650836 h 10925312"/>
              <a:gd name="connsiteX254" fmla="*/ 3032373 w 4065598"/>
              <a:gd name="connsiteY254" fmla="*/ 10748413 h 10925312"/>
              <a:gd name="connsiteX255" fmla="*/ 2986199 w 4065598"/>
              <a:gd name="connsiteY255" fmla="*/ 10819622 h 10925312"/>
              <a:gd name="connsiteX256" fmla="*/ 2978103 w 4065598"/>
              <a:gd name="connsiteY256" fmla="*/ 10808697 h 10925312"/>
              <a:gd name="connsiteX257" fmla="*/ 2986391 w 4065598"/>
              <a:gd name="connsiteY257" fmla="*/ 10879412 h 10925312"/>
              <a:gd name="connsiteX258" fmla="*/ 2985586 w 4065598"/>
              <a:gd name="connsiteY258" fmla="*/ 10905497 h 10925312"/>
              <a:gd name="connsiteX259" fmla="*/ 2975344 w 4065598"/>
              <a:gd name="connsiteY259" fmla="*/ 10920596 h 10925312"/>
              <a:gd name="connsiteX260" fmla="*/ 2968674 w 4065598"/>
              <a:gd name="connsiteY260" fmla="*/ 10925312 h 10925312"/>
              <a:gd name="connsiteX261" fmla="*/ 2947680 w 4065598"/>
              <a:gd name="connsiteY261" fmla="*/ 10899724 h 10925312"/>
              <a:gd name="connsiteX262" fmla="*/ 2938538 w 4065598"/>
              <a:gd name="connsiteY262" fmla="*/ 10885236 h 10925312"/>
              <a:gd name="connsiteX263" fmla="*/ 2920849 w 4065598"/>
              <a:gd name="connsiteY263" fmla="*/ 10834683 h 10925312"/>
              <a:gd name="connsiteX264" fmla="*/ 2928514 w 4065598"/>
              <a:gd name="connsiteY264" fmla="*/ 10756167 h 10925312"/>
              <a:gd name="connsiteX265" fmla="*/ 2916218 w 4065598"/>
              <a:gd name="connsiteY265" fmla="*/ 10743039 h 10925312"/>
              <a:gd name="connsiteX266" fmla="*/ 2923584 w 4065598"/>
              <a:gd name="connsiteY266" fmla="*/ 10723286 h 10925312"/>
              <a:gd name="connsiteX267" fmla="*/ 2915470 w 4065598"/>
              <a:gd name="connsiteY267" fmla="*/ 10735972 h 10925312"/>
              <a:gd name="connsiteX268" fmla="*/ 2913320 w 4065598"/>
              <a:gd name="connsiteY268" fmla="*/ 10698195 h 10925312"/>
              <a:gd name="connsiteX269" fmla="*/ 2913851 w 4065598"/>
              <a:gd name="connsiteY269" fmla="*/ 10741925 h 10925312"/>
              <a:gd name="connsiteX270" fmla="*/ 2889012 w 4065598"/>
              <a:gd name="connsiteY270" fmla="*/ 10622219 h 10925312"/>
              <a:gd name="connsiteX271" fmla="*/ 2871219 w 4065598"/>
              <a:gd name="connsiteY271" fmla="*/ 10553577 h 10925312"/>
              <a:gd name="connsiteX272" fmla="*/ 2866427 w 4065598"/>
              <a:gd name="connsiteY272" fmla="*/ 10558379 h 10925312"/>
              <a:gd name="connsiteX273" fmla="*/ 2833175 w 4065598"/>
              <a:gd name="connsiteY273" fmla="*/ 10376492 h 10925312"/>
              <a:gd name="connsiteX274" fmla="*/ 2835292 w 4065598"/>
              <a:gd name="connsiteY274" fmla="*/ 10353985 h 10925312"/>
              <a:gd name="connsiteX275" fmla="*/ 2821769 w 4065598"/>
              <a:gd name="connsiteY275" fmla="*/ 10312165 h 10925312"/>
              <a:gd name="connsiteX276" fmla="*/ 2812904 w 4065598"/>
              <a:gd name="connsiteY276" fmla="*/ 10265538 h 10925312"/>
              <a:gd name="connsiteX277" fmla="*/ 2809187 w 4065598"/>
              <a:gd name="connsiteY277" fmla="*/ 10255821 h 10925312"/>
              <a:gd name="connsiteX278" fmla="*/ 2808359 w 4065598"/>
              <a:gd name="connsiteY278" fmla="*/ 10256285 h 10925312"/>
              <a:gd name="connsiteX279" fmla="*/ 2794516 w 4065598"/>
              <a:gd name="connsiteY279" fmla="*/ 10218471 h 10925312"/>
              <a:gd name="connsiteX280" fmla="*/ 2791378 w 4065598"/>
              <a:gd name="connsiteY280" fmla="*/ 10210789 h 10925312"/>
              <a:gd name="connsiteX281" fmla="*/ 2791534 w 4065598"/>
              <a:gd name="connsiteY281" fmla="*/ 10210294 h 10925312"/>
              <a:gd name="connsiteX282" fmla="*/ 2731759 w 4065598"/>
              <a:gd name="connsiteY282" fmla="*/ 10046774 h 10925312"/>
              <a:gd name="connsiteX283" fmla="*/ 2719957 w 4065598"/>
              <a:gd name="connsiteY283" fmla="*/ 9972706 h 10925312"/>
              <a:gd name="connsiteX284" fmla="*/ 2719345 w 4065598"/>
              <a:gd name="connsiteY284" fmla="*/ 9973617 h 10925312"/>
              <a:gd name="connsiteX285" fmla="*/ 2719645 w 4065598"/>
              <a:gd name="connsiteY285" fmla="*/ 9991957 h 10925312"/>
              <a:gd name="connsiteX286" fmla="*/ 2708289 w 4065598"/>
              <a:gd name="connsiteY286" fmla="*/ 10004996 h 10925312"/>
              <a:gd name="connsiteX287" fmla="*/ 2811535 w 4065598"/>
              <a:gd name="connsiteY287" fmla="*/ 10629183 h 10925312"/>
              <a:gd name="connsiteX288" fmla="*/ 2818263 w 4065598"/>
              <a:gd name="connsiteY288" fmla="*/ 10710373 h 10925312"/>
              <a:gd name="connsiteX289" fmla="*/ 2788577 w 4065598"/>
              <a:gd name="connsiteY289" fmla="*/ 10654746 h 10925312"/>
              <a:gd name="connsiteX290" fmla="*/ 2596347 w 4065598"/>
              <a:gd name="connsiteY290" fmla="*/ 9981543 h 10925312"/>
              <a:gd name="connsiteX291" fmla="*/ 2563860 w 4065598"/>
              <a:gd name="connsiteY291" fmla="*/ 9815994 h 10925312"/>
              <a:gd name="connsiteX292" fmla="*/ 2561749 w 4065598"/>
              <a:gd name="connsiteY292" fmla="*/ 9838985 h 10925312"/>
              <a:gd name="connsiteX293" fmla="*/ 2573624 w 4065598"/>
              <a:gd name="connsiteY293" fmla="*/ 9879913 h 10925312"/>
              <a:gd name="connsiteX294" fmla="*/ 2534650 w 4065598"/>
              <a:gd name="connsiteY294" fmla="*/ 9867378 h 10925312"/>
              <a:gd name="connsiteX295" fmla="*/ 2546007 w 4065598"/>
              <a:gd name="connsiteY295" fmla="*/ 9953971 h 10925312"/>
              <a:gd name="connsiteX296" fmla="*/ 2569657 w 4065598"/>
              <a:gd name="connsiteY296" fmla="*/ 10151298 h 10925312"/>
              <a:gd name="connsiteX297" fmla="*/ 2567951 w 4065598"/>
              <a:gd name="connsiteY297" fmla="*/ 10208489 h 10925312"/>
              <a:gd name="connsiteX298" fmla="*/ 2541949 w 4065598"/>
              <a:gd name="connsiteY298" fmla="*/ 10142983 h 10925312"/>
              <a:gd name="connsiteX299" fmla="*/ 2462157 w 4065598"/>
              <a:gd name="connsiteY299" fmla="*/ 9806862 h 10925312"/>
              <a:gd name="connsiteX300" fmla="*/ 2456676 w 4065598"/>
              <a:gd name="connsiteY300" fmla="*/ 9779304 h 10925312"/>
              <a:gd name="connsiteX301" fmla="*/ 2400082 w 4065598"/>
              <a:gd name="connsiteY301" fmla="*/ 9676912 h 10925312"/>
              <a:gd name="connsiteX302" fmla="*/ 2335509 w 4065598"/>
              <a:gd name="connsiteY302" fmla="*/ 9497368 h 10925312"/>
              <a:gd name="connsiteX303" fmla="*/ 2384465 w 4065598"/>
              <a:gd name="connsiteY303" fmla="*/ 9709944 h 10925312"/>
              <a:gd name="connsiteX304" fmla="*/ 2307016 w 4065598"/>
              <a:gd name="connsiteY304" fmla="*/ 9732376 h 10925312"/>
              <a:gd name="connsiteX305" fmla="*/ 2258751 w 4065598"/>
              <a:gd name="connsiteY305" fmla="*/ 9594941 h 10925312"/>
              <a:gd name="connsiteX306" fmla="*/ 2196847 w 4065598"/>
              <a:gd name="connsiteY306" fmla="*/ 9612595 h 10925312"/>
              <a:gd name="connsiteX307" fmla="*/ 2263031 w 4065598"/>
              <a:gd name="connsiteY307" fmla="*/ 9896684 h 10925312"/>
              <a:gd name="connsiteX308" fmla="*/ 2214246 w 4065598"/>
              <a:gd name="connsiteY308" fmla="*/ 9759226 h 10925312"/>
              <a:gd name="connsiteX309" fmla="*/ 2152221 w 4065598"/>
              <a:gd name="connsiteY309" fmla="*/ 9777240 h 10925312"/>
              <a:gd name="connsiteX310" fmla="*/ 2120568 w 4065598"/>
              <a:gd name="connsiteY310" fmla="*/ 9660583 h 10925312"/>
              <a:gd name="connsiteX311" fmla="*/ 2110695 w 4065598"/>
              <a:gd name="connsiteY311" fmla="*/ 9609489 h 10925312"/>
              <a:gd name="connsiteX312" fmla="*/ 2068957 w 4065598"/>
              <a:gd name="connsiteY312" fmla="*/ 9645101 h 10925312"/>
              <a:gd name="connsiteX313" fmla="*/ 2076249 w 4065598"/>
              <a:gd name="connsiteY313" fmla="*/ 9673349 h 10925312"/>
              <a:gd name="connsiteX314" fmla="*/ 2105828 w 4065598"/>
              <a:gd name="connsiteY314" fmla="*/ 9790848 h 10925312"/>
              <a:gd name="connsiteX315" fmla="*/ 2027304 w 4065598"/>
              <a:gd name="connsiteY315" fmla="*/ 9737385 h 10925312"/>
              <a:gd name="connsiteX316" fmla="*/ 1996376 w 4065598"/>
              <a:gd name="connsiteY316" fmla="*/ 9617709 h 10925312"/>
              <a:gd name="connsiteX317" fmla="*/ 1993005 w 4065598"/>
              <a:gd name="connsiteY317" fmla="*/ 9600351 h 10925312"/>
              <a:gd name="connsiteX318" fmla="*/ 1928428 w 4065598"/>
              <a:gd name="connsiteY318" fmla="*/ 9637139 h 10925312"/>
              <a:gd name="connsiteX319" fmla="*/ 1885813 w 4065598"/>
              <a:gd name="connsiteY319" fmla="*/ 9638604 h 10925312"/>
              <a:gd name="connsiteX320" fmla="*/ 1845896 w 4065598"/>
              <a:gd name="connsiteY320" fmla="*/ 9613563 h 10925312"/>
              <a:gd name="connsiteX321" fmla="*/ 1846183 w 4065598"/>
              <a:gd name="connsiteY321" fmla="*/ 9615565 h 10925312"/>
              <a:gd name="connsiteX322" fmla="*/ 1845280 w 4065598"/>
              <a:gd name="connsiteY322" fmla="*/ 9649069 h 10925312"/>
              <a:gd name="connsiteX323" fmla="*/ 1842397 w 4065598"/>
              <a:gd name="connsiteY323" fmla="*/ 9650193 h 10925312"/>
              <a:gd name="connsiteX324" fmla="*/ 1842376 w 4065598"/>
              <a:gd name="connsiteY324" fmla="*/ 9665445 h 10925312"/>
              <a:gd name="connsiteX325" fmla="*/ 1779295 w 4065598"/>
              <a:gd name="connsiteY325" fmla="*/ 9772111 h 10925312"/>
              <a:gd name="connsiteX326" fmla="*/ 1713337 w 4065598"/>
              <a:gd name="connsiteY326" fmla="*/ 9697024 h 10925312"/>
              <a:gd name="connsiteX327" fmla="*/ 1697171 w 4065598"/>
              <a:gd name="connsiteY327" fmla="*/ 9852127 h 10925312"/>
              <a:gd name="connsiteX328" fmla="*/ 1675077 w 4065598"/>
              <a:gd name="connsiteY328" fmla="*/ 9827494 h 10925312"/>
              <a:gd name="connsiteX329" fmla="*/ 1691244 w 4065598"/>
              <a:gd name="connsiteY329" fmla="*/ 9672050 h 10925312"/>
              <a:gd name="connsiteX330" fmla="*/ 1646194 w 4065598"/>
              <a:gd name="connsiteY330" fmla="*/ 9704498 h 10925312"/>
              <a:gd name="connsiteX331" fmla="*/ 1623023 w 4065598"/>
              <a:gd name="connsiteY331" fmla="*/ 9950319 h 10925312"/>
              <a:gd name="connsiteX332" fmla="*/ 1576356 w 4065598"/>
              <a:gd name="connsiteY332" fmla="*/ 9958984 h 10925312"/>
              <a:gd name="connsiteX333" fmla="*/ 1577219 w 4065598"/>
              <a:gd name="connsiteY333" fmla="*/ 9877100 h 10925312"/>
              <a:gd name="connsiteX334" fmla="*/ 1540145 w 4065598"/>
              <a:gd name="connsiteY334" fmla="*/ 9927215 h 10925312"/>
              <a:gd name="connsiteX335" fmla="*/ 1518051 w 4065598"/>
              <a:gd name="connsiteY335" fmla="*/ 9715200 h 10925312"/>
              <a:gd name="connsiteX336" fmla="*/ 1404026 w 4065598"/>
              <a:gd name="connsiteY336" fmla="*/ 9737965 h 10925312"/>
              <a:gd name="connsiteX337" fmla="*/ 1420192 w 4065598"/>
              <a:gd name="connsiteY337" fmla="*/ 9499448 h 10925312"/>
              <a:gd name="connsiteX338" fmla="*/ 1395336 w 4065598"/>
              <a:gd name="connsiteY338" fmla="*/ 9486813 h 10925312"/>
              <a:gd name="connsiteX339" fmla="*/ 1386896 w 4065598"/>
              <a:gd name="connsiteY339" fmla="*/ 9499918 h 10925312"/>
              <a:gd name="connsiteX340" fmla="*/ 1391837 w 4065598"/>
              <a:gd name="connsiteY340" fmla="*/ 9519288 h 10925312"/>
              <a:gd name="connsiteX341" fmla="*/ 1383542 w 4065598"/>
              <a:gd name="connsiteY341" fmla="*/ 9504629 h 10925312"/>
              <a:gd name="connsiteX342" fmla="*/ 1373310 w 4065598"/>
              <a:gd name="connsiteY342" fmla="*/ 9510999 h 10925312"/>
              <a:gd name="connsiteX343" fmla="*/ 1384303 w 4065598"/>
              <a:gd name="connsiteY343" fmla="*/ 9657610 h 10925312"/>
              <a:gd name="connsiteX344" fmla="*/ 1349707 w 4065598"/>
              <a:gd name="connsiteY344" fmla="*/ 9652343 h 10925312"/>
              <a:gd name="connsiteX345" fmla="*/ 1365766 w 4065598"/>
              <a:gd name="connsiteY345" fmla="*/ 9953887 h 10925312"/>
              <a:gd name="connsiteX346" fmla="*/ 1302718 w 4065598"/>
              <a:gd name="connsiteY346" fmla="*/ 10017253 h 10925312"/>
              <a:gd name="connsiteX347" fmla="*/ 1300455 w 4065598"/>
              <a:gd name="connsiteY347" fmla="*/ 9722675 h 10925312"/>
              <a:gd name="connsiteX348" fmla="*/ 1315112 w 4065598"/>
              <a:gd name="connsiteY348" fmla="*/ 9647416 h 10925312"/>
              <a:gd name="connsiteX349" fmla="*/ 1289246 w 4065598"/>
              <a:gd name="connsiteY349" fmla="*/ 9576405 h 10925312"/>
              <a:gd name="connsiteX350" fmla="*/ 1309518 w 4065598"/>
              <a:gd name="connsiteY350" fmla="*/ 9454028 h 10925312"/>
              <a:gd name="connsiteX351" fmla="*/ 1317236 w 4065598"/>
              <a:gd name="connsiteY351" fmla="*/ 9411230 h 10925312"/>
              <a:gd name="connsiteX352" fmla="*/ 1305286 w 4065598"/>
              <a:gd name="connsiteY352" fmla="*/ 9362486 h 10925312"/>
              <a:gd name="connsiteX353" fmla="*/ 1283297 w 4065598"/>
              <a:gd name="connsiteY353" fmla="*/ 9243114 h 10925312"/>
              <a:gd name="connsiteX354" fmla="*/ 1270443 w 4065598"/>
              <a:gd name="connsiteY354" fmla="*/ 9184372 h 10925312"/>
              <a:gd name="connsiteX355" fmla="*/ 1246539 w 4065598"/>
              <a:gd name="connsiteY355" fmla="*/ 9220586 h 10925312"/>
              <a:gd name="connsiteX356" fmla="*/ 1158516 w 4065598"/>
              <a:gd name="connsiteY356" fmla="*/ 9226445 h 10925312"/>
              <a:gd name="connsiteX357" fmla="*/ 1178912 w 4065598"/>
              <a:gd name="connsiteY357" fmla="*/ 9043117 h 10925312"/>
              <a:gd name="connsiteX358" fmla="*/ 1185847 w 4065598"/>
              <a:gd name="connsiteY358" fmla="*/ 9000448 h 10925312"/>
              <a:gd name="connsiteX359" fmla="*/ 1185286 w 4065598"/>
              <a:gd name="connsiteY359" fmla="*/ 8998069 h 10925312"/>
              <a:gd name="connsiteX360" fmla="*/ 1176806 w 4065598"/>
              <a:gd name="connsiteY360" fmla="*/ 9008478 h 10925312"/>
              <a:gd name="connsiteX361" fmla="*/ 1164491 w 4065598"/>
              <a:gd name="connsiteY361" fmla="*/ 8901170 h 10925312"/>
              <a:gd name="connsiteX362" fmla="*/ 1151754 w 4065598"/>
              <a:gd name="connsiteY362" fmla="*/ 8826722 h 10925312"/>
              <a:gd name="connsiteX363" fmla="*/ 1141826 w 4065598"/>
              <a:gd name="connsiteY363" fmla="*/ 8862816 h 10925312"/>
              <a:gd name="connsiteX364" fmla="*/ 1040688 w 4065598"/>
              <a:gd name="connsiteY364" fmla="*/ 8836634 h 10925312"/>
              <a:gd name="connsiteX365" fmla="*/ 1056854 w 4065598"/>
              <a:gd name="connsiteY365" fmla="*/ 8620055 h 10925312"/>
              <a:gd name="connsiteX366" fmla="*/ 1009972 w 4065598"/>
              <a:gd name="connsiteY366" fmla="*/ 8630544 h 10925312"/>
              <a:gd name="connsiteX367" fmla="*/ 1020965 w 4065598"/>
              <a:gd name="connsiteY367" fmla="*/ 8763670 h 10925312"/>
              <a:gd name="connsiteX368" fmla="*/ 986370 w 4065598"/>
              <a:gd name="connsiteY368" fmla="*/ 8758888 h 10925312"/>
              <a:gd name="connsiteX369" fmla="*/ 1002428 w 4065598"/>
              <a:gd name="connsiteY369" fmla="*/ 9032697 h 10925312"/>
              <a:gd name="connsiteX370" fmla="*/ 939380 w 4065598"/>
              <a:gd name="connsiteY370" fmla="*/ 9090234 h 10925312"/>
              <a:gd name="connsiteX371" fmla="*/ 937116 w 4065598"/>
              <a:gd name="connsiteY371" fmla="*/ 8822751 h 10925312"/>
              <a:gd name="connsiteX372" fmla="*/ 951774 w 4065598"/>
              <a:gd name="connsiteY372" fmla="*/ 8754414 h 10925312"/>
              <a:gd name="connsiteX373" fmla="*/ 947826 w 4065598"/>
              <a:gd name="connsiteY373" fmla="*/ 8744572 h 10925312"/>
              <a:gd name="connsiteX374" fmla="*/ 942851 w 4065598"/>
              <a:gd name="connsiteY374" fmla="*/ 8762297 h 10925312"/>
              <a:gd name="connsiteX375" fmla="*/ 937936 w 4065598"/>
              <a:gd name="connsiteY375" fmla="*/ 8719919 h 10925312"/>
              <a:gd name="connsiteX376" fmla="*/ 925908 w 4065598"/>
              <a:gd name="connsiteY376" fmla="*/ 8689935 h 10925312"/>
              <a:gd name="connsiteX377" fmla="*/ 931136 w 4065598"/>
              <a:gd name="connsiteY377" fmla="*/ 8661279 h 10925312"/>
              <a:gd name="connsiteX378" fmla="*/ 924587 w 4065598"/>
              <a:gd name="connsiteY378" fmla="*/ 8604800 h 10925312"/>
              <a:gd name="connsiteX379" fmla="*/ 872011 w 4065598"/>
              <a:gd name="connsiteY379" fmla="*/ 8658877 h 10925312"/>
              <a:gd name="connsiteX380" fmla="*/ 461542 w 4065598"/>
              <a:gd name="connsiteY380" fmla="*/ 9011187 h 10925312"/>
              <a:gd name="connsiteX381" fmla="*/ 408882 w 4065598"/>
              <a:gd name="connsiteY381" fmla="*/ 9004852 h 10925312"/>
              <a:gd name="connsiteX382" fmla="*/ 447613 w 4065598"/>
              <a:gd name="connsiteY382" fmla="*/ 8927473 h 10925312"/>
              <a:gd name="connsiteX383" fmla="*/ 739313 w 4065598"/>
              <a:gd name="connsiteY383" fmla="*/ 8662165 h 10925312"/>
              <a:gd name="connsiteX384" fmla="*/ 911840 w 4065598"/>
              <a:gd name="connsiteY384" fmla="*/ 8494877 h 10925312"/>
              <a:gd name="connsiteX385" fmla="*/ 895895 w 4065598"/>
              <a:gd name="connsiteY385" fmla="*/ 8357379 h 10925312"/>
              <a:gd name="connsiteX386" fmla="*/ 871334 w 4065598"/>
              <a:gd name="connsiteY386" fmla="*/ 8379765 h 10925312"/>
              <a:gd name="connsiteX387" fmla="*/ 856018 w 4065598"/>
              <a:gd name="connsiteY387" fmla="*/ 8396443 h 10925312"/>
              <a:gd name="connsiteX388" fmla="*/ 851924 w 4065598"/>
              <a:gd name="connsiteY388" fmla="*/ 8397456 h 10925312"/>
              <a:gd name="connsiteX389" fmla="*/ 731912 w 4065598"/>
              <a:gd name="connsiteY389" fmla="*/ 8506837 h 10925312"/>
              <a:gd name="connsiteX390" fmla="*/ 554291 w 4065598"/>
              <a:gd name="connsiteY390" fmla="*/ 8658456 h 10925312"/>
              <a:gd name="connsiteX391" fmla="*/ 542571 w 4065598"/>
              <a:gd name="connsiteY391" fmla="*/ 8660945 h 10925312"/>
              <a:gd name="connsiteX392" fmla="*/ 548006 w 4065598"/>
              <a:gd name="connsiteY392" fmla="*/ 8645559 h 10925312"/>
              <a:gd name="connsiteX393" fmla="*/ 796697 w 4065598"/>
              <a:gd name="connsiteY393" fmla="*/ 8387856 h 10925312"/>
              <a:gd name="connsiteX394" fmla="*/ 774274 w 4065598"/>
              <a:gd name="connsiteY394" fmla="*/ 8345547 h 10925312"/>
              <a:gd name="connsiteX395" fmla="*/ 799415 w 4065598"/>
              <a:gd name="connsiteY395" fmla="*/ 8267489 h 10925312"/>
              <a:gd name="connsiteX396" fmla="*/ 741659 w 4065598"/>
              <a:gd name="connsiteY396" fmla="*/ 8309120 h 10925312"/>
              <a:gd name="connsiteX397" fmla="*/ 720085 w 4065598"/>
              <a:gd name="connsiteY397" fmla="*/ 8303691 h 10925312"/>
              <a:gd name="connsiteX398" fmla="*/ 740300 w 4065598"/>
              <a:gd name="connsiteY398" fmla="*/ 8267263 h 10925312"/>
              <a:gd name="connsiteX399" fmla="*/ 814840 w 4065598"/>
              <a:gd name="connsiteY399" fmla="*/ 8210973 h 10925312"/>
              <a:gd name="connsiteX400" fmla="*/ 815574 w 4065598"/>
              <a:gd name="connsiteY400" fmla="*/ 8205696 h 10925312"/>
              <a:gd name="connsiteX401" fmla="*/ 817745 w 4065598"/>
              <a:gd name="connsiteY401" fmla="*/ 8193565 h 10925312"/>
              <a:gd name="connsiteX402" fmla="*/ 782619 w 4065598"/>
              <a:gd name="connsiteY402" fmla="*/ 8226452 h 10925312"/>
              <a:gd name="connsiteX403" fmla="*/ 373549 w 4065598"/>
              <a:gd name="connsiteY403" fmla="*/ 8528812 h 10925312"/>
              <a:gd name="connsiteX404" fmla="*/ 363357 w 4065598"/>
              <a:gd name="connsiteY404" fmla="*/ 8525871 h 10925312"/>
              <a:gd name="connsiteX405" fmla="*/ 371851 w 4065598"/>
              <a:gd name="connsiteY405" fmla="*/ 8510713 h 10925312"/>
              <a:gd name="connsiteX406" fmla="*/ 620031 w 4065598"/>
              <a:gd name="connsiteY406" fmla="*/ 8341247 h 10925312"/>
              <a:gd name="connsiteX407" fmla="*/ 619692 w 4065598"/>
              <a:gd name="connsiteY407" fmla="*/ 8341247 h 10925312"/>
              <a:gd name="connsiteX408" fmla="*/ 618842 w 4065598"/>
              <a:gd name="connsiteY408" fmla="*/ 8328578 h 10925312"/>
              <a:gd name="connsiteX409" fmla="*/ 631753 w 4065598"/>
              <a:gd name="connsiteY409" fmla="*/ 8319076 h 10925312"/>
              <a:gd name="connsiteX410" fmla="*/ 632602 w 4065598"/>
              <a:gd name="connsiteY410" fmla="*/ 8331520 h 10925312"/>
              <a:gd name="connsiteX411" fmla="*/ 821858 w 4065598"/>
              <a:gd name="connsiteY411" fmla="*/ 8170590 h 10925312"/>
              <a:gd name="connsiteX412" fmla="*/ 830462 w 4065598"/>
              <a:gd name="connsiteY412" fmla="*/ 8122511 h 10925312"/>
              <a:gd name="connsiteX413" fmla="*/ 667426 w 4065598"/>
              <a:gd name="connsiteY413" fmla="*/ 8240338 h 10925312"/>
              <a:gd name="connsiteX414" fmla="*/ 622410 w 4065598"/>
              <a:gd name="connsiteY414" fmla="*/ 8293055 h 10925312"/>
              <a:gd name="connsiteX415" fmla="*/ 610688 w 4065598"/>
              <a:gd name="connsiteY415" fmla="*/ 8294413 h 10925312"/>
              <a:gd name="connsiteX416" fmla="*/ 616634 w 4065598"/>
              <a:gd name="connsiteY416" fmla="*/ 8279255 h 10925312"/>
              <a:gd name="connsiteX417" fmla="*/ 629205 w 4065598"/>
              <a:gd name="connsiteY417" fmla="*/ 8265000 h 10925312"/>
              <a:gd name="connsiteX418" fmla="*/ 581131 w 4065598"/>
              <a:gd name="connsiteY418" fmla="*/ 8246900 h 10925312"/>
              <a:gd name="connsiteX419" fmla="*/ 630903 w 4065598"/>
              <a:gd name="connsiteY419" fmla="*/ 8161829 h 10925312"/>
              <a:gd name="connsiteX420" fmla="*/ 849697 w 4065598"/>
              <a:gd name="connsiteY420" fmla="*/ 7988292 h 10925312"/>
              <a:gd name="connsiteX421" fmla="*/ 860969 w 4065598"/>
              <a:gd name="connsiteY421" fmla="*/ 7977194 h 10925312"/>
              <a:gd name="connsiteX422" fmla="*/ 859650 w 4065598"/>
              <a:gd name="connsiteY422" fmla="*/ 7956498 h 10925312"/>
              <a:gd name="connsiteX423" fmla="*/ 555990 w 4065598"/>
              <a:gd name="connsiteY423" fmla="*/ 8148027 h 10925312"/>
              <a:gd name="connsiteX424" fmla="*/ 537304 w 4065598"/>
              <a:gd name="connsiteY424" fmla="*/ 8143502 h 10925312"/>
              <a:gd name="connsiteX425" fmla="*/ 553951 w 4065598"/>
              <a:gd name="connsiteY425" fmla="*/ 8113182 h 10925312"/>
              <a:gd name="connsiteX426" fmla="*/ 852125 w 4065598"/>
              <a:gd name="connsiteY426" fmla="*/ 7838535 h 10925312"/>
              <a:gd name="connsiteX427" fmla="*/ 849413 w 4065598"/>
              <a:gd name="connsiteY427" fmla="*/ 7796008 h 10925312"/>
              <a:gd name="connsiteX428" fmla="*/ 709213 w 4065598"/>
              <a:gd name="connsiteY428" fmla="*/ 7933538 h 10925312"/>
              <a:gd name="connsiteX429" fmla="*/ 698512 w 4065598"/>
              <a:gd name="connsiteY429" fmla="*/ 7933538 h 10925312"/>
              <a:gd name="connsiteX430" fmla="*/ 706665 w 4065598"/>
              <a:gd name="connsiteY430" fmla="*/ 7917474 h 10925312"/>
              <a:gd name="connsiteX431" fmla="*/ 847927 w 4065598"/>
              <a:gd name="connsiteY431" fmla="*/ 7772725 h 10925312"/>
              <a:gd name="connsiteX432" fmla="*/ 845813 w 4065598"/>
              <a:gd name="connsiteY432" fmla="*/ 7739569 h 10925312"/>
              <a:gd name="connsiteX433" fmla="*/ 850888 w 4065598"/>
              <a:gd name="connsiteY433" fmla="*/ 7765208 h 10925312"/>
              <a:gd name="connsiteX434" fmla="*/ 851845 w 4065598"/>
              <a:gd name="connsiteY434" fmla="*/ 7712899 h 10925312"/>
              <a:gd name="connsiteX435" fmla="*/ 772576 w 4065598"/>
              <a:gd name="connsiteY435" fmla="*/ 7789414 h 10925312"/>
              <a:gd name="connsiteX436" fmla="*/ 753890 w 4065598"/>
              <a:gd name="connsiteY436" fmla="*/ 7798011 h 10925312"/>
              <a:gd name="connsiteX437" fmla="*/ 750322 w 4065598"/>
              <a:gd name="connsiteY437" fmla="*/ 7807741 h 10925312"/>
              <a:gd name="connsiteX438" fmla="*/ 687470 w 4065598"/>
              <a:gd name="connsiteY438" fmla="*/ 7886477 h 10925312"/>
              <a:gd name="connsiteX439" fmla="*/ 675409 w 4065598"/>
              <a:gd name="connsiteY439" fmla="*/ 7890097 h 10925312"/>
              <a:gd name="connsiteX440" fmla="*/ 679996 w 4065598"/>
              <a:gd name="connsiteY440" fmla="*/ 7874258 h 10925312"/>
              <a:gd name="connsiteX441" fmla="*/ 739790 w 4065598"/>
              <a:gd name="connsiteY441" fmla="*/ 7799368 h 10925312"/>
              <a:gd name="connsiteX442" fmla="*/ 749982 w 4065598"/>
              <a:gd name="connsiteY442" fmla="*/ 7792128 h 10925312"/>
              <a:gd name="connsiteX443" fmla="*/ 760005 w 4065598"/>
              <a:gd name="connsiteY443" fmla="*/ 7764978 h 10925312"/>
              <a:gd name="connsiteX444" fmla="*/ 867214 w 4065598"/>
              <a:gd name="connsiteY444" fmla="*/ 7643952 h 10925312"/>
              <a:gd name="connsiteX445" fmla="*/ 867905 w 4065598"/>
              <a:gd name="connsiteY445" fmla="*/ 7642523 h 10925312"/>
              <a:gd name="connsiteX446" fmla="*/ 869116 w 4065598"/>
              <a:gd name="connsiteY446" fmla="*/ 7641805 h 10925312"/>
              <a:gd name="connsiteX447" fmla="*/ 899753 w 4065598"/>
              <a:gd name="connsiteY447" fmla="*/ 7607220 h 10925312"/>
              <a:gd name="connsiteX448" fmla="*/ 881485 w 4065598"/>
              <a:gd name="connsiteY448" fmla="*/ 7504430 h 10925312"/>
              <a:gd name="connsiteX449" fmla="*/ 878701 w 4065598"/>
              <a:gd name="connsiteY449" fmla="*/ 7506285 h 10925312"/>
              <a:gd name="connsiteX450" fmla="*/ 839796 w 4065598"/>
              <a:gd name="connsiteY450" fmla="*/ 7543652 h 10925312"/>
              <a:gd name="connsiteX451" fmla="*/ 741706 w 4065598"/>
              <a:gd name="connsiteY451" fmla="*/ 7637247 h 10925312"/>
              <a:gd name="connsiteX452" fmla="*/ 731828 w 4065598"/>
              <a:gd name="connsiteY452" fmla="*/ 7672165 h 10925312"/>
              <a:gd name="connsiteX453" fmla="*/ 654973 w 4065598"/>
              <a:gd name="connsiteY453" fmla="*/ 7751943 h 10925312"/>
              <a:gd name="connsiteX454" fmla="*/ 641195 w 4065598"/>
              <a:gd name="connsiteY454" fmla="*/ 7733029 h 10925312"/>
              <a:gd name="connsiteX455" fmla="*/ 632193 w 4065598"/>
              <a:gd name="connsiteY455" fmla="*/ 7741438 h 10925312"/>
              <a:gd name="connsiteX456" fmla="*/ 609889 w 4065598"/>
              <a:gd name="connsiteY456" fmla="*/ 7852430 h 10925312"/>
              <a:gd name="connsiteX457" fmla="*/ 579513 w 4065598"/>
              <a:gd name="connsiteY457" fmla="*/ 7950705 h 10925312"/>
              <a:gd name="connsiteX458" fmla="*/ 561249 w 4065598"/>
              <a:gd name="connsiteY458" fmla="*/ 7807695 h 10925312"/>
              <a:gd name="connsiteX459" fmla="*/ 508673 w 4065598"/>
              <a:gd name="connsiteY459" fmla="*/ 7856798 h 10925312"/>
              <a:gd name="connsiteX460" fmla="*/ 98204 w 4065598"/>
              <a:gd name="connsiteY460" fmla="*/ 8176703 h 10925312"/>
              <a:gd name="connsiteX461" fmla="*/ 45544 w 4065598"/>
              <a:gd name="connsiteY461" fmla="*/ 8170951 h 10925312"/>
              <a:gd name="connsiteX462" fmla="*/ 84275 w 4065598"/>
              <a:gd name="connsiteY462" fmla="*/ 8100688 h 10925312"/>
              <a:gd name="connsiteX463" fmla="*/ 375974 w 4065598"/>
              <a:gd name="connsiteY463" fmla="*/ 7859783 h 10925312"/>
              <a:gd name="connsiteX464" fmla="*/ 548502 w 4065598"/>
              <a:gd name="connsiteY464" fmla="*/ 7707881 h 10925312"/>
              <a:gd name="connsiteX465" fmla="*/ 532557 w 4065598"/>
              <a:gd name="connsiteY465" fmla="*/ 7583030 h 10925312"/>
              <a:gd name="connsiteX466" fmla="*/ 368574 w 4065598"/>
              <a:gd name="connsiteY466" fmla="*/ 7718742 h 10925312"/>
              <a:gd name="connsiteX467" fmla="*/ 190953 w 4065598"/>
              <a:gd name="connsiteY467" fmla="*/ 7856415 h 10925312"/>
              <a:gd name="connsiteX468" fmla="*/ 179232 w 4065598"/>
              <a:gd name="connsiteY468" fmla="*/ 7858675 h 10925312"/>
              <a:gd name="connsiteX469" fmla="*/ 184668 w 4065598"/>
              <a:gd name="connsiteY469" fmla="*/ 7844705 h 10925312"/>
              <a:gd name="connsiteX470" fmla="*/ 433359 w 4065598"/>
              <a:gd name="connsiteY470" fmla="*/ 7610704 h 10925312"/>
              <a:gd name="connsiteX471" fmla="*/ 410936 w 4065598"/>
              <a:gd name="connsiteY471" fmla="*/ 7572286 h 10925312"/>
              <a:gd name="connsiteX472" fmla="*/ 436077 w 4065598"/>
              <a:gd name="connsiteY472" fmla="*/ 7501407 h 10925312"/>
              <a:gd name="connsiteX473" fmla="*/ 378321 w 4065598"/>
              <a:gd name="connsiteY473" fmla="*/ 7539209 h 10925312"/>
              <a:gd name="connsiteX474" fmla="*/ 356747 w 4065598"/>
              <a:gd name="connsiteY474" fmla="*/ 7534280 h 10925312"/>
              <a:gd name="connsiteX475" fmla="*/ 376962 w 4065598"/>
              <a:gd name="connsiteY475" fmla="*/ 7501203 h 10925312"/>
              <a:gd name="connsiteX476" fmla="*/ 513162 w 4065598"/>
              <a:gd name="connsiteY476" fmla="*/ 7407808 h 10925312"/>
              <a:gd name="connsiteX477" fmla="*/ 511098 w 4065598"/>
              <a:gd name="connsiteY477" fmla="*/ 7386088 h 10925312"/>
              <a:gd name="connsiteX478" fmla="*/ 419281 w 4065598"/>
              <a:gd name="connsiteY478" fmla="*/ 7464145 h 10925312"/>
              <a:gd name="connsiteX479" fmla="*/ 10211 w 4065598"/>
              <a:gd name="connsiteY479" fmla="*/ 7738696 h 10925312"/>
              <a:gd name="connsiteX480" fmla="*/ 19 w 4065598"/>
              <a:gd name="connsiteY480" fmla="*/ 7736025 h 10925312"/>
              <a:gd name="connsiteX481" fmla="*/ 8512 w 4065598"/>
              <a:gd name="connsiteY481" fmla="*/ 7722260 h 10925312"/>
              <a:gd name="connsiteX482" fmla="*/ 256693 w 4065598"/>
              <a:gd name="connsiteY482" fmla="*/ 7568382 h 10925312"/>
              <a:gd name="connsiteX483" fmla="*/ 256354 w 4065598"/>
              <a:gd name="connsiteY483" fmla="*/ 7568382 h 10925312"/>
              <a:gd name="connsiteX484" fmla="*/ 255504 w 4065598"/>
              <a:gd name="connsiteY484" fmla="*/ 7556878 h 10925312"/>
              <a:gd name="connsiteX485" fmla="*/ 268415 w 4065598"/>
              <a:gd name="connsiteY485" fmla="*/ 7548249 h 10925312"/>
              <a:gd name="connsiteX486" fmla="*/ 269264 w 4065598"/>
              <a:gd name="connsiteY486" fmla="*/ 7559549 h 10925312"/>
              <a:gd name="connsiteX487" fmla="*/ 497294 w 4065598"/>
              <a:gd name="connsiteY487" fmla="*/ 7383482 h 10925312"/>
              <a:gd name="connsiteX488" fmla="*/ 509782 w 4065598"/>
              <a:gd name="connsiteY488" fmla="*/ 7372241 h 10925312"/>
              <a:gd name="connsiteX489" fmla="*/ 507056 w 4065598"/>
              <a:gd name="connsiteY489" fmla="*/ 7343560 h 10925312"/>
              <a:gd name="connsiteX490" fmla="*/ 304088 w 4065598"/>
              <a:gd name="connsiteY490" fmla="*/ 7476754 h 10925312"/>
              <a:gd name="connsiteX491" fmla="*/ 259072 w 4065598"/>
              <a:gd name="connsiteY491" fmla="*/ 7524622 h 10925312"/>
              <a:gd name="connsiteX492" fmla="*/ 247351 w 4065598"/>
              <a:gd name="connsiteY492" fmla="*/ 7525856 h 10925312"/>
              <a:gd name="connsiteX493" fmla="*/ 253296 w 4065598"/>
              <a:gd name="connsiteY493" fmla="*/ 7512092 h 10925312"/>
              <a:gd name="connsiteX494" fmla="*/ 265867 w 4065598"/>
              <a:gd name="connsiteY494" fmla="*/ 7499148 h 10925312"/>
              <a:gd name="connsiteX495" fmla="*/ 217793 w 4065598"/>
              <a:gd name="connsiteY495" fmla="*/ 7482713 h 10925312"/>
              <a:gd name="connsiteX496" fmla="*/ 267565 w 4065598"/>
              <a:gd name="connsiteY496" fmla="*/ 7405466 h 10925312"/>
              <a:gd name="connsiteX497" fmla="*/ 486359 w 4065598"/>
              <a:gd name="connsiteY497" fmla="*/ 7247891 h 10925312"/>
              <a:gd name="connsiteX498" fmla="*/ 497631 w 4065598"/>
              <a:gd name="connsiteY498" fmla="*/ 7237813 h 10925312"/>
              <a:gd name="connsiteX499" fmla="*/ 496312 w 4065598"/>
              <a:gd name="connsiteY499" fmla="*/ 7219021 h 10925312"/>
              <a:gd name="connsiteX500" fmla="*/ 192652 w 4065598"/>
              <a:gd name="connsiteY500" fmla="*/ 7392933 h 10925312"/>
              <a:gd name="connsiteX501" fmla="*/ 173966 w 4065598"/>
              <a:gd name="connsiteY501" fmla="*/ 7388824 h 10925312"/>
              <a:gd name="connsiteX502" fmla="*/ 190614 w 4065598"/>
              <a:gd name="connsiteY502" fmla="*/ 7361294 h 10925312"/>
              <a:gd name="connsiteX503" fmla="*/ 488787 w 4065598"/>
              <a:gd name="connsiteY503" fmla="*/ 7111907 h 10925312"/>
              <a:gd name="connsiteX504" fmla="*/ 486075 w 4065598"/>
              <a:gd name="connsiteY504" fmla="*/ 7073292 h 10925312"/>
              <a:gd name="connsiteX505" fmla="*/ 345875 w 4065598"/>
              <a:gd name="connsiteY505" fmla="*/ 7198172 h 10925312"/>
              <a:gd name="connsiteX506" fmla="*/ 335174 w 4065598"/>
              <a:gd name="connsiteY506" fmla="*/ 7198172 h 10925312"/>
              <a:gd name="connsiteX507" fmla="*/ 343328 w 4065598"/>
              <a:gd name="connsiteY507" fmla="*/ 7183585 h 10925312"/>
              <a:gd name="connsiteX508" fmla="*/ 484589 w 4065598"/>
              <a:gd name="connsiteY508" fmla="*/ 7052151 h 10925312"/>
              <a:gd name="connsiteX509" fmla="*/ 482475 w 4065598"/>
              <a:gd name="connsiteY509" fmla="*/ 7022044 h 10925312"/>
              <a:gd name="connsiteX510" fmla="*/ 487550 w 4065598"/>
              <a:gd name="connsiteY510" fmla="*/ 7045325 h 10925312"/>
              <a:gd name="connsiteX511" fmla="*/ 488507 w 4065598"/>
              <a:gd name="connsiteY511" fmla="*/ 6997827 h 10925312"/>
              <a:gd name="connsiteX512" fmla="*/ 409238 w 4065598"/>
              <a:gd name="connsiteY512" fmla="*/ 7067304 h 10925312"/>
              <a:gd name="connsiteX513" fmla="*/ 390552 w 4065598"/>
              <a:gd name="connsiteY513" fmla="*/ 7075111 h 10925312"/>
              <a:gd name="connsiteX514" fmla="*/ 386984 w 4065598"/>
              <a:gd name="connsiteY514" fmla="*/ 7083945 h 10925312"/>
              <a:gd name="connsiteX515" fmla="*/ 324132 w 4065598"/>
              <a:gd name="connsiteY515" fmla="*/ 7155440 h 10925312"/>
              <a:gd name="connsiteX516" fmla="*/ 312071 w 4065598"/>
              <a:gd name="connsiteY516" fmla="*/ 7158727 h 10925312"/>
              <a:gd name="connsiteX517" fmla="*/ 316658 w 4065598"/>
              <a:gd name="connsiteY517" fmla="*/ 7144345 h 10925312"/>
              <a:gd name="connsiteX518" fmla="*/ 376452 w 4065598"/>
              <a:gd name="connsiteY518" fmla="*/ 7076343 h 10925312"/>
              <a:gd name="connsiteX519" fmla="*/ 386645 w 4065598"/>
              <a:gd name="connsiteY519" fmla="*/ 7069769 h 10925312"/>
              <a:gd name="connsiteX520" fmla="*/ 396667 w 4065598"/>
              <a:gd name="connsiteY520" fmla="*/ 7045116 h 10925312"/>
              <a:gd name="connsiteX521" fmla="*/ 503876 w 4065598"/>
              <a:gd name="connsiteY521" fmla="*/ 6935222 h 10925312"/>
              <a:gd name="connsiteX522" fmla="*/ 504568 w 4065598"/>
              <a:gd name="connsiteY522" fmla="*/ 6933924 h 10925312"/>
              <a:gd name="connsiteX523" fmla="*/ 505778 w 4065598"/>
              <a:gd name="connsiteY523" fmla="*/ 6933272 h 10925312"/>
              <a:gd name="connsiteX524" fmla="*/ 631917 w 4065598"/>
              <a:gd name="connsiteY524" fmla="*/ 6803976 h 10925312"/>
              <a:gd name="connsiteX525" fmla="*/ 658640 w 4065598"/>
              <a:gd name="connsiteY525" fmla="*/ 6777818 h 10925312"/>
              <a:gd name="connsiteX526" fmla="*/ 662003 w 4065598"/>
              <a:gd name="connsiteY526" fmla="*/ 6742436 h 10925312"/>
              <a:gd name="connsiteX527" fmla="*/ 661139 w 4065598"/>
              <a:gd name="connsiteY527" fmla="*/ 6711059 h 10925312"/>
              <a:gd name="connsiteX528" fmla="*/ 595586 w 4065598"/>
              <a:gd name="connsiteY528" fmla="*/ 6780504 h 10925312"/>
              <a:gd name="connsiteX529" fmla="*/ 582676 w 4065598"/>
              <a:gd name="connsiteY529" fmla="*/ 6788310 h 10925312"/>
              <a:gd name="connsiteX530" fmla="*/ 584544 w 4065598"/>
              <a:gd name="connsiteY530" fmla="*/ 6775368 h 10925312"/>
              <a:gd name="connsiteX531" fmla="*/ 654227 w 4065598"/>
              <a:gd name="connsiteY531" fmla="*/ 6678052 h 10925312"/>
              <a:gd name="connsiteX532" fmla="*/ 648756 w 4065598"/>
              <a:gd name="connsiteY532" fmla="*/ 6663010 h 10925312"/>
              <a:gd name="connsiteX533" fmla="*/ 666882 w 4065598"/>
              <a:gd name="connsiteY533" fmla="*/ 6588896 h 10925312"/>
              <a:gd name="connsiteX534" fmla="*/ 598122 w 4065598"/>
              <a:gd name="connsiteY534" fmla="*/ 6604915 h 10925312"/>
              <a:gd name="connsiteX535" fmla="*/ 601627 w 4065598"/>
              <a:gd name="connsiteY535" fmla="*/ 6656389 h 10925312"/>
              <a:gd name="connsiteX536" fmla="*/ 556310 w 4065598"/>
              <a:gd name="connsiteY536" fmla="*/ 6674543 h 10925312"/>
              <a:gd name="connsiteX537" fmla="*/ 600418 w 4065598"/>
              <a:gd name="connsiteY537" fmla="*/ 6298851 h 10925312"/>
              <a:gd name="connsiteX538" fmla="*/ 645070 w 4065598"/>
              <a:gd name="connsiteY538" fmla="*/ 6428469 h 10925312"/>
              <a:gd name="connsiteX539" fmla="*/ 658873 w 4065598"/>
              <a:gd name="connsiteY539" fmla="*/ 6432462 h 10925312"/>
              <a:gd name="connsiteX540" fmla="*/ 577796 w 4065598"/>
              <a:gd name="connsiteY540" fmla="*/ 5978743 h 10925312"/>
              <a:gd name="connsiteX541" fmla="*/ 442732 w 4065598"/>
              <a:gd name="connsiteY541" fmla="*/ 4984941 h 10925312"/>
              <a:gd name="connsiteX542" fmla="*/ 512552 w 4065598"/>
              <a:gd name="connsiteY542" fmla="*/ 4974720 h 10925312"/>
              <a:gd name="connsiteX543" fmla="*/ 518116 w 4065598"/>
              <a:gd name="connsiteY543" fmla="*/ 4901684 h 10925312"/>
              <a:gd name="connsiteX544" fmla="*/ 524682 w 4065598"/>
              <a:gd name="connsiteY544" fmla="*/ 4859217 h 10925312"/>
              <a:gd name="connsiteX545" fmla="*/ 485113 w 4065598"/>
              <a:gd name="connsiteY545" fmla="*/ 4828253 h 10925312"/>
              <a:gd name="connsiteX546" fmla="*/ 495824 w 4065598"/>
              <a:gd name="connsiteY546" fmla="*/ 4335050 h 10925312"/>
              <a:gd name="connsiteX547" fmla="*/ 409177 w 4065598"/>
              <a:gd name="connsiteY547" fmla="*/ 4144270 h 10925312"/>
              <a:gd name="connsiteX548" fmla="*/ 462697 w 4065598"/>
              <a:gd name="connsiteY548" fmla="*/ 3951689 h 10925312"/>
              <a:gd name="connsiteX549" fmla="*/ 372956 w 4065598"/>
              <a:gd name="connsiteY549" fmla="*/ 3899729 h 10925312"/>
              <a:gd name="connsiteX550" fmla="*/ 390576 w 4065598"/>
              <a:gd name="connsiteY550" fmla="*/ 3835205 h 10925312"/>
              <a:gd name="connsiteX551" fmla="*/ 480519 w 4065598"/>
              <a:gd name="connsiteY551" fmla="*/ 3887176 h 10925312"/>
              <a:gd name="connsiteX552" fmla="*/ 467435 w 4065598"/>
              <a:gd name="connsiteY552" fmla="*/ 3753345 h 10925312"/>
              <a:gd name="connsiteX553" fmla="*/ 324871 w 4065598"/>
              <a:gd name="connsiteY553" fmla="*/ 3678223 h 10925312"/>
              <a:gd name="connsiteX554" fmla="*/ 326107 w 4065598"/>
              <a:gd name="connsiteY554" fmla="*/ 3540274 h 10925312"/>
              <a:gd name="connsiteX555" fmla="*/ 374532 w 4065598"/>
              <a:gd name="connsiteY555" fmla="*/ 3545065 h 10925312"/>
              <a:gd name="connsiteX556" fmla="*/ 349884 w 4065598"/>
              <a:gd name="connsiteY556" fmla="*/ 3434285 h 10925312"/>
              <a:gd name="connsiteX557" fmla="*/ 478589 w 4065598"/>
              <a:gd name="connsiteY557" fmla="*/ 3374902 h 10925312"/>
              <a:gd name="connsiteX558" fmla="*/ 480664 w 4065598"/>
              <a:gd name="connsiteY558" fmla="*/ 3037792 h 10925312"/>
              <a:gd name="connsiteX559" fmla="*/ 619854 w 4065598"/>
              <a:gd name="connsiteY559" fmla="*/ 3092040 h 10925312"/>
              <a:gd name="connsiteX560" fmla="*/ 619407 w 4065598"/>
              <a:gd name="connsiteY560" fmla="*/ 2953376 h 10925312"/>
              <a:gd name="connsiteX561" fmla="*/ 530993 w 4065598"/>
              <a:gd name="connsiteY561" fmla="*/ 2981794 h 10925312"/>
              <a:gd name="connsiteX562" fmla="*/ 538839 w 4065598"/>
              <a:gd name="connsiteY562" fmla="*/ 2879848 h 10925312"/>
              <a:gd name="connsiteX563" fmla="*/ 357885 w 4065598"/>
              <a:gd name="connsiteY563" fmla="*/ 2918964 h 10925312"/>
              <a:gd name="connsiteX564" fmla="*/ 328930 w 4065598"/>
              <a:gd name="connsiteY564" fmla="*/ 2731173 h 10925312"/>
              <a:gd name="connsiteX565" fmla="*/ 503870 w 4065598"/>
              <a:gd name="connsiteY565" fmla="*/ 2732574 h 10925312"/>
              <a:gd name="connsiteX566" fmla="*/ 546484 w 4065598"/>
              <a:gd name="connsiteY566" fmla="*/ 2777893 h 10925312"/>
              <a:gd name="connsiteX567" fmla="*/ 592113 w 4065598"/>
              <a:gd name="connsiteY567" fmla="*/ 2703511 h 10925312"/>
              <a:gd name="connsiteX568" fmla="*/ 735351 w 4065598"/>
              <a:gd name="connsiteY568" fmla="*/ 2975634 h 10925312"/>
              <a:gd name="connsiteX569" fmla="*/ 817427 w 4065598"/>
              <a:gd name="connsiteY569" fmla="*/ 2327329 h 10925312"/>
              <a:gd name="connsiteX570" fmla="*/ 1071331 w 4065598"/>
              <a:gd name="connsiteY570" fmla="*/ 2785924 h 10925312"/>
              <a:gd name="connsiteX571" fmla="*/ 1077379 w 4065598"/>
              <a:gd name="connsiteY571" fmla="*/ 3226676 h 10925312"/>
              <a:gd name="connsiteX572" fmla="*/ 1135565 w 4065598"/>
              <a:gd name="connsiteY572" fmla="*/ 3489445 h 10925312"/>
              <a:gd name="connsiteX573" fmla="*/ 1106831 w 4065598"/>
              <a:gd name="connsiteY573" fmla="*/ 3498418 h 10925312"/>
              <a:gd name="connsiteX574" fmla="*/ 1108515 w 4065598"/>
              <a:gd name="connsiteY574" fmla="*/ 3512373 h 10925312"/>
              <a:gd name="connsiteX575" fmla="*/ 1116983 w 4065598"/>
              <a:gd name="connsiteY575" fmla="*/ 3572931 h 10925312"/>
              <a:gd name="connsiteX576" fmla="*/ 1125348 w 4065598"/>
              <a:gd name="connsiteY576" fmla="*/ 3596979 h 10925312"/>
              <a:gd name="connsiteX577" fmla="*/ 1154593 w 4065598"/>
              <a:gd name="connsiteY577" fmla="*/ 3774273 h 10925312"/>
              <a:gd name="connsiteX578" fmla="*/ 1152811 w 4065598"/>
              <a:gd name="connsiteY578" fmla="*/ 3781288 h 10925312"/>
              <a:gd name="connsiteX579" fmla="*/ 1163380 w 4065598"/>
              <a:gd name="connsiteY579" fmla="*/ 3824892 h 10925312"/>
              <a:gd name="connsiteX580" fmla="*/ 1187671 w 4065598"/>
              <a:gd name="connsiteY580" fmla="*/ 3781956 h 10925312"/>
              <a:gd name="connsiteX581" fmla="*/ 1184928 w 4065598"/>
              <a:gd name="connsiteY581" fmla="*/ 3338854 h 10925312"/>
              <a:gd name="connsiteX582" fmla="*/ 1327651 w 4065598"/>
              <a:gd name="connsiteY582" fmla="*/ 3318346 h 10925312"/>
              <a:gd name="connsiteX583" fmla="*/ 1296877 w 4065598"/>
              <a:gd name="connsiteY583" fmla="*/ 3028201 h 10925312"/>
              <a:gd name="connsiteX584" fmla="*/ 1392108 w 4065598"/>
              <a:gd name="connsiteY584" fmla="*/ 3015754 h 10925312"/>
              <a:gd name="connsiteX585" fmla="*/ 1375603 w 4065598"/>
              <a:gd name="connsiteY585" fmla="*/ 2642501 h 10925312"/>
              <a:gd name="connsiteX586" fmla="*/ 1371327 w 4065598"/>
              <a:gd name="connsiteY586" fmla="*/ 2599962 h 10925312"/>
              <a:gd name="connsiteX587" fmla="*/ 1352243 w 4065598"/>
              <a:gd name="connsiteY587" fmla="*/ 2484026 h 10925312"/>
              <a:gd name="connsiteX588" fmla="*/ 1304533 w 4065598"/>
              <a:gd name="connsiteY588" fmla="*/ 2191736 h 10925312"/>
              <a:gd name="connsiteX589" fmla="*/ 1283085 w 4065598"/>
              <a:gd name="connsiteY589" fmla="*/ 2161529 h 10925312"/>
              <a:gd name="connsiteX590" fmla="*/ 1241496 w 4065598"/>
              <a:gd name="connsiteY590" fmla="*/ 1932323 h 10925312"/>
              <a:gd name="connsiteX591" fmla="*/ 1255725 w 4065598"/>
              <a:gd name="connsiteY591" fmla="*/ 1892235 h 10925312"/>
              <a:gd name="connsiteX592" fmla="*/ 1251465 w 4065598"/>
              <a:gd name="connsiteY592" fmla="*/ 1865415 h 10925312"/>
              <a:gd name="connsiteX593" fmla="*/ 1182047 w 4065598"/>
              <a:gd name="connsiteY593" fmla="*/ 1796246 h 10925312"/>
              <a:gd name="connsiteX594" fmla="*/ 1122034 w 4065598"/>
              <a:gd name="connsiteY594" fmla="*/ 1703635 h 10925312"/>
              <a:gd name="connsiteX595" fmla="*/ 1217895 w 4065598"/>
              <a:gd name="connsiteY595" fmla="*/ 1654059 h 10925312"/>
              <a:gd name="connsiteX596" fmla="*/ 1193017 w 4065598"/>
              <a:gd name="connsiteY596" fmla="*/ 1497425 h 10925312"/>
              <a:gd name="connsiteX597" fmla="*/ 1040211 w 4065598"/>
              <a:gd name="connsiteY597" fmla="*/ 276472 h 10925312"/>
              <a:gd name="connsiteX598" fmla="*/ 1051158 w 4065598"/>
              <a:gd name="connsiteY598" fmla="*/ 121248 h 10925312"/>
              <a:gd name="connsiteX599" fmla="*/ 1091741 w 4065598"/>
              <a:gd name="connsiteY599" fmla="*/ 237663 h 10925312"/>
              <a:gd name="connsiteX600" fmla="*/ 1209188 w 4065598"/>
              <a:gd name="connsiteY600" fmla="*/ 1105744 h 10925312"/>
              <a:gd name="connsiteX601" fmla="*/ 1284801 w 4065598"/>
              <a:gd name="connsiteY601" fmla="*/ 1619458 h 10925312"/>
              <a:gd name="connsiteX602" fmla="*/ 1368490 w 4065598"/>
              <a:gd name="connsiteY602" fmla="*/ 1576178 h 10925312"/>
              <a:gd name="connsiteX603" fmla="*/ 1302280 w 4065598"/>
              <a:gd name="connsiteY603" fmla="*/ 1088167 h 10925312"/>
              <a:gd name="connsiteX604" fmla="*/ 1236652 w 4065598"/>
              <a:gd name="connsiteY604" fmla="*/ 559851 h 10925312"/>
              <a:gd name="connsiteX605" fmla="*/ 1236777 w 4065598"/>
              <a:gd name="connsiteY605" fmla="*/ 525194 h 10925312"/>
              <a:gd name="connsiteX606" fmla="*/ 1245156 w 4065598"/>
              <a:gd name="connsiteY606" fmla="*/ 541657 h 10925312"/>
              <a:gd name="connsiteX607" fmla="*/ 1363968 w 4065598"/>
              <a:gd name="connsiteY607" fmla="*/ 1282610 h 10925312"/>
              <a:gd name="connsiteX608" fmla="*/ 1392112 w 4065598"/>
              <a:gd name="connsiteY608" fmla="*/ 1217600 h 10925312"/>
              <a:gd name="connsiteX609" fmla="*/ 1434953 w 4065598"/>
              <a:gd name="connsiteY609" fmla="*/ 1293933 h 10925312"/>
              <a:gd name="connsiteX610" fmla="*/ 1418160 w 4065598"/>
              <a:gd name="connsiteY610" fmla="*/ 1122353 h 10925312"/>
              <a:gd name="connsiteX611" fmla="*/ 1424325 w 4065598"/>
              <a:gd name="connsiteY611" fmla="*/ 1058838 h 10925312"/>
              <a:gd name="connsiteX612" fmla="*/ 1443160 w 4065598"/>
              <a:gd name="connsiteY612" fmla="*/ 1119490 h 10925312"/>
              <a:gd name="connsiteX613" fmla="*/ 1485535 w 4065598"/>
              <a:gd name="connsiteY613" fmla="*/ 1524238 h 10925312"/>
              <a:gd name="connsiteX614" fmla="*/ 1499997 w 4065598"/>
              <a:gd name="connsiteY614" fmla="*/ 1518802 h 10925312"/>
              <a:gd name="connsiteX615" fmla="*/ 1461574 w 4065598"/>
              <a:gd name="connsiteY615" fmla="*/ 1245494 h 10925312"/>
              <a:gd name="connsiteX616" fmla="*/ 1338188 w 4065598"/>
              <a:gd name="connsiteY616" fmla="*/ 30038 h 10925312"/>
              <a:gd name="connsiteX617" fmla="*/ 1341324 w 4065598"/>
              <a:gd name="connsiteY617" fmla="*/ 42 h 10925312"/>
              <a:gd name="connsiteX618" fmla="*/ 1349150 w 4065598"/>
              <a:gd name="connsiteY618" fmla="*/ 25522 h 10925312"/>
              <a:gd name="connsiteX619" fmla="*/ 1415723 w 4065598"/>
              <a:gd name="connsiteY619" fmla="*/ 762550 h 10925312"/>
              <a:gd name="connsiteX620" fmla="*/ 1415769 w 4065598"/>
              <a:gd name="connsiteY620" fmla="*/ 761548 h 10925312"/>
              <a:gd name="connsiteX621" fmla="*/ 1423396 w 4065598"/>
              <a:gd name="connsiteY621" fmla="*/ 759389 h 10925312"/>
              <a:gd name="connsiteX622" fmla="*/ 1427266 w 4065598"/>
              <a:gd name="connsiteY622" fmla="*/ 797748 h 10925312"/>
              <a:gd name="connsiteX623" fmla="*/ 1419773 w 4065598"/>
              <a:gd name="connsiteY623" fmla="*/ 799912 h 10925312"/>
              <a:gd name="connsiteX624" fmla="*/ 1503584 w 4065598"/>
              <a:gd name="connsiteY624" fmla="*/ 1478146 h 10925312"/>
              <a:gd name="connsiteX625" fmla="*/ 1509217 w 4065598"/>
              <a:gd name="connsiteY625" fmla="*/ 1515337 h 10925312"/>
              <a:gd name="connsiteX626" fmla="*/ 1528314 w 4065598"/>
              <a:gd name="connsiteY626" fmla="*/ 1508160 h 10925312"/>
              <a:gd name="connsiteX627" fmla="*/ 1469072 w 4065598"/>
              <a:gd name="connsiteY627" fmla="*/ 905178 h 10925312"/>
              <a:gd name="connsiteX628" fmla="*/ 1443968 w 4065598"/>
              <a:gd name="connsiteY628" fmla="*/ 770891 h 10925312"/>
              <a:gd name="connsiteX629" fmla="*/ 1444763 w 4065598"/>
              <a:gd name="connsiteY629" fmla="*/ 736265 h 10925312"/>
              <a:gd name="connsiteX630" fmla="*/ 1452937 w 4065598"/>
              <a:gd name="connsiteY630" fmla="*/ 754226 h 10925312"/>
              <a:gd name="connsiteX631" fmla="*/ 1459671 w 4065598"/>
              <a:gd name="connsiteY631" fmla="*/ 791711 h 10925312"/>
              <a:gd name="connsiteX632" fmla="*/ 1476966 w 4065598"/>
              <a:gd name="connsiteY632" fmla="*/ 650344 h 10925312"/>
              <a:gd name="connsiteX633" fmla="*/ 1520601 w 4065598"/>
              <a:gd name="connsiteY633" fmla="*/ 799554 h 10925312"/>
              <a:gd name="connsiteX634" fmla="*/ 1593601 w 4065598"/>
              <a:gd name="connsiteY634" fmla="*/ 1449972 h 10925312"/>
              <a:gd name="connsiteX635" fmla="*/ 1598640 w 4065598"/>
              <a:gd name="connsiteY635" fmla="*/ 1483542 h 10925312"/>
              <a:gd name="connsiteX636" fmla="*/ 1611089 w 4065598"/>
              <a:gd name="connsiteY636" fmla="*/ 1480214 h 10925312"/>
              <a:gd name="connsiteX637" fmla="*/ 1539013 w 4065598"/>
              <a:gd name="connsiteY637" fmla="*/ 578866 h 10925312"/>
              <a:gd name="connsiteX638" fmla="*/ 1544247 w 4065598"/>
              <a:gd name="connsiteY638" fmla="*/ 523848 h 10925312"/>
              <a:gd name="connsiteX639" fmla="*/ 1559948 w 4065598"/>
              <a:gd name="connsiteY639" fmla="*/ 573806 h 10925312"/>
              <a:gd name="connsiteX640" fmla="*/ 1682048 w 4065598"/>
              <a:gd name="connsiteY640" fmla="*/ 1461246 h 10925312"/>
              <a:gd name="connsiteX641" fmla="*/ 1707629 w 4065598"/>
              <a:gd name="connsiteY641" fmla="*/ 1454409 h 10925312"/>
              <a:gd name="connsiteX642" fmla="*/ 1645243 w 4065598"/>
              <a:gd name="connsiteY642" fmla="*/ 1036910 h 10925312"/>
              <a:gd name="connsiteX643" fmla="*/ 1646705 w 4065598"/>
              <a:gd name="connsiteY643" fmla="*/ 1005329 h 10925312"/>
              <a:gd name="connsiteX644" fmla="*/ 1655115 w 4065598"/>
              <a:gd name="connsiteY644" fmla="*/ 1029831 h 10925312"/>
              <a:gd name="connsiteX645" fmla="*/ 1721635 w 4065598"/>
              <a:gd name="connsiteY645" fmla="*/ 1450664 h 10925312"/>
              <a:gd name="connsiteX646" fmla="*/ 1741579 w 4065598"/>
              <a:gd name="connsiteY646" fmla="*/ 1445333 h 10925312"/>
              <a:gd name="connsiteX647" fmla="*/ 1725687 w 4065598"/>
              <a:gd name="connsiteY647" fmla="*/ 1459608 h 10925312"/>
              <a:gd name="connsiteX648" fmla="*/ 1756566 w 4065598"/>
              <a:gd name="connsiteY648" fmla="*/ 1463865 h 10925312"/>
              <a:gd name="connsiteX649" fmla="*/ 1722031 w 4065598"/>
              <a:gd name="connsiteY649" fmla="*/ 1227844 h 10925312"/>
              <a:gd name="connsiteX650" fmla="*/ 1719485 w 4065598"/>
              <a:gd name="connsiteY650" fmla="*/ 1172466 h 10925312"/>
              <a:gd name="connsiteX651" fmla="*/ 1714205 w 4065598"/>
              <a:gd name="connsiteY651" fmla="*/ 1161672 h 10925312"/>
              <a:gd name="connsiteX652" fmla="*/ 1676111 w 4065598"/>
              <a:gd name="connsiteY652" fmla="*/ 974036 h 10925312"/>
              <a:gd name="connsiteX653" fmla="*/ 1675612 w 4065598"/>
              <a:gd name="connsiteY653" fmla="*/ 938345 h 10925312"/>
              <a:gd name="connsiteX654" fmla="*/ 1684375 w 4065598"/>
              <a:gd name="connsiteY654" fmla="*/ 952315 h 10925312"/>
              <a:gd name="connsiteX655" fmla="*/ 1720607 w 4065598"/>
              <a:gd name="connsiteY655" fmla="*/ 1130822 h 10925312"/>
              <a:gd name="connsiteX656" fmla="*/ 1723507 w 4065598"/>
              <a:gd name="connsiteY656" fmla="*/ 1161098 h 10925312"/>
              <a:gd name="connsiteX657" fmla="*/ 1738233 w 4065598"/>
              <a:gd name="connsiteY657" fmla="*/ 1191418 h 10925312"/>
              <a:gd name="connsiteX658" fmla="*/ 1795340 w 4065598"/>
              <a:gd name="connsiteY658" fmla="*/ 1511111 h 10925312"/>
              <a:gd name="connsiteX659" fmla="*/ 1796093 w 4065598"/>
              <a:gd name="connsiteY659" fmla="*/ 1513190 h 10925312"/>
              <a:gd name="connsiteX660" fmla="*/ 1796353 w 4065598"/>
              <a:gd name="connsiteY660" fmla="*/ 1516783 h 10925312"/>
              <a:gd name="connsiteX661" fmla="*/ 1863542 w 4065598"/>
              <a:gd name="connsiteY661" fmla="*/ 1892923 h 10925312"/>
              <a:gd name="connsiteX662" fmla="*/ 1876971 w 4065598"/>
              <a:gd name="connsiteY662" fmla="*/ 1972572 h 10925312"/>
              <a:gd name="connsiteX663" fmla="*/ 1899611 w 4065598"/>
              <a:gd name="connsiteY663" fmla="*/ 1983566 h 10925312"/>
              <a:gd name="connsiteX664" fmla="*/ 1920214 w 4065598"/>
              <a:gd name="connsiteY664" fmla="*/ 1981963 h 10925312"/>
              <a:gd name="connsiteX665" fmla="*/ 1883827 w 4065598"/>
              <a:gd name="connsiteY665" fmla="*/ 1786419 h 10925312"/>
              <a:gd name="connsiteX666" fmla="*/ 1880494 w 4065598"/>
              <a:gd name="connsiteY666" fmla="*/ 1748086 h 10925312"/>
              <a:gd name="connsiteX667" fmla="*/ 1888688 w 4065598"/>
              <a:gd name="connsiteY667" fmla="*/ 1753991 h 10925312"/>
              <a:gd name="connsiteX668" fmla="*/ 1942707 w 4065598"/>
              <a:gd name="connsiteY668" fmla="*/ 1962564 h 10925312"/>
              <a:gd name="connsiteX669" fmla="*/ 1953275 w 4065598"/>
              <a:gd name="connsiteY669" fmla="*/ 1946873 h 10925312"/>
              <a:gd name="connsiteX670" fmla="*/ 1999187 w 4065598"/>
              <a:gd name="connsiteY670" fmla="*/ 2002603 h 10925312"/>
              <a:gd name="connsiteX671" fmla="*/ 1998118 w 4065598"/>
              <a:gd name="connsiteY671" fmla="*/ 1799209 h 10925312"/>
              <a:gd name="connsiteX672" fmla="*/ 1964034 w 4065598"/>
              <a:gd name="connsiteY672" fmla="*/ 1807996 h 10925312"/>
              <a:gd name="connsiteX673" fmla="*/ 1958369 w 4065598"/>
              <a:gd name="connsiteY673" fmla="*/ 1673719 h 10925312"/>
              <a:gd name="connsiteX674" fmla="*/ 2197624 w 4065598"/>
              <a:gd name="connsiteY674" fmla="*/ 1815231 h 10925312"/>
              <a:gd name="connsiteX675" fmla="*/ 2083367 w 4065598"/>
              <a:gd name="connsiteY675" fmla="*/ 2070826 h 10925312"/>
              <a:gd name="connsiteX676" fmla="*/ 2206679 w 4065598"/>
              <a:gd name="connsiteY676" fmla="*/ 2060449 h 10925312"/>
              <a:gd name="connsiteX677" fmla="*/ 2040222 w 4065598"/>
              <a:gd name="connsiteY677" fmla="*/ 2127438 h 10925312"/>
              <a:gd name="connsiteX678" fmla="*/ 2036193 w 4065598"/>
              <a:gd name="connsiteY678" fmla="*/ 2105809 h 10925312"/>
              <a:gd name="connsiteX679" fmla="*/ 1987975 w 4065598"/>
              <a:gd name="connsiteY679" fmla="*/ 2123940 h 10925312"/>
              <a:gd name="connsiteX680" fmla="*/ 1985861 w 4065598"/>
              <a:gd name="connsiteY680" fmla="*/ 2125924 h 10925312"/>
              <a:gd name="connsiteX681" fmla="*/ 2048019 w 4065598"/>
              <a:gd name="connsiteY681" fmla="*/ 2354964 h 10925312"/>
              <a:gd name="connsiteX682" fmla="*/ 2095878 w 4065598"/>
              <a:gd name="connsiteY682" fmla="*/ 2538813 h 10925312"/>
              <a:gd name="connsiteX683" fmla="*/ 2144708 w 4065598"/>
              <a:gd name="connsiteY683" fmla="*/ 2588860 h 10925312"/>
              <a:gd name="connsiteX684" fmla="*/ 2238730 w 4065598"/>
              <a:gd name="connsiteY684" fmla="*/ 2865662 h 10925312"/>
              <a:gd name="connsiteX685" fmla="*/ 2260468 w 4065598"/>
              <a:gd name="connsiteY685" fmla="*/ 3175588 h 10925312"/>
              <a:gd name="connsiteX686" fmla="*/ 2250384 w 4065598"/>
              <a:gd name="connsiteY686" fmla="*/ 3212779 h 10925312"/>
              <a:gd name="connsiteX687" fmla="*/ 2273898 w 4065598"/>
              <a:gd name="connsiteY687" fmla="*/ 3324267 h 10925312"/>
              <a:gd name="connsiteX688" fmla="*/ 2277808 w 4065598"/>
              <a:gd name="connsiteY688" fmla="*/ 3331423 h 10925312"/>
              <a:gd name="connsiteX689" fmla="*/ 2324475 w 4065598"/>
              <a:gd name="connsiteY689" fmla="*/ 3522190 h 10925312"/>
              <a:gd name="connsiteX690" fmla="*/ 2425843 w 4065598"/>
              <a:gd name="connsiteY690" fmla="*/ 3490787 h 10925312"/>
              <a:gd name="connsiteX691" fmla="*/ 2437681 w 4065598"/>
              <a:gd name="connsiteY691" fmla="*/ 3590595 h 10925312"/>
              <a:gd name="connsiteX692" fmla="*/ 2439982 w 4065598"/>
              <a:gd name="connsiteY692" fmla="*/ 3661284 h 10925312"/>
              <a:gd name="connsiteX693" fmla="*/ 2545694 w 4065598"/>
              <a:gd name="connsiteY693" fmla="*/ 3544156 h 10925312"/>
              <a:gd name="connsiteX694" fmla="*/ 2548057 w 4065598"/>
              <a:gd name="connsiteY694" fmla="*/ 3534224 h 10925312"/>
              <a:gd name="connsiteX695" fmla="*/ 2560480 w 4065598"/>
              <a:gd name="connsiteY695" fmla="*/ 3527773 h 10925312"/>
              <a:gd name="connsiteX696" fmla="*/ 2590338 w 4065598"/>
              <a:gd name="connsiteY696" fmla="*/ 3494690 h 10925312"/>
              <a:gd name="connsiteX697" fmla="*/ 3071398 w 4065598"/>
              <a:gd name="connsiteY697" fmla="*/ 2936111 h 10925312"/>
              <a:gd name="connsiteX698" fmla="*/ 3104908 w 4065598"/>
              <a:gd name="connsiteY698" fmla="*/ 2916448 h 10925312"/>
              <a:gd name="connsiteX699" fmla="*/ 3046425 w 4065598"/>
              <a:gd name="connsiteY699" fmla="*/ 3126237 h 10925312"/>
              <a:gd name="connsiteX700" fmla="*/ 3083885 w 4065598"/>
              <a:gd name="connsiteY700" fmla="*/ 3097307 h 10925312"/>
              <a:gd name="connsiteX701" fmla="*/ 3033163 w 4065598"/>
              <a:gd name="connsiteY701" fmla="*/ 3312423 h 10925312"/>
              <a:gd name="connsiteX702" fmla="*/ 3022894 w 4065598"/>
              <a:gd name="connsiteY702" fmla="*/ 3331584 h 10925312"/>
              <a:gd name="connsiteX703" fmla="*/ 3029204 w 4065598"/>
              <a:gd name="connsiteY703" fmla="*/ 3328189 h 10925312"/>
              <a:gd name="connsiteX704" fmla="*/ 3037493 w 4065598"/>
              <a:gd name="connsiteY704" fmla="*/ 3334615 h 10925312"/>
              <a:gd name="connsiteX705" fmla="*/ 3041945 w 4065598"/>
              <a:gd name="connsiteY705" fmla="*/ 3328989 h 10925312"/>
              <a:gd name="connsiteX706" fmla="*/ 3051620 w 4065598"/>
              <a:gd name="connsiteY706" fmla="*/ 3358424 h 10925312"/>
              <a:gd name="connsiteX707" fmla="*/ 3051443 w 4065598"/>
              <a:gd name="connsiteY707" fmla="*/ 3362098 h 10925312"/>
              <a:gd name="connsiteX708" fmla="*/ 3061076 w 4065598"/>
              <a:gd name="connsiteY708" fmla="*/ 3394886 h 10925312"/>
              <a:gd name="connsiteX709" fmla="*/ 3071715 w 4065598"/>
              <a:gd name="connsiteY709" fmla="*/ 3487669 h 10925312"/>
              <a:gd name="connsiteX710" fmla="*/ 3091988 w 4065598"/>
              <a:gd name="connsiteY710" fmla="*/ 3461624 h 10925312"/>
              <a:gd name="connsiteX711" fmla="*/ 3071924 w 4065598"/>
              <a:gd name="connsiteY711" fmla="*/ 3489487 h 10925312"/>
              <a:gd name="connsiteX712" fmla="*/ 3093346 w 4065598"/>
              <a:gd name="connsiteY712" fmla="*/ 3676313 h 10925312"/>
              <a:gd name="connsiteX713" fmla="*/ 3434736 w 4065598"/>
              <a:gd name="connsiteY713" fmla="*/ 3239758 h 10925312"/>
              <a:gd name="connsiteX714" fmla="*/ 3468246 w 4065598"/>
              <a:gd name="connsiteY714" fmla="*/ 3218103 h 10925312"/>
              <a:gd name="connsiteX715" fmla="*/ 3409763 w 4065598"/>
              <a:gd name="connsiteY715" fmla="*/ 3449143 h 10925312"/>
              <a:gd name="connsiteX716" fmla="*/ 3447223 w 4065598"/>
              <a:gd name="connsiteY716" fmla="*/ 3417282 h 10925312"/>
              <a:gd name="connsiteX717" fmla="*/ 3350569 w 4065598"/>
              <a:gd name="connsiteY717" fmla="*/ 3748572 h 10925312"/>
              <a:gd name="connsiteX718" fmla="*/ 3405282 w 4065598"/>
              <a:gd name="connsiteY718" fmla="*/ 3672432 h 10925312"/>
              <a:gd name="connsiteX719" fmla="*/ 3412050 w 4065598"/>
              <a:gd name="connsiteY719" fmla="*/ 3771387 h 10925312"/>
              <a:gd name="connsiteX720" fmla="*/ 3376878 w 4065598"/>
              <a:gd name="connsiteY720" fmla="*/ 3842126 h 10925312"/>
              <a:gd name="connsiteX721" fmla="*/ 3382215 w 4065598"/>
              <a:gd name="connsiteY721" fmla="*/ 3921236 h 10925312"/>
              <a:gd name="connsiteX722" fmla="*/ 3455326 w 4065598"/>
              <a:gd name="connsiteY722" fmla="*/ 3818501 h 10925312"/>
              <a:gd name="connsiteX723" fmla="*/ 3420153 w 4065598"/>
              <a:gd name="connsiteY723" fmla="*/ 3890051 h 10925312"/>
              <a:gd name="connsiteX724" fmla="*/ 3425586 w 4065598"/>
              <a:gd name="connsiteY724" fmla="*/ 3969161 h 10925312"/>
              <a:gd name="connsiteX725" fmla="*/ 3424275 w 4065598"/>
              <a:gd name="connsiteY725" fmla="*/ 3971263 h 10925312"/>
              <a:gd name="connsiteX726" fmla="*/ 3434618 w 4065598"/>
              <a:gd name="connsiteY726" fmla="*/ 3974060 h 10925312"/>
              <a:gd name="connsiteX727" fmla="*/ 3465722 w 4065598"/>
              <a:gd name="connsiteY727" fmla="*/ 3994681 h 10925312"/>
              <a:gd name="connsiteX728" fmla="*/ 3461306 w 4065598"/>
              <a:gd name="connsiteY728" fmla="*/ 4032071 h 10925312"/>
              <a:gd name="connsiteX729" fmla="*/ 3468950 w 4065598"/>
              <a:gd name="connsiteY729" fmla="*/ 4031455 h 10925312"/>
              <a:gd name="connsiteX730" fmla="*/ 3519232 w 4065598"/>
              <a:gd name="connsiteY730" fmla="*/ 4052616 h 10925312"/>
              <a:gd name="connsiteX731" fmla="*/ 3519571 w 4065598"/>
              <a:gd name="connsiteY731" fmla="*/ 4090212 h 10925312"/>
              <a:gd name="connsiteX732" fmla="*/ 3511587 w 4065598"/>
              <a:gd name="connsiteY732" fmla="*/ 4164351 h 10925312"/>
              <a:gd name="connsiteX733" fmla="*/ 3505525 w 4065598"/>
              <a:gd name="connsiteY733" fmla="*/ 4191555 h 10925312"/>
              <a:gd name="connsiteX734" fmla="*/ 3518452 w 4065598"/>
              <a:gd name="connsiteY734" fmla="*/ 4189212 h 10925312"/>
              <a:gd name="connsiteX735" fmla="*/ 3546565 w 4065598"/>
              <a:gd name="connsiteY735" fmla="*/ 4227039 h 10925312"/>
              <a:gd name="connsiteX736" fmla="*/ 3500190 w 4065598"/>
              <a:gd name="connsiteY736" fmla="*/ 4462117 h 10925312"/>
              <a:gd name="connsiteX737" fmla="*/ 3524992 w 4065598"/>
              <a:gd name="connsiteY737" fmla="*/ 4430442 h 10925312"/>
              <a:gd name="connsiteX738" fmla="*/ 3564911 w 4065598"/>
              <a:gd name="connsiteY738" fmla="*/ 4390169 h 10925312"/>
              <a:gd name="connsiteX739" fmla="*/ 3658001 w 4065598"/>
              <a:gd name="connsiteY739" fmla="*/ 4341750 h 10925312"/>
              <a:gd name="connsiteX740" fmla="*/ 3688238 w 4065598"/>
              <a:gd name="connsiteY740" fmla="*/ 4346954 h 10925312"/>
              <a:gd name="connsiteX741" fmla="*/ 3829061 w 4065598"/>
              <a:gd name="connsiteY741" fmla="*/ 4405554 h 10925312"/>
              <a:gd name="connsiteX742" fmla="*/ 3824644 w 4065598"/>
              <a:gd name="connsiteY742" fmla="*/ 4446732 h 10925312"/>
              <a:gd name="connsiteX743" fmla="*/ 3832288 w 4065598"/>
              <a:gd name="connsiteY743" fmla="*/ 4446053 h 10925312"/>
              <a:gd name="connsiteX744" fmla="*/ 3882570 w 4065598"/>
              <a:gd name="connsiteY744" fmla="*/ 4469357 h 10925312"/>
              <a:gd name="connsiteX745" fmla="*/ 3882910 w 4065598"/>
              <a:gd name="connsiteY745" fmla="*/ 4510762 h 10925312"/>
              <a:gd name="connsiteX746" fmla="*/ 3856240 w 4065598"/>
              <a:gd name="connsiteY746" fmla="*/ 4684751 h 10925312"/>
              <a:gd name="connsiteX747" fmla="*/ 3853012 w 4065598"/>
              <a:gd name="connsiteY747" fmla="*/ 4741315 h 10925312"/>
              <a:gd name="connsiteX748" fmla="*/ 3872548 w 4065598"/>
              <a:gd name="connsiteY748" fmla="*/ 4851954 h 10925312"/>
              <a:gd name="connsiteX749" fmla="*/ 3871868 w 4065598"/>
              <a:gd name="connsiteY749" fmla="*/ 4894489 h 10925312"/>
              <a:gd name="connsiteX750" fmla="*/ 3858618 w 4065598"/>
              <a:gd name="connsiteY750" fmla="*/ 4919602 h 10925312"/>
              <a:gd name="connsiteX751" fmla="*/ 3858788 w 4065598"/>
              <a:gd name="connsiteY751" fmla="*/ 4919602 h 10925312"/>
              <a:gd name="connsiteX752" fmla="*/ 3874416 w 4065598"/>
              <a:gd name="connsiteY752" fmla="*/ 4924127 h 10925312"/>
              <a:gd name="connsiteX753" fmla="*/ 3889874 w 4065598"/>
              <a:gd name="connsiteY753" fmla="*/ 4908743 h 10925312"/>
              <a:gd name="connsiteX754" fmla="*/ 3938457 w 4065598"/>
              <a:gd name="connsiteY754" fmla="*/ 4854216 h 10925312"/>
              <a:gd name="connsiteX755" fmla="*/ 3971412 w 4065598"/>
              <a:gd name="connsiteY755" fmla="*/ 4842224 h 10925312"/>
              <a:gd name="connsiteX756" fmla="*/ 3996214 w 4065598"/>
              <a:gd name="connsiteY756" fmla="*/ 4914400 h 10925312"/>
              <a:gd name="connsiteX757" fmla="*/ 3992646 w 4065598"/>
              <a:gd name="connsiteY757" fmla="*/ 4928879 h 10925312"/>
              <a:gd name="connsiteX758" fmla="*/ 4016428 w 4065598"/>
              <a:gd name="connsiteY758" fmla="*/ 4909421 h 10925312"/>
              <a:gd name="connsiteX759" fmla="*/ 4025261 w 4065598"/>
              <a:gd name="connsiteY759" fmla="*/ 4908743 h 10925312"/>
              <a:gd name="connsiteX760" fmla="*/ 4030527 w 4065598"/>
              <a:gd name="connsiteY760" fmla="*/ 4924806 h 10925312"/>
              <a:gd name="connsiteX761" fmla="*/ 4032226 w 4065598"/>
              <a:gd name="connsiteY761" fmla="*/ 4935667 h 1092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Lst>
            <a:rect l="l" t="t" r="r" b="b"/>
            <a:pathLst>
              <a:path w="4065598" h="10925312">
                <a:moveTo>
                  <a:pt x="296369" y="7524634"/>
                </a:moveTo>
                <a:cubicBezTo>
                  <a:pt x="300364" y="7525333"/>
                  <a:pt x="300672" y="7530103"/>
                  <a:pt x="297101" y="7536075"/>
                </a:cubicBezTo>
                <a:cubicBezTo>
                  <a:pt x="294097" y="7541097"/>
                  <a:pt x="288206" y="7545689"/>
                  <a:pt x="284240" y="7544811"/>
                </a:cubicBezTo>
                <a:cubicBezTo>
                  <a:pt x="280846" y="7544110"/>
                  <a:pt x="280495" y="7538388"/>
                  <a:pt x="283492" y="7533314"/>
                </a:cubicBezTo>
                <a:cubicBezTo>
                  <a:pt x="287036" y="7527395"/>
                  <a:pt x="292959" y="7523880"/>
                  <a:pt x="296369" y="7524634"/>
                </a:cubicBezTo>
                <a:close/>
                <a:moveTo>
                  <a:pt x="659706" y="8293067"/>
                </a:moveTo>
                <a:cubicBezTo>
                  <a:pt x="663702" y="8293837"/>
                  <a:pt x="664010" y="8299092"/>
                  <a:pt x="660439" y="8305668"/>
                </a:cubicBezTo>
                <a:cubicBezTo>
                  <a:pt x="657435" y="8311198"/>
                  <a:pt x="651544" y="8316256"/>
                  <a:pt x="647578" y="8315287"/>
                </a:cubicBezTo>
                <a:cubicBezTo>
                  <a:pt x="644184" y="8314517"/>
                  <a:pt x="643833" y="8308216"/>
                  <a:pt x="646830" y="8302626"/>
                </a:cubicBezTo>
                <a:cubicBezTo>
                  <a:pt x="650375" y="8296109"/>
                  <a:pt x="656297" y="8292238"/>
                  <a:pt x="659706" y="8293067"/>
                </a:cubicBezTo>
                <a:close/>
                <a:moveTo>
                  <a:pt x="598698" y="6959063"/>
                </a:moveTo>
                <a:lnTo>
                  <a:pt x="575524" y="6982953"/>
                </a:lnTo>
                <a:lnTo>
                  <a:pt x="586159" y="7002822"/>
                </a:lnTo>
                <a:close/>
                <a:moveTo>
                  <a:pt x="611049" y="6885283"/>
                </a:moveTo>
                <a:lnTo>
                  <a:pt x="564739" y="6928715"/>
                </a:lnTo>
                <a:lnTo>
                  <a:pt x="565053" y="6950230"/>
                </a:lnTo>
                <a:lnTo>
                  <a:pt x="568831" y="6966350"/>
                </a:lnTo>
                <a:lnTo>
                  <a:pt x="605540" y="6928642"/>
                </a:lnTo>
                <a:close/>
                <a:moveTo>
                  <a:pt x="1379022" y="9314105"/>
                </a:moveTo>
                <a:cubicBezTo>
                  <a:pt x="1359326" y="9213448"/>
                  <a:pt x="1341247" y="9167962"/>
                  <a:pt x="1323820" y="9153772"/>
                </a:cubicBezTo>
                <a:lnTo>
                  <a:pt x="1308593" y="9153300"/>
                </a:lnTo>
                <a:lnTo>
                  <a:pt x="1323030" y="9240720"/>
                </a:lnTo>
                <a:lnTo>
                  <a:pt x="1342546" y="9324948"/>
                </a:lnTo>
                <a:lnTo>
                  <a:pt x="1345656" y="9317510"/>
                </a:lnTo>
                <a:cubicBezTo>
                  <a:pt x="1354106" y="9308573"/>
                  <a:pt x="1364742" y="9307139"/>
                  <a:pt x="1379022" y="9314105"/>
                </a:cubicBezTo>
                <a:close/>
                <a:moveTo>
                  <a:pt x="1438867" y="880952"/>
                </a:moveTo>
                <a:cubicBezTo>
                  <a:pt x="1437866" y="892723"/>
                  <a:pt x="1434708" y="893486"/>
                  <a:pt x="1431298" y="882768"/>
                </a:cubicBezTo>
                <a:cubicBezTo>
                  <a:pt x="1428429" y="873753"/>
                  <a:pt x="1426236" y="856230"/>
                  <a:pt x="1427351" y="844552"/>
                </a:cubicBezTo>
                <a:cubicBezTo>
                  <a:pt x="1428271" y="834558"/>
                  <a:pt x="1432055" y="833695"/>
                  <a:pt x="1434959" y="842691"/>
                </a:cubicBezTo>
                <a:cubicBezTo>
                  <a:pt x="1438339" y="853331"/>
                  <a:pt x="1439825" y="870913"/>
                  <a:pt x="1438867" y="880952"/>
                </a:cubicBezTo>
                <a:close/>
                <a:moveTo>
                  <a:pt x="1681815" y="4147707"/>
                </a:moveTo>
                <a:cubicBezTo>
                  <a:pt x="1662026" y="4003116"/>
                  <a:pt x="1643916" y="3857096"/>
                  <a:pt x="1627060" y="3710130"/>
                </a:cubicBezTo>
                <a:cubicBezTo>
                  <a:pt x="1589481" y="3508452"/>
                  <a:pt x="1552596" y="3306303"/>
                  <a:pt x="1519399" y="3099992"/>
                </a:cubicBezTo>
                <a:lnTo>
                  <a:pt x="1487244" y="2884246"/>
                </a:lnTo>
                <a:lnTo>
                  <a:pt x="1525806" y="3229398"/>
                </a:lnTo>
                <a:lnTo>
                  <a:pt x="1571709" y="3570630"/>
                </a:lnTo>
                <a:lnTo>
                  <a:pt x="1595781" y="3738321"/>
                </a:lnTo>
                <a:cubicBezTo>
                  <a:pt x="1613805" y="3868764"/>
                  <a:pt x="1631677" y="3996688"/>
                  <a:pt x="1649706" y="4124117"/>
                </a:cubicBezTo>
                <a:cubicBezTo>
                  <a:pt x="1651408" y="4122187"/>
                  <a:pt x="1653245" y="4120263"/>
                  <a:pt x="1655280" y="4119854"/>
                </a:cubicBezTo>
                <a:cubicBezTo>
                  <a:pt x="1663152" y="4118209"/>
                  <a:pt x="1672480" y="4128688"/>
                  <a:pt x="1681815" y="4147707"/>
                </a:cubicBezTo>
                <a:close/>
                <a:moveTo>
                  <a:pt x="2066929" y="9548146"/>
                </a:moveTo>
                <a:cubicBezTo>
                  <a:pt x="2065740" y="9540024"/>
                  <a:pt x="2063199" y="9534581"/>
                  <a:pt x="2058491" y="9533421"/>
                </a:cubicBezTo>
                <a:lnTo>
                  <a:pt x="2039731" y="9530637"/>
                </a:lnTo>
                <a:lnTo>
                  <a:pt x="2042560" y="9542848"/>
                </a:lnTo>
                <a:lnTo>
                  <a:pt x="2064384" y="9627388"/>
                </a:lnTo>
                <a:lnTo>
                  <a:pt x="2067247" y="9578934"/>
                </a:lnTo>
                <a:cubicBezTo>
                  <a:pt x="2067952" y="9567064"/>
                  <a:pt x="2068117" y="9556266"/>
                  <a:pt x="2066929" y="9548146"/>
                </a:cubicBezTo>
                <a:close/>
                <a:moveTo>
                  <a:pt x="1766827" y="1790207"/>
                </a:moveTo>
                <a:lnTo>
                  <a:pt x="1754394" y="1721102"/>
                </a:lnTo>
                <a:lnTo>
                  <a:pt x="1739970" y="1751884"/>
                </a:lnTo>
                <a:close/>
                <a:moveTo>
                  <a:pt x="1813309" y="1828886"/>
                </a:moveTo>
                <a:lnTo>
                  <a:pt x="1791277" y="1690914"/>
                </a:lnTo>
                <a:lnTo>
                  <a:pt x="1777188" y="1691189"/>
                </a:lnTo>
                <a:lnTo>
                  <a:pt x="1766147" y="1701852"/>
                </a:lnTo>
                <a:lnTo>
                  <a:pt x="1785754" y="1811320"/>
                </a:lnTo>
                <a:close/>
                <a:moveTo>
                  <a:pt x="2710408" y="9633850"/>
                </a:moveTo>
                <a:cubicBezTo>
                  <a:pt x="2698250" y="9591592"/>
                  <a:pt x="2687391" y="9547384"/>
                  <a:pt x="2678078" y="9501741"/>
                </a:cubicBezTo>
                <a:cubicBezTo>
                  <a:pt x="2653245" y="9379020"/>
                  <a:pt x="2630418" y="9259407"/>
                  <a:pt x="2609825" y="9140901"/>
                </a:cubicBezTo>
                <a:cubicBezTo>
                  <a:pt x="2604856" y="9158254"/>
                  <a:pt x="2599850" y="9129891"/>
                  <a:pt x="2595805" y="9115639"/>
                </a:cubicBezTo>
                <a:lnTo>
                  <a:pt x="2595513" y="9114524"/>
                </a:lnTo>
                <a:lnTo>
                  <a:pt x="2592085" y="9119116"/>
                </a:lnTo>
                <a:lnTo>
                  <a:pt x="2646745" y="9455580"/>
                </a:lnTo>
                <a:cubicBezTo>
                  <a:pt x="2656216" y="9513789"/>
                  <a:pt x="2666924" y="9574318"/>
                  <a:pt x="2677168" y="9634321"/>
                </a:cubicBezTo>
                <a:lnTo>
                  <a:pt x="2698917" y="9772458"/>
                </a:lnTo>
                <a:lnTo>
                  <a:pt x="2704825" y="9800847"/>
                </a:lnTo>
                <a:lnTo>
                  <a:pt x="2704922" y="9715732"/>
                </a:lnTo>
                <a:cubicBezTo>
                  <a:pt x="2706071" y="9686900"/>
                  <a:pt x="2708117" y="9660117"/>
                  <a:pt x="2710408" y="9633850"/>
                </a:cubicBezTo>
                <a:close/>
                <a:moveTo>
                  <a:pt x="2692365" y="9207516"/>
                </a:moveTo>
                <a:cubicBezTo>
                  <a:pt x="2681751" y="9271327"/>
                  <a:pt x="2681751" y="9271327"/>
                  <a:pt x="2681751" y="9271327"/>
                </a:cubicBezTo>
                <a:cubicBezTo>
                  <a:pt x="2682909" y="9286954"/>
                  <a:pt x="2683870" y="9301065"/>
                  <a:pt x="2684876" y="9314171"/>
                </a:cubicBezTo>
                <a:cubicBezTo>
                  <a:pt x="2685195" y="9310168"/>
                  <a:pt x="2685358" y="9306659"/>
                  <a:pt x="2685724" y="9301652"/>
                </a:cubicBezTo>
                <a:cubicBezTo>
                  <a:pt x="2689246" y="9254594"/>
                  <a:pt x="2692365" y="9207516"/>
                  <a:pt x="2692365" y="9207516"/>
                </a:cubicBezTo>
                <a:close/>
                <a:moveTo>
                  <a:pt x="2935765" y="10672106"/>
                </a:moveTo>
                <a:cubicBezTo>
                  <a:pt x="2925355" y="10667605"/>
                  <a:pt x="2917848" y="10664243"/>
                  <a:pt x="2917848" y="10664243"/>
                </a:cubicBezTo>
                <a:cubicBezTo>
                  <a:pt x="2935366" y="10683642"/>
                  <a:pt x="2935366" y="10683642"/>
                  <a:pt x="2935366" y="10683642"/>
                </a:cubicBezTo>
                <a:close/>
                <a:moveTo>
                  <a:pt x="2941450" y="10534723"/>
                </a:moveTo>
                <a:cubicBezTo>
                  <a:pt x="2940426" y="10545225"/>
                  <a:pt x="2939857" y="10551730"/>
                  <a:pt x="2940424" y="10559793"/>
                </a:cubicBezTo>
                <a:cubicBezTo>
                  <a:pt x="2941450" y="10534723"/>
                  <a:pt x="2941450" y="10534723"/>
                  <a:pt x="2941450" y="10534723"/>
                </a:cubicBezTo>
                <a:close/>
                <a:moveTo>
                  <a:pt x="2967126" y="10692961"/>
                </a:moveTo>
                <a:cubicBezTo>
                  <a:pt x="2966832" y="10689870"/>
                  <a:pt x="2965384" y="10687041"/>
                  <a:pt x="2962349" y="10684388"/>
                </a:cubicBezTo>
                <a:lnTo>
                  <a:pt x="2964977" y="10703097"/>
                </a:lnTo>
                <a:cubicBezTo>
                  <a:pt x="2966560" y="10699403"/>
                  <a:pt x="2967420" y="10696051"/>
                  <a:pt x="2967126" y="10692961"/>
                </a:cubicBezTo>
                <a:close/>
                <a:moveTo>
                  <a:pt x="2929403" y="9999152"/>
                </a:moveTo>
                <a:lnTo>
                  <a:pt x="2929269" y="9999146"/>
                </a:lnTo>
                <a:cubicBezTo>
                  <a:pt x="2926148" y="10020101"/>
                  <a:pt x="2923954" y="10035572"/>
                  <a:pt x="2923954" y="10035572"/>
                </a:cubicBezTo>
                <a:cubicBezTo>
                  <a:pt x="2926125" y="10020602"/>
                  <a:pt x="2927866" y="10009128"/>
                  <a:pt x="2929403" y="9999152"/>
                </a:cubicBezTo>
                <a:close/>
                <a:moveTo>
                  <a:pt x="3269630" y="10315307"/>
                </a:moveTo>
                <a:lnTo>
                  <a:pt x="3194455" y="10269630"/>
                </a:lnTo>
                <a:lnTo>
                  <a:pt x="3268523" y="10321786"/>
                </a:lnTo>
                <a:cubicBezTo>
                  <a:pt x="3268523" y="10321786"/>
                  <a:pt x="3269630" y="10315307"/>
                  <a:pt x="3269630" y="10315307"/>
                </a:cubicBezTo>
                <a:close/>
                <a:moveTo>
                  <a:pt x="2998799" y="3383508"/>
                </a:moveTo>
                <a:lnTo>
                  <a:pt x="2998224" y="3377613"/>
                </a:lnTo>
                <a:lnTo>
                  <a:pt x="2987231" y="3398126"/>
                </a:lnTo>
                <a:close/>
                <a:moveTo>
                  <a:pt x="3029297" y="3703285"/>
                </a:moveTo>
                <a:lnTo>
                  <a:pt x="3026976" y="3672485"/>
                </a:lnTo>
                <a:lnTo>
                  <a:pt x="3024807" y="3650232"/>
                </a:lnTo>
                <a:lnTo>
                  <a:pt x="2998086" y="3679438"/>
                </a:lnTo>
                <a:cubicBezTo>
                  <a:pt x="2974816" y="3703571"/>
                  <a:pt x="2951534" y="3727445"/>
                  <a:pt x="2933852" y="3758887"/>
                </a:cubicBezTo>
                <a:lnTo>
                  <a:pt x="2935872" y="3786824"/>
                </a:lnTo>
                <a:lnTo>
                  <a:pt x="2936328" y="3787748"/>
                </a:lnTo>
                <a:lnTo>
                  <a:pt x="2936064" y="3789484"/>
                </a:lnTo>
                <a:lnTo>
                  <a:pt x="2937760" y="3812945"/>
                </a:lnTo>
                <a:cubicBezTo>
                  <a:pt x="2956776" y="3799461"/>
                  <a:pt x="2979749" y="3771053"/>
                  <a:pt x="3002554" y="3740132"/>
                </a:cubicBezTo>
                <a:close/>
                <a:moveTo>
                  <a:pt x="3491867" y="5538861"/>
                </a:moveTo>
                <a:cubicBezTo>
                  <a:pt x="3490508" y="5538636"/>
                  <a:pt x="3489319" y="5538636"/>
                  <a:pt x="3487620" y="5538409"/>
                </a:cubicBezTo>
                <a:cubicBezTo>
                  <a:pt x="3471652" y="5536146"/>
                  <a:pt x="3455684" y="5534563"/>
                  <a:pt x="3455684" y="5534563"/>
                </a:cubicBezTo>
                <a:cubicBezTo>
                  <a:pt x="3477428" y="5547459"/>
                  <a:pt x="3477428" y="5547459"/>
                  <a:pt x="3477428" y="5547459"/>
                </a:cubicBezTo>
                <a:cubicBezTo>
                  <a:pt x="3482694" y="5544292"/>
                  <a:pt x="3487450" y="5541576"/>
                  <a:pt x="3491867" y="5538861"/>
                </a:cubicBezTo>
                <a:close/>
                <a:moveTo>
                  <a:pt x="3460117" y="4060423"/>
                </a:moveTo>
                <a:cubicBezTo>
                  <a:pt x="3460117" y="4060423"/>
                  <a:pt x="3457909" y="4059190"/>
                  <a:pt x="3457909" y="4059190"/>
                </a:cubicBezTo>
                <a:lnTo>
                  <a:pt x="3443639" y="4177320"/>
                </a:lnTo>
                <a:close/>
                <a:moveTo>
                  <a:pt x="3656122" y="5467375"/>
                </a:moveTo>
                <a:lnTo>
                  <a:pt x="3627339" y="5473841"/>
                </a:lnTo>
                <a:cubicBezTo>
                  <a:pt x="3617572" y="5474152"/>
                  <a:pt x="3608483" y="5472796"/>
                  <a:pt x="3599565" y="5470985"/>
                </a:cubicBezTo>
                <a:cubicBezTo>
                  <a:pt x="3585466" y="5494742"/>
                  <a:pt x="3570687" y="5516463"/>
                  <a:pt x="3555399" y="5535694"/>
                </a:cubicBezTo>
                <a:cubicBezTo>
                  <a:pt x="3514290" y="5587053"/>
                  <a:pt x="3474200" y="5634793"/>
                  <a:pt x="3434451" y="5678687"/>
                </a:cubicBezTo>
                <a:cubicBezTo>
                  <a:pt x="3440396" y="5685700"/>
                  <a:pt x="3430883" y="5696335"/>
                  <a:pt x="3426127" y="5704254"/>
                </a:cubicBezTo>
                <a:lnTo>
                  <a:pt x="3411688" y="5726652"/>
                </a:lnTo>
                <a:cubicBezTo>
                  <a:pt x="3454156" y="5681854"/>
                  <a:pt x="3496793" y="5637282"/>
                  <a:pt x="3540280" y="5592030"/>
                </a:cubicBezTo>
                <a:cubicBezTo>
                  <a:pt x="3559815" y="5571556"/>
                  <a:pt x="3580115" y="5548817"/>
                  <a:pt x="3600244" y="5526899"/>
                </a:cubicBezTo>
                <a:lnTo>
                  <a:pt x="3646615" y="5479531"/>
                </a:lnTo>
                <a:close/>
                <a:moveTo>
                  <a:pt x="3732064" y="5080243"/>
                </a:moveTo>
                <a:cubicBezTo>
                  <a:pt x="3726968" y="5077755"/>
                  <a:pt x="3723061" y="5075718"/>
                  <a:pt x="3719664" y="5073909"/>
                </a:cubicBezTo>
                <a:lnTo>
                  <a:pt x="3719664" y="5074135"/>
                </a:lnTo>
                <a:cubicBezTo>
                  <a:pt x="3726798" y="5077755"/>
                  <a:pt x="3732064" y="5080243"/>
                  <a:pt x="3732064" y="5080243"/>
                </a:cubicBezTo>
                <a:close/>
                <a:moveTo>
                  <a:pt x="3823455" y="4477955"/>
                </a:moveTo>
                <a:cubicBezTo>
                  <a:pt x="3823455" y="4477955"/>
                  <a:pt x="3821246" y="4476597"/>
                  <a:pt x="3821246" y="4476597"/>
                </a:cubicBezTo>
                <a:lnTo>
                  <a:pt x="3806978" y="4606693"/>
                </a:lnTo>
                <a:close/>
                <a:moveTo>
                  <a:pt x="3909070" y="5011688"/>
                </a:moveTo>
                <a:cubicBezTo>
                  <a:pt x="3906352" y="5013272"/>
                  <a:pt x="3904143" y="5012820"/>
                  <a:pt x="3900576" y="5011915"/>
                </a:cubicBezTo>
                <a:cubicBezTo>
                  <a:pt x="3900576" y="5011915"/>
                  <a:pt x="3900576" y="5011915"/>
                  <a:pt x="3909070" y="5011688"/>
                </a:cubicBezTo>
                <a:close/>
                <a:moveTo>
                  <a:pt x="3951027" y="5010557"/>
                </a:moveTo>
                <a:lnTo>
                  <a:pt x="3947121" y="5010784"/>
                </a:lnTo>
                <a:cubicBezTo>
                  <a:pt x="3945762" y="5028657"/>
                  <a:pt x="3944742" y="5041555"/>
                  <a:pt x="3944742" y="5041555"/>
                </a:cubicBezTo>
                <a:cubicBezTo>
                  <a:pt x="3951027" y="5010557"/>
                  <a:pt x="3951027" y="5010557"/>
                  <a:pt x="3951027" y="5010557"/>
                </a:cubicBezTo>
                <a:close/>
                <a:moveTo>
                  <a:pt x="3957143" y="4959198"/>
                </a:moveTo>
                <a:cubicBezTo>
                  <a:pt x="3955869" y="4956822"/>
                  <a:pt x="3954723" y="4955634"/>
                  <a:pt x="3953682" y="4956370"/>
                </a:cubicBezTo>
                <a:cubicBezTo>
                  <a:pt x="3952642" y="4957106"/>
                  <a:pt x="3951707" y="4959764"/>
                  <a:pt x="3950858" y="4965080"/>
                </a:cubicBezTo>
                <a:close/>
                <a:moveTo>
                  <a:pt x="4032226" y="4935667"/>
                </a:moveTo>
                <a:cubicBezTo>
                  <a:pt x="4023563" y="4967796"/>
                  <a:pt x="4023902" y="4967569"/>
                  <a:pt x="4023902" y="4972999"/>
                </a:cubicBezTo>
                <a:cubicBezTo>
                  <a:pt x="4022034" y="4981144"/>
                  <a:pt x="4019146" y="4989516"/>
                  <a:pt x="4019146" y="4989516"/>
                </a:cubicBezTo>
                <a:cubicBezTo>
                  <a:pt x="4008444" y="5011236"/>
                  <a:pt x="4004197" y="5019607"/>
                  <a:pt x="4002329" y="5023228"/>
                </a:cubicBezTo>
                <a:cubicBezTo>
                  <a:pt x="3975659" y="5016665"/>
                  <a:pt x="3975659" y="5016440"/>
                  <a:pt x="3975659" y="5016440"/>
                </a:cubicBezTo>
                <a:cubicBezTo>
                  <a:pt x="3971412" y="5038161"/>
                  <a:pt x="3971412" y="5038161"/>
                  <a:pt x="3971412" y="5038161"/>
                </a:cubicBezTo>
                <a:cubicBezTo>
                  <a:pt x="3964617" y="5027301"/>
                  <a:pt x="3964618" y="5027074"/>
                  <a:pt x="3964617" y="5027301"/>
                </a:cubicBezTo>
                <a:cubicBezTo>
                  <a:pt x="3969034" y="5039970"/>
                  <a:pt x="3969034" y="5039970"/>
                  <a:pt x="3969034" y="5039970"/>
                </a:cubicBezTo>
                <a:cubicBezTo>
                  <a:pt x="3956294" y="5046532"/>
                  <a:pt x="3956294" y="5046532"/>
                  <a:pt x="3956294" y="5046532"/>
                </a:cubicBezTo>
                <a:cubicBezTo>
                  <a:pt x="3971072" y="5042233"/>
                  <a:pt x="3971072" y="5042233"/>
                  <a:pt x="3971072" y="5042233"/>
                </a:cubicBezTo>
                <a:cubicBezTo>
                  <a:pt x="3942194" y="5076624"/>
                  <a:pt x="3942194" y="5076397"/>
                  <a:pt x="3930983" y="5093366"/>
                </a:cubicBezTo>
                <a:cubicBezTo>
                  <a:pt x="3918922" y="5108072"/>
                  <a:pt x="3909070" y="5126399"/>
                  <a:pt x="3908051" y="5128662"/>
                </a:cubicBezTo>
                <a:cubicBezTo>
                  <a:pt x="3909409" y="5132508"/>
                  <a:pt x="3909749" y="5136354"/>
                  <a:pt x="3909749" y="5136354"/>
                </a:cubicBezTo>
                <a:cubicBezTo>
                  <a:pt x="3878833" y="5172329"/>
                  <a:pt x="3878833" y="5172329"/>
                  <a:pt x="3848765" y="5206494"/>
                </a:cubicBezTo>
                <a:cubicBezTo>
                  <a:pt x="3845878" y="5206494"/>
                  <a:pt x="3843330" y="5205588"/>
                  <a:pt x="3841121" y="5204683"/>
                </a:cubicBezTo>
                <a:cubicBezTo>
                  <a:pt x="3838573" y="5213281"/>
                  <a:pt x="3833137" y="5223915"/>
                  <a:pt x="3827192" y="5230702"/>
                </a:cubicBezTo>
                <a:lnTo>
                  <a:pt x="3811564" y="5249257"/>
                </a:lnTo>
                <a:lnTo>
                  <a:pt x="3808336" y="5256269"/>
                </a:lnTo>
                <a:lnTo>
                  <a:pt x="3808506" y="5257628"/>
                </a:lnTo>
                <a:cubicBezTo>
                  <a:pt x="3803410" y="5268261"/>
                  <a:pt x="3799843" y="5275501"/>
                  <a:pt x="3795936" y="5283873"/>
                </a:cubicBezTo>
                <a:cubicBezTo>
                  <a:pt x="3793388" y="5289530"/>
                  <a:pt x="3793388" y="5289755"/>
                  <a:pt x="3793388" y="5289755"/>
                </a:cubicBezTo>
                <a:lnTo>
                  <a:pt x="3793218" y="5289530"/>
                </a:lnTo>
                <a:cubicBezTo>
                  <a:pt x="3784554" y="5307630"/>
                  <a:pt x="3771984" y="5333874"/>
                  <a:pt x="3738859" y="5402883"/>
                </a:cubicBezTo>
                <a:lnTo>
                  <a:pt x="3713998" y="5428519"/>
                </a:lnTo>
                <a:lnTo>
                  <a:pt x="3714316" y="5429476"/>
                </a:lnTo>
                <a:lnTo>
                  <a:pt x="3720513" y="5427544"/>
                </a:lnTo>
                <a:cubicBezTo>
                  <a:pt x="3725779" y="5426639"/>
                  <a:pt x="3722381" y="5447906"/>
                  <a:pt x="3725100" y="5445644"/>
                </a:cubicBezTo>
                <a:cubicBezTo>
                  <a:pt x="3792199" y="5389533"/>
                  <a:pt x="3863714" y="5304914"/>
                  <a:pt x="3934550" y="5223236"/>
                </a:cubicBezTo>
                <a:cubicBezTo>
                  <a:pt x="3946781" y="5203552"/>
                  <a:pt x="3959182" y="5195860"/>
                  <a:pt x="3961899" y="5205588"/>
                </a:cubicBezTo>
                <a:cubicBezTo>
                  <a:pt x="3964447" y="5215996"/>
                  <a:pt x="3956294" y="5239980"/>
                  <a:pt x="3943553" y="5259890"/>
                </a:cubicBezTo>
                <a:cubicBezTo>
                  <a:pt x="3875775" y="5401638"/>
                  <a:pt x="3798229" y="5528679"/>
                  <a:pt x="3718921" y="5635897"/>
                </a:cubicBezTo>
                <a:lnTo>
                  <a:pt x="3663449" y="5703474"/>
                </a:lnTo>
                <a:lnTo>
                  <a:pt x="3671257" y="5705236"/>
                </a:lnTo>
                <a:cubicBezTo>
                  <a:pt x="3675138" y="5703195"/>
                  <a:pt x="3679521" y="5696888"/>
                  <a:pt x="3684911" y="5682061"/>
                </a:cubicBezTo>
                <a:lnTo>
                  <a:pt x="3681282" y="5748640"/>
                </a:lnTo>
                <a:lnTo>
                  <a:pt x="3710385" y="5722778"/>
                </a:lnTo>
                <a:cubicBezTo>
                  <a:pt x="3732404" y="5704876"/>
                  <a:pt x="3754147" y="5687851"/>
                  <a:pt x="3776740" y="5667600"/>
                </a:cubicBezTo>
                <a:cubicBezTo>
                  <a:pt x="3788292" y="5653572"/>
                  <a:pt x="3796785" y="5652668"/>
                  <a:pt x="3796106" y="5666016"/>
                </a:cubicBezTo>
                <a:cubicBezTo>
                  <a:pt x="3795596" y="5678687"/>
                  <a:pt x="3785573" y="5701086"/>
                  <a:pt x="3774362" y="5714887"/>
                </a:cubicBezTo>
                <a:cubicBezTo>
                  <a:pt x="3738010" y="5770207"/>
                  <a:pt x="3700182" y="5824381"/>
                  <a:pt x="3661953" y="5875376"/>
                </a:cubicBezTo>
                <a:lnTo>
                  <a:pt x="3652720" y="5886749"/>
                </a:lnTo>
                <a:lnTo>
                  <a:pt x="3618982" y="5989986"/>
                </a:lnTo>
                <a:cubicBezTo>
                  <a:pt x="3602411" y="6031717"/>
                  <a:pt x="3582572" y="6073447"/>
                  <a:pt x="3559280" y="6112664"/>
                </a:cubicBezTo>
                <a:lnTo>
                  <a:pt x="3630396" y="6013700"/>
                </a:lnTo>
                <a:cubicBezTo>
                  <a:pt x="3655795" y="6006153"/>
                  <a:pt x="3635600" y="6090906"/>
                  <a:pt x="3639193" y="6142319"/>
                </a:cubicBezTo>
                <a:cubicBezTo>
                  <a:pt x="3615405" y="6175659"/>
                  <a:pt x="3591741" y="6208472"/>
                  <a:pt x="3593476" y="6234265"/>
                </a:cubicBezTo>
                <a:cubicBezTo>
                  <a:pt x="3595210" y="6259884"/>
                  <a:pt x="3598679" y="6311472"/>
                  <a:pt x="3600413" y="6337091"/>
                </a:cubicBezTo>
                <a:cubicBezTo>
                  <a:pt x="3624201" y="6304278"/>
                  <a:pt x="3671777" y="6237599"/>
                  <a:pt x="3695441" y="6203559"/>
                </a:cubicBezTo>
                <a:cubicBezTo>
                  <a:pt x="3671778" y="6237423"/>
                  <a:pt x="3647990" y="6270763"/>
                  <a:pt x="3649724" y="6296382"/>
                </a:cubicBezTo>
                <a:cubicBezTo>
                  <a:pt x="3651459" y="6322176"/>
                  <a:pt x="3655051" y="6373588"/>
                  <a:pt x="3656786" y="6399382"/>
                </a:cubicBezTo>
                <a:cubicBezTo>
                  <a:pt x="3622405" y="6469001"/>
                  <a:pt x="3571577" y="6512660"/>
                  <a:pt x="3528920" y="6568187"/>
                </a:cubicBezTo>
                <a:lnTo>
                  <a:pt x="3526752" y="6571570"/>
                </a:lnTo>
                <a:lnTo>
                  <a:pt x="3541957" y="6654379"/>
                </a:lnTo>
                <a:lnTo>
                  <a:pt x="3579243" y="6602226"/>
                </a:lnTo>
                <a:cubicBezTo>
                  <a:pt x="3608870" y="6557963"/>
                  <a:pt x="3638264" y="6510104"/>
                  <a:pt x="3662114" y="6476414"/>
                </a:cubicBezTo>
                <a:cubicBezTo>
                  <a:pt x="3639936" y="6535722"/>
                  <a:pt x="3641671" y="6561341"/>
                  <a:pt x="3645264" y="6612754"/>
                </a:cubicBezTo>
                <a:cubicBezTo>
                  <a:pt x="3619013" y="6659999"/>
                  <a:pt x="3591805" y="6692316"/>
                  <a:pt x="3564520" y="6723372"/>
                </a:cubicBezTo>
                <a:lnTo>
                  <a:pt x="3556495" y="6733555"/>
                </a:lnTo>
                <a:lnTo>
                  <a:pt x="3594245" y="6939142"/>
                </a:lnTo>
                <a:lnTo>
                  <a:pt x="3606905" y="6927114"/>
                </a:lnTo>
                <a:cubicBezTo>
                  <a:pt x="3612162" y="6923826"/>
                  <a:pt x="3615873" y="6923624"/>
                  <a:pt x="3618248" y="6926024"/>
                </a:cubicBezTo>
                <a:cubicBezTo>
                  <a:pt x="3625374" y="6933226"/>
                  <a:pt x="3620481" y="6963860"/>
                  <a:pt x="3609277" y="7004940"/>
                </a:cubicBezTo>
                <a:lnTo>
                  <a:pt x="3607431" y="7010955"/>
                </a:lnTo>
                <a:lnTo>
                  <a:pt x="3613955" y="7046484"/>
                </a:lnTo>
                <a:lnTo>
                  <a:pt x="3730446" y="7638933"/>
                </a:lnTo>
                <a:lnTo>
                  <a:pt x="3736607" y="7646206"/>
                </a:lnTo>
                <a:lnTo>
                  <a:pt x="3739122" y="7683063"/>
                </a:lnTo>
                <a:lnTo>
                  <a:pt x="3756643" y="7772171"/>
                </a:lnTo>
                <a:cubicBezTo>
                  <a:pt x="3853796" y="8254592"/>
                  <a:pt x="3954488" y="8733990"/>
                  <a:pt x="4055632" y="9208649"/>
                </a:cubicBezTo>
                <a:cubicBezTo>
                  <a:pt x="4065527" y="9262174"/>
                  <a:pt x="4067564" y="9293557"/>
                  <a:pt x="4063894" y="9308130"/>
                </a:cubicBezTo>
                <a:cubicBezTo>
                  <a:pt x="4052886" y="9351846"/>
                  <a:pt x="3990526" y="9244256"/>
                  <a:pt x="3934915" y="9129209"/>
                </a:cubicBezTo>
                <a:cubicBezTo>
                  <a:pt x="3959528" y="9179679"/>
                  <a:pt x="3923834" y="9190148"/>
                  <a:pt x="3948688" y="9240629"/>
                </a:cubicBezTo>
                <a:cubicBezTo>
                  <a:pt x="3913142" y="9251387"/>
                  <a:pt x="3827250" y="9161155"/>
                  <a:pt x="3765491" y="8946315"/>
                </a:cubicBezTo>
                <a:lnTo>
                  <a:pt x="3803156" y="9109863"/>
                </a:lnTo>
                <a:cubicBezTo>
                  <a:pt x="3804009" y="9167691"/>
                  <a:pt x="3767397" y="9120048"/>
                  <a:pt x="3743570" y="9127119"/>
                </a:cubicBezTo>
                <a:cubicBezTo>
                  <a:pt x="3730863" y="9072409"/>
                  <a:pt x="3718384" y="9017991"/>
                  <a:pt x="3706437" y="9021385"/>
                </a:cubicBezTo>
                <a:cubicBezTo>
                  <a:pt x="3694491" y="9024778"/>
                  <a:pt x="3670677" y="9031569"/>
                  <a:pt x="3658810" y="9034967"/>
                </a:cubicBezTo>
                <a:cubicBezTo>
                  <a:pt x="3671277" y="9089666"/>
                  <a:pt x="3696771" y="9199091"/>
                  <a:pt x="3709730" y="9253533"/>
                </a:cubicBezTo>
                <a:cubicBezTo>
                  <a:pt x="3696771" y="9199091"/>
                  <a:pt x="3684063" y="9144381"/>
                  <a:pt x="3672117" y="9147774"/>
                </a:cubicBezTo>
                <a:cubicBezTo>
                  <a:pt x="3660250" y="9151172"/>
                  <a:pt x="3636423" y="9158243"/>
                  <a:pt x="3624477" y="9161639"/>
                </a:cubicBezTo>
                <a:cubicBezTo>
                  <a:pt x="3586877" y="9055598"/>
                  <a:pt x="3573477" y="8884154"/>
                  <a:pt x="3537250" y="8777896"/>
                </a:cubicBezTo>
                <a:lnTo>
                  <a:pt x="3518735" y="8783011"/>
                </a:lnTo>
                <a:lnTo>
                  <a:pt x="3518070" y="8784329"/>
                </a:lnTo>
                <a:lnTo>
                  <a:pt x="3516972" y="8783498"/>
                </a:lnTo>
                <a:lnTo>
                  <a:pt x="3501423" y="8787795"/>
                </a:lnTo>
                <a:cubicBezTo>
                  <a:pt x="3513836" y="8900844"/>
                  <a:pt x="3563063" y="9062389"/>
                  <a:pt x="3588784" y="9172108"/>
                </a:cubicBezTo>
                <a:cubicBezTo>
                  <a:pt x="3564063" y="9120505"/>
                  <a:pt x="3552197" y="9123902"/>
                  <a:pt x="3528291" y="9130971"/>
                </a:cubicBezTo>
                <a:cubicBezTo>
                  <a:pt x="3490710" y="9009781"/>
                  <a:pt x="3480819" y="8880994"/>
                  <a:pt x="3447926" y="8758673"/>
                </a:cubicBezTo>
                <a:lnTo>
                  <a:pt x="3434633" y="8721197"/>
                </a:lnTo>
                <a:lnTo>
                  <a:pt x="3432901" y="8719885"/>
                </a:lnTo>
                <a:lnTo>
                  <a:pt x="3421075" y="8710097"/>
                </a:lnTo>
                <a:lnTo>
                  <a:pt x="3441715" y="8804201"/>
                </a:lnTo>
                <a:cubicBezTo>
                  <a:pt x="3420622" y="8780815"/>
                  <a:pt x="3404068" y="8745218"/>
                  <a:pt x="3390379" y="8702442"/>
                </a:cubicBezTo>
                <a:lnTo>
                  <a:pt x="3385179" y="8680385"/>
                </a:lnTo>
                <a:lnTo>
                  <a:pt x="3375587" y="8672445"/>
                </a:lnTo>
                <a:lnTo>
                  <a:pt x="3416969" y="8868296"/>
                </a:lnTo>
                <a:cubicBezTo>
                  <a:pt x="3489527" y="9168046"/>
                  <a:pt x="3507266" y="9455713"/>
                  <a:pt x="3455082" y="9511572"/>
                </a:cubicBezTo>
                <a:cubicBezTo>
                  <a:pt x="3423303" y="9544764"/>
                  <a:pt x="3373054" y="9486175"/>
                  <a:pt x="3322055" y="9368273"/>
                </a:cubicBezTo>
                <a:lnTo>
                  <a:pt x="3337446" y="9442330"/>
                </a:lnTo>
                <a:lnTo>
                  <a:pt x="3355870" y="9561237"/>
                </a:lnTo>
                <a:cubicBezTo>
                  <a:pt x="3373120" y="9673558"/>
                  <a:pt x="3379036" y="9772294"/>
                  <a:pt x="3371862" y="9837271"/>
                </a:cubicBezTo>
                <a:lnTo>
                  <a:pt x="3364648" y="9926356"/>
                </a:lnTo>
                <a:cubicBezTo>
                  <a:pt x="3340834" y="10048835"/>
                  <a:pt x="3340609" y="10236707"/>
                  <a:pt x="3310679" y="10340314"/>
                </a:cubicBezTo>
                <a:lnTo>
                  <a:pt x="3286871" y="10326152"/>
                </a:lnTo>
                <a:lnTo>
                  <a:pt x="3286229" y="10348729"/>
                </a:lnTo>
                <a:cubicBezTo>
                  <a:pt x="3288476" y="10422177"/>
                  <a:pt x="3281235" y="10474087"/>
                  <a:pt x="3265548" y="10496470"/>
                </a:cubicBezTo>
                <a:lnTo>
                  <a:pt x="3240956" y="10496336"/>
                </a:lnTo>
                <a:cubicBezTo>
                  <a:pt x="3211033" y="10489425"/>
                  <a:pt x="3177879" y="10462272"/>
                  <a:pt x="3141454" y="10412861"/>
                </a:cubicBezTo>
                <a:cubicBezTo>
                  <a:pt x="3132078" y="10417953"/>
                  <a:pt x="3120839" y="10413917"/>
                  <a:pt x="3108362" y="10401785"/>
                </a:cubicBezTo>
                <a:cubicBezTo>
                  <a:pt x="3095885" y="10456467"/>
                  <a:pt x="3076340" y="10486709"/>
                  <a:pt x="3040106" y="10456399"/>
                </a:cubicBezTo>
                <a:cubicBezTo>
                  <a:pt x="3040009" y="10487539"/>
                  <a:pt x="3028812" y="10485515"/>
                  <a:pt x="3014982" y="10453227"/>
                </a:cubicBezTo>
                <a:cubicBezTo>
                  <a:pt x="3010151" y="10441448"/>
                  <a:pt x="3005680" y="10427678"/>
                  <a:pt x="3001904" y="10413438"/>
                </a:cubicBezTo>
                <a:lnTo>
                  <a:pt x="3001881" y="10413938"/>
                </a:lnTo>
                <a:cubicBezTo>
                  <a:pt x="2999459" y="10431409"/>
                  <a:pt x="2998825" y="10436403"/>
                  <a:pt x="2997065" y="10459933"/>
                </a:cubicBezTo>
                <a:cubicBezTo>
                  <a:pt x="3001755" y="10489287"/>
                  <a:pt x="3004073" y="10505971"/>
                  <a:pt x="3004073" y="10505971"/>
                </a:cubicBezTo>
                <a:cubicBezTo>
                  <a:pt x="3017962" y="10583476"/>
                  <a:pt x="3017962" y="10583476"/>
                  <a:pt x="3029764" y="10650836"/>
                </a:cubicBezTo>
                <a:cubicBezTo>
                  <a:pt x="3035098" y="10709858"/>
                  <a:pt x="3032373" y="10748413"/>
                  <a:pt x="3032373" y="10748413"/>
                </a:cubicBezTo>
                <a:cubicBezTo>
                  <a:pt x="3006291" y="10824069"/>
                  <a:pt x="3006291" y="10824069"/>
                  <a:pt x="2986199" y="10819622"/>
                </a:cubicBezTo>
                <a:lnTo>
                  <a:pt x="2978103" y="10808697"/>
                </a:lnTo>
                <a:cubicBezTo>
                  <a:pt x="2984409" y="10861234"/>
                  <a:pt x="2984917" y="10864775"/>
                  <a:pt x="2986391" y="10879412"/>
                </a:cubicBezTo>
                <a:cubicBezTo>
                  <a:pt x="2986767" y="10894500"/>
                  <a:pt x="2985586" y="10905497"/>
                  <a:pt x="2985586" y="10905497"/>
                </a:cubicBezTo>
                <a:cubicBezTo>
                  <a:pt x="2976612" y="10910608"/>
                  <a:pt x="2976479" y="10910601"/>
                  <a:pt x="2975344" y="10920596"/>
                </a:cubicBezTo>
                <a:cubicBezTo>
                  <a:pt x="2972319" y="10924977"/>
                  <a:pt x="2968674" y="10925312"/>
                  <a:pt x="2968674" y="10925312"/>
                </a:cubicBezTo>
                <a:cubicBezTo>
                  <a:pt x="2950810" y="10898864"/>
                  <a:pt x="2950898" y="10899874"/>
                  <a:pt x="2947680" y="10899724"/>
                </a:cubicBezTo>
                <a:cubicBezTo>
                  <a:pt x="2943106" y="10893987"/>
                  <a:pt x="2938538" y="10885236"/>
                  <a:pt x="2938538" y="10885236"/>
                </a:cubicBezTo>
                <a:cubicBezTo>
                  <a:pt x="2927123" y="10853057"/>
                  <a:pt x="2922740" y="10840296"/>
                  <a:pt x="2920849" y="10834683"/>
                </a:cubicBezTo>
                <a:cubicBezTo>
                  <a:pt x="2928381" y="10756161"/>
                  <a:pt x="2928514" y="10756167"/>
                  <a:pt x="2928514" y="10756167"/>
                </a:cubicBezTo>
                <a:cubicBezTo>
                  <a:pt x="2916218" y="10743039"/>
                  <a:pt x="2916218" y="10743039"/>
                  <a:pt x="2916218" y="10743039"/>
                </a:cubicBezTo>
                <a:cubicBezTo>
                  <a:pt x="2923584" y="10723286"/>
                  <a:pt x="2923718" y="10723291"/>
                  <a:pt x="2923584" y="10723286"/>
                </a:cubicBezTo>
                <a:cubicBezTo>
                  <a:pt x="2915470" y="10735972"/>
                  <a:pt x="2915470" y="10735972"/>
                  <a:pt x="2915470" y="10735972"/>
                </a:cubicBezTo>
                <a:cubicBezTo>
                  <a:pt x="2913320" y="10698195"/>
                  <a:pt x="2913320" y="10698195"/>
                  <a:pt x="2913320" y="10698195"/>
                </a:cubicBezTo>
                <a:cubicBezTo>
                  <a:pt x="2913851" y="10741925"/>
                  <a:pt x="2913851" y="10741925"/>
                  <a:pt x="2913851" y="10741925"/>
                </a:cubicBezTo>
                <a:cubicBezTo>
                  <a:pt x="2897406" y="10655763"/>
                  <a:pt x="2897540" y="10655769"/>
                  <a:pt x="2889012" y="10622219"/>
                </a:cubicBezTo>
                <a:cubicBezTo>
                  <a:pt x="2881941" y="10586224"/>
                  <a:pt x="2872421" y="10556646"/>
                  <a:pt x="2871219" y="10553577"/>
                </a:cubicBezTo>
                <a:cubicBezTo>
                  <a:pt x="2868754" y="10557482"/>
                  <a:pt x="2866427" y="10558379"/>
                  <a:pt x="2866427" y="10558379"/>
                </a:cubicBezTo>
                <a:cubicBezTo>
                  <a:pt x="2849322" y="10466158"/>
                  <a:pt x="2849322" y="10466158"/>
                  <a:pt x="2833175" y="10376492"/>
                </a:cubicBezTo>
                <a:cubicBezTo>
                  <a:pt x="2833569" y="10367972"/>
                  <a:pt x="2834454" y="10360477"/>
                  <a:pt x="2835292" y="10353985"/>
                </a:cubicBezTo>
                <a:cubicBezTo>
                  <a:pt x="2830543" y="10346230"/>
                  <a:pt x="2824981" y="10329896"/>
                  <a:pt x="2821769" y="10312165"/>
                </a:cubicBezTo>
                <a:lnTo>
                  <a:pt x="2812904" y="10265538"/>
                </a:lnTo>
                <a:lnTo>
                  <a:pt x="2809187" y="10255821"/>
                </a:lnTo>
                <a:lnTo>
                  <a:pt x="2808359" y="10256285"/>
                </a:lnTo>
                <a:cubicBezTo>
                  <a:pt x="2802751" y="10240955"/>
                  <a:pt x="2798946" y="10230230"/>
                  <a:pt x="2794516" y="10218471"/>
                </a:cubicBezTo>
                <a:cubicBezTo>
                  <a:pt x="2791511" y="10210795"/>
                  <a:pt x="2791378" y="10210789"/>
                  <a:pt x="2791378" y="10210789"/>
                </a:cubicBezTo>
                <a:lnTo>
                  <a:pt x="2791534" y="10210294"/>
                </a:lnTo>
                <a:cubicBezTo>
                  <a:pt x="2781987" y="10184233"/>
                  <a:pt x="2768145" y="10146418"/>
                  <a:pt x="2731759" y="10046774"/>
                </a:cubicBezTo>
                <a:lnTo>
                  <a:pt x="2719957" y="9972706"/>
                </a:lnTo>
                <a:lnTo>
                  <a:pt x="2719345" y="9973617"/>
                </a:lnTo>
                <a:lnTo>
                  <a:pt x="2719645" y="9991957"/>
                </a:lnTo>
                <a:cubicBezTo>
                  <a:pt x="2719462" y="10007522"/>
                  <a:pt x="2707318" y="9996913"/>
                  <a:pt x="2708289" y="10004996"/>
                </a:cubicBezTo>
                <a:cubicBezTo>
                  <a:pt x="2732390" y="10204544"/>
                  <a:pt x="2772788" y="10417907"/>
                  <a:pt x="2811535" y="10629183"/>
                </a:cubicBezTo>
                <a:cubicBezTo>
                  <a:pt x="2821534" y="10665815"/>
                  <a:pt x="2824401" y="10702621"/>
                  <a:pt x="2818263" y="10710373"/>
                </a:cubicBezTo>
                <a:cubicBezTo>
                  <a:pt x="2811745" y="10717607"/>
                  <a:pt x="2798640" y="10692889"/>
                  <a:pt x="2788577" y="10654746"/>
                </a:cubicBezTo>
                <a:cubicBezTo>
                  <a:pt x="2713801" y="10450845"/>
                  <a:pt x="2649077" y="10218521"/>
                  <a:pt x="2596347" y="9981543"/>
                </a:cubicBezTo>
                <a:lnTo>
                  <a:pt x="2563860" y="9815994"/>
                </a:lnTo>
                <a:lnTo>
                  <a:pt x="2561749" y="9838985"/>
                </a:lnTo>
                <a:cubicBezTo>
                  <a:pt x="2562430" y="9850495"/>
                  <a:pt x="2565570" y="9863602"/>
                  <a:pt x="2573624" y="9879913"/>
                </a:cubicBezTo>
                <a:lnTo>
                  <a:pt x="2534650" y="9867378"/>
                </a:lnTo>
                <a:lnTo>
                  <a:pt x="2546007" y="9953971"/>
                </a:lnTo>
                <a:cubicBezTo>
                  <a:pt x="2553613" y="10019440"/>
                  <a:pt x="2560737" y="10084072"/>
                  <a:pt x="2569657" y="10151298"/>
                </a:cubicBezTo>
                <a:cubicBezTo>
                  <a:pt x="2576395" y="10185771"/>
                  <a:pt x="2575772" y="10210860"/>
                  <a:pt x="2567951" y="10208489"/>
                </a:cubicBezTo>
                <a:cubicBezTo>
                  <a:pt x="2560509" y="10206637"/>
                  <a:pt x="2548600" y="10176447"/>
                  <a:pt x="2541949" y="10142983"/>
                </a:cubicBezTo>
                <a:cubicBezTo>
                  <a:pt x="2514118" y="10034191"/>
                  <a:pt x="2487168" y="9921073"/>
                  <a:pt x="2462157" y="9806862"/>
                </a:cubicBezTo>
                <a:lnTo>
                  <a:pt x="2456676" y="9779304"/>
                </a:lnTo>
                <a:lnTo>
                  <a:pt x="2400082" y="9676912"/>
                </a:lnTo>
                <a:cubicBezTo>
                  <a:pt x="2377606" y="9626868"/>
                  <a:pt x="2355577" y="9567179"/>
                  <a:pt x="2335509" y="9497368"/>
                </a:cubicBezTo>
                <a:lnTo>
                  <a:pt x="2384465" y="9709944"/>
                </a:lnTo>
                <a:cubicBezTo>
                  <a:pt x="2385471" y="9785103"/>
                  <a:pt x="2337985" y="9723183"/>
                  <a:pt x="2307016" y="9732376"/>
                </a:cubicBezTo>
                <a:cubicBezTo>
                  <a:pt x="2290500" y="9661263"/>
                  <a:pt x="2274279" y="9590529"/>
                  <a:pt x="2258751" y="9594941"/>
                </a:cubicBezTo>
                <a:cubicBezTo>
                  <a:pt x="2243327" y="9599357"/>
                  <a:pt x="2212271" y="9608179"/>
                  <a:pt x="2196847" y="9612595"/>
                </a:cubicBezTo>
                <a:cubicBezTo>
                  <a:pt x="2213051" y="9683693"/>
                  <a:pt x="2246083" y="9825918"/>
                  <a:pt x="2263031" y="9896684"/>
                </a:cubicBezTo>
                <a:cubicBezTo>
                  <a:pt x="2246187" y="9825922"/>
                  <a:pt x="2229671" y="9754812"/>
                  <a:pt x="2214246" y="9759226"/>
                </a:cubicBezTo>
                <a:cubicBezTo>
                  <a:pt x="2198719" y="9763637"/>
                  <a:pt x="2167749" y="9772829"/>
                  <a:pt x="2152221" y="9777240"/>
                </a:cubicBezTo>
                <a:cubicBezTo>
                  <a:pt x="2140029" y="9742784"/>
                  <a:pt x="2129797" y="9703015"/>
                  <a:pt x="2120568" y="9660583"/>
                </a:cubicBezTo>
                <a:lnTo>
                  <a:pt x="2110695" y="9609489"/>
                </a:lnTo>
                <a:lnTo>
                  <a:pt x="2068957" y="9645101"/>
                </a:lnTo>
                <a:lnTo>
                  <a:pt x="2076249" y="9673349"/>
                </a:lnTo>
                <a:cubicBezTo>
                  <a:pt x="2087202" y="9715356"/>
                  <a:pt x="2097470" y="9755196"/>
                  <a:pt x="2105828" y="9790848"/>
                </a:cubicBezTo>
                <a:cubicBezTo>
                  <a:pt x="2073697" y="9723776"/>
                  <a:pt x="2058273" y="9728192"/>
                  <a:pt x="2027304" y="9737385"/>
                </a:cubicBezTo>
                <a:cubicBezTo>
                  <a:pt x="2015092" y="9698004"/>
                  <a:pt x="2005126" y="9658020"/>
                  <a:pt x="1996376" y="9617709"/>
                </a:cubicBezTo>
                <a:lnTo>
                  <a:pt x="1993005" y="9600351"/>
                </a:lnTo>
                <a:lnTo>
                  <a:pt x="1928428" y="9637139"/>
                </a:lnTo>
                <a:cubicBezTo>
                  <a:pt x="1914404" y="9641216"/>
                  <a:pt x="1900171" y="9642299"/>
                  <a:pt x="1885813" y="9638604"/>
                </a:cubicBezTo>
                <a:lnTo>
                  <a:pt x="1845896" y="9613563"/>
                </a:lnTo>
                <a:lnTo>
                  <a:pt x="1846183" y="9615565"/>
                </a:lnTo>
                <a:cubicBezTo>
                  <a:pt x="1847414" y="9631170"/>
                  <a:pt x="1847027" y="9642125"/>
                  <a:pt x="1845280" y="9649069"/>
                </a:cubicBezTo>
                <a:lnTo>
                  <a:pt x="1842397" y="9650193"/>
                </a:lnTo>
                <a:lnTo>
                  <a:pt x="1842376" y="9665445"/>
                </a:lnTo>
                <a:cubicBezTo>
                  <a:pt x="1837515" y="9762338"/>
                  <a:pt x="1801928" y="9672666"/>
                  <a:pt x="1779295" y="9772111"/>
                </a:cubicBezTo>
                <a:cubicBezTo>
                  <a:pt x="1745993" y="9681054"/>
                  <a:pt x="1760112" y="9689379"/>
                  <a:pt x="1713337" y="9697024"/>
                </a:cubicBezTo>
                <a:cubicBezTo>
                  <a:pt x="1710535" y="9753934"/>
                  <a:pt x="1681436" y="9819169"/>
                  <a:pt x="1697171" y="9852127"/>
                </a:cubicBezTo>
                <a:lnTo>
                  <a:pt x="1675077" y="9827494"/>
                </a:lnTo>
                <a:lnTo>
                  <a:pt x="1691244" y="9672050"/>
                </a:lnTo>
                <a:cubicBezTo>
                  <a:pt x="1681652" y="9631108"/>
                  <a:pt x="1664731" y="9679694"/>
                  <a:pt x="1646194" y="9704498"/>
                </a:cubicBezTo>
                <a:cubicBezTo>
                  <a:pt x="1645224" y="9786551"/>
                  <a:pt x="1645978" y="9892729"/>
                  <a:pt x="1623023" y="9950319"/>
                </a:cubicBezTo>
                <a:lnTo>
                  <a:pt x="1576356" y="9958984"/>
                </a:lnTo>
                <a:lnTo>
                  <a:pt x="1577219" y="9877100"/>
                </a:lnTo>
                <a:lnTo>
                  <a:pt x="1540145" y="9927215"/>
                </a:lnTo>
                <a:lnTo>
                  <a:pt x="1518051" y="9715200"/>
                </a:lnTo>
                <a:cubicBezTo>
                  <a:pt x="1485611" y="9921099"/>
                  <a:pt x="1436358" y="9530876"/>
                  <a:pt x="1404026" y="9737965"/>
                </a:cubicBezTo>
                <a:lnTo>
                  <a:pt x="1420192" y="9499448"/>
                </a:lnTo>
                <a:cubicBezTo>
                  <a:pt x="1411246" y="9471332"/>
                  <a:pt x="1403056" y="9476004"/>
                  <a:pt x="1395336" y="9486813"/>
                </a:cubicBezTo>
                <a:lnTo>
                  <a:pt x="1386896" y="9499918"/>
                </a:lnTo>
                <a:lnTo>
                  <a:pt x="1391837" y="9519288"/>
                </a:lnTo>
                <a:lnTo>
                  <a:pt x="1383542" y="9504629"/>
                </a:lnTo>
                <a:lnTo>
                  <a:pt x="1373310" y="9510999"/>
                </a:lnTo>
                <a:cubicBezTo>
                  <a:pt x="1352186" y="9594583"/>
                  <a:pt x="1374496" y="9617178"/>
                  <a:pt x="1384303" y="9657610"/>
                </a:cubicBezTo>
                <a:lnTo>
                  <a:pt x="1349707" y="9652343"/>
                </a:lnTo>
                <a:cubicBezTo>
                  <a:pt x="1344750" y="9767355"/>
                  <a:pt x="1327722" y="9899864"/>
                  <a:pt x="1365766" y="9953887"/>
                </a:cubicBezTo>
                <a:lnTo>
                  <a:pt x="1302718" y="10017253"/>
                </a:lnTo>
                <a:cubicBezTo>
                  <a:pt x="1295174" y="9919909"/>
                  <a:pt x="1314034" y="9811354"/>
                  <a:pt x="1300455" y="9722675"/>
                </a:cubicBezTo>
                <a:lnTo>
                  <a:pt x="1315112" y="9647416"/>
                </a:lnTo>
                <a:lnTo>
                  <a:pt x="1289246" y="9576405"/>
                </a:lnTo>
                <a:cubicBezTo>
                  <a:pt x="1297706" y="9530494"/>
                  <a:pt x="1303977" y="9489404"/>
                  <a:pt x="1309518" y="9454028"/>
                </a:cubicBezTo>
                <a:lnTo>
                  <a:pt x="1317236" y="9411230"/>
                </a:lnTo>
                <a:lnTo>
                  <a:pt x="1305286" y="9362486"/>
                </a:lnTo>
                <a:cubicBezTo>
                  <a:pt x="1297414" y="9322838"/>
                  <a:pt x="1290680" y="9282886"/>
                  <a:pt x="1283297" y="9243114"/>
                </a:cubicBezTo>
                <a:lnTo>
                  <a:pt x="1270443" y="9184372"/>
                </a:lnTo>
                <a:lnTo>
                  <a:pt x="1246539" y="9220586"/>
                </a:lnTo>
                <a:cubicBezTo>
                  <a:pt x="1220073" y="9259557"/>
                  <a:pt x="1191818" y="9288368"/>
                  <a:pt x="1158516" y="9226445"/>
                </a:cubicBezTo>
                <a:cubicBezTo>
                  <a:pt x="1162719" y="9172380"/>
                  <a:pt x="1169684" y="9107633"/>
                  <a:pt x="1178912" y="9043117"/>
                </a:cubicBezTo>
                <a:lnTo>
                  <a:pt x="1185847" y="9000448"/>
                </a:lnTo>
                <a:lnTo>
                  <a:pt x="1185286" y="8998069"/>
                </a:lnTo>
                <a:lnTo>
                  <a:pt x="1176806" y="9008478"/>
                </a:lnTo>
                <a:lnTo>
                  <a:pt x="1164491" y="8901170"/>
                </a:lnTo>
                <a:lnTo>
                  <a:pt x="1151754" y="8826722"/>
                </a:lnTo>
                <a:lnTo>
                  <a:pt x="1141826" y="8862816"/>
                </a:lnTo>
                <a:cubicBezTo>
                  <a:pt x="1110224" y="8922816"/>
                  <a:pt x="1068978" y="8672098"/>
                  <a:pt x="1040688" y="8836634"/>
                </a:cubicBezTo>
                <a:lnTo>
                  <a:pt x="1056854" y="8620055"/>
                </a:lnTo>
                <a:cubicBezTo>
                  <a:pt x="1038963" y="8568996"/>
                  <a:pt x="1024091" y="8637024"/>
                  <a:pt x="1009972" y="8630544"/>
                </a:cubicBezTo>
                <a:cubicBezTo>
                  <a:pt x="988848" y="8706440"/>
                  <a:pt x="1011157" y="8726956"/>
                  <a:pt x="1020965" y="8763670"/>
                </a:cubicBezTo>
                <a:lnTo>
                  <a:pt x="986370" y="8758888"/>
                </a:lnTo>
                <a:cubicBezTo>
                  <a:pt x="981412" y="8863321"/>
                  <a:pt x="964383" y="8983643"/>
                  <a:pt x="1002428" y="9032697"/>
                </a:cubicBezTo>
                <a:lnTo>
                  <a:pt x="939380" y="9090234"/>
                </a:lnTo>
                <a:cubicBezTo>
                  <a:pt x="931836" y="9001844"/>
                  <a:pt x="950696" y="8903273"/>
                  <a:pt x="937116" y="8822751"/>
                </a:cubicBezTo>
                <a:lnTo>
                  <a:pt x="951774" y="8754414"/>
                </a:lnTo>
                <a:lnTo>
                  <a:pt x="947826" y="8744572"/>
                </a:lnTo>
                <a:lnTo>
                  <a:pt x="942851" y="8762297"/>
                </a:lnTo>
                <a:lnTo>
                  <a:pt x="937936" y="8719919"/>
                </a:lnTo>
                <a:lnTo>
                  <a:pt x="925908" y="8689935"/>
                </a:lnTo>
                <a:lnTo>
                  <a:pt x="931136" y="8661279"/>
                </a:lnTo>
                <a:lnTo>
                  <a:pt x="924587" y="8604800"/>
                </a:lnTo>
                <a:lnTo>
                  <a:pt x="872011" y="8658877"/>
                </a:lnTo>
                <a:cubicBezTo>
                  <a:pt x="735427" y="8796103"/>
                  <a:pt x="603214" y="8916500"/>
                  <a:pt x="461542" y="9011187"/>
                </a:cubicBezTo>
                <a:cubicBezTo>
                  <a:pt x="436401" y="9030646"/>
                  <a:pt x="412619" y="9027929"/>
                  <a:pt x="408882" y="9004852"/>
                </a:cubicBezTo>
                <a:cubicBezTo>
                  <a:pt x="404975" y="8981999"/>
                  <a:pt x="422471" y="8947157"/>
                  <a:pt x="447613" y="8927473"/>
                </a:cubicBezTo>
                <a:cubicBezTo>
                  <a:pt x="545416" y="8842910"/>
                  <a:pt x="642444" y="8753922"/>
                  <a:pt x="739313" y="8662165"/>
                </a:cubicBezTo>
                <a:lnTo>
                  <a:pt x="911840" y="8494877"/>
                </a:lnTo>
                <a:lnTo>
                  <a:pt x="895895" y="8357379"/>
                </a:lnTo>
                <a:lnTo>
                  <a:pt x="871334" y="8379765"/>
                </a:lnTo>
                <a:lnTo>
                  <a:pt x="856018" y="8396443"/>
                </a:lnTo>
                <a:lnTo>
                  <a:pt x="851924" y="8397456"/>
                </a:lnTo>
                <a:lnTo>
                  <a:pt x="731912" y="8506837"/>
                </a:lnTo>
                <a:cubicBezTo>
                  <a:pt x="673031" y="8559300"/>
                  <a:pt x="613916" y="8610264"/>
                  <a:pt x="554291" y="8658456"/>
                </a:cubicBezTo>
                <a:cubicBezTo>
                  <a:pt x="549535" y="8663435"/>
                  <a:pt x="544609" y="8664565"/>
                  <a:pt x="542571" y="8660945"/>
                </a:cubicBezTo>
                <a:cubicBezTo>
                  <a:pt x="540702" y="8657099"/>
                  <a:pt x="543250" y="8650537"/>
                  <a:pt x="548006" y="8645559"/>
                </a:cubicBezTo>
                <a:cubicBezTo>
                  <a:pt x="629205" y="8557321"/>
                  <a:pt x="712611" y="8472928"/>
                  <a:pt x="796697" y="8387856"/>
                </a:cubicBezTo>
                <a:cubicBezTo>
                  <a:pt x="782598" y="8382426"/>
                  <a:pt x="773934" y="8368399"/>
                  <a:pt x="774274" y="8345547"/>
                </a:cubicBezTo>
                <a:cubicBezTo>
                  <a:pt x="774444" y="8321791"/>
                  <a:pt x="784127" y="8293961"/>
                  <a:pt x="799415" y="8267489"/>
                </a:cubicBezTo>
                <a:lnTo>
                  <a:pt x="741659" y="8309120"/>
                </a:lnTo>
                <a:cubicBezTo>
                  <a:pt x="729768" y="8317038"/>
                  <a:pt x="720085" y="8315228"/>
                  <a:pt x="720085" y="8303691"/>
                </a:cubicBezTo>
                <a:cubicBezTo>
                  <a:pt x="719915" y="8291246"/>
                  <a:pt x="728919" y="8275408"/>
                  <a:pt x="740300" y="8267263"/>
                </a:cubicBezTo>
                <a:lnTo>
                  <a:pt x="814840" y="8210973"/>
                </a:lnTo>
                <a:lnTo>
                  <a:pt x="815574" y="8205696"/>
                </a:lnTo>
                <a:lnTo>
                  <a:pt x="817745" y="8193565"/>
                </a:lnTo>
                <a:lnTo>
                  <a:pt x="782619" y="8226452"/>
                </a:lnTo>
                <a:cubicBezTo>
                  <a:pt x="647848" y="8344245"/>
                  <a:pt x="511314" y="8446343"/>
                  <a:pt x="373549" y="8528812"/>
                </a:cubicBezTo>
                <a:cubicBezTo>
                  <a:pt x="368113" y="8532434"/>
                  <a:pt x="363527" y="8531302"/>
                  <a:pt x="363357" y="8525871"/>
                </a:cubicBezTo>
                <a:cubicBezTo>
                  <a:pt x="363017" y="8520667"/>
                  <a:pt x="367094" y="8513427"/>
                  <a:pt x="371851" y="8510713"/>
                </a:cubicBezTo>
                <a:cubicBezTo>
                  <a:pt x="455087" y="8461162"/>
                  <a:pt x="537814" y="8403920"/>
                  <a:pt x="620031" y="8341247"/>
                </a:cubicBezTo>
                <a:lnTo>
                  <a:pt x="619692" y="8341247"/>
                </a:lnTo>
                <a:cubicBezTo>
                  <a:pt x="616125" y="8340570"/>
                  <a:pt x="615275" y="8335139"/>
                  <a:pt x="618842" y="8328578"/>
                </a:cubicBezTo>
                <a:cubicBezTo>
                  <a:pt x="621900" y="8323147"/>
                  <a:pt x="628355" y="8318396"/>
                  <a:pt x="631753" y="8319076"/>
                </a:cubicBezTo>
                <a:cubicBezTo>
                  <a:pt x="635660" y="8319980"/>
                  <a:pt x="635490" y="8325863"/>
                  <a:pt x="632602" y="8331520"/>
                </a:cubicBezTo>
                <a:lnTo>
                  <a:pt x="821858" y="8170590"/>
                </a:lnTo>
                <a:lnTo>
                  <a:pt x="830462" y="8122511"/>
                </a:lnTo>
                <a:lnTo>
                  <a:pt x="667426" y="8240338"/>
                </a:lnTo>
                <a:lnTo>
                  <a:pt x="622410" y="8293055"/>
                </a:lnTo>
                <a:cubicBezTo>
                  <a:pt x="618163" y="8297354"/>
                  <a:pt x="612557" y="8298034"/>
                  <a:pt x="610688" y="8294413"/>
                </a:cubicBezTo>
                <a:cubicBezTo>
                  <a:pt x="609499" y="8291019"/>
                  <a:pt x="612387" y="8283327"/>
                  <a:pt x="616634" y="8279255"/>
                </a:cubicBezTo>
                <a:lnTo>
                  <a:pt x="629205" y="8265000"/>
                </a:lnTo>
                <a:cubicBezTo>
                  <a:pt x="602705" y="8281970"/>
                  <a:pt x="581641" y="8274050"/>
                  <a:pt x="581131" y="8246900"/>
                </a:cubicBezTo>
                <a:cubicBezTo>
                  <a:pt x="581641" y="8217713"/>
                  <a:pt x="603554" y="8180833"/>
                  <a:pt x="630903" y="8161829"/>
                </a:cubicBezTo>
                <a:lnTo>
                  <a:pt x="849697" y="7988292"/>
                </a:lnTo>
                <a:lnTo>
                  <a:pt x="860969" y="7977194"/>
                </a:lnTo>
                <a:lnTo>
                  <a:pt x="859650" y="7956498"/>
                </a:lnTo>
                <a:lnTo>
                  <a:pt x="555990" y="8148027"/>
                </a:lnTo>
                <a:cubicBezTo>
                  <a:pt x="546307" y="8155041"/>
                  <a:pt x="537814" y="8153004"/>
                  <a:pt x="537304" y="8143502"/>
                </a:cubicBezTo>
                <a:cubicBezTo>
                  <a:pt x="536625" y="8133999"/>
                  <a:pt x="544269" y="8120198"/>
                  <a:pt x="553951" y="8113182"/>
                </a:cubicBezTo>
                <a:lnTo>
                  <a:pt x="852125" y="7838535"/>
                </a:lnTo>
                <a:lnTo>
                  <a:pt x="849413" y="7796008"/>
                </a:lnTo>
                <a:lnTo>
                  <a:pt x="709213" y="7933538"/>
                </a:lnTo>
                <a:cubicBezTo>
                  <a:pt x="703948" y="7938742"/>
                  <a:pt x="699361" y="7938063"/>
                  <a:pt x="698512" y="7933538"/>
                </a:cubicBezTo>
                <a:cubicBezTo>
                  <a:pt x="697832" y="7929239"/>
                  <a:pt x="701230" y="7921546"/>
                  <a:pt x="706665" y="7917474"/>
                </a:cubicBezTo>
                <a:lnTo>
                  <a:pt x="847927" y="7772725"/>
                </a:lnTo>
                <a:lnTo>
                  <a:pt x="845813" y="7739569"/>
                </a:lnTo>
                <a:cubicBezTo>
                  <a:pt x="847746" y="7748273"/>
                  <a:pt x="848834" y="7756504"/>
                  <a:pt x="850888" y="7765208"/>
                </a:cubicBezTo>
                <a:lnTo>
                  <a:pt x="851845" y="7712899"/>
                </a:lnTo>
                <a:lnTo>
                  <a:pt x="772576" y="7789414"/>
                </a:lnTo>
                <a:cubicBezTo>
                  <a:pt x="765781" y="7796880"/>
                  <a:pt x="758646" y="7799822"/>
                  <a:pt x="753890" y="7798011"/>
                </a:cubicBezTo>
                <a:cubicBezTo>
                  <a:pt x="753720" y="7800953"/>
                  <a:pt x="752361" y="7804572"/>
                  <a:pt x="750322" y="7807741"/>
                </a:cubicBezTo>
                <a:cubicBezTo>
                  <a:pt x="730787" y="7836022"/>
                  <a:pt x="709383" y="7862041"/>
                  <a:pt x="687470" y="7886477"/>
                </a:cubicBezTo>
                <a:cubicBezTo>
                  <a:pt x="683223" y="7891680"/>
                  <a:pt x="677788" y="7893717"/>
                  <a:pt x="675409" y="7890097"/>
                </a:cubicBezTo>
                <a:cubicBezTo>
                  <a:pt x="673031" y="7887382"/>
                  <a:pt x="675409" y="7880594"/>
                  <a:pt x="679996" y="7874258"/>
                </a:cubicBezTo>
                <a:cubicBezTo>
                  <a:pt x="701569" y="7851181"/>
                  <a:pt x="721784" y="7826745"/>
                  <a:pt x="739790" y="7799368"/>
                </a:cubicBezTo>
                <a:cubicBezTo>
                  <a:pt x="743188" y="7794618"/>
                  <a:pt x="747095" y="7792355"/>
                  <a:pt x="749982" y="7792128"/>
                </a:cubicBezTo>
                <a:cubicBezTo>
                  <a:pt x="748454" y="7784888"/>
                  <a:pt x="752361" y="7774255"/>
                  <a:pt x="760005" y="7764978"/>
                </a:cubicBezTo>
                <a:lnTo>
                  <a:pt x="867214" y="7643952"/>
                </a:lnTo>
                <a:lnTo>
                  <a:pt x="867905" y="7642523"/>
                </a:lnTo>
                <a:lnTo>
                  <a:pt x="869116" y="7641805"/>
                </a:lnTo>
                <a:lnTo>
                  <a:pt x="899753" y="7607220"/>
                </a:lnTo>
                <a:lnTo>
                  <a:pt x="881485" y="7504430"/>
                </a:lnTo>
                <a:lnTo>
                  <a:pt x="878701" y="7506285"/>
                </a:lnTo>
                <a:lnTo>
                  <a:pt x="839796" y="7543652"/>
                </a:lnTo>
                <a:lnTo>
                  <a:pt x="741706" y="7637247"/>
                </a:lnTo>
                <a:lnTo>
                  <a:pt x="731828" y="7672165"/>
                </a:lnTo>
                <a:cubicBezTo>
                  <a:pt x="709977" y="7739623"/>
                  <a:pt x="686010" y="7781624"/>
                  <a:pt x="654973" y="7751943"/>
                </a:cubicBezTo>
                <a:lnTo>
                  <a:pt x="641195" y="7733029"/>
                </a:lnTo>
                <a:lnTo>
                  <a:pt x="632193" y="7741438"/>
                </a:lnTo>
                <a:lnTo>
                  <a:pt x="609889" y="7852430"/>
                </a:lnTo>
                <a:cubicBezTo>
                  <a:pt x="600509" y="7889728"/>
                  <a:pt x="590328" y="7922193"/>
                  <a:pt x="579513" y="7950705"/>
                </a:cubicBezTo>
                <a:lnTo>
                  <a:pt x="561249" y="7807695"/>
                </a:lnTo>
                <a:lnTo>
                  <a:pt x="508673" y="7856798"/>
                </a:lnTo>
                <a:cubicBezTo>
                  <a:pt x="372089" y="7981402"/>
                  <a:pt x="239876" y="8090725"/>
                  <a:pt x="98204" y="8176703"/>
                </a:cubicBezTo>
                <a:cubicBezTo>
                  <a:pt x="73063" y="8194372"/>
                  <a:pt x="49281" y="8191905"/>
                  <a:pt x="45544" y="8170951"/>
                </a:cubicBezTo>
                <a:cubicBezTo>
                  <a:pt x="41637" y="8150201"/>
                  <a:pt x="59133" y="8118563"/>
                  <a:pt x="84275" y="8100688"/>
                </a:cubicBezTo>
                <a:cubicBezTo>
                  <a:pt x="182078" y="8023904"/>
                  <a:pt x="279106" y="7943100"/>
                  <a:pt x="375974" y="7859783"/>
                </a:cubicBezTo>
                <a:lnTo>
                  <a:pt x="548502" y="7707881"/>
                </a:lnTo>
                <a:lnTo>
                  <a:pt x="532557" y="7583030"/>
                </a:lnTo>
                <a:lnTo>
                  <a:pt x="368574" y="7718742"/>
                </a:lnTo>
                <a:cubicBezTo>
                  <a:pt x="309693" y="7766379"/>
                  <a:pt x="250578" y="7812655"/>
                  <a:pt x="190953" y="7856415"/>
                </a:cubicBezTo>
                <a:cubicBezTo>
                  <a:pt x="186197" y="7860935"/>
                  <a:pt x="181271" y="7861963"/>
                  <a:pt x="179232" y="7858675"/>
                </a:cubicBezTo>
                <a:cubicBezTo>
                  <a:pt x="177364" y="7855183"/>
                  <a:pt x="179912" y="7849225"/>
                  <a:pt x="184668" y="7844705"/>
                </a:cubicBezTo>
                <a:cubicBezTo>
                  <a:pt x="265866" y="7764582"/>
                  <a:pt x="349273" y="7687950"/>
                  <a:pt x="433359" y="7610704"/>
                </a:cubicBezTo>
                <a:cubicBezTo>
                  <a:pt x="419260" y="7605773"/>
                  <a:pt x="410596" y="7593037"/>
                  <a:pt x="410936" y="7572286"/>
                </a:cubicBezTo>
                <a:cubicBezTo>
                  <a:pt x="411106" y="7550715"/>
                  <a:pt x="420789" y="7525445"/>
                  <a:pt x="436077" y="7501407"/>
                </a:cubicBezTo>
                <a:lnTo>
                  <a:pt x="378321" y="7539209"/>
                </a:lnTo>
                <a:cubicBezTo>
                  <a:pt x="366430" y="7546400"/>
                  <a:pt x="356747" y="7544756"/>
                  <a:pt x="356747" y="7534280"/>
                </a:cubicBezTo>
                <a:cubicBezTo>
                  <a:pt x="356577" y="7522980"/>
                  <a:pt x="365580" y="7508599"/>
                  <a:pt x="376962" y="7501203"/>
                </a:cubicBezTo>
                <a:lnTo>
                  <a:pt x="513162" y="7407808"/>
                </a:lnTo>
                <a:lnTo>
                  <a:pt x="511098" y="7386088"/>
                </a:lnTo>
                <a:lnTo>
                  <a:pt x="419281" y="7464145"/>
                </a:lnTo>
                <a:cubicBezTo>
                  <a:pt x="284510" y="7571104"/>
                  <a:pt x="147976" y="7663811"/>
                  <a:pt x="10211" y="7738696"/>
                </a:cubicBezTo>
                <a:cubicBezTo>
                  <a:pt x="4775" y="7741983"/>
                  <a:pt x="189" y="7740957"/>
                  <a:pt x="19" y="7736025"/>
                </a:cubicBezTo>
                <a:cubicBezTo>
                  <a:pt x="-321" y="7731300"/>
                  <a:pt x="3756" y="7724725"/>
                  <a:pt x="8512" y="7722260"/>
                </a:cubicBezTo>
                <a:cubicBezTo>
                  <a:pt x="91749" y="7677268"/>
                  <a:pt x="174476" y="7625291"/>
                  <a:pt x="256693" y="7568382"/>
                </a:cubicBezTo>
                <a:lnTo>
                  <a:pt x="256354" y="7568382"/>
                </a:lnTo>
                <a:cubicBezTo>
                  <a:pt x="252786" y="7567767"/>
                  <a:pt x="251937" y="7562835"/>
                  <a:pt x="255504" y="7556878"/>
                </a:cubicBezTo>
                <a:cubicBezTo>
                  <a:pt x="258562" y="7551947"/>
                  <a:pt x="265017" y="7547633"/>
                  <a:pt x="268415" y="7548249"/>
                </a:cubicBezTo>
                <a:cubicBezTo>
                  <a:pt x="272322" y="7549071"/>
                  <a:pt x="272152" y="7554413"/>
                  <a:pt x="269264" y="7559549"/>
                </a:cubicBezTo>
                <a:cubicBezTo>
                  <a:pt x="345791" y="7505517"/>
                  <a:pt x="421850" y="7446657"/>
                  <a:pt x="497294" y="7383482"/>
                </a:cubicBezTo>
                <a:lnTo>
                  <a:pt x="509782" y="7372241"/>
                </a:lnTo>
                <a:lnTo>
                  <a:pt x="507056" y="7343560"/>
                </a:lnTo>
                <a:lnTo>
                  <a:pt x="304088" y="7476754"/>
                </a:lnTo>
                <a:lnTo>
                  <a:pt x="259072" y="7524622"/>
                </a:lnTo>
                <a:cubicBezTo>
                  <a:pt x="254825" y="7528526"/>
                  <a:pt x="249219" y="7529144"/>
                  <a:pt x="247351" y="7525856"/>
                </a:cubicBezTo>
                <a:cubicBezTo>
                  <a:pt x="246161" y="7522774"/>
                  <a:pt x="249049" y="7515790"/>
                  <a:pt x="253296" y="7512092"/>
                </a:cubicBezTo>
                <a:lnTo>
                  <a:pt x="265867" y="7499148"/>
                </a:lnTo>
                <a:cubicBezTo>
                  <a:pt x="239366" y="7514557"/>
                  <a:pt x="218303" y="7507366"/>
                  <a:pt x="217793" y="7482713"/>
                </a:cubicBezTo>
                <a:cubicBezTo>
                  <a:pt x="218303" y="7456210"/>
                  <a:pt x="240216" y="7422723"/>
                  <a:pt x="267565" y="7405466"/>
                </a:cubicBezTo>
                <a:lnTo>
                  <a:pt x="486359" y="7247891"/>
                </a:lnTo>
                <a:lnTo>
                  <a:pt x="497631" y="7237813"/>
                </a:lnTo>
                <a:lnTo>
                  <a:pt x="496312" y="7219021"/>
                </a:lnTo>
                <a:lnTo>
                  <a:pt x="192652" y="7392933"/>
                </a:lnTo>
                <a:cubicBezTo>
                  <a:pt x="182970" y="7399302"/>
                  <a:pt x="174476" y="7397452"/>
                  <a:pt x="173966" y="7388824"/>
                </a:cubicBezTo>
                <a:cubicBezTo>
                  <a:pt x="173287" y="7380196"/>
                  <a:pt x="180931" y="7367663"/>
                  <a:pt x="190614" y="7361294"/>
                </a:cubicBezTo>
                <a:lnTo>
                  <a:pt x="488787" y="7111907"/>
                </a:lnTo>
                <a:lnTo>
                  <a:pt x="486075" y="7073292"/>
                </a:lnTo>
                <a:lnTo>
                  <a:pt x="345875" y="7198172"/>
                </a:lnTo>
                <a:cubicBezTo>
                  <a:pt x="340610" y="7202897"/>
                  <a:pt x="336023" y="7202281"/>
                  <a:pt x="335174" y="7198172"/>
                </a:cubicBezTo>
                <a:cubicBezTo>
                  <a:pt x="334494" y="7194270"/>
                  <a:pt x="337892" y="7187284"/>
                  <a:pt x="343328" y="7183585"/>
                </a:cubicBezTo>
                <a:lnTo>
                  <a:pt x="484589" y="7052151"/>
                </a:lnTo>
                <a:lnTo>
                  <a:pt x="482475" y="7022044"/>
                </a:lnTo>
                <a:cubicBezTo>
                  <a:pt x="484409" y="7029947"/>
                  <a:pt x="485496" y="7037422"/>
                  <a:pt x="487550" y="7045325"/>
                </a:cubicBezTo>
                <a:lnTo>
                  <a:pt x="488507" y="6997827"/>
                </a:lnTo>
                <a:lnTo>
                  <a:pt x="409238" y="7067304"/>
                </a:lnTo>
                <a:cubicBezTo>
                  <a:pt x="402442" y="7074084"/>
                  <a:pt x="395308" y="7076755"/>
                  <a:pt x="390552" y="7075111"/>
                </a:cubicBezTo>
                <a:cubicBezTo>
                  <a:pt x="390381" y="7077782"/>
                  <a:pt x="389023" y="7081068"/>
                  <a:pt x="386984" y="7083945"/>
                </a:cubicBezTo>
                <a:cubicBezTo>
                  <a:pt x="367449" y="7109626"/>
                  <a:pt x="346046" y="7133252"/>
                  <a:pt x="324132" y="7155440"/>
                </a:cubicBezTo>
                <a:cubicBezTo>
                  <a:pt x="319885" y="7160165"/>
                  <a:pt x="314450" y="7162013"/>
                  <a:pt x="312071" y="7158727"/>
                </a:cubicBezTo>
                <a:cubicBezTo>
                  <a:pt x="309693" y="7156261"/>
                  <a:pt x="312071" y="7150098"/>
                  <a:pt x="316658" y="7144345"/>
                </a:cubicBezTo>
                <a:cubicBezTo>
                  <a:pt x="338231" y="7123390"/>
                  <a:pt x="358446" y="7101202"/>
                  <a:pt x="376452" y="7076343"/>
                </a:cubicBezTo>
                <a:cubicBezTo>
                  <a:pt x="379850" y="7072030"/>
                  <a:pt x="383757" y="7069975"/>
                  <a:pt x="386645" y="7069769"/>
                </a:cubicBezTo>
                <a:cubicBezTo>
                  <a:pt x="385116" y="7063195"/>
                  <a:pt x="389023" y="7053540"/>
                  <a:pt x="396667" y="7045116"/>
                </a:cubicBezTo>
                <a:lnTo>
                  <a:pt x="503876" y="6935222"/>
                </a:lnTo>
                <a:lnTo>
                  <a:pt x="504568" y="6933924"/>
                </a:lnTo>
                <a:lnTo>
                  <a:pt x="505778" y="6933272"/>
                </a:lnTo>
                <a:lnTo>
                  <a:pt x="631917" y="6803976"/>
                </a:lnTo>
                <a:lnTo>
                  <a:pt x="658640" y="6777818"/>
                </a:lnTo>
                <a:lnTo>
                  <a:pt x="662003" y="6742436"/>
                </a:lnTo>
                <a:lnTo>
                  <a:pt x="661139" y="6711059"/>
                </a:lnTo>
                <a:lnTo>
                  <a:pt x="595586" y="6780504"/>
                </a:lnTo>
                <a:cubicBezTo>
                  <a:pt x="591849" y="6785641"/>
                  <a:pt x="586073" y="6789543"/>
                  <a:pt x="582676" y="6788310"/>
                </a:cubicBezTo>
                <a:cubicBezTo>
                  <a:pt x="580297" y="6786051"/>
                  <a:pt x="580467" y="6780504"/>
                  <a:pt x="584544" y="6775368"/>
                </a:cubicBezTo>
                <a:lnTo>
                  <a:pt x="654227" y="6678052"/>
                </a:lnTo>
                <a:lnTo>
                  <a:pt x="648756" y="6663010"/>
                </a:lnTo>
                <a:lnTo>
                  <a:pt x="666882" y="6588896"/>
                </a:lnTo>
                <a:cubicBezTo>
                  <a:pt x="647064" y="6526957"/>
                  <a:pt x="612623" y="6589751"/>
                  <a:pt x="598122" y="6604915"/>
                </a:cubicBezTo>
                <a:lnTo>
                  <a:pt x="601627" y="6656389"/>
                </a:lnTo>
                <a:cubicBezTo>
                  <a:pt x="585313" y="6645282"/>
                  <a:pt x="569120" y="6634177"/>
                  <a:pt x="556310" y="6674543"/>
                </a:cubicBezTo>
                <a:lnTo>
                  <a:pt x="600418" y="6298851"/>
                </a:lnTo>
                <a:cubicBezTo>
                  <a:pt x="614678" y="6394430"/>
                  <a:pt x="629965" y="6420006"/>
                  <a:pt x="645070" y="6428469"/>
                </a:cubicBezTo>
                <a:lnTo>
                  <a:pt x="658873" y="6432462"/>
                </a:lnTo>
                <a:lnTo>
                  <a:pt x="577796" y="5978743"/>
                </a:lnTo>
                <a:cubicBezTo>
                  <a:pt x="523815" y="5644796"/>
                  <a:pt x="479844" y="5308556"/>
                  <a:pt x="442732" y="4984941"/>
                </a:cubicBezTo>
                <a:cubicBezTo>
                  <a:pt x="466009" y="4981445"/>
                  <a:pt x="507231" y="5030164"/>
                  <a:pt x="512552" y="4974720"/>
                </a:cubicBezTo>
                <a:cubicBezTo>
                  <a:pt x="513855" y="4947170"/>
                  <a:pt x="515735" y="4922964"/>
                  <a:pt x="518116" y="4901684"/>
                </a:cubicBezTo>
                <a:lnTo>
                  <a:pt x="524682" y="4859217"/>
                </a:lnTo>
                <a:lnTo>
                  <a:pt x="485113" y="4828253"/>
                </a:lnTo>
                <a:cubicBezTo>
                  <a:pt x="470984" y="4675569"/>
                  <a:pt x="452240" y="4504824"/>
                  <a:pt x="495824" y="4335050"/>
                </a:cubicBezTo>
                <a:cubicBezTo>
                  <a:pt x="388120" y="4346320"/>
                  <a:pt x="473020" y="4223717"/>
                  <a:pt x="409177" y="4144270"/>
                </a:cubicBezTo>
                <a:cubicBezTo>
                  <a:pt x="467705" y="4048493"/>
                  <a:pt x="460842" y="4089929"/>
                  <a:pt x="462697" y="3951689"/>
                </a:cubicBezTo>
                <a:cubicBezTo>
                  <a:pt x="429342" y="3941859"/>
                  <a:pt x="394643" y="3854198"/>
                  <a:pt x="372956" y="3899729"/>
                </a:cubicBezTo>
                <a:lnTo>
                  <a:pt x="390576" y="3835205"/>
                </a:lnTo>
                <a:lnTo>
                  <a:pt x="480519" y="3887176"/>
                </a:lnTo>
                <a:cubicBezTo>
                  <a:pt x="506099" y="3859995"/>
                  <a:pt x="479607" y="3808729"/>
                  <a:pt x="467435" y="3753345"/>
                </a:cubicBezTo>
                <a:cubicBezTo>
                  <a:pt x="418924" y="3748232"/>
                  <a:pt x="355877" y="3747546"/>
                  <a:pt x="324871" y="3678223"/>
                </a:cubicBezTo>
                <a:lnTo>
                  <a:pt x="326107" y="3540274"/>
                </a:lnTo>
                <a:lnTo>
                  <a:pt x="374532" y="3545065"/>
                </a:lnTo>
                <a:lnTo>
                  <a:pt x="349884" y="3434285"/>
                </a:lnTo>
                <a:lnTo>
                  <a:pt x="478589" y="3374902"/>
                </a:lnTo>
                <a:cubicBezTo>
                  <a:pt x="360957" y="3273524"/>
                  <a:pt x="599015" y="3138883"/>
                  <a:pt x="480664" y="3037792"/>
                </a:cubicBezTo>
                <a:lnTo>
                  <a:pt x="619854" y="3092040"/>
                </a:lnTo>
                <a:cubicBezTo>
                  <a:pt x="655631" y="3040788"/>
                  <a:pt x="613250" y="2994844"/>
                  <a:pt x="619407" y="2953376"/>
                </a:cubicBezTo>
                <a:cubicBezTo>
                  <a:pt x="572742" y="2888747"/>
                  <a:pt x="556302" y="2953962"/>
                  <a:pt x="530993" y="2981794"/>
                </a:cubicBezTo>
                <a:lnTo>
                  <a:pt x="538839" y="2879848"/>
                </a:lnTo>
                <a:cubicBezTo>
                  <a:pt x="471335" y="2862063"/>
                  <a:pt x="395106" y="2808178"/>
                  <a:pt x="357885" y="2918964"/>
                </a:cubicBezTo>
                <a:lnTo>
                  <a:pt x="328930" y="2731173"/>
                </a:lnTo>
                <a:cubicBezTo>
                  <a:pt x="387667" y="2711580"/>
                  <a:pt x="449445" y="2770214"/>
                  <a:pt x="503870" y="2732574"/>
                </a:cubicBezTo>
                <a:lnTo>
                  <a:pt x="546484" y="2777893"/>
                </a:lnTo>
                <a:lnTo>
                  <a:pt x="592113" y="2703511"/>
                </a:lnTo>
                <a:cubicBezTo>
                  <a:pt x="696359" y="2808413"/>
                  <a:pt x="759666" y="2807836"/>
                  <a:pt x="735351" y="2975634"/>
                </a:cubicBezTo>
                <a:cubicBezTo>
                  <a:pt x="984792" y="2754191"/>
                  <a:pt x="707411" y="2584863"/>
                  <a:pt x="817427" y="2327329"/>
                </a:cubicBezTo>
                <a:cubicBezTo>
                  <a:pt x="943336" y="2382875"/>
                  <a:pt x="1164526" y="2573506"/>
                  <a:pt x="1071331" y="2785924"/>
                </a:cubicBezTo>
                <a:cubicBezTo>
                  <a:pt x="994723" y="2932178"/>
                  <a:pt x="1043650" y="3076592"/>
                  <a:pt x="1077379" y="3226676"/>
                </a:cubicBezTo>
                <a:cubicBezTo>
                  <a:pt x="1151067" y="3344188"/>
                  <a:pt x="1148644" y="3405270"/>
                  <a:pt x="1135565" y="3489445"/>
                </a:cubicBezTo>
                <a:lnTo>
                  <a:pt x="1106831" y="3498418"/>
                </a:lnTo>
                <a:lnTo>
                  <a:pt x="1108515" y="3512373"/>
                </a:lnTo>
                <a:lnTo>
                  <a:pt x="1116983" y="3572931"/>
                </a:lnTo>
                <a:lnTo>
                  <a:pt x="1125348" y="3596979"/>
                </a:lnTo>
                <a:cubicBezTo>
                  <a:pt x="1143554" y="3653847"/>
                  <a:pt x="1159360" y="3720643"/>
                  <a:pt x="1154593" y="3774273"/>
                </a:cubicBezTo>
                <a:lnTo>
                  <a:pt x="1152811" y="3781288"/>
                </a:lnTo>
                <a:lnTo>
                  <a:pt x="1163380" y="3824892"/>
                </a:lnTo>
                <a:cubicBezTo>
                  <a:pt x="1176039" y="3867223"/>
                  <a:pt x="1185751" y="3865680"/>
                  <a:pt x="1187671" y="3781956"/>
                </a:cubicBezTo>
                <a:cubicBezTo>
                  <a:pt x="1210224" y="3704591"/>
                  <a:pt x="1145181" y="3418357"/>
                  <a:pt x="1184928" y="3338854"/>
                </a:cubicBezTo>
                <a:cubicBezTo>
                  <a:pt x="1224572" y="3259349"/>
                  <a:pt x="1288007" y="3397852"/>
                  <a:pt x="1327651" y="3318346"/>
                </a:cubicBezTo>
                <a:cubicBezTo>
                  <a:pt x="1319749" y="3245800"/>
                  <a:pt x="1304137" y="3101083"/>
                  <a:pt x="1296877" y="3028201"/>
                </a:cubicBezTo>
                <a:cubicBezTo>
                  <a:pt x="1321251" y="2952019"/>
                  <a:pt x="1399610" y="3087914"/>
                  <a:pt x="1392108" y="3015754"/>
                </a:cubicBezTo>
                <a:cubicBezTo>
                  <a:pt x="1396809" y="2905136"/>
                  <a:pt x="1388277" y="2778059"/>
                  <a:pt x="1375603" y="2642501"/>
                </a:cubicBezTo>
                <a:lnTo>
                  <a:pt x="1371327" y="2599962"/>
                </a:lnTo>
                <a:lnTo>
                  <a:pt x="1352243" y="2484026"/>
                </a:lnTo>
                <a:lnTo>
                  <a:pt x="1304533" y="2191736"/>
                </a:lnTo>
                <a:lnTo>
                  <a:pt x="1283085" y="2161529"/>
                </a:lnTo>
                <a:cubicBezTo>
                  <a:pt x="1242028" y="2095011"/>
                  <a:pt x="1217879" y="2023015"/>
                  <a:pt x="1241496" y="1932323"/>
                </a:cubicBezTo>
                <a:lnTo>
                  <a:pt x="1255725" y="1892235"/>
                </a:lnTo>
                <a:lnTo>
                  <a:pt x="1251465" y="1865415"/>
                </a:lnTo>
                <a:lnTo>
                  <a:pt x="1182047" y="1796246"/>
                </a:lnTo>
                <a:cubicBezTo>
                  <a:pt x="1158977" y="1767437"/>
                  <a:pt x="1139172" y="1736412"/>
                  <a:pt x="1122034" y="1703635"/>
                </a:cubicBezTo>
                <a:lnTo>
                  <a:pt x="1217895" y="1654059"/>
                </a:lnTo>
                <a:lnTo>
                  <a:pt x="1193017" y="1497425"/>
                </a:lnTo>
                <a:cubicBezTo>
                  <a:pt x="1130317" y="1090603"/>
                  <a:pt x="1076998" y="697143"/>
                  <a:pt x="1040211" y="276472"/>
                </a:cubicBezTo>
                <a:cubicBezTo>
                  <a:pt x="1032109" y="201748"/>
                  <a:pt x="1036967" y="131643"/>
                  <a:pt x="1051158" y="121248"/>
                </a:cubicBezTo>
                <a:cubicBezTo>
                  <a:pt x="1065239" y="110345"/>
                  <a:pt x="1083505" y="162933"/>
                  <a:pt x="1091741" y="237663"/>
                </a:cubicBezTo>
                <a:cubicBezTo>
                  <a:pt x="1128516" y="528599"/>
                  <a:pt x="1168021" y="817369"/>
                  <a:pt x="1209188" y="1105744"/>
                </a:cubicBezTo>
                <a:lnTo>
                  <a:pt x="1284801" y="1619458"/>
                </a:lnTo>
                <a:lnTo>
                  <a:pt x="1368490" y="1576178"/>
                </a:lnTo>
                <a:lnTo>
                  <a:pt x="1302280" y="1088167"/>
                </a:lnTo>
                <a:cubicBezTo>
                  <a:pt x="1279219" y="912970"/>
                  <a:pt x="1257080" y="737125"/>
                  <a:pt x="1236652" y="559851"/>
                </a:cubicBezTo>
                <a:cubicBezTo>
                  <a:pt x="1234350" y="545678"/>
                  <a:pt x="1234353" y="531110"/>
                  <a:pt x="1236777" y="525194"/>
                </a:cubicBezTo>
                <a:cubicBezTo>
                  <a:pt x="1239312" y="519785"/>
                  <a:pt x="1242855" y="527485"/>
                  <a:pt x="1245156" y="541657"/>
                </a:cubicBezTo>
                <a:cubicBezTo>
                  <a:pt x="1286377" y="783693"/>
                  <a:pt x="1325018" y="1032139"/>
                  <a:pt x="1363968" y="1282610"/>
                </a:cubicBezTo>
                <a:cubicBezTo>
                  <a:pt x="1369112" y="1241152"/>
                  <a:pt x="1378611" y="1215971"/>
                  <a:pt x="1392112" y="1217600"/>
                </a:cubicBezTo>
                <a:cubicBezTo>
                  <a:pt x="1406172" y="1218754"/>
                  <a:pt x="1421348" y="1248091"/>
                  <a:pt x="1434953" y="1293933"/>
                </a:cubicBezTo>
                <a:lnTo>
                  <a:pt x="1418160" y="1122353"/>
                </a:lnTo>
                <a:cubicBezTo>
                  <a:pt x="1415089" y="1087045"/>
                  <a:pt x="1417485" y="1058522"/>
                  <a:pt x="1424325" y="1058838"/>
                </a:cubicBezTo>
                <a:cubicBezTo>
                  <a:pt x="1431725" y="1058678"/>
                  <a:pt x="1439885" y="1085681"/>
                  <a:pt x="1443160" y="1119490"/>
                </a:cubicBezTo>
                <a:lnTo>
                  <a:pt x="1485535" y="1524238"/>
                </a:lnTo>
                <a:lnTo>
                  <a:pt x="1499997" y="1518802"/>
                </a:lnTo>
                <a:lnTo>
                  <a:pt x="1461574" y="1245494"/>
                </a:lnTo>
                <a:cubicBezTo>
                  <a:pt x="1410147" y="844554"/>
                  <a:pt x="1368266" y="438844"/>
                  <a:pt x="1338188" y="30038"/>
                </a:cubicBezTo>
                <a:cubicBezTo>
                  <a:pt x="1336784" y="13898"/>
                  <a:pt x="1338081" y="394"/>
                  <a:pt x="1341324" y="42"/>
                </a:cubicBezTo>
                <a:cubicBezTo>
                  <a:pt x="1344455" y="-817"/>
                  <a:pt x="1348191" y="11411"/>
                  <a:pt x="1349150" y="25522"/>
                </a:cubicBezTo>
                <a:cubicBezTo>
                  <a:pt x="1367158" y="272512"/>
                  <a:pt x="1389796" y="518208"/>
                  <a:pt x="1415723" y="762550"/>
                </a:cubicBezTo>
                <a:lnTo>
                  <a:pt x="1415769" y="761548"/>
                </a:lnTo>
                <a:cubicBezTo>
                  <a:pt x="1416658" y="751039"/>
                  <a:pt x="1419994" y="748682"/>
                  <a:pt x="1423396" y="759389"/>
                </a:cubicBezTo>
                <a:cubicBezTo>
                  <a:pt x="1426198" y="768561"/>
                  <a:pt x="1428133" y="787740"/>
                  <a:pt x="1427266" y="797748"/>
                </a:cubicBezTo>
                <a:cubicBezTo>
                  <a:pt x="1426197" y="809252"/>
                  <a:pt x="1422732" y="808589"/>
                  <a:pt x="1419773" y="799912"/>
                </a:cubicBezTo>
                <a:cubicBezTo>
                  <a:pt x="1444599" y="1027374"/>
                  <a:pt x="1472641" y="1253603"/>
                  <a:pt x="1503584" y="1478146"/>
                </a:cubicBezTo>
                <a:lnTo>
                  <a:pt x="1509217" y="1515337"/>
                </a:lnTo>
                <a:lnTo>
                  <a:pt x="1528314" y="1508160"/>
                </a:lnTo>
                <a:lnTo>
                  <a:pt x="1469072" y="905178"/>
                </a:lnTo>
                <a:lnTo>
                  <a:pt x="1443968" y="770891"/>
                </a:lnTo>
                <a:cubicBezTo>
                  <a:pt x="1441999" y="758240"/>
                  <a:pt x="1442361" y="741679"/>
                  <a:pt x="1444763" y="736265"/>
                </a:cubicBezTo>
                <a:cubicBezTo>
                  <a:pt x="1446937" y="732849"/>
                  <a:pt x="1451103" y="741581"/>
                  <a:pt x="1452937" y="754226"/>
                </a:cubicBezTo>
                <a:lnTo>
                  <a:pt x="1459671" y="791711"/>
                </a:lnTo>
                <a:cubicBezTo>
                  <a:pt x="1453230" y="713045"/>
                  <a:pt x="1460801" y="651103"/>
                  <a:pt x="1476966" y="650344"/>
                </a:cubicBezTo>
                <a:cubicBezTo>
                  <a:pt x="1494199" y="652649"/>
                  <a:pt x="1513070" y="718326"/>
                  <a:pt x="1520601" y="799554"/>
                </a:cubicBezTo>
                <a:lnTo>
                  <a:pt x="1593601" y="1449972"/>
                </a:lnTo>
                <a:lnTo>
                  <a:pt x="1598640" y="1483542"/>
                </a:lnTo>
                <a:lnTo>
                  <a:pt x="1611089" y="1480214"/>
                </a:lnTo>
                <a:lnTo>
                  <a:pt x="1539013" y="578866"/>
                </a:lnTo>
                <a:cubicBezTo>
                  <a:pt x="1536177" y="550100"/>
                  <a:pt x="1538545" y="525091"/>
                  <a:pt x="1544247" y="523848"/>
                </a:cubicBezTo>
                <a:cubicBezTo>
                  <a:pt x="1549973" y="522104"/>
                  <a:pt x="1557112" y="545040"/>
                  <a:pt x="1559948" y="573806"/>
                </a:cubicBezTo>
                <a:lnTo>
                  <a:pt x="1682048" y="1461246"/>
                </a:lnTo>
                <a:lnTo>
                  <a:pt x="1707629" y="1454409"/>
                </a:lnTo>
                <a:lnTo>
                  <a:pt x="1645243" y="1036910"/>
                </a:lnTo>
                <a:cubicBezTo>
                  <a:pt x="1642877" y="1021228"/>
                  <a:pt x="1643906" y="1007712"/>
                  <a:pt x="1646705" y="1005329"/>
                </a:cubicBezTo>
                <a:cubicBezTo>
                  <a:pt x="1649346" y="1003442"/>
                  <a:pt x="1653443" y="1013679"/>
                  <a:pt x="1655115" y="1029831"/>
                </a:cubicBezTo>
                <a:lnTo>
                  <a:pt x="1721635" y="1450664"/>
                </a:lnTo>
                <a:lnTo>
                  <a:pt x="1741579" y="1445333"/>
                </a:lnTo>
                <a:cubicBezTo>
                  <a:pt x="1736155" y="1450800"/>
                  <a:pt x="1731127" y="1453784"/>
                  <a:pt x="1725687" y="1459608"/>
                </a:cubicBezTo>
                <a:lnTo>
                  <a:pt x="1756566" y="1463865"/>
                </a:lnTo>
                <a:lnTo>
                  <a:pt x="1722031" y="1227844"/>
                </a:lnTo>
                <a:cubicBezTo>
                  <a:pt x="1718532" y="1207587"/>
                  <a:pt x="1717763" y="1186453"/>
                  <a:pt x="1719485" y="1172466"/>
                </a:cubicBezTo>
                <a:cubicBezTo>
                  <a:pt x="1717765" y="1171884"/>
                  <a:pt x="1715805" y="1167775"/>
                  <a:pt x="1714205" y="1161672"/>
                </a:cubicBezTo>
                <a:cubicBezTo>
                  <a:pt x="1700107" y="1103248"/>
                  <a:pt x="1687605" y="1039373"/>
                  <a:pt x="1676111" y="974036"/>
                </a:cubicBezTo>
                <a:cubicBezTo>
                  <a:pt x="1673606" y="961361"/>
                  <a:pt x="1673142" y="945265"/>
                  <a:pt x="1675612" y="938345"/>
                </a:cubicBezTo>
                <a:cubicBezTo>
                  <a:pt x="1677547" y="931402"/>
                  <a:pt x="1681246" y="938606"/>
                  <a:pt x="1684375" y="952315"/>
                </a:cubicBezTo>
                <a:cubicBezTo>
                  <a:pt x="1695110" y="1016611"/>
                  <a:pt x="1706836" y="1076935"/>
                  <a:pt x="1720607" y="1130822"/>
                </a:cubicBezTo>
                <a:cubicBezTo>
                  <a:pt x="1722959" y="1140978"/>
                  <a:pt x="1723766" y="1152570"/>
                  <a:pt x="1723507" y="1161098"/>
                </a:cubicBezTo>
                <a:cubicBezTo>
                  <a:pt x="1728007" y="1156785"/>
                  <a:pt x="1733778" y="1168607"/>
                  <a:pt x="1738233" y="1191418"/>
                </a:cubicBezTo>
                <a:lnTo>
                  <a:pt x="1795340" y="1511111"/>
                </a:lnTo>
                <a:lnTo>
                  <a:pt x="1796093" y="1513190"/>
                </a:lnTo>
                <a:lnTo>
                  <a:pt x="1796353" y="1516783"/>
                </a:lnTo>
                <a:lnTo>
                  <a:pt x="1863542" y="1892923"/>
                </a:lnTo>
                <a:lnTo>
                  <a:pt x="1876971" y="1972572"/>
                </a:lnTo>
                <a:lnTo>
                  <a:pt x="1899611" y="1983566"/>
                </a:lnTo>
                <a:lnTo>
                  <a:pt x="1920214" y="1981963"/>
                </a:lnTo>
                <a:lnTo>
                  <a:pt x="1883827" y="1786419"/>
                </a:lnTo>
                <a:cubicBezTo>
                  <a:pt x="1880984" y="1775236"/>
                  <a:pt x="1879225" y="1758074"/>
                  <a:pt x="1880494" y="1748086"/>
                </a:cubicBezTo>
                <a:cubicBezTo>
                  <a:pt x="1882294" y="1741136"/>
                  <a:pt x="1885891" y="1741805"/>
                  <a:pt x="1888688" y="1753991"/>
                </a:cubicBezTo>
                <a:lnTo>
                  <a:pt x="1942707" y="1962564"/>
                </a:lnTo>
                <a:lnTo>
                  <a:pt x="1953275" y="1946873"/>
                </a:lnTo>
                <a:lnTo>
                  <a:pt x="1999187" y="2002603"/>
                </a:lnTo>
                <a:cubicBezTo>
                  <a:pt x="2042331" y="1945990"/>
                  <a:pt x="2006038" y="1842460"/>
                  <a:pt x="1998118" y="1799209"/>
                </a:cubicBezTo>
                <a:lnTo>
                  <a:pt x="1964034" y="1807996"/>
                </a:lnTo>
                <a:cubicBezTo>
                  <a:pt x="1973512" y="1760189"/>
                  <a:pt x="1982974" y="1712739"/>
                  <a:pt x="1958369" y="1673719"/>
                </a:cubicBezTo>
                <a:lnTo>
                  <a:pt x="2197624" y="1815231"/>
                </a:lnTo>
                <a:cubicBezTo>
                  <a:pt x="2068929" y="1893616"/>
                  <a:pt x="2122482" y="1992585"/>
                  <a:pt x="2083367" y="2070826"/>
                </a:cubicBezTo>
                <a:lnTo>
                  <a:pt x="2206679" y="2060449"/>
                </a:lnTo>
                <a:lnTo>
                  <a:pt x="2040222" y="2127438"/>
                </a:lnTo>
                <a:lnTo>
                  <a:pt x="2036193" y="2105809"/>
                </a:lnTo>
                <a:cubicBezTo>
                  <a:pt x="2014878" y="2111568"/>
                  <a:pt x="1999206" y="2117577"/>
                  <a:pt x="1987975" y="2123940"/>
                </a:cubicBezTo>
                <a:lnTo>
                  <a:pt x="1985861" y="2125924"/>
                </a:lnTo>
                <a:lnTo>
                  <a:pt x="2048019" y="2354964"/>
                </a:lnTo>
                <a:lnTo>
                  <a:pt x="2095878" y="2538813"/>
                </a:lnTo>
                <a:lnTo>
                  <a:pt x="2144708" y="2588860"/>
                </a:lnTo>
                <a:cubicBezTo>
                  <a:pt x="2215398" y="2662489"/>
                  <a:pt x="2276262" y="2741604"/>
                  <a:pt x="2238730" y="2865662"/>
                </a:cubicBezTo>
                <a:cubicBezTo>
                  <a:pt x="2347416" y="2935822"/>
                  <a:pt x="2290099" y="3080519"/>
                  <a:pt x="2260468" y="3175588"/>
                </a:cubicBezTo>
                <a:lnTo>
                  <a:pt x="2250384" y="3212779"/>
                </a:lnTo>
                <a:lnTo>
                  <a:pt x="2273898" y="3324267"/>
                </a:lnTo>
                <a:lnTo>
                  <a:pt x="2277808" y="3331423"/>
                </a:lnTo>
                <a:cubicBezTo>
                  <a:pt x="2324336" y="3398356"/>
                  <a:pt x="2399031" y="3430759"/>
                  <a:pt x="2324475" y="3522190"/>
                </a:cubicBezTo>
                <a:lnTo>
                  <a:pt x="2425843" y="3490787"/>
                </a:lnTo>
                <a:cubicBezTo>
                  <a:pt x="2431967" y="3528684"/>
                  <a:pt x="2435606" y="3561680"/>
                  <a:pt x="2437681" y="3590595"/>
                </a:cubicBezTo>
                <a:lnTo>
                  <a:pt x="2439982" y="3661284"/>
                </a:lnTo>
                <a:lnTo>
                  <a:pt x="2545694" y="3544156"/>
                </a:lnTo>
                <a:lnTo>
                  <a:pt x="2548057" y="3534224"/>
                </a:lnTo>
                <a:lnTo>
                  <a:pt x="2560480" y="3527773"/>
                </a:lnTo>
                <a:lnTo>
                  <a:pt x="2590338" y="3494690"/>
                </a:lnTo>
                <a:cubicBezTo>
                  <a:pt x="2751946" y="3312081"/>
                  <a:pt x="2912477" y="3124275"/>
                  <a:pt x="3071398" y="2936111"/>
                </a:cubicBezTo>
                <a:cubicBezTo>
                  <a:pt x="3089342" y="2917203"/>
                  <a:pt x="3099923" y="2911870"/>
                  <a:pt x="3104908" y="2916448"/>
                </a:cubicBezTo>
                <a:cubicBezTo>
                  <a:pt x="3119863" y="2930180"/>
                  <a:pt x="3084457" y="3033104"/>
                  <a:pt x="3046425" y="3126237"/>
                </a:cubicBezTo>
                <a:cubicBezTo>
                  <a:pt x="3063106" y="3085049"/>
                  <a:pt x="3067205" y="3138863"/>
                  <a:pt x="3083885" y="3097307"/>
                </a:cubicBezTo>
                <a:cubicBezTo>
                  <a:pt x="3087031" y="3137483"/>
                  <a:pt x="3071410" y="3224962"/>
                  <a:pt x="3033163" y="3312423"/>
                </a:cubicBezTo>
                <a:lnTo>
                  <a:pt x="3022894" y="3331584"/>
                </a:lnTo>
                <a:lnTo>
                  <a:pt x="3029204" y="3328189"/>
                </a:lnTo>
                <a:lnTo>
                  <a:pt x="3037493" y="3334615"/>
                </a:lnTo>
                <a:lnTo>
                  <a:pt x="3041945" y="3328989"/>
                </a:lnTo>
                <a:cubicBezTo>
                  <a:pt x="3051715" y="3326293"/>
                  <a:pt x="3052716" y="3339777"/>
                  <a:pt x="3051620" y="3358424"/>
                </a:cubicBezTo>
                <a:lnTo>
                  <a:pt x="3051443" y="3362098"/>
                </a:lnTo>
                <a:lnTo>
                  <a:pt x="3061076" y="3394886"/>
                </a:lnTo>
                <a:lnTo>
                  <a:pt x="3071715" y="3487669"/>
                </a:lnTo>
                <a:lnTo>
                  <a:pt x="3091988" y="3461624"/>
                </a:lnTo>
                <a:lnTo>
                  <a:pt x="3071924" y="3489487"/>
                </a:lnTo>
                <a:lnTo>
                  <a:pt x="3093346" y="3676313"/>
                </a:lnTo>
                <a:lnTo>
                  <a:pt x="3434736" y="3239758"/>
                </a:lnTo>
                <a:cubicBezTo>
                  <a:pt x="3452680" y="3218934"/>
                  <a:pt x="3463261" y="3213062"/>
                  <a:pt x="3468246" y="3218103"/>
                </a:cubicBezTo>
                <a:cubicBezTo>
                  <a:pt x="3483200" y="3233226"/>
                  <a:pt x="3447795" y="3346575"/>
                  <a:pt x="3409763" y="3449143"/>
                </a:cubicBezTo>
                <a:cubicBezTo>
                  <a:pt x="3426444" y="3403782"/>
                  <a:pt x="3430542" y="3463048"/>
                  <a:pt x="3447223" y="3417282"/>
                </a:cubicBezTo>
                <a:cubicBezTo>
                  <a:pt x="3451418" y="3476276"/>
                  <a:pt x="3422249" y="3627882"/>
                  <a:pt x="3350569" y="3748572"/>
                </a:cubicBezTo>
                <a:lnTo>
                  <a:pt x="3405282" y="3672432"/>
                </a:lnTo>
                <a:cubicBezTo>
                  <a:pt x="3424823" y="3666492"/>
                  <a:pt x="3409286" y="3731831"/>
                  <a:pt x="3412050" y="3771387"/>
                </a:cubicBezTo>
                <a:cubicBezTo>
                  <a:pt x="3393749" y="3797037"/>
                  <a:pt x="3375543" y="3822281"/>
                  <a:pt x="3376878" y="3842126"/>
                </a:cubicBezTo>
                <a:cubicBezTo>
                  <a:pt x="3378212" y="3861971"/>
                  <a:pt x="3380881" y="3901526"/>
                  <a:pt x="3382215" y="3921236"/>
                </a:cubicBezTo>
                <a:cubicBezTo>
                  <a:pt x="3400517" y="3895991"/>
                  <a:pt x="3437120" y="3844555"/>
                  <a:pt x="3455326" y="3818501"/>
                </a:cubicBezTo>
                <a:cubicBezTo>
                  <a:pt x="3437120" y="3844555"/>
                  <a:pt x="3418818" y="3870206"/>
                  <a:pt x="3420153" y="3890051"/>
                </a:cubicBezTo>
                <a:cubicBezTo>
                  <a:pt x="3421487" y="3909761"/>
                  <a:pt x="3424251" y="3949317"/>
                  <a:pt x="3425586" y="3969161"/>
                </a:cubicBezTo>
                <a:lnTo>
                  <a:pt x="3424275" y="3971263"/>
                </a:lnTo>
                <a:lnTo>
                  <a:pt x="3434618" y="3974060"/>
                </a:lnTo>
                <a:cubicBezTo>
                  <a:pt x="3446219" y="3978682"/>
                  <a:pt x="3456847" y="3985077"/>
                  <a:pt x="3465722" y="3994681"/>
                </a:cubicBezTo>
                <a:lnTo>
                  <a:pt x="3461306" y="4032071"/>
                </a:lnTo>
                <a:lnTo>
                  <a:pt x="3468950" y="4031455"/>
                </a:lnTo>
                <a:cubicBezTo>
                  <a:pt x="3493751" y="4022826"/>
                  <a:pt x="3511418" y="4030221"/>
                  <a:pt x="3519232" y="4052616"/>
                </a:cubicBezTo>
                <a:lnTo>
                  <a:pt x="3519571" y="4090212"/>
                </a:lnTo>
                <a:cubicBezTo>
                  <a:pt x="3518637" y="4113324"/>
                  <a:pt x="3516004" y="4138029"/>
                  <a:pt x="3511587" y="4164351"/>
                </a:cubicBezTo>
                <a:lnTo>
                  <a:pt x="3505525" y="4191555"/>
                </a:lnTo>
                <a:lnTo>
                  <a:pt x="3518452" y="4189212"/>
                </a:lnTo>
                <a:cubicBezTo>
                  <a:pt x="3531882" y="4193779"/>
                  <a:pt x="3541639" y="4206167"/>
                  <a:pt x="3546565" y="4227039"/>
                </a:cubicBezTo>
                <a:cubicBezTo>
                  <a:pt x="3558286" y="4277945"/>
                  <a:pt x="3539261" y="4367090"/>
                  <a:pt x="3500190" y="4462117"/>
                </a:cubicBezTo>
                <a:lnTo>
                  <a:pt x="3524992" y="4430442"/>
                </a:lnTo>
                <a:lnTo>
                  <a:pt x="3564911" y="4390169"/>
                </a:lnTo>
                <a:cubicBezTo>
                  <a:pt x="3602622" y="4352383"/>
                  <a:pt x="3635917" y="4334736"/>
                  <a:pt x="3658001" y="4341750"/>
                </a:cubicBezTo>
                <a:lnTo>
                  <a:pt x="3688238" y="4346954"/>
                </a:lnTo>
                <a:cubicBezTo>
                  <a:pt x="3730026" y="4377498"/>
                  <a:pt x="3793558" y="4363244"/>
                  <a:pt x="3829061" y="4405554"/>
                </a:cubicBezTo>
                <a:lnTo>
                  <a:pt x="3824644" y="4446732"/>
                </a:lnTo>
                <a:lnTo>
                  <a:pt x="3832288" y="4446053"/>
                </a:lnTo>
                <a:cubicBezTo>
                  <a:pt x="3857089" y="4436550"/>
                  <a:pt x="3874756" y="4444695"/>
                  <a:pt x="3882570" y="4469357"/>
                </a:cubicBezTo>
                <a:lnTo>
                  <a:pt x="3882910" y="4510762"/>
                </a:lnTo>
                <a:cubicBezTo>
                  <a:pt x="3881041" y="4561669"/>
                  <a:pt x="3872378" y="4619590"/>
                  <a:pt x="3856240" y="4684751"/>
                </a:cubicBezTo>
                <a:cubicBezTo>
                  <a:pt x="3858108" y="4700136"/>
                  <a:pt x="3856919" y="4719368"/>
                  <a:pt x="3853012" y="4741315"/>
                </a:cubicBezTo>
                <a:cubicBezTo>
                  <a:pt x="3871698" y="4758057"/>
                  <a:pt x="3882230" y="4788601"/>
                  <a:pt x="3872548" y="4851954"/>
                </a:cubicBezTo>
                <a:cubicBezTo>
                  <a:pt x="3883079" y="4849691"/>
                  <a:pt x="3882570" y="4868695"/>
                  <a:pt x="3871868" y="4894489"/>
                </a:cubicBezTo>
                <a:cubicBezTo>
                  <a:pt x="3867961" y="4903539"/>
                  <a:pt x="3863374" y="4912137"/>
                  <a:pt x="3858618" y="4919602"/>
                </a:cubicBezTo>
                <a:lnTo>
                  <a:pt x="3858788" y="4919602"/>
                </a:lnTo>
                <a:cubicBezTo>
                  <a:pt x="3864734" y="4922319"/>
                  <a:pt x="3866432" y="4922996"/>
                  <a:pt x="3874416" y="4924127"/>
                </a:cubicBezTo>
                <a:cubicBezTo>
                  <a:pt x="3884269" y="4913946"/>
                  <a:pt x="3889874" y="4908743"/>
                  <a:pt x="3889874" y="4908743"/>
                </a:cubicBezTo>
                <a:cubicBezTo>
                  <a:pt x="3915864" y="4879329"/>
                  <a:pt x="3915864" y="4879329"/>
                  <a:pt x="3938457" y="4854216"/>
                </a:cubicBezTo>
                <a:cubicBezTo>
                  <a:pt x="3958332" y="4840641"/>
                  <a:pt x="3971412" y="4842224"/>
                  <a:pt x="3971412" y="4842224"/>
                </a:cubicBezTo>
                <a:cubicBezTo>
                  <a:pt x="3997402" y="4880235"/>
                  <a:pt x="3997402" y="4880235"/>
                  <a:pt x="3996214" y="4914400"/>
                </a:cubicBezTo>
                <a:lnTo>
                  <a:pt x="3992646" y="4928879"/>
                </a:lnTo>
                <a:cubicBezTo>
                  <a:pt x="4010313" y="4914173"/>
                  <a:pt x="4011502" y="4913042"/>
                  <a:pt x="4016428" y="4909421"/>
                </a:cubicBezTo>
                <a:cubicBezTo>
                  <a:pt x="4021524" y="4907612"/>
                  <a:pt x="4025261" y="4908743"/>
                  <a:pt x="4025261" y="4908743"/>
                </a:cubicBezTo>
                <a:cubicBezTo>
                  <a:pt x="4027130" y="4923450"/>
                  <a:pt x="4027130" y="4923675"/>
                  <a:pt x="4030527" y="4924806"/>
                </a:cubicBezTo>
                <a:cubicBezTo>
                  <a:pt x="4032056" y="4929558"/>
                  <a:pt x="4032226" y="4935667"/>
                  <a:pt x="4032226" y="4935667"/>
                </a:cubicBezTo>
                <a:close/>
              </a:path>
            </a:pathLst>
          </a:custGeom>
          <a:solidFill>
            <a:srgbClr val="076C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351"/>
          </a:p>
        </p:txBody>
      </p:sp>
      <p:sp>
        <p:nvSpPr>
          <p:cNvPr id="8" name="Oval 7"/>
          <p:cNvSpPr/>
          <p:nvPr/>
        </p:nvSpPr>
        <p:spPr>
          <a:xfrm>
            <a:off x="1711473" y="1518217"/>
            <a:ext cx="3840511" cy="38405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Placeholder 9"/>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20725" r="20725"/>
          <a:stretch>
            <a:fillRect/>
          </a:stretch>
        </p:blipFill>
        <p:spPr>
          <a:xfrm>
            <a:off x="1809751" y="1616495"/>
            <a:ext cx="3643958" cy="3643960"/>
          </a:xfrm>
        </p:spPr>
      </p:pic>
      <p:sp>
        <p:nvSpPr>
          <p:cNvPr id="11" name="TextBox 10"/>
          <p:cNvSpPr txBox="1"/>
          <p:nvPr/>
        </p:nvSpPr>
        <p:spPr>
          <a:xfrm>
            <a:off x="6139805" y="3105834"/>
            <a:ext cx="3110147" cy="646331"/>
          </a:xfrm>
          <a:prstGeom prst="rect">
            <a:avLst/>
          </a:prstGeom>
          <a:noFill/>
        </p:spPr>
        <p:txBody>
          <a:bodyPr wrap="none" rtlCol="0">
            <a:spAutoFit/>
          </a:bodyPr>
          <a:lstStyle/>
          <a:p>
            <a:r>
              <a:rPr lang="en-US" sz="3600" b="1" dirty="0" smtClean="0">
                <a:solidFill>
                  <a:schemeClr val="bg1"/>
                </a:solidFill>
                <a:latin typeface="Montserrat" panose="00000500000000000000" pitchFamily="50" charset="0"/>
              </a:rPr>
              <a:t>THANK YOU</a:t>
            </a:r>
            <a:endParaRPr lang="en-US" sz="3600" b="1" dirty="0">
              <a:solidFill>
                <a:schemeClr val="bg1"/>
              </a:solidFill>
              <a:latin typeface="Montserrat" panose="00000500000000000000" pitchFamily="50" charset="0"/>
            </a:endParaRPr>
          </a:p>
        </p:txBody>
      </p:sp>
      <p:sp>
        <p:nvSpPr>
          <p:cNvPr id="12" name="Frame 11"/>
          <p:cNvSpPr/>
          <p:nvPr/>
        </p:nvSpPr>
        <p:spPr>
          <a:xfrm>
            <a:off x="0" y="0"/>
            <a:ext cx="12192000" cy="6858000"/>
          </a:xfrm>
          <a:prstGeom prst="frame">
            <a:avLst>
              <a:gd name="adj1" fmla="val 860"/>
            </a:avLst>
          </a:prstGeom>
          <a:solidFill>
            <a:srgbClr val="076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0598575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23">
            <a:extLst>
              <a:ext uri="{FF2B5EF4-FFF2-40B4-BE49-F238E27FC236}">
                <a16:creationId xmlns:a16="http://schemas.microsoft.com/office/drawing/2014/main" id="{1C1E03EB-1490-47EA-A2A6-B0C5EB1748E6}"/>
              </a:ext>
            </a:extLst>
          </p:cNvPr>
          <p:cNvSpPr/>
          <p:nvPr/>
        </p:nvSpPr>
        <p:spPr>
          <a:xfrm>
            <a:off x="10140387" y="1"/>
            <a:ext cx="2051613" cy="2122297"/>
          </a:xfrm>
          <a:custGeom>
            <a:avLst/>
            <a:gdLst>
              <a:gd name="connsiteX0" fmla="*/ 378110 w 2501689"/>
              <a:gd name="connsiteY0" fmla="*/ 0 h 2587879"/>
              <a:gd name="connsiteX1" fmla="*/ 2501689 w 2501689"/>
              <a:gd name="connsiteY1" fmla="*/ 0 h 2587879"/>
              <a:gd name="connsiteX2" fmla="*/ 2501689 w 2501689"/>
              <a:gd name="connsiteY2" fmla="*/ 2277763 h 2587879"/>
              <a:gd name="connsiteX3" fmla="*/ 2445156 w 2501689"/>
              <a:gd name="connsiteY3" fmla="*/ 2320038 h 2587879"/>
              <a:gd name="connsiteX4" fmla="*/ 1568303 w 2501689"/>
              <a:gd name="connsiteY4" fmla="*/ 2587879 h 2587879"/>
              <a:gd name="connsiteX5" fmla="*/ 0 w 2501689"/>
              <a:gd name="connsiteY5" fmla="*/ 1019576 h 2587879"/>
              <a:gd name="connsiteX6" fmla="*/ 358124 w 2501689"/>
              <a:gd name="connsiteY6" fmla="*/ 21990 h 2587879"/>
              <a:gd name="connsiteX7" fmla="*/ 378110 w 2501689"/>
              <a:gd name="connsiteY7" fmla="*/ 0 h 258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1689" h="2587879">
                <a:moveTo>
                  <a:pt x="378110" y="0"/>
                </a:moveTo>
                <a:lnTo>
                  <a:pt x="2501689" y="0"/>
                </a:lnTo>
                <a:lnTo>
                  <a:pt x="2501689" y="2277763"/>
                </a:lnTo>
                <a:lnTo>
                  <a:pt x="2445156" y="2320038"/>
                </a:lnTo>
                <a:cubicBezTo>
                  <a:pt x="2194853" y="2489139"/>
                  <a:pt x="1893109" y="2587879"/>
                  <a:pt x="1568303" y="2587879"/>
                </a:cubicBezTo>
                <a:cubicBezTo>
                  <a:pt x="702153" y="2587879"/>
                  <a:pt x="0" y="1885726"/>
                  <a:pt x="0" y="1019576"/>
                </a:cubicBezTo>
                <a:cubicBezTo>
                  <a:pt x="0" y="640635"/>
                  <a:pt x="134396" y="293085"/>
                  <a:pt x="358124" y="21990"/>
                </a:cubicBezTo>
                <a:lnTo>
                  <a:pt x="378110" y="0"/>
                </a:lnTo>
                <a:close/>
              </a:path>
            </a:pathLst>
          </a:custGeom>
          <a:solidFill>
            <a:srgbClr val="4C9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Oval 3">
            <a:extLst>
              <a:ext uri="{FF2B5EF4-FFF2-40B4-BE49-F238E27FC236}">
                <a16:creationId xmlns:a16="http://schemas.microsoft.com/office/drawing/2014/main" id="{A3291649-C740-4C06-AC56-C19BCEC6804A}"/>
              </a:ext>
            </a:extLst>
          </p:cNvPr>
          <p:cNvSpPr/>
          <p:nvPr/>
        </p:nvSpPr>
        <p:spPr>
          <a:xfrm>
            <a:off x="1101359" y="4957729"/>
            <a:ext cx="1342121" cy="1342121"/>
          </a:xfrm>
          <a:prstGeom prst="ellipse">
            <a:avLst/>
          </a:prstGeom>
          <a:solidFill>
            <a:srgbClr val="4C9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Oval 4">
            <a:extLst>
              <a:ext uri="{FF2B5EF4-FFF2-40B4-BE49-F238E27FC236}">
                <a16:creationId xmlns:a16="http://schemas.microsoft.com/office/drawing/2014/main" id="{CF3AEF14-E16D-487D-815D-D051BF6ED236}"/>
              </a:ext>
            </a:extLst>
          </p:cNvPr>
          <p:cNvSpPr/>
          <p:nvPr/>
        </p:nvSpPr>
        <p:spPr>
          <a:xfrm>
            <a:off x="254092" y="296624"/>
            <a:ext cx="740051" cy="740051"/>
          </a:xfrm>
          <a:prstGeom prst="ellipse">
            <a:avLst/>
          </a:prstGeom>
          <a:solidFill>
            <a:srgbClr val="4C9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Oval 5">
            <a:extLst>
              <a:ext uri="{FF2B5EF4-FFF2-40B4-BE49-F238E27FC236}">
                <a16:creationId xmlns:a16="http://schemas.microsoft.com/office/drawing/2014/main" id="{03271863-5459-4EFB-A958-DEA51149CA69}"/>
              </a:ext>
            </a:extLst>
          </p:cNvPr>
          <p:cNvSpPr/>
          <p:nvPr/>
        </p:nvSpPr>
        <p:spPr>
          <a:xfrm>
            <a:off x="9696983" y="5452868"/>
            <a:ext cx="443404" cy="443404"/>
          </a:xfrm>
          <a:prstGeom prst="ellipse">
            <a:avLst/>
          </a:prstGeom>
          <a:solidFill>
            <a:srgbClr val="4C9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Oval 6">
            <a:extLst>
              <a:ext uri="{FF2B5EF4-FFF2-40B4-BE49-F238E27FC236}">
                <a16:creationId xmlns:a16="http://schemas.microsoft.com/office/drawing/2014/main" id="{F3275B9B-6B1F-43AC-9A52-AEC6452A92CC}"/>
              </a:ext>
            </a:extLst>
          </p:cNvPr>
          <p:cNvSpPr/>
          <p:nvPr/>
        </p:nvSpPr>
        <p:spPr>
          <a:xfrm>
            <a:off x="10551006" y="5782413"/>
            <a:ext cx="294203" cy="294203"/>
          </a:xfrm>
          <a:prstGeom prst="ellipse">
            <a:avLst/>
          </a:prstGeom>
          <a:solidFill>
            <a:srgbClr val="4C9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2" name="Group 11"/>
          <p:cNvGrpSpPr/>
          <p:nvPr/>
        </p:nvGrpSpPr>
        <p:grpSpPr>
          <a:xfrm>
            <a:off x="2675860" y="2369948"/>
            <a:ext cx="6840280" cy="2119789"/>
            <a:chOff x="2675860" y="2122298"/>
            <a:chExt cx="6840280" cy="2119789"/>
          </a:xfrm>
        </p:grpSpPr>
        <p:sp>
          <p:nvSpPr>
            <p:cNvPr id="3" name="TextBox 2">
              <a:extLst>
                <a:ext uri="{FF2B5EF4-FFF2-40B4-BE49-F238E27FC236}">
                  <a16:creationId xmlns:a16="http://schemas.microsoft.com/office/drawing/2014/main" id="{B456F88A-3F78-4FA4-8C81-D16C4DE9C5C2}"/>
                </a:ext>
              </a:extLst>
            </p:cNvPr>
            <p:cNvSpPr txBox="1"/>
            <p:nvPr/>
          </p:nvSpPr>
          <p:spPr>
            <a:xfrm>
              <a:off x="2675860" y="3209240"/>
              <a:ext cx="6840280" cy="1032847"/>
            </a:xfrm>
            <a:prstGeom prst="rect">
              <a:avLst/>
            </a:prstGeom>
            <a:noFill/>
          </p:spPr>
          <p:txBody>
            <a:bodyPr wrap="square" rtlCol="0">
              <a:spAutoFit/>
            </a:bodyPr>
            <a:lstStyle/>
            <a:p>
              <a:pPr algn="ctr">
                <a:lnSpc>
                  <a:spcPct val="150000"/>
                </a:lnSpc>
              </a:pPr>
              <a:r>
                <a:rPr lang="en-US" sz="1050" dirty="0">
                  <a:latin typeface="Montserrat" panose="00000500000000000000" pitchFamily="50"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endParaRPr lang="en-US" sz="800" dirty="0">
                <a:latin typeface="Montserrat" panose="00000500000000000000" pitchFamily="50" charset="0"/>
              </a:endParaRPr>
            </a:p>
          </p:txBody>
        </p:sp>
        <p:sp>
          <p:nvSpPr>
            <p:cNvPr id="9" name="TextBox 8"/>
            <p:cNvSpPr txBox="1"/>
            <p:nvPr/>
          </p:nvSpPr>
          <p:spPr>
            <a:xfrm>
              <a:off x="3273753" y="2122298"/>
              <a:ext cx="5644494" cy="769441"/>
            </a:xfrm>
            <a:prstGeom prst="rect">
              <a:avLst/>
            </a:prstGeom>
            <a:noFill/>
          </p:spPr>
          <p:txBody>
            <a:bodyPr wrap="none" rtlCol="0">
              <a:spAutoFit/>
            </a:bodyPr>
            <a:lstStyle/>
            <a:p>
              <a:pPr algn="ctr"/>
              <a:r>
                <a:rPr lang="en-US" sz="4400" b="1" dirty="0" smtClean="0">
                  <a:solidFill>
                    <a:srgbClr val="076CDB"/>
                  </a:solidFill>
                  <a:latin typeface="Montserrat" panose="00000500000000000000" pitchFamily="50" charset="0"/>
                </a:rPr>
                <a:t>MEDICAL STUDIES</a:t>
              </a:r>
              <a:endParaRPr lang="en-US" sz="4400" b="1" dirty="0">
                <a:solidFill>
                  <a:srgbClr val="076CDB"/>
                </a:solidFill>
                <a:latin typeface="Montserrat" panose="00000500000000000000" pitchFamily="50" charset="0"/>
              </a:endParaRPr>
            </a:p>
          </p:txBody>
        </p:sp>
        <p:cxnSp>
          <p:nvCxnSpPr>
            <p:cNvPr id="11" name="Straight Connector 10"/>
            <p:cNvCxnSpPr/>
            <p:nvPr/>
          </p:nvCxnSpPr>
          <p:spPr>
            <a:xfrm>
              <a:off x="4876800" y="3044139"/>
              <a:ext cx="2438400" cy="0"/>
            </a:xfrm>
            <a:prstGeom prst="line">
              <a:avLst/>
            </a:prstGeom>
            <a:ln w="28575" cap="rnd">
              <a:solidFill>
                <a:srgbClr val="076CD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6363768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Freeform 5">
            <a:extLst>
              <a:ext uri="{FF2B5EF4-FFF2-40B4-BE49-F238E27FC236}">
                <a16:creationId xmlns:a16="http://schemas.microsoft.com/office/drawing/2014/main" id="{5625AB97-0DCC-4EFD-AC1B-A0BBABCB8D46}"/>
              </a:ext>
            </a:extLst>
          </p:cNvPr>
          <p:cNvSpPr>
            <a:spLocks/>
          </p:cNvSpPr>
          <p:nvPr/>
        </p:nvSpPr>
        <p:spPr bwMode="auto">
          <a:xfrm rot="16200000">
            <a:off x="9704700" y="4392221"/>
            <a:ext cx="2510138" cy="2464467"/>
          </a:xfrm>
          <a:custGeom>
            <a:avLst/>
            <a:gdLst>
              <a:gd name="T0" fmla="*/ 1161 w 1172"/>
              <a:gd name="T1" fmla="*/ 986 h 1156"/>
              <a:gd name="T2" fmla="*/ 1147 w 1172"/>
              <a:gd name="T3" fmla="*/ 850 h 1156"/>
              <a:gd name="T4" fmla="*/ 1030 w 1172"/>
              <a:gd name="T5" fmla="*/ 691 h 1156"/>
              <a:gd name="T6" fmla="*/ 732 w 1172"/>
              <a:gd name="T7" fmla="*/ 487 h 1156"/>
              <a:gd name="T8" fmla="*/ 668 w 1172"/>
              <a:gd name="T9" fmla="*/ 352 h 1156"/>
              <a:gd name="T10" fmla="*/ 405 w 1172"/>
              <a:gd name="T11" fmla="*/ 59 h 1156"/>
              <a:gd name="T12" fmla="*/ 22 w 1172"/>
              <a:gd name="T13" fmla="*/ 78 h 1156"/>
              <a:gd name="T14" fmla="*/ 0 w 1172"/>
              <a:gd name="T15" fmla="*/ 95 h 1156"/>
              <a:gd name="T16" fmla="*/ 0 w 1172"/>
              <a:gd name="T17" fmla="*/ 1156 h 1156"/>
              <a:gd name="T18" fmla="*/ 998 w 1172"/>
              <a:gd name="T19" fmla="*/ 1156 h 1156"/>
              <a:gd name="T20" fmla="*/ 1161 w 1172"/>
              <a:gd name="T21" fmla="*/ 986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2" h="1156">
                <a:moveTo>
                  <a:pt x="1161" y="986"/>
                </a:moveTo>
                <a:cubicBezTo>
                  <a:pt x="1172" y="941"/>
                  <a:pt x="1163" y="893"/>
                  <a:pt x="1147" y="850"/>
                </a:cubicBezTo>
                <a:cubicBezTo>
                  <a:pt x="1123" y="788"/>
                  <a:pt x="1082" y="732"/>
                  <a:pt x="1030" y="691"/>
                </a:cubicBezTo>
                <a:cubicBezTo>
                  <a:pt x="935" y="616"/>
                  <a:pt x="802" y="586"/>
                  <a:pt x="732" y="487"/>
                </a:cubicBezTo>
                <a:cubicBezTo>
                  <a:pt x="703" y="446"/>
                  <a:pt x="687" y="398"/>
                  <a:pt x="668" y="352"/>
                </a:cubicBezTo>
                <a:cubicBezTo>
                  <a:pt x="615" y="229"/>
                  <a:pt x="525" y="118"/>
                  <a:pt x="405" y="59"/>
                </a:cubicBezTo>
                <a:cubicBezTo>
                  <a:pt x="285" y="0"/>
                  <a:pt x="132" y="1"/>
                  <a:pt x="22" y="78"/>
                </a:cubicBezTo>
                <a:cubicBezTo>
                  <a:pt x="15" y="83"/>
                  <a:pt x="7" y="89"/>
                  <a:pt x="0" y="95"/>
                </a:cubicBezTo>
                <a:cubicBezTo>
                  <a:pt x="0" y="1156"/>
                  <a:pt x="0" y="1156"/>
                  <a:pt x="0" y="1156"/>
                </a:cubicBezTo>
                <a:cubicBezTo>
                  <a:pt x="998" y="1156"/>
                  <a:pt x="998" y="1156"/>
                  <a:pt x="998" y="1156"/>
                </a:cubicBezTo>
                <a:cubicBezTo>
                  <a:pt x="1071" y="1115"/>
                  <a:pt x="1141" y="1065"/>
                  <a:pt x="1161" y="986"/>
                </a:cubicBezTo>
                <a:close/>
              </a:path>
            </a:pathLst>
          </a:custGeom>
          <a:solidFill>
            <a:srgbClr val="4C93F5"/>
          </a:solidFill>
          <a:ln>
            <a:noFill/>
          </a:ln>
        </p:spPr>
        <p:txBody>
          <a:bodyPr vert="horz" wrap="square" lIns="68580" tIns="34290" rIns="68580" bIns="34290" numCol="1" anchor="t" anchorCtr="0" compatLnSpc="1">
            <a:prstTxWarp prst="textNoShape">
              <a:avLst/>
            </a:prstTxWarp>
          </a:bodyPr>
          <a:lstStyle/>
          <a:p>
            <a:endParaRPr lang="en-ID" sz="1350"/>
          </a:p>
        </p:txBody>
      </p:sp>
      <p:grpSp>
        <p:nvGrpSpPr>
          <p:cNvPr id="2" name="กลุ่ม 312"/>
          <p:cNvGrpSpPr/>
          <p:nvPr/>
        </p:nvGrpSpPr>
        <p:grpSpPr>
          <a:xfrm>
            <a:off x="5610068" y="1705970"/>
            <a:ext cx="5871966" cy="4509446"/>
            <a:chOff x="4530726" y="2663824"/>
            <a:chExt cx="2982913" cy="2290764"/>
          </a:xfrm>
        </p:grpSpPr>
        <p:sp>
          <p:nvSpPr>
            <p:cNvPr id="3" name="Freeform 522"/>
            <p:cNvSpPr>
              <a:spLocks/>
            </p:cNvSpPr>
            <p:nvPr/>
          </p:nvSpPr>
          <p:spPr bwMode="auto">
            <a:xfrm>
              <a:off x="5054601" y="4295775"/>
              <a:ext cx="85725" cy="658813"/>
            </a:xfrm>
            <a:custGeom>
              <a:avLst/>
              <a:gdLst>
                <a:gd name="T0" fmla="*/ 0 w 41"/>
                <a:gd name="T1" fmla="*/ 295 h 315"/>
                <a:gd name="T2" fmla="*/ 21 w 41"/>
                <a:gd name="T3" fmla="*/ 315 h 315"/>
                <a:gd name="T4" fmla="*/ 41 w 41"/>
                <a:gd name="T5" fmla="*/ 295 h 315"/>
                <a:gd name="T6" fmla="*/ 41 w 41"/>
                <a:gd name="T7" fmla="*/ 21 h 315"/>
                <a:gd name="T8" fmla="*/ 21 w 41"/>
                <a:gd name="T9" fmla="*/ 0 h 315"/>
                <a:gd name="T10" fmla="*/ 0 w 41"/>
                <a:gd name="T11" fmla="*/ 21 h 315"/>
                <a:gd name="T12" fmla="*/ 0 w 41"/>
                <a:gd name="T13" fmla="*/ 295 h 315"/>
              </a:gdLst>
              <a:ahLst/>
              <a:cxnLst>
                <a:cxn ang="0">
                  <a:pos x="T0" y="T1"/>
                </a:cxn>
                <a:cxn ang="0">
                  <a:pos x="T2" y="T3"/>
                </a:cxn>
                <a:cxn ang="0">
                  <a:pos x="T4" y="T5"/>
                </a:cxn>
                <a:cxn ang="0">
                  <a:pos x="T6" y="T7"/>
                </a:cxn>
                <a:cxn ang="0">
                  <a:pos x="T8" y="T9"/>
                </a:cxn>
                <a:cxn ang="0">
                  <a:pos x="T10" y="T11"/>
                </a:cxn>
                <a:cxn ang="0">
                  <a:pos x="T12" y="T13"/>
                </a:cxn>
              </a:cxnLst>
              <a:rect l="0" t="0" r="r" b="b"/>
              <a:pathLst>
                <a:path w="41" h="315">
                  <a:moveTo>
                    <a:pt x="0" y="295"/>
                  </a:moveTo>
                  <a:cubicBezTo>
                    <a:pt x="0" y="306"/>
                    <a:pt x="9" y="315"/>
                    <a:pt x="21" y="315"/>
                  </a:cubicBezTo>
                  <a:cubicBezTo>
                    <a:pt x="32" y="315"/>
                    <a:pt x="41" y="306"/>
                    <a:pt x="41" y="295"/>
                  </a:cubicBezTo>
                  <a:cubicBezTo>
                    <a:pt x="41" y="21"/>
                    <a:pt x="41" y="21"/>
                    <a:pt x="41" y="21"/>
                  </a:cubicBezTo>
                  <a:cubicBezTo>
                    <a:pt x="41" y="10"/>
                    <a:pt x="32" y="0"/>
                    <a:pt x="21" y="0"/>
                  </a:cubicBezTo>
                  <a:cubicBezTo>
                    <a:pt x="9" y="0"/>
                    <a:pt x="0" y="10"/>
                    <a:pt x="0" y="21"/>
                  </a:cubicBezTo>
                  <a:lnTo>
                    <a:pt x="0" y="295"/>
                  </a:lnTo>
                  <a:close/>
                </a:path>
              </a:pathLst>
            </a:custGeom>
            <a:solidFill>
              <a:srgbClr val="675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 name="Freeform 523"/>
            <p:cNvSpPr>
              <a:spLocks/>
            </p:cNvSpPr>
            <p:nvPr/>
          </p:nvSpPr>
          <p:spPr bwMode="auto">
            <a:xfrm>
              <a:off x="4586288" y="4295775"/>
              <a:ext cx="85725" cy="658813"/>
            </a:xfrm>
            <a:custGeom>
              <a:avLst/>
              <a:gdLst>
                <a:gd name="T0" fmla="*/ 0 w 41"/>
                <a:gd name="T1" fmla="*/ 295 h 315"/>
                <a:gd name="T2" fmla="*/ 21 w 41"/>
                <a:gd name="T3" fmla="*/ 315 h 315"/>
                <a:gd name="T4" fmla="*/ 41 w 41"/>
                <a:gd name="T5" fmla="*/ 295 h 315"/>
                <a:gd name="T6" fmla="*/ 41 w 41"/>
                <a:gd name="T7" fmla="*/ 21 h 315"/>
                <a:gd name="T8" fmla="*/ 21 w 41"/>
                <a:gd name="T9" fmla="*/ 0 h 315"/>
                <a:gd name="T10" fmla="*/ 0 w 41"/>
                <a:gd name="T11" fmla="*/ 21 h 315"/>
                <a:gd name="T12" fmla="*/ 0 w 41"/>
                <a:gd name="T13" fmla="*/ 295 h 315"/>
              </a:gdLst>
              <a:ahLst/>
              <a:cxnLst>
                <a:cxn ang="0">
                  <a:pos x="T0" y="T1"/>
                </a:cxn>
                <a:cxn ang="0">
                  <a:pos x="T2" y="T3"/>
                </a:cxn>
                <a:cxn ang="0">
                  <a:pos x="T4" y="T5"/>
                </a:cxn>
                <a:cxn ang="0">
                  <a:pos x="T6" y="T7"/>
                </a:cxn>
                <a:cxn ang="0">
                  <a:pos x="T8" y="T9"/>
                </a:cxn>
                <a:cxn ang="0">
                  <a:pos x="T10" y="T11"/>
                </a:cxn>
                <a:cxn ang="0">
                  <a:pos x="T12" y="T13"/>
                </a:cxn>
              </a:cxnLst>
              <a:rect l="0" t="0" r="r" b="b"/>
              <a:pathLst>
                <a:path w="41" h="315">
                  <a:moveTo>
                    <a:pt x="0" y="295"/>
                  </a:moveTo>
                  <a:cubicBezTo>
                    <a:pt x="0" y="306"/>
                    <a:pt x="9" y="315"/>
                    <a:pt x="21" y="315"/>
                  </a:cubicBezTo>
                  <a:cubicBezTo>
                    <a:pt x="32" y="315"/>
                    <a:pt x="41" y="306"/>
                    <a:pt x="41" y="295"/>
                  </a:cubicBezTo>
                  <a:cubicBezTo>
                    <a:pt x="41" y="21"/>
                    <a:pt x="41" y="21"/>
                    <a:pt x="41" y="21"/>
                  </a:cubicBezTo>
                  <a:cubicBezTo>
                    <a:pt x="41" y="10"/>
                    <a:pt x="32" y="0"/>
                    <a:pt x="21" y="0"/>
                  </a:cubicBezTo>
                  <a:cubicBezTo>
                    <a:pt x="9" y="0"/>
                    <a:pt x="0" y="10"/>
                    <a:pt x="0" y="21"/>
                  </a:cubicBezTo>
                  <a:lnTo>
                    <a:pt x="0" y="295"/>
                  </a:lnTo>
                  <a:close/>
                </a:path>
              </a:pathLst>
            </a:custGeom>
            <a:solidFill>
              <a:srgbClr val="675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 name="Freeform 524"/>
            <p:cNvSpPr>
              <a:spLocks/>
            </p:cNvSpPr>
            <p:nvPr/>
          </p:nvSpPr>
          <p:spPr bwMode="auto">
            <a:xfrm>
              <a:off x="4546601" y="4297362"/>
              <a:ext cx="642938" cy="119063"/>
            </a:xfrm>
            <a:custGeom>
              <a:avLst/>
              <a:gdLst>
                <a:gd name="T0" fmla="*/ 0 w 307"/>
                <a:gd name="T1" fmla="*/ 35 h 57"/>
                <a:gd name="T2" fmla="*/ 23 w 307"/>
                <a:gd name="T3" fmla="*/ 57 h 57"/>
                <a:gd name="T4" fmla="*/ 284 w 307"/>
                <a:gd name="T5" fmla="*/ 57 h 57"/>
                <a:gd name="T6" fmla="*/ 307 w 307"/>
                <a:gd name="T7" fmla="*/ 35 h 57"/>
                <a:gd name="T8" fmla="*/ 307 w 307"/>
                <a:gd name="T9" fmla="*/ 23 h 57"/>
                <a:gd name="T10" fmla="*/ 284 w 307"/>
                <a:gd name="T11" fmla="*/ 0 h 57"/>
                <a:gd name="T12" fmla="*/ 23 w 307"/>
                <a:gd name="T13" fmla="*/ 0 h 57"/>
                <a:gd name="T14" fmla="*/ 0 w 307"/>
                <a:gd name="T15" fmla="*/ 23 h 57"/>
                <a:gd name="T16" fmla="*/ 0 w 307"/>
                <a:gd name="T17"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57">
                  <a:moveTo>
                    <a:pt x="0" y="35"/>
                  </a:moveTo>
                  <a:cubicBezTo>
                    <a:pt x="0" y="47"/>
                    <a:pt x="10" y="57"/>
                    <a:pt x="23" y="57"/>
                  </a:cubicBezTo>
                  <a:cubicBezTo>
                    <a:pt x="284" y="57"/>
                    <a:pt x="284" y="57"/>
                    <a:pt x="284" y="57"/>
                  </a:cubicBezTo>
                  <a:cubicBezTo>
                    <a:pt x="297" y="57"/>
                    <a:pt x="307" y="47"/>
                    <a:pt x="307" y="35"/>
                  </a:cubicBezTo>
                  <a:cubicBezTo>
                    <a:pt x="307" y="23"/>
                    <a:pt x="307" y="23"/>
                    <a:pt x="307" y="23"/>
                  </a:cubicBezTo>
                  <a:cubicBezTo>
                    <a:pt x="307" y="10"/>
                    <a:pt x="297" y="0"/>
                    <a:pt x="284" y="0"/>
                  </a:cubicBezTo>
                  <a:cubicBezTo>
                    <a:pt x="23" y="0"/>
                    <a:pt x="23" y="0"/>
                    <a:pt x="23" y="0"/>
                  </a:cubicBezTo>
                  <a:cubicBezTo>
                    <a:pt x="10" y="0"/>
                    <a:pt x="0" y="10"/>
                    <a:pt x="0" y="23"/>
                  </a:cubicBezTo>
                  <a:lnTo>
                    <a:pt x="0" y="35"/>
                  </a:lnTo>
                  <a:close/>
                </a:path>
              </a:pathLst>
            </a:custGeom>
            <a:solidFill>
              <a:srgbClr val="755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 name="Freeform 525"/>
            <p:cNvSpPr>
              <a:spLocks/>
            </p:cNvSpPr>
            <p:nvPr/>
          </p:nvSpPr>
          <p:spPr bwMode="auto">
            <a:xfrm>
              <a:off x="4530726" y="3432175"/>
              <a:ext cx="119063" cy="976313"/>
            </a:xfrm>
            <a:custGeom>
              <a:avLst/>
              <a:gdLst>
                <a:gd name="T0" fmla="*/ 0 w 57"/>
                <a:gd name="T1" fmla="*/ 444 h 467"/>
                <a:gd name="T2" fmla="*/ 23 w 57"/>
                <a:gd name="T3" fmla="*/ 467 h 467"/>
                <a:gd name="T4" fmla="*/ 34 w 57"/>
                <a:gd name="T5" fmla="*/ 467 h 467"/>
                <a:gd name="T6" fmla="*/ 57 w 57"/>
                <a:gd name="T7" fmla="*/ 444 h 467"/>
                <a:gd name="T8" fmla="*/ 57 w 57"/>
                <a:gd name="T9" fmla="*/ 23 h 467"/>
                <a:gd name="T10" fmla="*/ 34 w 57"/>
                <a:gd name="T11" fmla="*/ 0 h 467"/>
                <a:gd name="T12" fmla="*/ 23 w 57"/>
                <a:gd name="T13" fmla="*/ 0 h 467"/>
                <a:gd name="T14" fmla="*/ 0 w 57"/>
                <a:gd name="T15" fmla="*/ 23 h 467"/>
                <a:gd name="T16" fmla="*/ 0 w 57"/>
                <a:gd name="T17" fmla="*/ 444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67">
                  <a:moveTo>
                    <a:pt x="0" y="444"/>
                  </a:moveTo>
                  <a:cubicBezTo>
                    <a:pt x="0" y="457"/>
                    <a:pt x="10" y="467"/>
                    <a:pt x="23" y="467"/>
                  </a:cubicBezTo>
                  <a:cubicBezTo>
                    <a:pt x="34" y="467"/>
                    <a:pt x="34" y="467"/>
                    <a:pt x="34" y="467"/>
                  </a:cubicBezTo>
                  <a:cubicBezTo>
                    <a:pt x="47" y="467"/>
                    <a:pt x="57" y="457"/>
                    <a:pt x="57" y="444"/>
                  </a:cubicBezTo>
                  <a:cubicBezTo>
                    <a:pt x="57" y="23"/>
                    <a:pt x="57" y="23"/>
                    <a:pt x="57" y="23"/>
                  </a:cubicBezTo>
                  <a:cubicBezTo>
                    <a:pt x="57" y="10"/>
                    <a:pt x="47" y="0"/>
                    <a:pt x="34" y="0"/>
                  </a:cubicBezTo>
                  <a:cubicBezTo>
                    <a:pt x="23" y="0"/>
                    <a:pt x="23" y="0"/>
                    <a:pt x="23" y="0"/>
                  </a:cubicBezTo>
                  <a:cubicBezTo>
                    <a:pt x="10" y="0"/>
                    <a:pt x="0" y="10"/>
                    <a:pt x="0" y="23"/>
                  </a:cubicBezTo>
                  <a:lnTo>
                    <a:pt x="0" y="444"/>
                  </a:lnTo>
                  <a:close/>
                </a:path>
              </a:pathLst>
            </a:custGeom>
            <a:solidFill>
              <a:srgbClr val="755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 name="Freeform 526"/>
            <p:cNvSpPr>
              <a:spLocks/>
            </p:cNvSpPr>
            <p:nvPr/>
          </p:nvSpPr>
          <p:spPr bwMode="auto">
            <a:xfrm>
              <a:off x="5580063" y="4518025"/>
              <a:ext cx="171450" cy="225425"/>
            </a:xfrm>
            <a:custGeom>
              <a:avLst/>
              <a:gdLst>
                <a:gd name="T0" fmla="*/ 13 w 82"/>
                <a:gd name="T1" fmla="*/ 89 h 108"/>
                <a:gd name="T2" fmla="*/ 51 w 82"/>
                <a:gd name="T3" fmla="*/ 99 h 108"/>
                <a:gd name="T4" fmla="*/ 78 w 82"/>
                <a:gd name="T5" fmla="*/ 82 h 108"/>
                <a:gd name="T6" fmla="*/ 60 w 82"/>
                <a:gd name="T7" fmla="*/ 31 h 108"/>
                <a:gd name="T8" fmla="*/ 31 w 82"/>
                <a:gd name="T9" fmla="*/ 4 h 108"/>
                <a:gd name="T10" fmla="*/ 4 w 82"/>
                <a:gd name="T11" fmla="*/ 45 h 108"/>
                <a:gd name="T12" fmla="*/ 13 w 82"/>
                <a:gd name="T13" fmla="*/ 89 h 108"/>
              </a:gdLst>
              <a:ahLst/>
              <a:cxnLst>
                <a:cxn ang="0">
                  <a:pos x="T0" y="T1"/>
                </a:cxn>
                <a:cxn ang="0">
                  <a:pos x="T2" y="T3"/>
                </a:cxn>
                <a:cxn ang="0">
                  <a:pos x="T4" y="T5"/>
                </a:cxn>
                <a:cxn ang="0">
                  <a:pos x="T6" y="T7"/>
                </a:cxn>
                <a:cxn ang="0">
                  <a:pos x="T8" y="T9"/>
                </a:cxn>
                <a:cxn ang="0">
                  <a:pos x="T10" y="T11"/>
                </a:cxn>
                <a:cxn ang="0">
                  <a:pos x="T12" y="T13"/>
                </a:cxn>
              </a:cxnLst>
              <a:rect l="0" t="0" r="r" b="b"/>
              <a:pathLst>
                <a:path w="82" h="108">
                  <a:moveTo>
                    <a:pt x="13" y="89"/>
                  </a:moveTo>
                  <a:cubicBezTo>
                    <a:pt x="17" y="108"/>
                    <a:pt x="32" y="103"/>
                    <a:pt x="51" y="99"/>
                  </a:cubicBezTo>
                  <a:cubicBezTo>
                    <a:pt x="70" y="95"/>
                    <a:pt x="82" y="101"/>
                    <a:pt x="78" y="82"/>
                  </a:cubicBezTo>
                  <a:cubicBezTo>
                    <a:pt x="60" y="31"/>
                    <a:pt x="60" y="31"/>
                    <a:pt x="60" y="31"/>
                  </a:cubicBezTo>
                  <a:cubicBezTo>
                    <a:pt x="56" y="12"/>
                    <a:pt x="50" y="0"/>
                    <a:pt x="31" y="4"/>
                  </a:cubicBezTo>
                  <a:cubicBezTo>
                    <a:pt x="12" y="8"/>
                    <a:pt x="0" y="26"/>
                    <a:pt x="4" y="45"/>
                  </a:cubicBezTo>
                  <a:lnTo>
                    <a:pt x="13" y="89"/>
                  </a:lnTo>
                  <a:close/>
                </a:path>
              </a:pathLst>
            </a:custGeom>
            <a:solidFill>
              <a:srgbClr val="E2B6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 name="Freeform 527"/>
            <p:cNvSpPr>
              <a:spLocks/>
            </p:cNvSpPr>
            <p:nvPr/>
          </p:nvSpPr>
          <p:spPr bwMode="auto">
            <a:xfrm>
              <a:off x="4868863" y="3983037"/>
              <a:ext cx="769938" cy="319088"/>
            </a:xfrm>
            <a:custGeom>
              <a:avLst/>
              <a:gdLst>
                <a:gd name="T0" fmla="*/ 34 w 368"/>
                <a:gd name="T1" fmla="*/ 53 h 153"/>
                <a:gd name="T2" fmla="*/ 32 w 368"/>
                <a:gd name="T3" fmla="*/ 114 h 153"/>
                <a:gd name="T4" fmla="*/ 311 w 368"/>
                <a:gd name="T5" fmla="*/ 150 h 153"/>
                <a:gd name="T6" fmla="*/ 347 w 368"/>
                <a:gd name="T7" fmla="*/ 112 h 153"/>
                <a:gd name="T8" fmla="*/ 342 w 368"/>
                <a:gd name="T9" fmla="*/ 52 h 153"/>
                <a:gd name="T10" fmla="*/ 83 w 368"/>
                <a:gd name="T11" fmla="*/ 3 h 153"/>
                <a:gd name="T12" fmla="*/ 34 w 368"/>
                <a:gd name="T13" fmla="*/ 53 h 153"/>
              </a:gdLst>
              <a:ahLst/>
              <a:cxnLst>
                <a:cxn ang="0">
                  <a:pos x="T0" y="T1"/>
                </a:cxn>
                <a:cxn ang="0">
                  <a:pos x="T2" y="T3"/>
                </a:cxn>
                <a:cxn ang="0">
                  <a:pos x="T4" y="T5"/>
                </a:cxn>
                <a:cxn ang="0">
                  <a:pos x="T6" y="T7"/>
                </a:cxn>
                <a:cxn ang="0">
                  <a:pos x="T8" y="T9"/>
                </a:cxn>
                <a:cxn ang="0">
                  <a:pos x="T10" y="T11"/>
                </a:cxn>
                <a:cxn ang="0">
                  <a:pos x="T12" y="T13"/>
                </a:cxn>
              </a:cxnLst>
              <a:rect l="0" t="0" r="r" b="b"/>
              <a:pathLst>
                <a:path w="368" h="153">
                  <a:moveTo>
                    <a:pt x="34" y="53"/>
                  </a:moveTo>
                  <a:cubicBezTo>
                    <a:pt x="34" y="53"/>
                    <a:pt x="0" y="98"/>
                    <a:pt x="32" y="114"/>
                  </a:cubicBezTo>
                  <a:cubicBezTo>
                    <a:pt x="67" y="132"/>
                    <a:pt x="280" y="144"/>
                    <a:pt x="311" y="150"/>
                  </a:cubicBezTo>
                  <a:cubicBezTo>
                    <a:pt x="327" y="153"/>
                    <a:pt x="344" y="144"/>
                    <a:pt x="347" y="112"/>
                  </a:cubicBezTo>
                  <a:cubicBezTo>
                    <a:pt x="350" y="81"/>
                    <a:pt x="368" y="58"/>
                    <a:pt x="342" y="52"/>
                  </a:cubicBezTo>
                  <a:cubicBezTo>
                    <a:pt x="253" y="31"/>
                    <a:pt x="113" y="5"/>
                    <a:pt x="83" y="3"/>
                  </a:cubicBezTo>
                  <a:cubicBezTo>
                    <a:pt x="53" y="0"/>
                    <a:pt x="41" y="12"/>
                    <a:pt x="34" y="53"/>
                  </a:cubicBezTo>
                </a:path>
              </a:pathLst>
            </a:custGeom>
            <a:solidFill>
              <a:srgbClr val="6CAD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 name="Freeform 528"/>
            <p:cNvSpPr>
              <a:spLocks/>
            </p:cNvSpPr>
            <p:nvPr/>
          </p:nvSpPr>
          <p:spPr bwMode="auto">
            <a:xfrm>
              <a:off x="5476876" y="4089400"/>
              <a:ext cx="263525" cy="600075"/>
            </a:xfrm>
            <a:custGeom>
              <a:avLst/>
              <a:gdLst>
                <a:gd name="T0" fmla="*/ 96 w 126"/>
                <a:gd name="T1" fmla="*/ 274 h 287"/>
                <a:gd name="T2" fmla="*/ 125 w 126"/>
                <a:gd name="T3" fmla="*/ 265 h 287"/>
                <a:gd name="T4" fmla="*/ 105 w 126"/>
                <a:gd name="T5" fmla="*/ 45 h 287"/>
                <a:gd name="T6" fmla="*/ 39 w 126"/>
                <a:gd name="T7" fmla="*/ 4 h 287"/>
                <a:gd name="T8" fmla="*/ 9 w 126"/>
                <a:gd name="T9" fmla="*/ 72 h 287"/>
                <a:gd name="T10" fmla="*/ 52 w 126"/>
                <a:gd name="T11" fmla="*/ 282 h 287"/>
                <a:gd name="T12" fmla="*/ 96 w 126"/>
                <a:gd name="T13" fmla="*/ 274 h 287"/>
              </a:gdLst>
              <a:ahLst/>
              <a:cxnLst>
                <a:cxn ang="0">
                  <a:pos x="T0" y="T1"/>
                </a:cxn>
                <a:cxn ang="0">
                  <a:pos x="T2" y="T3"/>
                </a:cxn>
                <a:cxn ang="0">
                  <a:pos x="T4" y="T5"/>
                </a:cxn>
                <a:cxn ang="0">
                  <a:pos x="T6" y="T7"/>
                </a:cxn>
                <a:cxn ang="0">
                  <a:pos x="T8" y="T9"/>
                </a:cxn>
                <a:cxn ang="0">
                  <a:pos x="T10" y="T11"/>
                </a:cxn>
                <a:cxn ang="0">
                  <a:pos x="T12" y="T13"/>
                </a:cxn>
              </a:cxnLst>
              <a:rect l="0" t="0" r="r" b="b"/>
              <a:pathLst>
                <a:path w="126" h="287">
                  <a:moveTo>
                    <a:pt x="96" y="274"/>
                  </a:moveTo>
                  <a:cubicBezTo>
                    <a:pt x="107" y="272"/>
                    <a:pt x="106" y="270"/>
                    <a:pt x="125" y="265"/>
                  </a:cubicBezTo>
                  <a:cubicBezTo>
                    <a:pt x="126" y="270"/>
                    <a:pt x="124" y="89"/>
                    <a:pt x="105" y="45"/>
                  </a:cubicBezTo>
                  <a:cubicBezTo>
                    <a:pt x="85" y="1"/>
                    <a:pt x="57" y="0"/>
                    <a:pt x="39" y="4"/>
                  </a:cubicBezTo>
                  <a:cubicBezTo>
                    <a:pt x="22" y="8"/>
                    <a:pt x="0" y="25"/>
                    <a:pt x="9" y="72"/>
                  </a:cubicBezTo>
                  <a:cubicBezTo>
                    <a:pt x="18" y="122"/>
                    <a:pt x="53" y="287"/>
                    <a:pt x="52" y="282"/>
                  </a:cubicBezTo>
                  <a:cubicBezTo>
                    <a:pt x="71" y="279"/>
                    <a:pt x="85" y="276"/>
                    <a:pt x="96" y="274"/>
                  </a:cubicBezTo>
                  <a:close/>
                </a:path>
              </a:pathLst>
            </a:custGeom>
            <a:solidFill>
              <a:srgbClr val="6CAD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 name="Freeform 529"/>
            <p:cNvSpPr>
              <a:spLocks/>
            </p:cNvSpPr>
            <p:nvPr/>
          </p:nvSpPr>
          <p:spPr bwMode="auto">
            <a:xfrm>
              <a:off x="5575301" y="4643437"/>
              <a:ext cx="315913" cy="131763"/>
            </a:xfrm>
            <a:custGeom>
              <a:avLst/>
              <a:gdLst>
                <a:gd name="T0" fmla="*/ 1 w 151"/>
                <a:gd name="T1" fmla="*/ 42 h 63"/>
                <a:gd name="T2" fmla="*/ 92 w 151"/>
                <a:gd name="T3" fmla="*/ 3 h 63"/>
                <a:gd name="T4" fmla="*/ 141 w 151"/>
                <a:gd name="T5" fmla="*/ 63 h 63"/>
                <a:gd name="T6" fmla="*/ 0 w 151"/>
                <a:gd name="T7" fmla="*/ 48 h 63"/>
                <a:gd name="T8" fmla="*/ 1 w 151"/>
                <a:gd name="T9" fmla="*/ 42 h 63"/>
              </a:gdLst>
              <a:ahLst/>
              <a:cxnLst>
                <a:cxn ang="0">
                  <a:pos x="T0" y="T1"/>
                </a:cxn>
                <a:cxn ang="0">
                  <a:pos x="T2" y="T3"/>
                </a:cxn>
                <a:cxn ang="0">
                  <a:pos x="T4" y="T5"/>
                </a:cxn>
                <a:cxn ang="0">
                  <a:pos x="T6" y="T7"/>
                </a:cxn>
                <a:cxn ang="0">
                  <a:pos x="T8" y="T9"/>
                </a:cxn>
              </a:cxnLst>
              <a:rect l="0" t="0" r="r" b="b"/>
              <a:pathLst>
                <a:path w="151" h="63">
                  <a:moveTo>
                    <a:pt x="1" y="42"/>
                  </a:moveTo>
                  <a:cubicBezTo>
                    <a:pt x="1" y="42"/>
                    <a:pt x="84" y="7"/>
                    <a:pt x="92" y="3"/>
                  </a:cubicBezTo>
                  <a:cubicBezTo>
                    <a:pt x="101" y="0"/>
                    <a:pt x="151" y="12"/>
                    <a:pt x="141" y="63"/>
                  </a:cubicBezTo>
                  <a:cubicBezTo>
                    <a:pt x="0" y="48"/>
                    <a:pt x="0" y="48"/>
                    <a:pt x="0" y="48"/>
                  </a:cubicBezTo>
                  <a:lnTo>
                    <a:pt x="1" y="42"/>
                  </a:lnTo>
                  <a:close/>
                </a:path>
              </a:pathLst>
            </a:custGeom>
            <a:solidFill>
              <a:srgbClr val="6CAD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 name="Freeform 530"/>
            <p:cNvSpPr>
              <a:spLocks/>
            </p:cNvSpPr>
            <p:nvPr/>
          </p:nvSpPr>
          <p:spPr bwMode="auto">
            <a:xfrm>
              <a:off x="5575301" y="4722812"/>
              <a:ext cx="296863" cy="52388"/>
            </a:xfrm>
            <a:custGeom>
              <a:avLst/>
              <a:gdLst>
                <a:gd name="T0" fmla="*/ 142 w 142"/>
                <a:gd name="T1" fmla="*/ 14 h 25"/>
                <a:gd name="T2" fmla="*/ 141 w 142"/>
                <a:gd name="T3" fmla="*/ 25 h 25"/>
                <a:gd name="T4" fmla="*/ 0 w 142"/>
                <a:gd name="T5" fmla="*/ 10 h 25"/>
                <a:gd name="T6" fmla="*/ 1 w 142"/>
                <a:gd name="T7" fmla="*/ 4 h 25"/>
                <a:gd name="T8" fmla="*/ 10 w 142"/>
                <a:gd name="T9" fmla="*/ 0 h 25"/>
                <a:gd name="T10" fmla="*/ 142 w 142"/>
                <a:gd name="T11" fmla="*/ 14 h 25"/>
              </a:gdLst>
              <a:ahLst/>
              <a:cxnLst>
                <a:cxn ang="0">
                  <a:pos x="T0" y="T1"/>
                </a:cxn>
                <a:cxn ang="0">
                  <a:pos x="T2" y="T3"/>
                </a:cxn>
                <a:cxn ang="0">
                  <a:pos x="T4" y="T5"/>
                </a:cxn>
                <a:cxn ang="0">
                  <a:pos x="T6" y="T7"/>
                </a:cxn>
                <a:cxn ang="0">
                  <a:pos x="T8" y="T9"/>
                </a:cxn>
                <a:cxn ang="0">
                  <a:pos x="T10" y="T11"/>
                </a:cxn>
              </a:cxnLst>
              <a:rect l="0" t="0" r="r" b="b"/>
              <a:pathLst>
                <a:path w="142" h="25">
                  <a:moveTo>
                    <a:pt x="142" y="14"/>
                  </a:moveTo>
                  <a:cubicBezTo>
                    <a:pt x="142" y="17"/>
                    <a:pt x="142" y="21"/>
                    <a:pt x="141" y="25"/>
                  </a:cubicBezTo>
                  <a:cubicBezTo>
                    <a:pt x="0" y="10"/>
                    <a:pt x="0" y="10"/>
                    <a:pt x="0" y="10"/>
                  </a:cubicBezTo>
                  <a:cubicBezTo>
                    <a:pt x="1" y="4"/>
                    <a:pt x="1" y="4"/>
                    <a:pt x="1" y="4"/>
                  </a:cubicBezTo>
                  <a:cubicBezTo>
                    <a:pt x="1" y="4"/>
                    <a:pt x="5" y="3"/>
                    <a:pt x="10" y="0"/>
                  </a:cubicBezTo>
                  <a:lnTo>
                    <a:pt x="142" y="14"/>
                  </a:lnTo>
                  <a:close/>
                </a:path>
              </a:pathLst>
            </a:custGeom>
            <a:solidFill>
              <a:srgbClr val="466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 name="Freeform 531"/>
            <p:cNvSpPr>
              <a:spLocks/>
            </p:cNvSpPr>
            <p:nvPr/>
          </p:nvSpPr>
          <p:spPr bwMode="auto">
            <a:xfrm>
              <a:off x="4711701" y="3443287"/>
              <a:ext cx="293688" cy="527050"/>
            </a:xfrm>
            <a:custGeom>
              <a:avLst/>
              <a:gdLst>
                <a:gd name="T0" fmla="*/ 140 w 140"/>
                <a:gd name="T1" fmla="*/ 178 h 252"/>
                <a:gd name="T2" fmla="*/ 103 w 140"/>
                <a:gd name="T3" fmla="*/ 238 h 252"/>
                <a:gd name="T4" fmla="*/ 6 w 140"/>
                <a:gd name="T5" fmla="*/ 33 h 252"/>
                <a:gd name="T6" fmla="*/ 30 w 140"/>
                <a:gd name="T7" fmla="*/ 1 h 252"/>
                <a:gd name="T8" fmla="*/ 118 w 140"/>
                <a:gd name="T9" fmla="*/ 141 h 252"/>
                <a:gd name="T10" fmla="*/ 140 w 140"/>
                <a:gd name="T11" fmla="*/ 178 h 252"/>
              </a:gdLst>
              <a:ahLst/>
              <a:cxnLst>
                <a:cxn ang="0">
                  <a:pos x="T0" y="T1"/>
                </a:cxn>
                <a:cxn ang="0">
                  <a:pos x="T2" y="T3"/>
                </a:cxn>
                <a:cxn ang="0">
                  <a:pos x="T4" y="T5"/>
                </a:cxn>
                <a:cxn ang="0">
                  <a:pos x="T6" y="T7"/>
                </a:cxn>
                <a:cxn ang="0">
                  <a:pos x="T8" y="T9"/>
                </a:cxn>
                <a:cxn ang="0">
                  <a:pos x="T10" y="T11"/>
                </a:cxn>
              </a:cxnLst>
              <a:rect l="0" t="0" r="r" b="b"/>
              <a:pathLst>
                <a:path w="140" h="252">
                  <a:moveTo>
                    <a:pt x="140" y="178"/>
                  </a:moveTo>
                  <a:cubicBezTo>
                    <a:pt x="117" y="200"/>
                    <a:pt x="115" y="252"/>
                    <a:pt x="103" y="238"/>
                  </a:cubicBezTo>
                  <a:cubicBezTo>
                    <a:pt x="54" y="181"/>
                    <a:pt x="0" y="77"/>
                    <a:pt x="6" y="33"/>
                  </a:cubicBezTo>
                  <a:cubicBezTo>
                    <a:pt x="10" y="5"/>
                    <a:pt x="20" y="0"/>
                    <a:pt x="30" y="1"/>
                  </a:cubicBezTo>
                  <a:cubicBezTo>
                    <a:pt x="72" y="3"/>
                    <a:pt x="80" y="71"/>
                    <a:pt x="118" y="141"/>
                  </a:cubicBezTo>
                  <a:cubicBezTo>
                    <a:pt x="140" y="178"/>
                    <a:pt x="140" y="178"/>
                    <a:pt x="140" y="178"/>
                  </a:cubicBezTo>
                </a:path>
              </a:pathLst>
            </a:custGeom>
            <a:solidFill>
              <a:srgbClr val="6CAD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 name="Freeform 532"/>
            <p:cNvSpPr>
              <a:spLocks/>
            </p:cNvSpPr>
            <p:nvPr/>
          </p:nvSpPr>
          <p:spPr bwMode="auto">
            <a:xfrm>
              <a:off x="5218113" y="3898900"/>
              <a:ext cx="225425" cy="153988"/>
            </a:xfrm>
            <a:custGeom>
              <a:avLst/>
              <a:gdLst>
                <a:gd name="T0" fmla="*/ 19 w 108"/>
                <a:gd name="T1" fmla="*/ 0 h 74"/>
                <a:gd name="T2" fmla="*/ 74 w 108"/>
                <a:gd name="T3" fmla="*/ 15 h 74"/>
                <a:gd name="T4" fmla="*/ 106 w 108"/>
                <a:gd name="T5" fmla="*/ 35 h 74"/>
                <a:gd name="T6" fmla="*/ 84 w 108"/>
                <a:gd name="T7" fmla="*/ 73 h 74"/>
                <a:gd name="T8" fmla="*/ 5 w 108"/>
                <a:gd name="T9" fmla="*/ 36 h 74"/>
                <a:gd name="T10" fmla="*/ 19 w 108"/>
                <a:gd name="T11" fmla="*/ 0 h 74"/>
              </a:gdLst>
              <a:ahLst/>
              <a:cxnLst>
                <a:cxn ang="0">
                  <a:pos x="T0" y="T1"/>
                </a:cxn>
                <a:cxn ang="0">
                  <a:pos x="T2" y="T3"/>
                </a:cxn>
                <a:cxn ang="0">
                  <a:pos x="T4" y="T5"/>
                </a:cxn>
                <a:cxn ang="0">
                  <a:pos x="T6" y="T7"/>
                </a:cxn>
                <a:cxn ang="0">
                  <a:pos x="T8" y="T9"/>
                </a:cxn>
                <a:cxn ang="0">
                  <a:pos x="T10" y="T11"/>
                </a:cxn>
              </a:cxnLst>
              <a:rect l="0" t="0" r="r" b="b"/>
              <a:pathLst>
                <a:path w="108" h="74">
                  <a:moveTo>
                    <a:pt x="19" y="0"/>
                  </a:moveTo>
                  <a:cubicBezTo>
                    <a:pt x="36" y="1"/>
                    <a:pt x="59" y="9"/>
                    <a:pt x="74" y="15"/>
                  </a:cubicBezTo>
                  <a:cubicBezTo>
                    <a:pt x="89" y="22"/>
                    <a:pt x="105" y="29"/>
                    <a:pt x="106" y="35"/>
                  </a:cubicBezTo>
                  <a:cubicBezTo>
                    <a:pt x="108" y="44"/>
                    <a:pt x="101" y="74"/>
                    <a:pt x="84" y="73"/>
                  </a:cubicBezTo>
                  <a:cubicBezTo>
                    <a:pt x="67" y="73"/>
                    <a:pt x="18" y="36"/>
                    <a:pt x="5" y="36"/>
                  </a:cubicBezTo>
                  <a:cubicBezTo>
                    <a:pt x="0" y="31"/>
                    <a:pt x="19" y="0"/>
                    <a:pt x="19" y="0"/>
                  </a:cubicBezTo>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 name="Freeform 533"/>
            <p:cNvSpPr>
              <a:spLocks noEditPoints="1"/>
            </p:cNvSpPr>
            <p:nvPr/>
          </p:nvSpPr>
          <p:spPr bwMode="auto">
            <a:xfrm>
              <a:off x="5440363" y="3971925"/>
              <a:ext cx="1588" cy="19050"/>
            </a:xfrm>
            <a:custGeom>
              <a:avLst/>
              <a:gdLst>
                <a:gd name="T0" fmla="*/ 0 w 1"/>
                <a:gd name="T1" fmla="*/ 1 h 9"/>
                <a:gd name="T2" fmla="*/ 0 w 1"/>
                <a:gd name="T3" fmla="*/ 9 h 9"/>
                <a:gd name="T4" fmla="*/ 0 w 1"/>
                <a:gd name="T5" fmla="*/ 9 h 9"/>
                <a:gd name="T6" fmla="*/ 0 w 1"/>
                <a:gd name="T7" fmla="*/ 1 h 9"/>
                <a:gd name="T8" fmla="*/ 0 w 1"/>
                <a:gd name="T9" fmla="*/ 0 h 9"/>
                <a:gd name="T10" fmla="*/ 0 w 1"/>
                <a:gd name="T11" fmla="*/ 0 h 9"/>
                <a:gd name="T12" fmla="*/ 0 w 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 h="9">
                  <a:moveTo>
                    <a:pt x="0" y="1"/>
                  </a:moveTo>
                  <a:cubicBezTo>
                    <a:pt x="1" y="3"/>
                    <a:pt x="0" y="6"/>
                    <a:pt x="0" y="9"/>
                  </a:cubicBezTo>
                  <a:cubicBezTo>
                    <a:pt x="0" y="9"/>
                    <a:pt x="0" y="9"/>
                    <a:pt x="0" y="9"/>
                  </a:cubicBezTo>
                  <a:cubicBezTo>
                    <a:pt x="0" y="6"/>
                    <a:pt x="1" y="3"/>
                    <a:pt x="0" y="1"/>
                  </a:cubicBezTo>
                  <a:moveTo>
                    <a:pt x="0" y="0"/>
                  </a:moveTo>
                  <a:cubicBezTo>
                    <a:pt x="0" y="0"/>
                    <a:pt x="0" y="0"/>
                    <a:pt x="0" y="0"/>
                  </a:cubicBezTo>
                  <a:cubicBezTo>
                    <a:pt x="0" y="0"/>
                    <a:pt x="0" y="0"/>
                    <a:pt x="0" y="0"/>
                  </a:cubicBezTo>
                </a:path>
              </a:pathLst>
            </a:custGeom>
            <a:solidFill>
              <a:srgbClr val="D4C3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 name="Freeform 534"/>
            <p:cNvSpPr>
              <a:spLocks/>
            </p:cNvSpPr>
            <p:nvPr/>
          </p:nvSpPr>
          <p:spPr bwMode="auto">
            <a:xfrm>
              <a:off x="5384801" y="3940175"/>
              <a:ext cx="57150" cy="50800"/>
            </a:xfrm>
            <a:custGeom>
              <a:avLst/>
              <a:gdLst>
                <a:gd name="T0" fmla="*/ 4 w 27"/>
                <a:gd name="T1" fmla="*/ 0 h 24"/>
                <a:gd name="T2" fmla="*/ 0 w 27"/>
                <a:gd name="T3" fmla="*/ 10 h 24"/>
                <a:gd name="T4" fmla="*/ 3 w 27"/>
                <a:gd name="T5" fmla="*/ 12 h 24"/>
                <a:gd name="T6" fmla="*/ 12 w 27"/>
                <a:gd name="T7" fmla="*/ 16 h 24"/>
                <a:gd name="T8" fmla="*/ 20 w 27"/>
                <a:gd name="T9" fmla="*/ 20 h 24"/>
                <a:gd name="T10" fmla="*/ 25 w 27"/>
                <a:gd name="T11" fmla="*/ 24 h 24"/>
                <a:gd name="T12" fmla="*/ 26 w 27"/>
                <a:gd name="T13" fmla="*/ 24 h 24"/>
                <a:gd name="T14" fmla="*/ 26 w 27"/>
                <a:gd name="T15" fmla="*/ 16 h 24"/>
                <a:gd name="T16" fmla="*/ 26 w 27"/>
                <a:gd name="T17" fmla="*/ 15 h 24"/>
                <a:gd name="T18" fmla="*/ 26 w 27"/>
                <a:gd name="T19" fmla="*/ 15 h 24"/>
                <a:gd name="T20" fmla="*/ 26 w 27"/>
                <a:gd name="T21" fmla="*/ 15 h 24"/>
                <a:gd name="T22" fmla="*/ 26 w 27"/>
                <a:gd name="T23" fmla="*/ 15 h 24"/>
                <a:gd name="T24" fmla="*/ 26 w 27"/>
                <a:gd name="T25" fmla="*/ 15 h 24"/>
                <a:gd name="T26" fmla="*/ 4 w 27"/>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4">
                  <a:moveTo>
                    <a:pt x="4" y="0"/>
                  </a:moveTo>
                  <a:cubicBezTo>
                    <a:pt x="3" y="4"/>
                    <a:pt x="1" y="7"/>
                    <a:pt x="0" y="10"/>
                  </a:cubicBezTo>
                  <a:cubicBezTo>
                    <a:pt x="1" y="11"/>
                    <a:pt x="2" y="11"/>
                    <a:pt x="3" y="12"/>
                  </a:cubicBezTo>
                  <a:cubicBezTo>
                    <a:pt x="6" y="13"/>
                    <a:pt x="10" y="15"/>
                    <a:pt x="12" y="16"/>
                  </a:cubicBezTo>
                  <a:cubicBezTo>
                    <a:pt x="15" y="18"/>
                    <a:pt x="18" y="19"/>
                    <a:pt x="20" y="20"/>
                  </a:cubicBezTo>
                  <a:cubicBezTo>
                    <a:pt x="22" y="22"/>
                    <a:pt x="24" y="23"/>
                    <a:pt x="25" y="24"/>
                  </a:cubicBezTo>
                  <a:cubicBezTo>
                    <a:pt x="25" y="24"/>
                    <a:pt x="26" y="24"/>
                    <a:pt x="26" y="24"/>
                  </a:cubicBezTo>
                  <a:cubicBezTo>
                    <a:pt x="26" y="21"/>
                    <a:pt x="27" y="18"/>
                    <a:pt x="26" y="16"/>
                  </a:cubicBezTo>
                  <a:cubicBezTo>
                    <a:pt x="26" y="15"/>
                    <a:pt x="26" y="15"/>
                    <a:pt x="26" y="15"/>
                  </a:cubicBezTo>
                  <a:cubicBezTo>
                    <a:pt x="26" y="15"/>
                    <a:pt x="26" y="15"/>
                    <a:pt x="26" y="15"/>
                  </a:cubicBezTo>
                  <a:cubicBezTo>
                    <a:pt x="26" y="15"/>
                    <a:pt x="26" y="15"/>
                    <a:pt x="26" y="15"/>
                  </a:cubicBezTo>
                  <a:cubicBezTo>
                    <a:pt x="26" y="15"/>
                    <a:pt x="26" y="15"/>
                    <a:pt x="26" y="15"/>
                  </a:cubicBezTo>
                  <a:cubicBezTo>
                    <a:pt x="26" y="15"/>
                    <a:pt x="26" y="15"/>
                    <a:pt x="26" y="15"/>
                  </a:cubicBezTo>
                  <a:cubicBezTo>
                    <a:pt x="25" y="11"/>
                    <a:pt x="15" y="5"/>
                    <a:pt x="4" y="0"/>
                  </a:cubicBezTo>
                </a:path>
              </a:pathLst>
            </a:custGeom>
            <a:solidFill>
              <a:srgbClr val="D2AC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 name="Freeform 535"/>
            <p:cNvSpPr>
              <a:spLocks noEditPoints="1"/>
            </p:cNvSpPr>
            <p:nvPr/>
          </p:nvSpPr>
          <p:spPr bwMode="auto">
            <a:xfrm>
              <a:off x="5408613" y="3992562"/>
              <a:ext cx="31750" cy="53975"/>
            </a:xfrm>
            <a:custGeom>
              <a:avLst/>
              <a:gdLst>
                <a:gd name="T0" fmla="*/ 11 w 15"/>
                <a:gd name="T1" fmla="*/ 12 h 26"/>
                <a:gd name="T2" fmla="*/ 0 w 15"/>
                <a:gd name="T3" fmla="*/ 26 h 26"/>
                <a:gd name="T4" fmla="*/ 0 w 15"/>
                <a:gd name="T5" fmla="*/ 26 h 26"/>
                <a:gd name="T6" fmla="*/ 11 w 15"/>
                <a:gd name="T7" fmla="*/ 12 h 26"/>
                <a:gd name="T8" fmla="*/ 11 w 15"/>
                <a:gd name="T9" fmla="*/ 12 h 26"/>
                <a:gd name="T10" fmla="*/ 15 w 15"/>
                <a:gd name="T11" fmla="*/ 0 h 26"/>
                <a:gd name="T12" fmla="*/ 11 w 15"/>
                <a:gd name="T13" fmla="*/ 12 h 26"/>
                <a:gd name="T14" fmla="*/ 11 w 15"/>
                <a:gd name="T15" fmla="*/ 12 h 26"/>
                <a:gd name="T16" fmla="*/ 15 w 15"/>
                <a:gd name="T17" fmla="*/ 0 h 26"/>
                <a:gd name="T18" fmla="*/ 15 w 15"/>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6">
                  <a:moveTo>
                    <a:pt x="11" y="12"/>
                  </a:moveTo>
                  <a:cubicBezTo>
                    <a:pt x="9" y="18"/>
                    <a:pt x="5" y="24"/>
                    <a:pt x="0" y="26"/>
                  </a:cubicBezTo>
                  <a:cubicBezTo>
                    <a:pt x="0" y="26"/>
                    <a:pt x="0" y="26"/>
                    <a:pt x="0" y="26"/>
                  </a:cubicBezTo>
                  <a:cubicBezTo>
                    <a:pt x="5" y="24"/>
                    <a:pt x="9" y="18"/>
                    <a:pt x="11" y="12"/>
                  </a:cubicBezTo>
                  <a:cubicBezTo>
                    <a:pt x="11" y="12"/>
                    <a:pt x="11" y="12"/>
                    <a:pt x="11" y="12"/>
                  </a:cubicBezTo>
                  <a:moveTo>
                    <a:pt x="15" y="0"/>
                  </a:moveTo>
                  <a:cubicBezTo>
                    <a:pt x="14" y="4"/>
                    <a:pt x="13" y="8"/>
                    <a:pt x="11" y="12"/>
                  </a:cubicBezTo>
                  <a:cubicBezTo>
                    <a:pt x="11" y="12"/>
                    <a:pt x="11" y="12"/>
                    <a:pt x="11" y="12"/>
                  </a:cubicBezTo>
                  <a:cubicBezTo>
                    <a:pt x="13" y="8"/>
                    <a:pt x="14" y="4"/>
                    <a:pt x="15" y="0"/>
                  </a:cubicBezTo>
                  <a:cubicBezTo>
                    <a:pt x="15" y="0"/>
                    <a:pt x="15" y="0"/>
                    <a:pt x="15" y="0"/>
                  </a:cubicBezTo>
                </a:path>
              </a:pathLst>
            </a:custGeom>
            <a:solidFill>
              <a:srgbClr val="D4C3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 name="Freeform 536"/>
            <p:cNvSpPr>
              <a:spLocks noEditPoints="1"/>
            </p:cNvSpPr>
            <p:nvPr/>
          </p:nvSpPr>
          <p:spPr bwMode="auto">
            <a:xfrm>
              <a:off x="5383213" y="3965575"/>
              <a:ext cx="57150" cy="80963"/>
            </a:xfrm>
            <a:custGeom>
              <a:avLst/>
              <a:gdLst>
                <a:gd name="T0" fmla="*/ 18 w 27"/>
                <a:gd name="T1" fmla="*/ 22 h 39"/>
                <a:gd name="T2" fmla="*/ 14 w 27"/>
                <a:gd name="T3" fmla="*/ 35 h 39"/>
                <a:gd name="T4" fmla="*/ 14 w 27"/>
                <a:gd name="T5" fmla="*/ 35 h 39"/>
                <a:gd name="T6" fmla="*/ 15 w 27"/>
                <a:gd name="T7" fmla="*/ 37 h 39"/>
                <a:gd name="T8" fmla="*/ 15 w 27"/>
                <a:gd name="T9" fmla="*/ 37 h 39"/>
                <a:gd name="T10" fmla="*/ 14 w 27"/>
                <a:gd name="T11" fmla="*/ 36 h 39"/>
                <a:gd name="T12" fmla="*/ 12 w 27"/>
                <a:gd name="T13" fmla="*/ 39 h 39"/>
                <a:gd name="T14" fmla="*/ 23 w 27"/>
                <a:gd name="T15" fmla="*/ 25 h 39"/>
                <a:gd name="T16" fmla="*/ 18 w 27"/>
                <a:gd name="T17" fmla="*/ 22 h 39"/>
                <a:gd name="T18" fmla="*/ 0 w 27"/>
                <a:gd name="T19" fmla="*/ 0 h 39"/>
                <a:gd name="T20" fmla="*/ 0 w 27"/>
                <a:gd name="T21" fmla="*/ 0 h 39"/>
                <a:gd name="T22" fmla="*/ 18 w 27"/>
                <a:gd name="T23" fmla="*/ 14 h 39"/>
                <a:gd name="T24" fmla="*/ 18 w 27"/>
                <a:gd name="T25" fmla="*/ 14 h 39"/>
                <a:gd name="T26" fmla="*/ 18 w 27"/>
                <a:gd name="T27" fmla="*/ 14 h 39"/>
                <a:gd name="T28" fmla="*/ 18 w 27"/>
                <a:gd name="T29" fmla="*/ 14 h 39"/>
                <a:gd name="T30" fmla="*/ 18 w 27"/>
                <a:gd name="T31" fmla="*/ 14 h 39"/>
                <a:gd name="T32" fmla="*/ 18 w 27"/>
                <a:gd name="T33" fmla="*/ 14 h 39"/>
                <a:gd name="T34" fmla="*/ 18 w 27"/>
                <a:gd name="T35" fmla="*/ 21 h 39"/>
                <a:gd name="T36" fmla="*/ 18 w 27"/>
                <a:gd name="T37" fmla="*/ 21 h 39"/>
                <a:gd name="T38" fmla="*/ 23 w 27"/>
                <a:gd name="T39" fmla="*/ 25 h 39"/>
                <a:gd name="T40" fmla="*/ 27 w 27"/>
                <a:gd name="T41" fmla="*/ 13 h 39"/>
                <a:gd name="T42" fmla="*/ 26 w 27"/>
                <a:gd name="T43" fmla="*/ 12 h 39"/>
                <a:gd name="T44" fmla="*/ 20 w 27"/>
                <a:gd name="T45" fmla="*/ 10 h 39"/>
                <a:gd name="T46" fmla="*/ 13 w 27"/>
                <a:gd name="T47" fmla="*/ 6 h 39"/>
                <a:gd name="T48" fmla="*/ 3 w 27"/>
                <a:gd name="T49" fmla="*/ 2 h 39"/>
                <a:gd name="T50" fmla="*/ 0 w 27"/>
                <a:gd name="T5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39">
                  <a:moveTo>
                    <a:pt x="18" y="22"/>
                  </a:moveTo>
                  <a:cubicBezTo>
                    <a:pt x="17" y="26"/>
                    <a:pt x="16" y="31"/>
                    <a:pt x="14" y="35"/>
                  </a:cubicBezTo>
                  <a:cubicBezTo>
                    <a:pt x="14" y="35"/>
                    <a:pt x="14" y="35"/>
                    <a:pt x="14" y="35"/>
                  </a:cubicBezTo>
                  <a:cubicBezTo>
                    <a:pt x="15" y="36"/>
                    <a:pt x="15" y="37"/>
                    <a:pt x="15" y="37"/>
                  </a:cubicBezTo>
                  <a:cubicBezTo>
                    <a:pt x="15" y="37"/>
                    <a:pt x="15" y="37"/>
                    <a:pt x="15" y="37"/>
                  </a:cubicBezTo>
                  <a:cubicBezTo>
                    <a:pt x="15" y="37"/>
                    <a:pt x="15" y="37"/>
                    <a:pt x="14" y="36"/>
                  </a:cubicBezTo>
                  <a:cubicBezTo>
                    <a:pt x="13" y="37"/>
                    <a:pt x="13" y="38"/>
                    <a:pt x="12" y="39"/>
                  </a:cubicBezTo>
                  <a:cubicBezTo>
                    <a:pt x="17" y="37"/>
                    <a:pt x="21" y="31"/>
                    <a:pt x="23" y="25"/>
                  </a:cubicBezTo>
                  <a:cubicBezTo>
                    <a:pt x="23" y="25"/>
                    <a:pt x="21" y="24"/>
                    <a:pt x="18" y="22"/>
                  </a:cubicBezTo>
                  <a:moveTo>
                    <a:pt x="0" y="0"/>
                  </a:moveTo>
                  <a:cubicBezTo>
                    <a:pt x="0" y="0"/>
                    <a:pt x="0" y="0"/>
                    <a:pt x="0" y="0"/>
                  </a:cubicBezTo>
                  <a:cubicBezTo>
                    <a:pt x="9" y="5"/>
                    <a:pt x="17" y="10"/>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6"/>
                    <a:pt x="18" y="18"/>
                    <a:pt x="18" y="21"/>
                  </a:cubicBezTo>
                  <a:cubicBezTo>
                    <a:pt x="18" y="21"/>
                    <a:pt x="18" y="21"/>
                    <a:pt x="18" y="21"/>
                  </a:cubicBezTo>
                  <a:cubicBezTo>
                    <a:pt x="21" y="23"/>
                    <a:pt x="23" y="25"/>
                    <a:pt x="23" y="25"/>
                  </a:cubicBezTo>
                  <a:cubicBezTo>
                    <a:pt x="25" y="21"/>
                    <a:pt x="26" y="17"/>
                    <a:pt x="27" y="13"/>
                  </a:cubicBezTo>
                  <a:cubicBezTo>
                    <a:pt x="26" y="13"/>
                    <a:pt x="26" y="12"/>
                    <a:pt x="26" y="12"/>
                  </a:cubicBezTo>
                  <a:cubicBezTo>
                    <a:pt x="24" y="12"/>
                    <a:pt x="23" y="11"/>
                    <a:pt x="20" y="10"/>
                  </a:cubicBezTo>
                  <a:cubicBezTo>
                    <a:pt x="18" y="9"/>
                    <a:pt x="16" y="7"/>
                    <a:pt x="13" y="6"/>
                  </a:cubicBezTo>
                  <a:cubicBezTo>
                    <a:pt x="10" y="5"/>
                    <a:pt x="7" y="3"/>
                    <a:pt x="3" y="2"/>
                  </a:cubicBezTo>
                  <a:cubicBezTo>
                    <a:pt x="2" y="1"/>
                    <a:pt x="1" y="0"/>
                    <a:pt x="0" y="0"/>
                  </a:cubicBezTo>
                </a:path>
              </a:pathLst>
            </a:custGeom>
            <a:solidFill>
              <a:srgbClr val="D2AC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 name="Freeform 537"/>
            <p:cNvSpPr>
              <a:spLocks/>
            </p:cNvSpPr>
            <p:nvPr/>
          </p:nvSpPr>
          <p:spPr bwMode="auto">
            <a:xfrm>
              <a:off x="5338763" y="3944937"/>
              <a:ext cx="103188" cy="47625"/>
            </a:xfrm>
            <a:custGeom>
              <a:avLst/>
              <a:gdLst>
                <a:gd name="T0" fmla="*/ 0 w 49"/>
                <a:gd name="T1" fmla="*/ 0 h 23"/>
                <a:gd name="T2" fmla="*/ 8 w 49"/>
                <a:gd name="T3" fmla="*/ 2 h 23"/>
                <a:gd name="T4" fmla="*/ 25 w 49"/>
                <a:gd name="T5" fmla="*/ 10 h 23"/>
                <a:gd name="T6" fmla="*/ 34 w 49"/>
                <a:gd name="T7" fmla="*/ 14 h 23"/>
                <a:gd name="T8" fmla="*/ 42 w 49"/>
                <a:gd name="T9" fmla="*/ 18 h 23"/>
                <a:gd name="T10" fmla="*/ 47 w 49"/>
                <a:gd name="T11" fmla="*/ 22 h 23"/>
                <a:gd name="T12" fmla="*/ 49 w 49"/>
                <a:gd name="T13" fmla="*/ 23 h 23"/>
                <a:gd name="T14" fmla="*/ 47 w 49"/>
                <a:gd name="T15" fmla="*/ 22 h 23"/>
                <a:gd name="T16" fmla="*/ 41 w 49"/>
                <a:gd name="T17" fmla="*/ 20 h 23"/>
                <a:gd name="T18" fmla="*/ 34 w 49"/>
                <a:gd name="T19" fmla="*/ 16 h 23"/>
                <a:gd name="T20" fmla="*/ 24 w 49"/>
                <a:gd name="T21" fmla="*/ 12 h 23"/>
                <a:gd name="T22" fmla="*/ 7 w 49"/>
                <a:gd name="T23" fmla="*/ 4 h 23"/>
                <a:gd name="T24" fmla="*/ 0 w 49"/>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23">
                  <a:moveTo>
                    <a:pt x="0" y="0"/>
                  </a:moveTo>
                  <a:cubicBezTo>
                    <a:pt x="0" y="0"/>
                    <a:pt x="3" y="1"/>
                    <a:pt x="8" y="2"/>
                  </a:cubicBezTo>
                  <a:cubicBezTo>
                    <a:pt x="12" y="4"/>
                    <a:pt x="18" y="7"/>
                    <a:pt x="25" y="10"/>
                  </a:cubicBezTo>
                  <a:cubicBezTo>
                    <a:pt x="28" y="11"/>
                    <a:pt x="32" y="13"/>
                    <a:pt x="34" y="14"/>
                  </a:cubicBezTo>
                  <a:cubicBezTo>
                    <a:pt x="37" y="16"/>
                    <a:pt x="40" y="17"/>
                    <a:pt x="42" y="18"/>
                  </a:cubicBezTo>
                  <a:cubicBezTo>
                    <a:pt x="44" y="20"/>
                    <a:pt x="46" y="21"/>
                    <a:pt x="47" y="22"/>
                  </a:cubicBezTo>
                  <a:cubicBezTo>
                    <a:pt x="48" y="22"/>
                    <a:pt x="49" y="23"/>
                    <a:pt x="49" y="23"/>
                  </a:cubicBezTo>
                  <a:cubicBezTo>
                    <a:pt x="49" y="23"/>
                    <a:pt x="48" y="23"/>
                    <a:pt x="47" y="22"/>
                  </a:cubicBezTo>
                  <a:cubicBezTo>
                    <a:pt x="45" y="22"/>
                    <a:pt x="44" y="21"/>
                    <a:pt x="41" y="20"/>
                  </a:cubicBezTo>
                  <a:cubicBezTo>
                    <a:pt x="39" y="19"/>
                    <a:pt x="37" y="17"/>
                    <a:pt x="34" y="16"/>
                  </a:cubicBezTo>
                  <a:cubicBezTo>
                    <a:pt x="31" y="15"/>
                    <a:pt x="28" y="13"/>
                    <a:pt x="24" y="12"/>
                  </a:cubicBezTo>
                  <a:cubicBezTo>
                    <a:pt x="18" y="8"/>
                    <a:pt x="11" y="6"/>
                    <a:pt x="7" y="4"/>
                  </a:cubicBezTo>
                  <a:cubicBezTo>
                    <a:pt x="3" y="2"/>
                    <a:pt x="0" y="0"/>
                    <a:pt x="0" y="0"/>
                  </a:cubicBezTo>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 name="Freeform 538"/>
            <p:cNvSpPr>
              <a:spLocks/>
            </p:cNvSpPr>
            <p:nvPr/>
          </p:nvSpPr>
          <p:spPr bwMode="auto">
            <a:xfrm>
              <a:off x="5348288" y="3963987"/>
              <a:ext cx="82550" cy="55563"/>
            </a:xfrm>
            <a:custGeom>
              <a:avLst/>
              <a:gdLst>
                <a:gd name="T0" fmla="*/ 0 w 40"/>
                <a:gd name="T1" fmla="*/ 1 h 27"/>
                <a:gd name="T2" fmla="*/ 6 w 40"/>
                <a:gd name="T3" fmla="*/ 4 h 27"/>
                <a:gd name="T4" fmla="*/ 21 w 40"/>
                <a:gd name="T5" fmla="*/ 12 h 27"/>
                <a:gd name="T6" fmla="*/ 29 w 40"/>
                <a:gd name="T7" fmla="*/ 17 h 27"/>
                <a:gd name="T8" fmla="*/ 35 w 40"/>
                <a:gd name="T9" fmla="*/ 22 h 27"/>
                <a:gd name="T10" fmla="*/ 40 w 40"/>
                <a:gd name="T11" fmla="*/ 26 h 27"/>
                <a:gd name="T12" fmla="*/ 34 w 40"/>
                <a:gd name="T13" fmla="*/ 23 h 27"/>
                <a:gd name="T14" fmla="*/ 28 w 40"/>
                <a:gd name="T15" fmla="*/ 19 h 27"/>
                <a:gd name="T16" fmla="*/ 20 w 40"/>
                <a:gd name="T17" fmla="*/ 14 h 27"/>
                <a:gd name="T18" fmla="*/ 0 w 40"/>
                <a:gd name="T19"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7">
                  <a:moveTo>
                    <a:pt x="0" y="1"/>
                  </a:moveTo>
                  <a:cubicBezTo>
                    <a:pt x="0" y="0"/>
                    <a:pt x="2" y="2"/>
                    <a:pt x="6" y="4"/>
                  </a:cubicBezTo>
                  <a:cubicBezTo>
                    <a:pt x="10" y="6"/>
                    <a:pt x="15" y="9"/>
                    <a:pt x="21" y="12"/>
                  </a:cubicBezTo>
                  <a:cubicBezTo>
                    <a:pt x="24" y="14"/>
                    <a:pt x="26" y="16"/>
                    <a:pt x="29" y="17"/>
                  </a:cubicBezTo>
                  <a:cubicBezTo>
                    <a:pt x="31" y="19"/>
                    <a:pt x="33" y="21"/>
                    <a:pt x="35" y="22"/>
                  </a:cubicBezTo>
                  <a:cubicBezTo>
                    <a:pt x="38" y="24"/>
                    <a:pt x="40" y="26"/>
                    <a:pt x="40" y="26"/>
                  </a:cubicBezTo>
                  <a:cubicBezTo>
                    <a:pt x="40" y="27"/>
                    <a:pt x="38" y="25"/>
                    <a:pt x="34" y="23"/>
                  </a:cubicBezTo>
                  <a:cubicBezTo>
                    <a:pt x="32" y="22"/>
                    <a:pt x="30" y="20"/>
                    <a:pt x="28" y="19"/>
                  </a:cubicBezTo>
                  <a:cubicBezTo>
                    <a:pt x="25" y="17"/>
                    <a:pt x="23" y="16"/>
                    <a:pt x="20" y="14"/>
                  </a:cubicBezTo>
                  <a:cubicBezTo>
                    <a:pt x="9" y="7"/>
                    <a:pt x="0" y="1"/>
                    <a:pt x="0" y="1"/>
                  </a:cubicBezTo>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0" name="Freeform 539"/>
            <p:cNvSpPr>
              <a:spLocks/>
            </p:cNvSpPr>
            <p:nvPr/>
          </p:nvSpPr>
          <p:spPr bwMode="auto">
            <a:xfrm>
              <a:off x="5345113" y="3989387"/>
              <a:ext cx="69850" cy="53975"/>
            </a:xfrm>
            <a:custGeom>
              <a:avLst/>
              <a:gdLst>
                <a:gd name="T0" fmla="*/ 0 w 33"/>
                <a:gd name="T1" fmla="*/ 0 h 26"/>
                <a:gd name="T2" fmla="*/ 18 w 33"/>
                <a:gd name="T3" fmla="*/ 12 h 26"/>
                <a:gd name="T4" fmla="*/ 29 w 33"/>
                <a:gd name="T5" fmla="*/ 21 h 26"/>
                <a:gd name="T6" fmla="*/ 32 w 33"/>
                <a:gd name="T7" fmla="*/ 24 h 26"/>
                <a:gd name="T8" fmla="*/ 33 w 33"/>
                <a:gd name="T9" fmla="*/ 26 h 26"/>
                <a:gd name="T10" fmla="*/ 32 w 33"/>
                <a:gd name="T11" fmla="*/ 25 h 26"/>
                <a:gd name="T12" fmla="*/ 29 w 33"/>
                <a:gd name="T13" fmla="*/ 22 h 26"/>
                <a:gd name="T14" fmla="*/ 17 w 33"/>
                <a:gd name="T15" fmla="*/ 13 h 26"/>
                <a:gd name="T16" fmla="*/ 0 w 33"/>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6">
                  <a:moveTo>
                    <a:pt x="0" y="0"/>
                  </a:moveTo>
                  <a:cubicBezTo>
                    <a:pt x="1" y="0"/>
                    <a:pt x="9" y="5"/>
                    <a:pt x="18" y="12"/>
                  </a:cubicBezTo>
                  <a:cubicBezTo>
                    <a:pt x="23" y="15"/>
                    <a:pt x="27" y="18"/>
                    <a:pt x="29" y="21"/>
                  </a:cubicBezTo>
                  <a:cubicBezTo>
                    <a:pt x="31" y="22"/>
                    <a:pt x="32" y="24"/>
                    <a:pt x="32" y="24"/>
                  </a:cubicBezTo>
                  <a:cubicBezTo>
                    <a:pt x="33" y="25"/>
                    <a:pt x="33" y="26"/>
                    <a:pt x="33" y="26"/>
                  </a:cubicBezTo>
                  <a:cubicBezTo>
                    <a:pt x="33" y="26"/>
                    <a:pt x="33" y="26"/>
                    <a:pt x="32" y="25"/>
                  </a:cubicBezTo>
                  <a:cubicBezTo>
                    <a:pt x="31" y="24"/>
                    <a:pt x="30" y="23"/>
                    <a:pt x="29" y="22"/>
                  </a:cubicBezTo>
                  <a:cubicBezTo>
                    <a:pt x="26" y="20"/>
                    <a:pt x="21" y="17"/>
                    <a:pt x="17" y="13"/>
                  </a:cubicBezTo>
                  <a:cubicBezTo>
                    <a:pt x="8" y="6"/>
                    <a:pt x="0" y="1"/>
                    <a:pt x="0" y="0"/>
                  </a:cubicBezTo>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 name="Freeform 540"/>
            <p:cNvSpPr>
              <a:spLocks/>
            </p:cNvSpPr>
            <p:nvPr/>
          </p:nvSpPr>
          <p:spPr bwMode="auto">
            <a:xfrm>
              <a:off x="4870451" y="3787775"/>
              <a:ext cx="398463" cy="215900"/>
            </a:xfrm>
            <a:custGeom>
              <a:avLst/>
              <a:gdLst>
                <a:gd name="T0" fmla="*/ 25 w 190"/>
                <a:gd name="T1" fmla="*/ 48 h 103"/>
                <a:gd name="T2" fmla="*/ 14 w 190"/>
                <a:gd name="T3" fmla="*/ 3 h 103"/>
                <a:gd name="T4" fmla="*/ 75 w 190"/>
                <a:gd name="T5" fmla="*/ 16 h 103"/>
                <a:gd name="T6" fmla="*/ 190 w 190"/>
                <a:gd name="T7" fmla="*/ 48 h 103"/>
                <a:gd name="T8" fmla="*/ 185 w 190"/>
                <a:gd name="T9" fmla="*/ 90 h 103"/>
                <a:gd name="T10" fmla="*/ 49 w 190"/>
                <a:gd name="T11" fmla="*/ 84 h 103"/>
                <a:gd name="T12" fmla="*/ 25 w 190"/>
                <a:gd name="T13" fmla="*/ 48 h 103"/>
              </a:gdLst>
              <a:ahLst/>
              <a:cxnLst>
                <a:cxn ang="0">
                  <a:pos x="T0" y="T1"/>
                </a:cxn>
                <a:cxn ang="0">
                  <a:pos x="T2" y="T3"/>
                </a:cxn>
                <a:cxn ang="0">
                  <a:pos x="T4" y="T5"/>
                </a:cxn>
                <a:cxn ang="0">
                  <a:pos x="T6" y="T7"/>
                </a:cxn>
                <a:cxn ang="0">
                  <a:pos x="T8" y="T9"/>
                </a:cxn>
                <a:cxn ang="0">
                  <a:pos x="T10" y="T11"/>
                </a:cxn>
                <a:cxn ang="0">
                  <a:pos x="T12" y="T13"/>
                </a:cxn>
              </a:cxnLst>
              <a:rect l="0" t="0" r="r" b="b"/>
              <a:pathLst>
                <a:path w="190" h="103">
                  <a:moveTo>
                    <a:pt x="25" y="48"/>
                  </a:moveTo>
                  <a:cubicBezTo>
                    <a:pt x="26" y="42"/>
                    <a:pt x="0" y="8"/>
                    <a:pt x="14" y="3"/>
                  </a:cubicBezTo>
                  <a:cubicBezTo>
                    <a:pt x="21" y="0"/>
                    <a:pt x="45" y="8"/>
                    <a:pt x="75" y="16"/>
                  </a:cubicBezTo>
                  <a:cubicBezTo>
                    <a:pt x="105" y="24"/>
                    <a:pt x="146" y="39"/>
                    <a:pt x="190" y="48"/>
                  </a:cubicBezTo>
                  <a:cubicBezTo>
                    <a:pt x="190" y="48"/>
                    <a:pt x="183" y="82"/>
                    <a:pt x="185" y="90"/>
                  </a:cubicBezTo>
                  <a:cubicBezTo>
                    <a:pt x="185" y="90"/>
                    <a:pt x="96" y="103"/>
                    <a:pt x="49" y="84"/>
                  </a:cubicBezTo>
                  <a:cubicBezTo>
                    <a:pt x="9" y="68"/>
                    <a:pt x="23" y="61"/>
                    <a:pt x="25" y="48"/>
                  </a:cubicBezTo>
                  <a:close/>
                </a:path>
              </a:pathLst>
            </a:custGeom>
            <a:solidFill>
              <a:srgbClr val="6CAD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2" name="Freeform 541"/>
            <p:cNvSpPr>
              <a:spLocks/>
            </p:cNvSpPr>
            <p:nvPr/>
          </p:nvSpPr>
          <p:spPr bwMode="auto">
            <a:xfrm>
              <a:off x="4683126" y="3309937"/>
              <a:ext cx="171450" cy="276225"/>
            </a:xfrm>
            <a:custGeom>
              <a:avLst/>
              <a:gdLst>
                <a:gd name="T0" fmla="*/ 0 w 82"/>
                <a:gd name="T1" fmla="*/ 111 h 132"/>
                <a:gd name="T2" fmla="*/ 43 w 82"/>
                <a:gd name="T3" fmla="*/ 128 h 132"/>
                <a:gd name="T4" fmla="*/ 71 w 82"/>
                <a:gd name="T5" fmla="*/ 103 h 132"/>
                <a:gd name="T6" fmla="*/ 82 w 82"/>
                <a:gd name="T7" fmla="*/ 38 h 132"/>
                <a:gd name="T8" fmla="*/ 43 w 82"/>
                <a:gd name="T9" fmla="*/ 0 h 132"/>
                <a:gd name="T10" fmla="*/ 0 w 82"/>
                <a:gd name="T11" fmla="*/ 27 h 132"/>
                <a:gd name="T12" fmla="*/ 0 w 82"/>
                <a:gd name="T13" fmla="*/ 111 h 132"/>
              </a:gdLst>
              <a:ahLst/>
              <a:cxnLst>
                <a:cxn ang="0">
                  <a:pos x="T0" y="T1"/>
                </a:cxn>
                <a:cxn ang="0">
                  <a:pos x="T2" y="T3"/>
                </a:cxn>
                <a:cxn ang="0">
                  <a:pos x="T4" y="T5"/>
                </a:cxn>
                <a:cxn ang="0">
                  <a:pos x="T6" y="T7"/>
                </a:cxn>
                <a:cxn ang="0">
                  <a:pos x="T8" y="T9"/>
                </a:cxn>
                <a:cxn ang="0">
                  <a:pos x="T10" y="T11"/>
                </a:cxn>
                <a:cxn ang="0">
                  <a:pos x="T12" y="T13"/>
                </a:cxn>
              </a:cxnLst>
              <a:rect l="0" t="0" r="r" b="b"/>
              <a:pathLst>
                <a:path w="82" h="132">
                  <a:moveTo>
                    <a:pt x="0" y="111"/>
                  </a:moveTo>
                  <a:cubicBezTo>
                    <a:pt x="0" y="132"/>
                    <a:pt x="22" y="128"/>
                    <a:pt x="43" y="128"/>
                  </a:cubicBezTo>
                  <a:cubicBezTo>
                    <a:pt x="64" y="128"/>
                    <a:pt x="71" y="124"/>
                    <a:pt x="71" y="103"/>
                  </a:cubicBezTo>
                  <a:cubicBezTo>
                    <a:pt x="82" y="38"/>
                    <a:pt x="82" y="38"/>
                    <a:pt x="82" y="38"/>
                  </a:cubicBezTo>
                  <a:cubicBezTo>
                    <a:pt x="82" y="17"/>
                    <a:pt x="64" y="0"/>
                    <a:pt x="43" y="0"/>
                  </a:cubicBezTo>
                  <a:cubicBezTo>
                    <a:pt x="22" y="0"/>
                    <a:pt x="0" y="6"/>
                    <a:pt x="0" y="27"/>
                  </a:cubicBezTo>
                  <a:cubicBezTo>
                    <a:pt x="0" y="111"/>
                    <a:pt x="0" y="111"/>
                    <a:pt x="0" y="111"/>
                  </a:cubicBezTo>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3" name="Freeform 542"/>
            <p:cNvSpPr>
              <a:spLocks noEditPoints="1"/>
            </p:cNvSpPr>
            <p:nvPr/>
          </p:nvSpPr>
          <p:spPr bwMode="auto">
            <a:xfrm>
              <a:off x="4751388" y="3309937"/>
              <a:ext cx="103188" cy="79375"/>
            </a:xfrm>
            <a:custGeom>
              <a:avLst/>
              <a:gdLst>
                <a:gd name="T0" fmla="*/ 1 w 49"/>
                <a:gd name="T1" fmla="*/ 0 h 38"/>
                <a:gd name="T2" fmla="*/ 1 w 49"/>
                <a:gd name="T3" fmla="*/ 0 h 38"/>
                <a:gd name="T4" fmla="*/ 1 w 49"/>
                <a:gd name="T5" fmla="*/ 0 h 38"/>
                <a:gd name="T6" fmla="*/ 1 w 49"/>
                <a:gd name="T7" fmla="*/ 0 h 38"/>
                <a:gd name="T8" fmla="*/ 1 w 49"/>
                <a:gd name="T9" fmla="*/ 0 h 38"/>
                <a:gd name="T10" fmla="*/ 2 w 49"/>
                <a:gd name="T11" fmla="*/ 0 h 38"/>
                <a:gd name="T12" fmla="*/ 2 w 49"/>
                <a:gd name="T13" fmla="*/ 0 h 38"/>
                <a:gd name="T14" fmla="*/ 2 w 49"/>
                <a:gd name="T15" fmla="*/ 0 h 38"/>
                <a:gd name="T16" fmla="*/ 2 w 49"/>
                <a:gd name="T17" fmla="*/ 0 h 38"/>
                <a:gd name="T18" fmla="*/ 2 w 49"/>
                <a:gd name="T19" fmla="*/ 0 h 38"/>
                <a:gd name="T20" fmla="*/ 2 w 49"/>
                <a:gd name="T21" fmla="*/ 0 h 38"/>
                <a:gd name="T22" fmla="*/ 3 w 49"/>
                <a:gd name="T23" fmla="*/ 0 h 38"/>
                <a:gd name="T24" fmla="*/ 3 w 49"/>
                <a:gd name="T25" fmla="*/ 0 h 38"/>
                <a:gd name="T26" fmla="*/ 3 w 49"/>
                <a:gd name="T27" fmla="*/ 0 h 38"/>
                <a:gd name="T28" fmla="*/ 3 w 49"/>
                <a:gd name="T29" fmla="*/ 0 h 38"/>
                <a:gd name="T30" fmla="*/ 4 w 49"/>
                <a:gd name="T31" fmla="*/ 0 h 38"/>
                <a:gd name="T32" fmla="*/ 4 w 49"/>
                <a:gd name="T33" fmla="*/ 0 h 38"/>
                <a:gd name="T34" fmla="*/ 4 w 49"/>
                <a:gd name="T35" fmla="*/ 0 h 38"/>
                <a:gd name="T36" fmla="*/ 4 w 49"/>
                <a:gd name="T37" fmla="*/ 0 h 38"/>
                <a:gd name="T38" fmla="*/ 4 w 49"/>
                <a:gd name="T39" fmla="*/ 0 h 38"/>
                <a:gd name="T40" fmla="*/ 4 w 49"/>
                <a:gd name="T41" fmla="*/ 0 h 38"/>
                <a:gd name="T42" fmla="*/ 5 w 49"/>
                <a:gd name="T43" fmla="*/ 0 h 38"/>
                <a:gd name="T44" fmla="*/ 5 w 49"/>
                <a:gd name="T45" fmla="*/ 0 h 38"/>
                <a:gd name="T46" fmla="*/ 5 w 49"/>
                <a:gd name="T47" fmla="*/ 0 h 38"/>
                <a:gd name="T48" fmla="*/ 5 w 49"/>
                <a:gd name="T49" fmla="*/ 0 h 38"/>
                <a:gd name="T50" fmla="*/ 5 w 49"/>
                <a:gd name="T51" fmla="*/ 0 h 38"/>
                <a:gd name="T52" fmla="*/ 5 w 49"/>
                <a:gd name="T53" fmla="*/ 0 h 38"/>
                <a:gd name="T54" fmla="*/ 6 w 49"/>
                <a:gd name="T55" fmla="*/ 0 h 38"/>
                <a:gd name="T56" fmla="*/ 6 w 49"/>
                <a:gd name="T57" fmla="*/ 0 h 38"/>
                <a:gd name="T58" fmla="*/ 6 w 49"/>
                <a:gd name="T59" fmla="*/ 0 h 38"/>
                <a:gd name="T60" fmla="*/ 6 w 49"/>
                <a:gd name="T61" fmla="*/ 0 h 38"/>
                <a:gd name="T62" fmla="*/ 6 w 49"/>
                <a:gd name="T63" fmla="*/ 0 h 38"/>
                <a:gd name="T64" fmla="*/ 6 w 49"/>
                <a:gd name="T65" fmla="*/ 0 h 38"/>
                <a:gd name="T66" fmla="*/ 7 w 49"/>
                <a:gd name="T67" fmla="*/ 0 h 38"/>
                <a:gd name="T68" fmla="*/ 7 w 49"/>
                <a:gd name="T69" fmla="*/ 0 h 38"/>
                <a:gd name="T70" fmla="*/ 7 w 49"/>
                <a:gd name="T71" fmla="*/ 0 h 38"/>
                <a:gd name="T72" fmla="*/ 7 w 49"/>
                <a:gd name="T73" fmla="*/ 0 h 38"/>
                <a:gd name="T74" fmla="*/ 7 w 49"/>
                <a:gd name="T75" fmla="*/ 0 h 38"/>
                <a:gd name="T76" fmla="*/ 8 w 49"/>
                <a:gd name="T77" fmla="*/ 0 h 38"/>
                <a:gd name="T78" fmla="*/ 8 w 49"/>
                <a:gd name="T79" fmla="*/ 0 h 38"/>
                <a:gd name="T80" fmla="*/ 8 w 49"/>
                <a:gd name="T81" fmla="*/ 0 h 38"/>
                <a:gd name="T82" fmla="*/ 8 w 49"/>
                <a:gd name="T83" fmla="*/ 0 h 38"/>
                <a:gd name="T84" fmla="*/ 8 w 49"/>
                <a:gd name="T85" fmla="*/ 0 h 38"/>
                <a:gd name="T86" fmla="*/ 8 w 49"/>
                <a:gd name="T87" fmla="*/ 0 h 38"/>
                <a:gd name="T88" fmla="*/ 9 w 49"/>
                <a:gd name="T89" fmla="*/ 0 h 38"/>
                <a:gd name="T90" fmla="*/ 9 w 49"/>
                <a:gd name="T91" fmla="*/ 0 h 38"/>
                <a:gd name="T92" fmla="*/ 9 w 49"/>
                <a:gd name="T93" fmla="*/ 0 h 38"/>
                <a:gd name="T94" fmla="*/ 9 w 49"/>
                <a:gd name="T95" fmla="*/ 0 h 38"/>
                <a:gd name="T96" fmla="*/ 9 w 49"/>
                <a:gd name="T97" fmla="*/ 0 h 38"/>
                <a:gd name="T98" fmla="*/ 10 w 49"/>
                <a:gd name="T99" fmla="*/ 0 h 38"/>
                <a:gd name="T100" fmla="*/ 10 w 49"/>
                <a:gd name="T101" fmla="*/ 0 h 38"/>
                <a:gd name="T102" fmla="*/ 10 w 49"/>
                <a:gd name="T103" fmla="*/ 0 h 38"/>
                <a:gd name="T104" fmla="*/ 10 w 49"/>
                <a:gd name="T105" fmla="*/ 0 h 38"/>
                <a:gd name="T106" fmla="*/ 10 w 49"/>
                <a:gd name="T107" fmla="*/ 0 h 38"/>
                <a:gd name="T108" fmla="*/ 49 w 49"/>
                <a:gd name="T10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 h="38">
                  <a:moveTo>
                    <a:pt x="0" y="0"/>
                  </a:moveTo>
                  <a:cubicBezTo>
                    <a:pt x="0" y="0"/>
                    <a:pt x="0" y="0"/>
                    <a:pt x="0" y="0"/>
                  </a:cubicBezTo>
                  <a:cubicBezTo>
                    <a:pt x="0" y="0"/>
                    <a:pt x="0" y="0"/>
                    <a:pt x="0" y="0"/>
                  </a:cubicBezTo>
                  <a:moveTo>
                    <a:pt x="1" y="0"/>
                  </a:moveTo>
                  <a:cubicBezTo>
                    <a:pt x="1" y="0"/>
                    <a:pt x="0" y="0"/>
                    <a:pt x="0" y="0"/>
                  </a:cubicBezTo>
                  <a:cubicBezTo>
                    <a:pt x="0"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2" y="0"/>
                  </a:moveTo>
                  <a:cubicBezTo>
                    <a:pt x="2" y="0"/>
                    <a:pt x="1" y="0"/>
                    <a:pt x="1" y="0"/>
                  </a:cubicBezTo>
                  <a:cubicBezTo>
                    <a:pt x="1"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3" y="0"/>
                  </a:moveTo>
                  <a:cubicBezTo>
                    <a:pt x="2" y="0"/>
                    <a:pt x="2" y="0"/>
                    <a:pt x="2" y="0"/>
                  </a:cubicBezTo>
                  <a:cubicBezTo>
                    <a:pt x="2" y="0"/>
                    <a:pt x="2"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4" y="0"/>
                  </a:moveTo>
                  <a:cubicBezTo>
                    <a:pt x="3" y="0"/>
                    <a:pt x="3" y="0"/>
                    <a:pt x="3" y="0"/>
                  </a:cubicBezTo>
                  <a:cubicBezTo>
                    <a:pt x="3" y="0"/>
                    <a:pt x="3"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moveTo>
                    <a:pt x="5" y="0"/>
                  </a:moveTo>
                  <a:cubicBezTo>
                    <a:pt x="5" y="0"/>
                    <a:pt x="4" y="0"/>
                    <a:pt x="4" y="0"/>
                  </a:cubicBezTo>
                  <a:cubicBezTo>
                    <a:pt x="4" y="0"/>
                    <a:pt x="5" y="0"/>
                    <a:pt x="5" y="0"/>
                  </a:cubicBezTo>
                  <a:moveTo>
                    <a:pt x="5" y="0"/>
                  </a:moveTo>
                  <a:cubicBezTo>
                    <a:pt x="5" y="0"/>
                    <a:pt x="5" y="0"/>
                    <a:pt x="5" y="0"/>
                  </a:cubicBezTo>
                  <a:cubicBezTo>
                    <a:pt x="5" y="0"/>
                    <a:pt x="5" y="0"/>
                    <a:pt x="5" y="0"/>
                  </a:cubicBezTo>
                  <a:moveTo>
                    <a:pt x="5" y="0"/>
                  </a:moveTo>
                  <a:cubicBezTo>
                    <a:pt x="5" y="0"/>
                    <a:pt x="5" y="0"/>
                    <a:pt x="5" y="0"/>
                  </a:cubicBezTo>
                  <a:cubicBezTo>
                    <a:pt x="5" y="0"/>
                    <a:pt x="5" y="0"/>
                    <a:pt x="5" y="0"/>
                  </a:cubicBezTo>
                  <a:moveTo>
                    <a:pt x="5" y="0"/>
                  </a:moveTo>
                  <a:cubicBezTo>
                    <a:pt x="5" y="0"/>
                    <a:pt x="5" y="0"/>
                    <a:pt x="5" y="0"/>
                  </a:cubicBezTo>
                  <a:cubicBezTo>
                    <a:pt x="5" y="0"/>
                    <a:pt x="5" y="0"/>
                    <a:pt x="5" y="0"/>
                  </a:cubicBezTo>
                  <a:moveTo>
                    <a:pt x="5" y="0"/>
                  </a:moveTo>
                  <a:cubicBezTo>
                    <a:pt x="5" y="0"/>
                    <a:pt x="5" y="0"/>
                    <a:pt x="5" y="0"/>
                  </a:cubicBezTo>
                  <a:cubicBezTo>
                    <a:pt x="5" y="0"/>
                    <a:pt x="5" y="0"/>
                    <a:pt x="5" y="0"/>
                  </a:cubicBezTo>
                  <a:moveTo>
                    <a:pt x="5" y="0"/>
                  </a:moveTo>
                  <a:cubicBezTo>
                    <a:pt x="5" y="0"/>
                    <a:pt x="5" y="0"/>
                    <a:pt x="5" y="0"/>
                  </a:cubicBezTo>
                  <a:cubicBezTo>
                    <a:pt x="5" y="0"/>
                    <a:pt x="5" y="0"/>
                    <a:pt x="5" y="0"/>
                  </a:cubicBezTo>
                  <a:moveTo>
                    <a:pt x="5" y="0"/>
                  </a:moveTo>
                  <a:cubicBezTo>
                    <a:pt x="5" y="0"/>
                    <a:pt x="5" y="0"/>
                    <a:pt x="5" y="0"/>
                  </a:cubicBezTo>
                  <a:cubicBezTo>
                    <a:pt x="5" y="0"/>
                    <a:pt x="5" y="0"/>
                    <a:pt x="5" y="0"/>
                  </a:cubicBezTo>
                  <a:moveTo>
                    <a:pt x="5" y="0"/>
                  </a:moveTo>
                  <a:cubicBezTo>
                    <a:pt x="5" y="0"/>
                    <a:pt x="5" y="0"/>
                    <a:pt x="5" y="0"/>
                  </a:cubicBezTo>
                  <a:cubicBezTo>
                    <a:pt x="5" y="0"/>
                    <a:pt x="5" y="0"/>
                    <a:pt x="5" y="0"/>
                  </a:cubicBezTo>
                  <a:moveTo>
                    <a:pt x="6" y="0"/>
                  </a:moveTo>
                  <a:cubicBezTo>
                    <a:pt x="6" y="0"/>
                    <a:pt x="5" y="0"/>
                    <a:pt x="5" y="0"/>
                  </a:cubicBezTo>
                  <a:cubicBezTo>
                    <a:pt x="5"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8" y="0"/>
                  </a:moveTo>
                  <a:cubicBezTo>
                    <a:pt x="8" y="0"/>
                    <a:pt x="8" y="0"/>
                    <a:pt x="8" y="0"/>
                  </a:cubicBezTo>
                  <a:cubicBezTo>
                    <a:pt x="8" y="0"/>
                    <a:pt x="8" y="0"/>
                    <a:pt x="8" y="0"/>
                  </a:cubicBezTo>
                  <a:moveTo>
                    <a:pt x="8" y="0"/>
                  </a:moveTo>
                  <a:cubicBezTo>
                    <a:pt x="8" y="0"/>
                    <a:pt x="8" y="0"/>
                    <a:pt x="8" y="0"/>
                  </a:cubicBezTo>
                  <a:cubicBezTo>
                    <a:pt x="8" y="0"/>
                    <a:pt x="8" y="0"/>
                    <a:pt x="8" y="0"/>
                  </a:cubicBezTo>
                  <a:moveTo>
                    <a:pt x="8" y="0"/>
                  </a:moveTo>
                  <a:cubicBezTo>
                    <a:pt x="8" y="0"/>
                    <a:pt x="8" y="0"/>
                    <a:pt x="8" y="0"/>
                  </a:cubicBezTo>
                  <a:cubicBezTo>
                    <a:pt x="8" y="0"/>
                    <a:pt x="8" y="0"/>
                    <a:pt x="8" y="0"/>
                  </a:cubicBezTo>
                  <a:moveTo>
                    <a:pt x="8" y="0"/>
                  </a:moveTo>
                  <a:cubicBezTo>
                    <a:pt x="8" y="0"/>
                    <a:pt x="8" y="0"/>
                    <a:pt x="8" y="0"/>
                  </a:cubicBezTo>
                  <a:cubicBezTo>
                    <a:pt x="8" y="0"/>
                    <a:pt x="8" y="0"/>
                    <a:pt x="8" y="0"/>
                  </a:cubicBezTo>
                  <a:moveTo>
                    <a:pt x="8" y="0"/>
                  </a:moveTo>
                  <a:cubicBezTo>
                    <a:pt x="8" y="0"/>
                    <a:pt x="8" y="0"/>
                    <a:pt x="8" y="0"/>
                  </a:cubicBezTo>
                  <a:cubicBezTo>
                    <a:pt x="8" y="0"/>
                    <a:pt x="8" y="0"/>
                    <a:pt x="8" y="0"/>
                  </a:cubicBezTo>
                  <a:moveTo>
                    <a:pt x="8" y="0"/>
                  </a:moveTo>
                  <a:cubicBezTo>
                    <a:pt x="8" y="0"/>
                    <a:pt x="8" y="0"/>
                    <a:pt x="8" y="0"/>
                  </a:cubicBezTo>
                  <a:cubicBezTo>
                    <a:pt x="8" y="0"/>
                    <a:pt x="8" y="0"/>
                    <a:pt x="8" y="0"/>
                  </a:cubicBezTo>
                  <a:moveTo>
                    <a:pt x="8" y="0"/>
                  </a:moveTo>
                  <a:cubicBezTo>
                    <a:pt x="8" y="0"/>
                    <a:pt x="8" y="0"/>
                    <a:pt x="8" y="0"/>
                  </a:cubicBezTo>
                  <a:cubicBezTo>
                    <a:pt x="8" y="0"/>
                    <a:pt x="8" y="0"/>
                    <a:pt x="8" y="0"/>
                  </a:cubicBezTo>
                  <a:moveTo>
                    <a:pt x="8" y="0"/>
                  </a:moveTo>
                  <a:cubicBezTo>
                    <a:pt x="8" y="0"/>
                    <a:pt x="8" y="0"/>
                    <a:pt x="8" y="0"/>
                  </a:cubicBezTo>
                  <a:cubicBezTo>
                    <a:pt x="8" y="0"/>
                    <a:pt x="8" y="0"/>
                    <a:pt x="8" y="0"/>
                  </a:cubicBezTo>
                  <a:moveTo>
                    <a:pt x="9" y="0"/>
                  </a:moveTo>
                  <a:cubicBezTo>
                    <a:pt x="9" y="0"/>
                    <a:pt x="9" y="0"/>
                    <a:pt x="9" y="0"/>
                  </a:cubicBezTo>
                  <a:cubicBezTo>
                    <a:pt x="9" y="0"/>
                    <a:pt x="9" y="0"/>
                    <a:pt x="9" y="0"/>
                  </a:cubicBezTo>
                  <a:moveTo>
                    <a:pt x="9" y="0"/>
                  </a:moveTo>
                  <a:cubicBezTo>
                    <a:pt x="9" y="0"/>
                    <a:pt x="9" y="0"/>
                    <a:pt x="9" y="0"/>
                  </a:cubicBezTo>
                  <a:cubicBezTo>
                    <a:pt x="9" y="0"/>
                    <a:pt x="9" y="0"/>
                    <a:pt x="9" y="0"/>
                  </a:cubicBezTo>
                  <a:moveTo>
                    <a:pt x="9" y="0"/>
                  </a:moveTo>
                  <a:cubicBezTo>
                    <a:pt x="9" y="0"/>
                    <a:pt x="9" y="0"/>
                    <a:pt x="9" y="0"/>
                  </a:cubicBezTo>
                  <a:cubicBezTo>
                    <a:pt x="9" y="0"/>
                    <a:pt x="9" y="0"/>
                    <a:pt x="9" y="0"/>
                  </a:cubicBezTo>
                  <a:moveTo>
                    <a:pt x="9" y="0"/>
                  </a:moveTo>
                  <a:cubicBezTo>
                    <a:pt x="9" y="0"/>
                    <a:pt x="9" y="0"/>
                    <a:pt x="9" y="0"/>
                  </a:cubicBezTo>
                  <a:cubicBezTo>
                    <a:pt x="9" y="0"/>
                    <a:pt x="9" y="0"/>
                    <a:pt x="9" y="0"/>
                  </a:cubicBezTo>
                  <a:moveTo>
                    <a:pt x="9" y="0"/>
                  </a:moveTo>
                  <a:cubicBezTo>
                    <a:pt x="9" y="0"/>
                    <a:pt x="9" y="0"/>
                    <a:pt x="9" y="0"/>
                  </a:cubicBezTo>
                  <a:cubicBezTo>
                    <a:pt x="9" y="0"/>
                    <a:pt x="9" y="0"/>
                    <a:pt x="9" y="0"/>
                  </a:cubicBezTo>
                  <a:moveTo>
                    <a:pt x="9" y="0"/>
                  </a:moveTo>
                  <a:cubicBezTo>
                    <a:pt x="9" y="0"/>
                    <a:pt x="9" y="0"/>
                    <a:pt x="9" y="0"/>
                  </a:cubicBezTo>
                  <a:cubicBezTo>
                    <a:pt x="9" y="0"/>
                    <a:pt x="9" y="0"/>
                    <a:pt x="9" y="0"/>
                  </a:cubicBezTo>
                  <a:moveTo>
                    <a:pt x="9" y="0"/>
                  </a:moveTo>
                  <a:cubicBezTo>
                    <a:pt x="9" y="0"/>
                    <a:pt x="9" y="0"/>
                    <a:pt x="9" y="0"/>
                  </a:cubicBezTo>
                  <a:cubicBezTo>
                    <a:pt x="9" y="0"/>
                    <a:pt x="9" y="0"/>
                    <a:pt x="9" y="0"/>
                  </a:cubicBezTo>
                  <a:moveTo>
                    <a:pt x="10" y="0"/>
                  </a:moveTo>
                  <a:cubicBezTo>
                    <a:pt x="10" y="0"/>
                    <a:pt x="10" y="0"/>
                    <a:pt x="10" y="0"/>
                  </a:cubicBezTo>
                  <a:cubicBezTo>
                    <a:pt x="10" y="0"/>
                    <a:pt x="10" y="0"/>
                    <a:pt x="10" y="0"/>
                  </a:cubicBezTo>
                  <a:moveTo>
                    <a:pt x="10" y="0"/>
                  </a:moveTo>
                  <a:cubicBezTo>
                    <a:pt x="10" y="0"/>
                    <a:pt x="10" y="0"/>
                    <a:pt x="10" y="0"/>
                  </a:cubicBezTo>
                  <a:cubicBezTo>
                    <a:pt x="10" y="0"/>
                    <a:pt x="10" y="0"/>
                    <a:pt x="10" y="0"/>
                  </a:cubicBezTo>
                  <a:moveTo>
                    <a:pt x="10" y="0"/>
                  </a:moveTo>
                  <a:cubicBezTo>
                    <a:pt x="10" y="0"/>
                    <a:pt x="10" y="0"/>
                    <a:pt x="10" y="0"/>
                  </a:cubicBezTo>
                  <a:cubicBezTo>
                    <a:pt x="10" y="0"/>
                    <a:pt x="10" y="0"/>
                    <a:pt x="10" y="0"/>
                  </a:cubicBezTo>
                  <a:moveTo>
                    <a:pt x="10" y="0"/>
                  </a:moveTo>
                  <a:cubicBezTo>
                    <a:pt x="10" y="0"/>
                    <a:pt x="10" y="0"/>
                    <a:pt x="10" y="0"/>
                  </a:cubicBezTo>
                  <a:cubicBezTo>
                    <a:pt x="10" y="0"/>
                    <a:pt x="10" y="0"/>
                    <a:pt x="10" y="0"/>
                  </a:cubicBezTo>
                  <a:moveTo>
                    <a:pt x="10" y="0"/>
                  </a:moveTo>
                  <a:cubicBezTo>
                    <a:pt x="10" y="0"/>
                    <a:pt x="10" y="0"/>
                    <a:pt x="10" y="0"/>
                  </a:cubicBezTo>
                  <a:cubicBezTo>
                    <a:pt x="10" y="0"/>
                    <a:pt x="10" y="0"/>
                    <a:pt x="10" y="0"/>
                  </a:cubicBezTo>
                  <a:moveTo>
                    <a:pt x="10" y="0"/>
                  </a:moveTo>
                  <a:cubicBezTo>
                    <a:pt x="10" y="0"/>
                    <a:pt x="10" y="0"/>
                    <a:pt x="10" y="0"/>
                  </a:cubicBezTo>
                  <a:cubicBezTo>
                    <a:pt x="10" y="0"/>
                    <a:pt x="10" y="0"/>
                    <a:pt x="10" y="0"/>
                  </a:cubicBezTo>
                  <a:moveTo>
                    <a:pt x="10" y="0"/>
                  </a:moveTo>
                  <a:cubicBezTo>
                    <a:pt x="10" y="0"/>
                    <a:pt x="10" y="0"/>
                    <a:pt x="10" y="0"/>
                  </a:cubicBezTo>
                  <a:cubicBezTo>
                    <a:pt x="10" y="0"/>
                    <a:pt x="10" y="0"/>
                    <a:pt x="10" y="0"/>
                  </a:cubicBezTo>
                  <a:cubicBezTo>
                    <a:pt x="31" y="0"/>
                    <a:pt x="49" y="17"/>
                    <a:pt x="49" y="38"/>
                  </a:cubicBezTo>
                  <a:cubicBezTo>
                    <a:pt x="49" y="38"/>
                    <a:pt x="49" y="38"/>
                    <a:pt x="49" y="38"/>
                  </a:cubicBezTo>
                  <a:cubicBezTo>
                    <a:pt x="49" y="17"/>
                    <a:pt x="31" y="0"/>
                    <a:pt x="10" y="0"/>
                  </a:cubicBezTo>
                </a:path>
              </a:pathLst>
            </a:custGeom>
            <a:solidFill>
              <a:srgbClr val="D4C3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4" name="Freeform 543"/>
            <p:cNvSpPr>
              <a:spLocks/>
            </p:cNvSpPr>
            <p:nvPr/>
          </p:nvSpPr>
          <p:spPr bwMode="auto">
            <a:xfrm>
              <a:off x="4687888" y="3309937"/>
              <a:ext cx="166688" cy="138113"/>
            </a:xfrm>
            <a:custGeom>
              <a:avLst/>
              <a:gdLst>
                <a:gd name="T0" fmla="*/ 41 w 80"/>
                <a:gd name="T1" fmla="*/ 0 h 66"/>
                <a:gd name="T2" fmla="*/ 41 w 80"/>
                <a:gd name="T3" fmla="*/ 0 h 66"/>
                <a:gd name="T4" fmla="*/ 41 w 80"/>
                <a:gd name="T5" fmla="*/ 0 h 66"/>
                <a:gd name="T6" fmla="*/ 41 w 80"/>
                <a:gd name="T7" fmla="*/ 0 h 66"/>
                <a:gd name="T8" fmla="*/ 40 w 80"/>
                <a:gd name="T9" fmla="*/ 0 h 66"/>
                <a:gd name="T10" fmla="*/ 40 w 80"/>
                <a:gd name="T11" fmla="*/ 0 h 66"/>
                <a:gd name="T12" fmla="*/ 40 w 80"/>
                <a:gd name="T13" fmla="*/ 0 h 66"/>
                <a:gd name="T14" fmla="*/ 40 w 80"/>
                <a:gd name="T15" fmla="*/ 0 h 66"/>
                <a:gd name="T16" fmla="*/ 40 w 80"/>
                <a:gd name="T17" fmla="*/ 0 h 66"/>
                <a:gd name="T18" fmla="*/ 39 w 80"/>
                <a:gd name="T19" fmla="*/ 0 h 66"/>
                <a:gd name="T20" fmla="*/ 39 w 80"/>
                <a:gd name="T21" fmla="*/ 0 h 66"/>
                <a:gd name="T22" fmla="*/ 39 w 80"/>
                <a:gd name="T23" fmla="*/ 0 h 66"/>
                <a:gd name="T24" fmla="*/ 39 w 80"/>
                <a:gd name="T25" fmla="*/ 0 h 66"/>
                <a:gd name="T26" fmla="*/ 39 w 80"/>
                <a:gd name="T27" fmla="*/ 0 h 66"/>
                <a:gd name="T28" fmla="*/ 38 w 80"/>
                <a:gd name="T29" fmla="*/ 0 h 66"/>
                <a:gd name="T30" fmla="*/ 38 w 80"/>
                <a:gd name="T31" fmla="*/ 0 h 66"/>
                <a:gd name="T32" fmla="*/ 38 w 80"/>
                <a:gd name="T33" fmla="*/ 0 h 66"/>
                <a:gd name="T34" fmla="*/ 38 w 80"/>
                <a:gd name="T35" fmla="*/ 0 h 66"/>
                <a:gd name="T36" fmla="*/ 38 w 80"/>
                <a:gd name="T37" fmla="*/ 0 h 66"/>
                <a:gd name="T38" fmla="*/ 37 w 80"/>
                <a:gd name="T39" fmla="*/ 0 h 66"/>
                <a:gd name="T40" fmla="*/ 37 w 80"/>
                <a:gd name="T41" fmla="*/ 0 h 66"/>
                <a:gd name="T42" fmla="*/ 37 w 80"/>
                <a:gd name="T43" fmla="*/ 0 h 66"/>
                <a:gd name="T44" fmla="*/ 37 w 80"/>
                <a:gd name="T45" fmla="*/ 0 h 66"/>
                <a:gd name="T46" fmla="*/ 36 w 80"/>
                <a:gd name="T47" fmla="*/ 0 h 66"/>
                <a:gd name="T48" fmla="*/ 36 w 80"/>
                <a:gd name="T49" fmla="*/ 0 h 66"/>
                <a:gd name="T50" fmla="*/ 36 w 80"/>
                <a:gd name="T51" fmla="*/ 0 h 66"/>
                <a:gd name="T52" fmla="*/ 36 w 80"/>
                <a:gd name="T53" fmla="*/ 0 h 66"/>
                <a:gd name="T54" fmla="*/ 36 w 80"/>
                <a:gd name="T55" fmla="*/ 0 h 66"/>
                <a:gd name="T56" fmla="*/ 36 w 80"/>
                <a:gd name="T57" fmla="*/ 0 h 66"/>
                <a:gd name="T58" fmla="*/ 35 w 80"/>
                <a:gd name="T59" fmla="*/ 0 h 66"/>
                <a:gd name="T60" fmla="*/ 35 w 80"/>
                <a:gd name="T61" fmla="*/ 0 h 66"/>
                <a:gd name="T62" fmla="*/ 35 w 80"/>
                <a:gd name="T63" fmla="*/ 0 h 66"/>
                <a:gd name="T64" fmla="*/ 35 w 80"/>
                <a:gd name="T65" fmla="*/ 0 h 66"/>
                <a:gd name="T66" fmla="*/ 35 w 80"/>
                <a:gd name="T67" fmla="*/ 0 h 66"/>
                <a:gd name="T68" fmla="*/ 34 w 80"/>
                <a:gd name="T69" fmla="*/ 0 h 66"/>
                <a:gd name="T70" fmla="*/ 34 w 80"/>
                <a:gd name="T71" fmla="*/ 0 h 66"/>
                <a:gd name="T72" fmla="*/ 34 w 80"/>
                <a:gd name="T73" fmla="*/ 0 h 66"/>
                <a:gd name="T74" fmla="*/ 34 w 80"/>
                <a:gd name="T75" fmla="*/ 0 h 66"/>
                <a:gd name="T76" fmla="*/ 34 w 80"/>
                <a:gd name="T77" fmla="*/ 0 h 66"/>
                <a:gd name="T78" fmla="*/ 33 w 80"/>
                <a:gd name="T79" fmla="*/ 0 h 66"/>
                <a:gd name="T80" fmla="*/ 33 w 80"/>
                <a:gd name="T81" fmla="*/ 0 h 66"/>
                <a:gd name="T82" fmla="*/ 33 w 80"/>
                <a:gd name="T83" fmla="*/ 0 h 66"/>
                <a:gd name="T84" fmla="*/ 33 w 80"/>
                <a:gd name="T85" fmla="*/ 0 h 66"/>
                <a:gd name="T86" fmla="*/ 32 w 80"/>
                <a:gd name="T87" fmla="*/ 0 h 66"/>
                <a:gd name="T88" fmla="*/ 32 w 80"/>
                <a:gd name="T89" fmla="*/ 0 h 66"/>
                <a:gd name="T90" fmla="*/ 32 w 80"/>
                <a:gd name="T91" fmla="*/ 0 h 66"/>
                <a:gd name="T92" fmla="*/ 32 w 80"/>
                <a:gd name="T93" fmla="*/ 0 h 66"/>
                <a:gd name="T94" fmla="*/ 31 w 80"/>
                <a:gd name="T95" fmla="*/ 0 h 66"/>
                <a:gd name="T96" fmla="*/ 0 w 80"/>
                <a:gd name="T97" fmla="*/ 17 h 66"/>
                <a:gd name="T98" fmla="*/ 80 w 80"/>
                <a:gd name="T99" fmla="*/ 3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 h="66">
                  <a:moveTo>
                    <a:pt x="41" y="0"/>
                  </a:move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0" y="0"/>
                    <a:pt x="40" y="0"/>
                    <a:pt x="40" y="0"/>
                  </a:cubicBezTo>
                  <a:cubicBezTo>
                    <a:pt x="40" y="0"/>
                    <a:pt x="40" y="0"/>
                    <a:pt x="40" y="0"/>
                  </a:cubicBezTo>
                  <a:cubicBezTo>
                    <a:pt x="40" y="0"/>
                    <a:pt x="40" y="0"/>
                    <a:pt x="40" y="0"/>
                  </a:cubicBezTo>
                  <a:cubicBezTo>
                    <a:pt x="40" y="0"/>
                    <a:pt x="40" y="0"/>
                    <a:pt x="40" y="0"/>
                  </a:cubicBezTo>
                  <a:cubicBezTo>
                    <a:pt x="40" y="0"/>
                    <a:pt x="40" y="0"/>
                    <a:pt x="40" y="0"/>
                  </a:cubicBezTo>
                  <a:cubicBezTo>
                    <a:pt x="40" y="0"/>
                    <a:pt x="40" y="0"/>
                    <a:pt x="40" y="0"/>
                  </a:cubicBezTo>
                  <a:cubicBezTo>
                    <a:pt x="40" y="0"/>
                    <a:pt x="40" y="0"/>
                    <a:pt x="40" y="0"/>
                  </a:cubicBezTo>
                  <a:cubicBezTo>
                    <a:pt x="40" y="0"/>
                    <a:pt x="40" y="0"/>
                    <a:pt x="40" y="0"/>
                  </a:cubicBezTo>
                  <a:cubicBezTo>
                    <a:pt x="40" y="0"/>
                    <a:pt x="40" y="0"/>
                    <a:pt x="40" y="0"/>
                  </a:cubicBezTo>
                  <a:cubicBezTo>
                    <a:pt x="40" y="0"/>
                    <a:pt x="40" y="0"/>
                    <a:pt x="40" y="0"/>
                  </a:cubicBezTo>
                  <a:cubicBezTo>
                    <a:pt x="40" y="0"/>
                    <a:pt x="40" y="0"/>
                    <a:pt x="40" y="0"/>
                  </a:cubicBezTo>
                  <a:cubicBezTo>
                    <a:pt x="40" y="0"/>
                    <a:pt x="40" y="0"/>
                    <a:pt x="40" y="0"/>
                  </a:cubicBezTo>
                  <a:cubicBezTo>
                    <a:pt x="40" y="0"/>
                    <a:pt x="40" y="0"/>
                    <a:pt x="40" y="0"/>
                  </a:cubicBezTo>
                  <a:cubicBezTo>
                    <a:pt x="40" y="0"/>
                    <a:pt x="40" y="0"/>
                    <a:pt x="40" y="0"/>
                  </a:cubicBezTo>
                  <a:cubicBezTo>
                    <a:pt x="40" y="0"/>
                    <a:pt x="39" y="0"/>
                    <a:pt x="39" y="0"/>
                  </a:cubicBezTo>
                  <a:cubicBezTo>
                    <a:pt x="39" y="0"/>
                    <a:pt x="39" y="0"/>
                    <a:pt x="39" y="0"/>
                  </a:cubicBezTo>
                  <a:cubicBezTo>
                    <a:pt x="39" y="0"/>
                    <a:pt x="39" y="0"/>
                    <a:pt x="39" y="0"/>
                  </a:cubicBezTo>
                  <a:cubicBezTo>
                    <a:pt x="39" y="0"/>
                    <a:pt x="39" y="0"/>
                    <a:pt x="39" y="0"/>
                  </a:cubicBezTo>
                  <a:cubicBezTo>
                    <a:pt x="39" y="0"/>
                    <a:pt x="39" y="0"/>
                    <a:pt x="39" y="0"/>
                  </a:cubicBezTo>
                  <a:cubicBezTo>
                    <a:pt x="39" y="0"/>
                    <a:pt x="39" y="0"/>
                    <a:pt x="39" y="0"/>
                  </a:cubicBezTo>
                  <a:cubicBezTo>
                    <a:pt x="39" y="0"/>
                    <a:pt x="39" y="0"/>
                    <a:pt x="39" y="0"/>
                  </a:cubicBezTo>
                  <a:cubicBezTo>
                    <a:pt x="39" y="0"/>
                    <a:pt x="39" y="0"/>
                    <a:pt x="39" y="0"/>
                  </a:cubicBezTo>
                  <a:cubicBezTo>
                    <a:pt x="39" y="0"/>
                    <a:pt x="39" y="0"/>
                    <a:pt x="39" y="0"/>
                  </a:cubicBezTo>
                  <a:cubicBezTo>
                    <a:pt x="39" y="0"/>
                    <a:pt x="39" y="0"/>
                    <a:pt x="39" y="0"/>
                  </a:cubicBezTo>
                  <a:cubicBezTo>
                    <a:pt x="39" y="0"/>
                    <a:pt x="39" y="0"/>
                    <a:pt x="39" y="0"/>
                  </a:cubicBezTo>
                  <a:cubicBezTo>
                    <a:pt x="39" y="0"/>
                    <a:pt x="39" y="0"/>
                    <a:pt x="39" y="0"/>
                  </a:cubicBezTo>
                  <a:cubicBezTo>
                    <a:pt x="39" y="0"/>
                    <a:pt x="39" y="0"/>
                    <a:pt x="39" y="0"/>
                  </a:cubicBezTo>
                  <a:cubicBezTo>
                    <a:pt x="39" y="0"/>
                    <a:pt x="39" y="0"/>
                    <a:pt x="39" y="0"/>
                  </a:cubicBezTo>
                  <a:cubicBezTo>
                    <a:pt x="39" y="0"/>
                    <a:pt x="39" y="0"/>
                    <a:pt x="39" y="0"/>
                  </a:cubicBezTo>
                  <a:cubicBezTo>
                    <a:pt x="39" y="0"/>
                    <a:pt x="39" y="0"/>
                    <a:pt x="39" y="0"/>
                  </a:cubicBezTo>
                  <a:cubicBezTo>
                    <a:pt x="39"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7" y="0"/>
                    <a:pt x="37" y="0"/>
                  </a:cubicBezTo>
                  <a:cubicBezTo>
                    <a:pt x="37" y="0"/>
                    <a:pt x="37" y="0"/>
                    <a:pt x="37" y="0"/>
                  </a:cubicBezTo>
                  <a:cubicBezTo>
                    <a:pt x="37" y="0"/>
                    <a:pt x="37" y="0"/>
                    <a:pt x="37" y="0"/>
                  </a:cubicBezTo>
                  <a:cubicBezTo>
                    <a:pt x="37" y="0"/>
                    <a:pt x="37" y="0"/>
                    <a:pt x="37" y="0"/>
                  </a:cubicBezTo>
                  <a:cubicBezTo>
                    <a:pt x="37" y="0"/>
                    <a:pt x="37" y="0"/>
                    <a:pt x="37" y="0"/>
                  </a:cubicBezTo>
                  <a:cubicBezTo>
                    <a:pt x="37" y="0"/>
                    <a:pt x="37" y="0"/>
                    <a:pt x="37" y="0"/>
                  </a:cubicBezTo>
                  <a:cubicBezTo>
                    <a:pt x="37" y="0"/>
                    <a:pt x="37" y="0"/>
                    <a:pt x="37" y="0"/>
                  </a:cubicBezTo>
                  <a:cubicBezTo>
                    <a:pt x="37" y="0"/>
                    <a:pt x="37" y="0"/>
                    <a:pt x="37" y="0"/>
                  </a:cubicBezTo>
                  <a:cubicBezTo>
                    <a:pt x="37" y="0"/>
                    <a:pt x="37" y="0"/>
                    <a:pt x="37" y="0"/>
                  </a:cubicBezTo>
                  <a:cubicBezTo>
                    <a:pt x="37" y="0"/>
                    <a:pt x="37" y="0"/>
                    <a:pt x="37" y="0"/>
                  </a:cubicBezTo>
                  <a:cubicBezTo>
                    <a:pt x="37" y="0"/>
                    <a:pt x="37" y="0"/>
                    <a:pt x="37" y="0"/>
                  </a:cubicBezTo>
                  <a:cubicBezTo>
                    <a:pt x="37" y="0"/>
                    <a:pt x="37" y="0"/>
                    <a:pt x="37" y="0"/>
                  </a:cubicBezTo>
                  <a:cubicBezTo>
                    <a:pt x="37" y="0"/>
                    <a:pt x="37" y="0"/>
                    <a:pt x="37" y="0"/>
                  </a:cubicBezTo>
                  <a:cubicBezTo>
                    <a:pt x="37" y="0"/>
                    <a:pt x="36" y="0"/>
                    <a:pt x="36" y="0"/>
                  </a:cubicBezTo>
                  <a:cubicBezTo>
                    <a:pt x="36" y="0"/>
                    <a:pt x="36" y="0"/>
                    <a:pt x="36" y="0"/>
                  </a:cubicBezTo>
                  <a:cubicBezTo>
                    <a:pt x="36" y="0"/>
                    <a:pt x="36" y="0"/>
                    <a:pt x="36" y="0"/>
                  </a:cubicBezTo>
                  <a:cubicBezTo>
                    <a:pt x="36" y="0"/>
                    <a:pt x="36" y="0"/>
                    <a:pt x="36" y="0"/>
                  </a:cubicBezTo>
                  <a:cubicBezTo>
                    <a:pt x="36" y="0"/>
                    <a:pt x="36" y="0"/>
                    <a:pt x="36" y="0"/>
                  </a:cubicBezTo>
                  <a:cubicBezTo>
                    <a:pt x="36" y="0"/>
                    <a:pt x="36" y="0"/>
                    <a:pt x="36" y="0"/>
                  </a:cubicBezTo>
                  <a:cubicBezTo>
                    <a:pt x="36" y="0"/>
                    <a:pt x="36" y="0"/>
                    <a:pt x="36" y="0"/>
                  </a:cubicBezTo>
                  <a:cubicBezTo>
                    <a:pt x="36" y="0"/>
                    <a:pt x="36" y="0"/>
                    <a:pt x="36" y="0"/>
                  </a:cubicBezTo>
                  <a:cubicBezTo>
                    <a:pt x="36" y="0"/>
                    <a:pt x="36" y="0"/>
                    <a:pt x="36" y="0"/>
                  </a:cubicBezTo>
                  <a:cubicBezTo>
                    <a:pt x="36" y="0"/>
                    <a:pt x="36" y="0"/>
                    <a:pt x="36" y="0"/>
                  </a:cubicBezTo>
                  <a:cubicBezTo>
                    <a:pt x="36" y="0"/>
                    <a:pt x="36" y="0"/>
                    <a:pt x="36" y="0"/>
                  </a:cubicBezTo>
                  <a:cubicBezTo>
                    <a:pt x="36" y="0"/>
                    <a:pt x="36" y="0"/>
                    <a:pt x="36" y="0"/>
                  </a:cubicBezTo>
                  <a:cubicBezTo>
                    <a:pt x="36" y="0"/>
                    <a:pt x="36" y="0"/>
                    <a:pt x="36" y="0"/>
                  </a:cubicBezTo>
                  <a:cubicBezTo>
                    <a:pt x="36" y="0"/>
                    <a:pt x="36" y="0"/>
                    <a:pt x="36" y="0"/>
                  </a:cubicBezTo>
                  <a:cubicBezTo>
                    <a:pt x="36" y="0"/>
                    <a:pt x="36" y="0"/>
                    <a:pt x="36" y="0"/>
                  </a:cubicBezTo>
                  <a:cubicBezTo>
                    <a:pt x="36" y="0"/>
                    <a:pt x="36" y="0"/>
                    <a:pt x="36" y="0"/>
                  </a:cubicBezTo>
                  <a:cubicBezTo>
                    <a:pt x="36" y="0"/>
                    <a:pt x="35" y="0"/>
                    <a:pt x="35" y="0"/>
                  </a:cubicBezTo>
                  <a:cubicBezTo>
                    <a:pt x="35" y="0"/>
                    <a:pt x="35" y="0"/>
                    <a:pt x="35" y="0"/>
                  </a:cubicBezTo>
                  <a:cubicBezTo>
                    <a:pt x="35" y="0"/>
                    <a:pt x="35" y="0"/>
                    <a:pt x="35" y="0"/>
                  </a:cubicBezTo>
                  <a:cubicBezTo>
                    <a:pt x="35" y="0"/>
                    <a:pt x="35" y="0"/>
                    <a:pt x="35" y="0"/>
                  </a:cubicBezTo>
                  <a:cubicBezTo>
                    <a:pt x="35" y="0"/>
                    <a:pt x="35" y="0"/>
                    <a:pt x="35" y="0"/>
                  </a:cubicBezTo>
                  <a:cubicBezTo>
                    <a:pt x="35" y="0"/>
                    <a:pt x="35" y="0"/>
                    <a:pt x="35" y="0"/>
                  </a:cubicBezTo>
                  <a:cubicBezTo>
                    <a:pt x="35" y="0"/>
                    <a:pt x="35" y="0"/>
                    <a:pt x="35" y="0"/>
                  </a:cubicBezTo>
                  <a:cubicBezTo>
                    <a:pt x="35" y="0"/>
                    <a:pt x="35" y="0"/>
                    <a:pt x="35" y="0"/>
                  </a:cubicBezTo>
                  <a:cubicBezTo>
                    <a:pt x="35" y="0"/>
                    <a:pt x="35" y="0"/>
                    <a:pt x="35" y="0"/>
                  </a:cubicBezTo>
                  <a:cubicBezTo>
                    <a:pt x="35" y="0"/>
                    <a:pt x="35" y="0"/>
                    <a:pt x="35" y="0"/>
                  </a:cubicBezTo>
                  <a:cubicBezTo>
                    <a:pt x="35" y="0"/>
                    <a:pt x="35" y="0"/>
                    <a:pt x="35" y="0"/>
                  </a:cubicBezTo>
                  <a:cubicBezTo>
                    <a:pt x="35" y="0"/>
                    <a:pt x="35" y="0"/>
                    <a:pt x="35" y="0"/>
                  </a:cubicBezTo>
                  <a:cubicBezTo>
                    <a:pt x="35" y="0"/>
                    <a:pt x="35" y="0"/>
                    <a:pt x="35" y="0"/>
                  </a:cubicBezTo>
                  <a:cubicBezTo>
                    <a:pt x="35" y="0"/>
                    <a:pt x="35" y="0"/>
                    <a:pt x="35" y="0"/>
                  </a:cubicBezTo>
                  <a:cubicBezTo>
                    <a:pt x="35" y="0"/>
                    <a:pt x="35" y="0"/>
                    <a:pt x="35" y="0"/>
                  </a:cubicBezTo>
                  <a:cubicBezTo>
                    <a:pt x="35" y="0"/>
                    <a:pt x="35" y="0"/>
                    <a:pt x="35" y="0"/>
                  </a:cubicBezTo>
                  <a:cubicBezTo>
                    <a:pt x="34" y="0"/>
                    <a:pt x="34" y="0"/>
                    <a:pt x="34" y="0"/>
                  </a:cubicBezTo>
                  <a:cubicBezTo>
                    <a:pt x="34" y="0"/>
                    <a:pt x="34" y="0"/>
                    <a:pt x="34" y="0"/>
                  </a:cubicBezTo>
                  <a:cubicBezTo>
                    <a:pt x="34" y="0"/>
                    <a:pt x="34" y="0"/>
                    <a:pt x="34" y="0"/>
                  </a:cubicBezTo>
                  <a:cubicBezTo>
                    <a:pt x="34" y="0"/>
                    <a:pt x="34" y="0"/>
                    <a:pt x="34" y="0"/>
                  </a:cubicBezTo>
                  <a:cubicBezTo>
                    <a:pt x="34" y="0"/>
                    <a:pt x="34" y="0"/>
                    <a:pt x="34" y="0"/>
                  </a:cubicBezTo>
                  <a:cubicBezTo>
                    <a:pt x="34" y="0"/>
                    <a:pt x="34" y="0"/>
                    <a:pt x="34" y="0"/>
                  </a:cubicBezTo>
                  <a:cubicBezTo>
                    <a:pt x="34" y="0"/>
                    <a:pt x="34" y="0"/>
                    <a:pt x="34" y="0"/>
                  </a:cubicBezTo>
                  <a:cubicBezTo>
                    <a:pt x="34" y="0"/>
                    <a:pt x="34" y="0"/>
                    <a:pt x="34" y="0"/>
                  </a:cubicBezTo>
                  <a:cubicBezTo>
                    <a:pt x="34" y="0"/>
                    <a:pt x="34" y="0"/>
                    <a:pt x="34" y="0"/>
                  </a:cubicBezTo>
                  <a:cubicBezTo>
                    <a:pt x="34" y="0"/>
                    <a:pt x="34" y="0"/>
                    <a:pt x="34" y="0"/>
                  </a:cubicBezTo>
                  <a:cubicBezTo>
                    <a:pt x="34" y="0"/>
                    <a:pt x="34" y="0"/>
                    <a:pt x="34" y="0"/>
                  </a:cubicBezTo>
                  <a:cubicBezTo>
                    <a:pt x="34" y="0"/>
                    <a:pt x="34" y="0"/>
                    <a:pt x="34" y="0"/>
                  </a:cubicBezTo>
                  <a:cubicBezTo>
                    <a:pt x="34" y="0"/>
                    <a:pt x="34" y="0"/>
                    <a:pt x="34" y="0"/>
                  </a:cubicBezTo>
                  <a:cubicBezTo>
                    <a:pt x="34" y="0"/>
                    <a:pt x="34" y="0"/>
                    <a:pt x="34" y="0"/>
                  </a:cubicBezTo>
                  <a:cubicBezTo>
                    <a:pt x="33" y="0"/>
                    <a:pt x="33" y="0"/>
                    <a:pt x="33" y="0"/>
                  </a:cubicBezTo>
                  <a:cubicBezTo>
                    <a:pt x="33" y="0"/>
                    <a:pt x="33" y="0"/>
                    <a:pt x="33" y="0"/>
                  </a:cubicBezTo>
                  <a:cubicBezTo>
                    <a:pt x="33" y="0"/>
                    <a:pt x="33" y="0"/>
                    <a:pt x="33" y="0"/>
                  </a:cubicBezTo>
                  <a:cubicBezTo>
                    <a:pt x="33" y="0"/>
                    <a:pt x="33" y="0"/>
                    <a:pt x="33" y="0"/>
                  </a:cubicBezTo>
                  <a:cubicBezTo>
                    <a:pt x="33" y="0"/>
                    <a:pt x="33" y="0"/>
                    <a:pt x="33" y="0"/>
                  </a:cubicBezTo>
                  <a:cubicBezTo>
                    <a:pt x="33" y="0"/>
                    <a:pt x="33" y="0"/>
                    <a:pt x="33" y="0"/>
                  </a:cubicBezTo>
                  <a:cubicBezTo>
                    <a:pt x="33" y="0"/>
                    <a:pt x="33" y="0"/>
                    <a:pt x="33" y="0"/>
                  </a:cubicBezTo>
                  <a:cubicBezTo>
                    <a:pt x="33" y="0"/>
                    <a:pt x="33" y="0"/>
                    <a:pt x="33" y="0"/>
                  </a:cubicBezTo>
                  <a:cubicBezTo>
                    <a:pt x="33" y="0"/>
                    <a:pt x="33" y="0"/>
                    <a:pt x="33" y="0"/>
                  </a:cubicBezTo>
                  <a:cubicBezTo>
                    <a:pt x="33" y="0"/>
                    <a:pt x="33" y="0"/>
                    <a:pt x="33" y="0"/>
                  </a:cubicBezTo>
                  <a:cubicBezTo>
                    <a:pt x="33" y="0"/>
                    <a:pt x="33" y="0"/>
                    <a:pt x="33" y="0"/>
                  </a:cubicBezTo>
                  <a:cubicBezTo>
                    <a:pt x="33" y="0"/>
                    <a:pt x="33" y="0"/>
                    <a:pt x="33" y="0"/>
                  </a:cubicBezTo>
                  <a:cubicBezTo>
                    <a:pt x="33" y="0"/>
                    <a:pt x="33" y="0"/>
                    <a:pt x="33" y="0"/>
                  </a:cubicBezTo>
                  <a:cubicBezTo>
                    <a:pt x="33" y="0"/>
                    <a:pt x="33" y="0"/>
                    <a:pt x="33" y="0"/>
                  </a:cubicBezTo>
                  <a:cubicBezTo>
                    <a:pt x="33" y="0"/>
                    <a:pt x="32" y="0"/>
                    <a:pt x="32" y="0"/>
                  </a:cubicBezTo>
                  <a:cubicBezTo>
                    <a:pt x="32" y="0"/>
                    <a:pt x="32" y="0"/>
                    <a:pt x="32" y="0"/>
                  </a:cubicBezTo>
                  <a:cubicBezTo>
                    <a:pt x="32" y="0"/>
                    <a:pt x="32" y="0"/>
                    <a:pt x="32" y="0"/>
                  </a:cubicBezTo>
                  <a:cubicBezTo>
                    <a:pt x="32" y="0"/>
                    <a:pt x="32" y="0"/>
                    <a:pt x="32" y="0"/>
                  </a:cubicBezTo>
                  <a:cubicBezTo>
                    <a:pt x="32" y="0"/>
                    <a:pt x="32" y="0"/>
                    <a:pt x="32" y="0"/>
                  </a:cubicBezTo>
                  <a:cubicBezTo>
                    <a:pt x="32" y="0"/>
                    <a:pt x="32" y="0"/>
                    <a:pt x="32" y="0"/>
                  </a:cubicBezTo>
                  <a:cubicBezTo>
                    <a:pt x="32" y="0"/>
                    <a:pt x="32" y="0"/>
                    <a:pt x="32" y="0"/>
                  </a:cubicBezTo>
                  <a:cubicBezTo>
                    <a:pt x="32" y="0"/>
                    <a:pt x="32" y="0"/>
                    <a:pt x="32" y="0"/>
                  </a:cubicBezTo>
                  <a:cubicBezTo>
                    <a:pt x="32" y="0"/>
                    <a:pt x="32" y="0"/>
                    <a:pt x="32" y="0"/>
                  </a:cubicBezTo>
                  <a:cubicBezTo>
                    <a:pt x="32" y="0"/>
                    <a:pt x="32" y="0"/>
                    <a:pt x="32" y="0"/>
                  </a:cubicBezTo>
                  <a:cubicBezTo>
                    <a:pt x="32" y="0"/>
                    <a:pt x="32" y="0"/>
                    <a:pt x="32" y="0"/>
                  </a:cubicBezTo>
                  <a:cubicBezTo>
                    <a:pt x="32" y="0"/>
                    <a:pt x="32" y="0"/>
                    <a:pt x="32" y="0"/>
                  </a:cubicBezTo>
                  <a:cubicBezTo>
                    <a:pt x="32" y="0"/>
                    <a:pt x="31" y="0"/>
                    <a:pt x="31" y="0"/>
                  </a:cubicBezTo>
                  <a:cubicBezTo>
                    <a:pt x="31" y="0"/>
                    <a:pt x="31" y="0"/>
                    <a:pt x="31" y="0"/>
                  </a:cubicBezTo>
                  <a:cubicBezTo>
                    <a:pt x="31" y="0"/>
                    <a:pt x="31" y="0"/>
                    <a:pt x="31" y="0"/>
                  </a:cubicBezTo>
                  <a:cubicBezTo>
                    <a:pt x="17" y="2"/>
                    <a:pt x="5" y="7"/>
                    <a:pt x="0" y="17"/>
                  </a:cubicBezTo>
                  <a:cubicBezTo>
                    <a:pt x="5" y="45"/>
                    <a:pt x="30" y="66"/>
                    <a:pt x="60" y="66"/>
                  </a:cubicBezTo>
                  <a:cubicBezTo>
                    <a:pt x="65" y="66"/>
                    <a:pt x="70" y="66"/>
                    <a:pt x="75" y="65"/>
                  </a:cubicBezTo>
                  <a:cubicBezTo>
                    <a:pt x="80" y="38"/>
                    <a:pt x="80" y="38"/>
                    <a:pt x="80" y="38"/>
                  </a:cubicBezTo>
                  <a:cubicBezTo>
                    <a:pt x="80" y="17"/>
                    <a:pt x="62" y="0"/>
                    <a:pt x="41" y="0"/>
                  </a:cubicBezTo>
                </a:path>
              </a:pathLst>
            </a:custGeom>
            <a:solidFill>
              <a:srgbClr val="D2AC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5" name="Freeform 544"/>
            <p:cNvSpPr>
              <a:spLocks/>
            </p:cNvSpPr>
            <p:nvPr/>
          </p:nvSpPr>
          <p:spPr bwMode="auto">
            <a:xfrm>
              <a:off x="4562476" y="3414712"/>
              <a:ext cx="501650" cy="920750"/>
            </a:xfrm>
            <a:custGeom>
              <a:avLst/>
              <a:gdLst>
                <a:gd name="T0" fmla="*/ 134 w 240"/>
                <a:gd name="T1" fmla="*/ 35 h 441"/>
                <a:gd name="T2" fmla="*/ 42 w 240"/>
                <a:gd name="T3" fmla="*/ 33 h 441"/>
                <a:gd name="T4" fmla="*/ 30 w 240"/>
                <a:gd name="T5" fmla="*/ 326 h 441"/>
                <a:gd name="T6" fmla="*/ 63 w 240"/>
                <a:gd name="T7" fmla="*/ 415 h 441"/>
                <a:gd name="T8" fmla="*/ 203 w 240"/>
                <a:gd name="T9" fmla="*/ 419 h 441"/>
                <a:gd name="T10" fmla="*/ 134 w 240"/>
                <a:gd name="T11" fmla="*/ 35 h 441"/>
              </a:gdLst>
              <a:ahLst/>
              <a:cxnLst>
                <a:cxn ang="0">
                  <a:pos x="T0" y="T1"/>
                </a:cxn>
                <a:cxn ang="0">
                  <a:pos x="T2" y="T3"/>
                </a:cxn>
                <a:cxn ang="0">
                  <a:pos x="T4" y="T5"/>
                </a:cxn>
                <a:cxn ang="0">
                  <a:pos x="T6" y="T7"/>
                </a:cxn>
                <a:cxn ang="0">
                  <a:pos x="T8" y="T9"/>
                </a:cxn>
                <a:cxn ang="0">
                  <a:pos x="T10" y="T11"/>
                </a:cxn>
              </a:cxnLst>
              <a:rect l="0" t="0" r="r" b="b"/>
              <a:pathLst>
                <a:path w="240" h="441">
                  <a:moveTo>
                    <a:pt x="134" y="35"/>
                  </a:moveTo>
                  <a:cubicBezTo>
                    <a:pt x="115" y="10"/>
                    <a:pt x="67" y="0"/>
                    <a:pt x="42" y="33"/>
                  </a:cubicBezTo>
                  <a:cubicBezTo>
                    <a:pt x="0" y="89"/>
                    <a:pt x="15" y="233"/>
                    <a:pt x="30" y="326"/>
                  </a:cubicBezTo>
                  <a:cubicBezTo>
                    <a:pt x="35" y="358"/>
                    <a:pt x="35" y="395"/>
                    <a:pt x="63" y="415"/>
                  </a:cubicBezTo>
                  <a:cubicBezTo>
                    <a:pt x="99" y="441"/>
                    <a:pt x="164" y="428"/>
                    <a:pt x="203" y="419"/>
                  </a:cubicBezTo>
                  <a:cubicBezTo>
                    <a:pt x="203" y="419"/>
                    <a:pt x="240" y="175"/>
                    <a:pt x="134" y="35"/>
                  </a:cubicBezTo>
                  <a:close/>
                </a:path>
              </a:pathLst>
            </a:custGeom>
            <a:solidFill>
              <a:srgbClr val="8DC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6" name="Freeform 545"/>
            <p:cNvSpPr>
              <a:spLocks/>
            </p:cNvSpPr>
            <p:nvPr/>
          </p:nvSpPr>
          <p:spPr bwMode="auto">
            <a:xfrm>
              <a:off x="5495926" y="4559300"/>
              <a:ext cx="173038" cy="225425"/>
            </a:xfrm>
            <a:custGeom>
              <a:avLst/>
              <a:gdLst>
                <a:gd name="T0" fmla="*/ 13 w 83"/>
                <a:gd name="T1" fmla="*/ 89 h 108"/>
                <a:gd name="T2" fmla="*/ 51 w 83"/>
                <a:gd name="T3" fmla="*/ 99 h 108"/>
                <a:gd name="T4" fmla="*/ 79 w 83"/>
                <a:gd name="T5" fmla="*/ 82 h 108"/>
                <a:gd name="T6" fmla="*/ 61 w 83"/>
                <a:gd name="T7" fmla="*/ 31 h 108"/>
                <a:gd name="T8" fmla="*/ 32 w 83"/>
                <a:gd name="T9" fmla="*/ 4 h 108"/>
                <a:gd name="T10" fmla="*/ 4 w 83"/>
                <a:gd name="T11" fmla="*/ 45 h 108"/>
                <a:gd name="T12" fmla="*/ 13 w 83"/>
                <a:gd name="T13" fmla="*/ 89 h 108"/>
              </a:gdLst>
              <a:ahLst/>
              <a:cxnLst>
                <a:cxn ang="0">
                  <a:pos x="T0" y="T1"/>
                </a:cxn>
                <a:cxn ang="0">
                  <a:pos x="T2" y="T3"/>
                </a:cxn>
                <a:cxn ang="0">
                  <a:pos x="T4" y="T5"/>
                </a:cxn>
                <a:cxn ang="0">
                  <a:pos x="T6" y="T7"/>
                </a:cxn>
                <a:cxn ang="0">
                  <a:pos x="T8" y="T9"/>
                </a:cxn>
                <a:cxn ang="0">
                  <a:pos x="T10" y="T11"/>
                </a:cxn>
                <a:cxn ang="0">
                  <a:pos x="T12" y="T13"/>
                </a:cxn>
              </a:cxnLst>
              <a:rect l="0" t="0" r="r" b="b"/>
              <a:pathLst>
                <a:path w="83" h="108">
                  <a:moveTo>
                    <a:pt x="13" y="89"/>
                  </a:moveTo>
                  <a:cubicBezTo>
                    <a:pt x="17" y="108"/>
                    <a:pt x="32" y="103"/>
                    <a:pt x="51" y="99"/>
                  </a:cubicBezTo>
                  <a:cubicBezTo>
                    <a:pt x="70" y="95"/>
                    <a:pt x="83" y="101"/>
                    <a:pt x="79" y="82"/>
                  </a:cubicBezTo>
                  <a:cubicBezTo>
                    <a:pt x="61" y="31"/>
                    <a:pt x="61" y="31"/>
                    <a:pt x="61" y="31"/>
                  </a:cubicBezTo>
                  <a:cubicBezTo>
                    <a:pt x="57" y="12"/>
                    <a:pt x="50" y="0"/>
                    <a:pt x="32" y="4"/>
                  </a:cubicBezTo>
                  <a:cubicBezTo>
                    <a:pt x="13" y="8"/>
                    <a:pt x="0" y="26"/>
                    <a:pt x="4" y="45"/>
                  </a:cubicBezTo>
                  <a:lnTo>
                    <a:pt x="13" y="89"/>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7" name="Freeform 546"/>
            <p:cNvSpPr>
              <a:spLocks/>
            </p:cNvSpPr>
            <p:nvPr/>
          </p:nvSpPr>
          <p:spPr bwMode="auto">
            <a:xfrm>
              <a:off x="4787901" y="4024312"/>
              <a:ext cx="768350" cy="322263"/>
            </a:xfrm>
            <a:custGeom>
              <a:avLst/>
              <a:gdLst>
                <a:gd name="T0" fmla="*/ 34 w 368"/>
                <a:gd name="T1" fmla="*/ 53 h 154"/>
                <a:gd name="T2" fmla="*/ 31 w 368"/>
                <a:gd name="T3" fmla="*/ 114 h 154"/>
                <a:gd name="T4" fmla="*/ 310 w 368"/>
                <a:gd name="T5" fmla="*/ 150 h 154"/>
                <a:gd name="T6" fmla="*/ 347 w 368"/>
                <a:gd name="T7" fmla="*/ 113 h 154"/>
                <a:gd name="T8" fmla="*/ 341 w 368"/>
                <a:gd name="T9" fmla="*/ 52 h 154"/>
                <a:gd name="T10" fmla="*/ 83 w 368"/>
                <a:gd name="T11" fmla="*/ 3 h 154"/>
                <a:gd name="T12" fmla="*/ 34 w 368"/>
                <a:gd name="T13" fmla="*/ 53 h 154"/>
              </a:gdLst>
              <a:ahLst/>
              <a:cxnLst>
                <a:cxn ang="0">
                  <a:pos x="T0" y="T1"/>
                </a:cxn>
                <a:cxn ang="0">
                  <a:pos x="T2" y="T3"/>
                </a:cxn>
                <a:cxn ang="0">
                  <a:pos x="T4" y="T5"/>
                </a:cxn>
                <a:cxn ang="0">
                  <a:pos x="T6" y="T7"/>
                </a:cxn>
                <a:cxn ang="0">
                  <a:pos x="T8" y="T9"/>
                </a:cxn>
                <a:cxn ang="0">
                  <a:pos x="T10" y="T11"/>
                </a:cxn>
                <a:cxn ang="0">
                  <a:pos x="T12" y="T13"/>
                </a:cxn>
              </a:cxnLst>
              <a:rect l="0" t="0" r="r" b="b"/>
              <a:pathLst>
                <a:path w="368" h="154">
                  <a:moveTo>
                    <a:pt x="34" y="53"/>
                  </a:moveTo>
                  <a:cubicBezTo>
                    <a:pt x="34" y="53"/>
                    <a:pt x="0" y="98"/>
                    <a:pt x="31" y="114"/>
                  </a:cubicBezTo>
                  <a:cubicBezTo>
                    <a:pt x="67" y="132"/>
                    <a:pt x="280" y="144"/>
                    <a:pt x="310" y="150"/>
                  </a:cubicBezTo>
                  <a:cubicBezTo>
                    <a:pt x="326" y="154"/>
                    <a:pt x="344" y="144"/>
                    <a:pt x="347" y="113"/>
                  </a:cubicBezTo>
                  <a:cubicBezTo>
                    <a:pt x="350" y="81"/>
                    <a:pt x="368" y="59"/>
                    <a:pt x="341" y="52"/>
                  </a:cubicBezTo>
                  <a:cubicBezTo>
                    <a:pt x="252" y="31"/>
                    <a:pt x="113" y="6"/>
                    <a:pt x="83" y="3"/>
                  </a:cubicBezTo>
                  <a:cubicBezTo>
                    <a:pt x="53" y="0"/>
                    <a:pt x="41" y="12"/>
                    <a:pt x="34" y="53"/>
                  </a:cubicBezTo>
                  <a:close/>
                </a:path>
              </a:pathLst>
            </a:custGeom>
            <a:solidFill>
              <a:srgbClr val="8DC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8" name="Freeform 547"/>
            <p:cNvSpPr>
              <a:spLocks/>
            </p:cNvSpPr>
            <p:nvPr/>
          </p:nvSpPr>
          <p:spPr bwMode="auto">
            <a:xfrm>
              <a:off x="5395913" y="4132262"/>
              <a:ext cx="263525" cy="598488"/>
            </a:xfrm>
            <a:custGeom>
              <a:avLst/>
              <a:gdLst>
                <a:gd name="T0" fmla="*/ 95 w 126"/>
                <a:gd name="T1" fmla="*/ 273 h 286"/>
                <a:gd name="T2" fmla="*/ 125 w 126"/>
                <a:gd name="T3" fmla="*/ 264 h 286"/>
                <a:gd name="T4" fmla="*/ 104 w 126"/>
                <a:gd name="T5" fmla="*/ 44 h 286"/>
                <a:gd name="T6" fmla="*/ 39 w 126"/>
                <a:gd name="T7" fmla="*/ 3 h 286"/>
                <a:gd name="T8" fmla="*/ 8 w 126"/>
                <a:gd name="T9" fmla="*/ 72 h 286"/>
                <a:gd name="T10" fmla="*/ 52 w 126"/>
                <a:gd name="T11" fmla="*/ 281 h 286"/>
                <a:gd name="T12" fmla="*/ 95 w 126"/>
                <a:gd name="T13" fmla="*/ 273 h 286"/>
              </a:gdLst>
              <a:ahLst/>
              <a:cxnLst>
                <a:cxn ang="0">
                  <a:pos x="T0" y="T1"/>
                </a:cxn>
                <a:cxn ang="0">
                  <a:pos x="T2" y="T3"/>
                </a:cxn>
                <a:cxn ang="0">
                  <a:pos x="T4" y="T5"/>
                </a:cxn>
                <a:cxn ang="0">
                  <a:pos x="T6" y="T7"/>
                </a:cxn>
                <a:cxn ang="0">
                  <a:pos x="T8" y="T9"/>
                </a:cxn>
                <a:cxn ang="0">
                  <a:pos x="T10" y="T11"/>
                </a:cxn>
                <a:cxn ang="0">
                  <a:pos x="T12" y="T13"/>
                </a:cxn>
              </a:cxnLst>
              <a:rect l="0" t="0" r="r" b="b"/>
              <a:pathLst>
                <a:path w="126" h="286">
                  <a:moveTo>
                    <a:pt x="95" y="273"/>
                  </a:moveTo>
                  <a:cubicBezTo>
                    <a:pt x="106" y="271"/>
                    <a:pt x="106" y="269"/>
                    <a:pt x="125" y="264"/>
                  </a:cubicBezTo>
                  <a:cubicBezTo>
                    <a:pt x="126" y="269"/>
                    <a:pt x="124" y="88"/>
                    <a:pt x="104" y="44"/>
                  </a:cubicBezTo>
                  <a:cubicBezTo>
                    <a:pt x="85" y="1"/>
                    <a:pt x="57" y="0"/>
                    <a:pt x="39" y="3"/>
                  </a:cubicBezTo>
                  <a:cubicBezTo>
                    <a:pt x="22" y="7"/>
                    <a:pt x="0" y="24"/>
                    <a:pt x="8" y="72"/>
                  </a:cubicBezTo>
                  <a:cubicBezTo>
                    <a:pt x="18" y="121"/>
                    <a:pt x="53" y="286"/>
                    <a:pt x="52" y="281"/>
                  </a:cubicBezTo>
                  <a:cubicBezTo>
                    <a:pt x="71" y="278"/>
                    <a:pt x="84" y="275"/>
                    <a:pt x="95" y="273"/>
                  </a:cubicBezTo>
                  <a:close/>
                </a:path>
              </a:pathLst>
            </a:custGeom>
            <a:solidFill>
              <a:srgbClr val="8DC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9" name="Freeform 548"/>
            <p:cNvSpPr>
              <a:spLocks/>
            </p:cNvSpPr>
            <p:nvPr/>
          </p:nvSpPr>
          <p:spPr bwMode="auto">
            <a:xfrm>
              <a:off x="5494338" y="4684712"/>
              <a:ext cx="312738" cy="131763"/>
            </a:xfrm>
            <a:custGeom>
              <a:avLst/>
              <a:gdLst>
                <a:gd name="T0" fmla="*/ 1 w 150"/>
                <a:gd name="T1" fmla="*/ 42 h 63"/>
                <a:gd name="T2" fmla="*/ 92 w 150"/>
                <a:gd name="T3" fmla="*/ 3 h 63"/>
                <a:gd name="T4" fmla="*/ 141 w 150"/>
                <a:gd name="T5" fmla="*/ 63 h 63"/>
                <a:gd name="T6" fmla="*/ 0 w 150"/>
                <a:gd name="T7" fmla="*/ 48 h 63"/>
                <a:gd name="T8" fmla="*/ 1 w 150"/>
                <a:gd name="T9" fmla="*/ 42 h 63"/>
              </a:gdLst>
              <a:ahLst/>
              <a:cxnLst>
                <a:cxn ang="0">
                  <a:pos x="T0" y="T1"/>
                </a:cxn>
                <a:cxn ang="0">
                  <a:pos x="T2" y="T3"/>
                </a:cxn>
                <a:cxn ang="0">
                  <a:pos x="T4" y="T5"/>
                </a:cxn>
                <a:cxn ang="0">
                  <a:pos x="T6" y="T7"/>
                </a:cxn>
                <a:cxn ang="0">
                  <a:pos x="T8" y="T9"/>
                </a:cxn>
              </a:cxnLst>
              <a:rect l="0" t="0" r="r" b="b"/>
              <a:pathLst>
                <a:path w="150" h="63">
                  <a:moveTo>
                    <a:pt x="1" y="42"/>
                  </a:moveTo>
                  <a:cubicBezTo>
                    <a:pt x="1" y="42"/>
                    <a:pt x="83" y="7"/>
                    <a:pt x="92" y="3"/>
                  </a:cubicBezTo>
                  <a:cubicBezTo>
                    <a:pt x="100" y="0"/>
                    <a:pt x="150" y="12"/>
                    <a:pt x="141" y="63"/>
                  </a:cubicBezTo>
                  <a:cubicBezTo>
                    <a:pt x="0" y="48"/>
                    <a:pt x="0" y="48"/>
                    <a:pt x="0" y="48"/>
                  </a:cubicBezTo>
                  <a:lnTo>
                    <a:pt x="1" y="42"/>
                  </a:lnTo>
                  <a:close/>
                </a:path>
              </a:pathLst>
            </a:custGeom>
            <a:solidFill>
              <a:srgbClr val="8DC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0" name="Freeform 549"/>
            <p:cNvSpPr>
              <a:spLocks/>
            </p:cNvSpPr>
            <p:nvPr/>
          </p:nvSpPr>
          <p:spPr bwMode="auto">
            <a:xfrm>
              <a:off x="5494338" y="4764087"/>
              <a:ext cx="296863" cy="52388"/>
            </a:xfrm>
            <a:custGeom>
              <a:avLst/>
              <a:gdLst>
                <a:gd name="T0" fmla="*/ 142 w 142"/>
                <a:gd name="T1" fmla="*/ 14 h 25"/>
                <a:gd name="T2" fmla="*/ 141 w 142"/>
                <a:gd name="T3" fmla="*/ 25 h 25"/>
                <a:gd name="T4" fmla="*/ 0 w 142"/>
                <a:gd name="T5" fmla="*/ 10 h 25"/>
                <a:gd name="T6" fmla="*/ 1 w 142"/>
                <a:gd name="T7" fmla="*/ 4 h 25"/>
                <a:gd name="T8" fmla="*/ 10 w 142"/>
                <a:gd name="T9" fmla="*/ 0 h 25"/>
                <a:gd name="T10" fmla="*/ 142 w 142"/>
                <a:gd name="T11" fmla="*/ 14 h 25"/>
              </a:gdLst>
              <a:ahLst/>
              <a:cxnLst>
                <a:cxn ang="0">
                  <a:pos x="T0" y="T1"/>
                </a:cxn>
                <a:cxn ang="0">
                  <a:pos x="T2" y="T3"/>
                </a:cxn>
                <a:cxn ang="0">
                  <a:pos x="T4" y="T5"/>
                </a:cxn>
                <a:cxn ang="0">
                  <a:pos x="T6" y="T7"/>
                </a:cxn>
                <a:cxn ang="0">
                  <a:pos x="T8" y="T9"/>
                </a:cxn>
                <a:cxn ang="0">
                  <a:pos x="T10" y="T11"/>
                </a:cxn>
              </a:cxnLst>
              <a:rect l="0" t="0" r="r" b="b"/>
              <a:pathLst>
                <a:path w="142" h="25">
                  <a:moveTo>
                    <a:pt x="142" y="14"/>
                  </a:moveTo>
                  <a:cubicBezTo>
                    <a:pt x="142" y="18"/>
                    <a:pt x="142" y="21"/>
                    <a:pt x="141" y="25"/>
                  </a:cubicBezTo>
                  <a:cubicBezTo>
                    <a:pt x="0" y="10"/>
                    <a:pt x="0" y="10"/>
                    <a:pt x="0" y="10"/>
                  </a:cubicBezTo>
                  <a:cubicBezTo>
                    <a:pt x="1" y="4"/>
                    <a:pt x="1" y="4"/>
                    <a:pt x="1" y="4"/>
                  </a:cubicBezTo>
                  <a:cubicBezTo>
                    <a:pt x="1" y="4"/>
                    <a:pt x="4" y="3"/>
                    <a:pt x="10" y="0"/>
                  </a:cubicBezTo>
                  <a:lnTo>
                    <a:pt x="142" y="14"/>
                  </a:lnTo>
                  <a:close/>
                </a:path>
              </a:pathLst>
            </a:custGeom>
            <a:solidFill>
              <a:srgbClr val="6CAD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1" name="Freeform 550"/>
            <p:cNvSpPr>
              <a:spLocks/>
            </p:cNvSpPr>
            <p:nvPr/>
          </p:nvSpPr>
          <p:spPr bwMode="auto">
            <a:xfrm>
              <a:off x="4697413" y="3476625"/>
              <a:ext cx="282575" cy="534988"/>
            </a:xfrm>
            <a:custGeom>
              <a:avLst/>
              <a:gdLst>
                <a:gd name="T0" fmla="*/ 135 w 135"/>
                <a:gd name="T1" fmla="*/ 184 h 256"/>
                <a:gd name="T2" fmla="*/ 95 w 135"/>
                <a:gd name="T3" fmla="*/ 241 h 256"/>
                <a:gd name="T4" fmla="*/ 8 w 135"/>
                <a:gd name="T5" fmla="*/ 33 h 256"/>
                <a:gd name="T6" fmla="*/ 34 w 135"/>
                <a:gd name="T7" fmla="*/ 1 h 256"/>
                <a:gd name="T8" fmla="*/ 114 w 135"/>
                <a:gd name="T9" fmla="*/ 145 h 256"/>
                <a:gd name="T10" fmla="*/ 135 w 135"/>
                <a:gd name="T11" fmla="*/ 184 h 256"/>
              </a:gdLst>
              <a:ahLst/>
              <a:cxnLst>
                <a:cxn ang="0">
                  <a:pos x="T0" y="T1"/>
                </a:cxn>
                <a:cxn ang="0">
                  <a:pos x="T2" y="T3"/>
                </a:cxn>
                <a:cxn ang="0">
                  <a:pos x="T4" y="T5"/>
                </a:cxn>
                <a:cxn ang="0">
                  <a:pos x="T6" y="T7"/>
                </a:cxn>
                <a:cxn ang="0">
                  <a:pos x="T8" y="T9"/>
                </a:cxn>
                <a:cxn ang="0">
                  <a:pos x="T10" y="T11"/>
                </a:cxn>
              </a:cxnLst>
              <a:rect l="0" t="0" r="r" b="b"/>
              <a:pathLst>
                <a:path w="135" h="256">
                  <a:moveTo>
                    <a:pt x="135" y="184"/>
                  </a:moveTo>
                  <a:cubicBezTo>
                    <a:pt x="111" y="205"/>
                    <a:pt x="106" y="256"/>
                    <a:pt x="95" y="241"/>
                  </a:cubicBezTo>
                  <a:cubicBezTo>
                    <a:pt x="49" y="182"/>
                    <a:pt x="0" y="75"/>
                    <a:pt x="8" y="33"/>
                  </a:cubicBezTo>
                  <a:cubicBezTo>
                    <a:pt x="14" y="4"/>
                    <a:pt x="23" y="0"/>
                    <a:pt x="34" y="1"/>
                  </a:cubicBezTo>
                  <a:cubicBezTo>
                    <a:pt x="76" y="6"/>
                    <a:pt x="80" y="73"/>
                    <a:pt x="114" y="145"/>
                  </a:cubicBezTo>
                  <a:lnTo>
                    <a:pt x="135" y="184"/>
                  </a:lnTo>
                  <a:close/>
                </a:path>
              </a:pathLst>
            </a:custGeom>
            <a:solidFill>
              <a:srgbClr val="7CB3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2" name="Freeform 551"/>
            <p:cNvSpPr>
              <a:spLocks/>
            </p:cNvSpPr>
            <p:nvPr/>
          </p:nvSpPr>
          <p:spPr bwMode="auto">
            <a:xfrm>
              <a:off x="5197476" y="3921125"/>
              <a:ext cx="225425" cy="153988"/>
            </a:xfrm>
            <a:custGeom>
              <a:avLst/>
              <a:gdLst>
                <a:gd name="T0" fmla="*/ 19 w 108"/>
                <a:gd name="T1" fmla="*/ 0 h 73"/>
                <a:gd name="T2" fmla="*/ 75 w 108"/>
                <a:gd name="T3" fmla="*/ 15 h 73"/>
                <a:gd name="T4" fmla="*/ 107 w 108"/>
                <a:gd name="T5" fmla="*/ 35 h 73"/>
                <a:gd name="T6" fmla="*/ 85 w 108"/>
                <a:gd name="T7" fmla="*/ 73 h 73"/>
                <a:gd name="T8" fmla="*/ 5 w 108"/>
                <a:gd name="T9" fmla="*/ 35 h 73"/>
                <a:gd name="T10" fmla="*/ 19 w 108"/>
                <a:gd name="T11" fmla="*/ 0 h 73"/>
              </a:gdLst>
              <a:ahLst/>
              <a:cxnLst>
                <a:cxn ang="0">
                  <a:pos x="T0" y="T1"/>
                </a:cxn>
                <a:cxn ang="0">
                  <a:pos x="T2" y="T3"/>
                </a:cxn>
                <a:cxn ang="0">
                  <a:pos x="T4" y="T5"/>
                </a:cxn>
                <a:cxn ang="0">
                  <a:pos x="T6" y="T7"/>
                </a:cxn>
                <a:cxn ang="0">
                  <a:pos x="T8" y="T9"/>
                </a:cxn>
                <a:cxn ang="0">
                  <a:pos x="T10" y="T11"/>
                </a:cxn>
              </a:cxnLst>
              <a:rect l="0" t="0" r="r" b="b"/>
              <a:pathLst>
                <a:path w="108" h="73">
                  <a:moveTo>
                    <a:pt x="19" y="0"/>
                  </a:moveTo>
                  <a:cubicBezTo>
                    <a:pt x="36" y="1"/>
                    <a:pt x="60" y="9"/>
                    <a:pt x="75" y="15"/>
                  </a:cubicBezTo>
                  <a:cubicBezTo>
                    <a:pt x="89" y="21"/>
                    <a:pt x="106" y="29"/>
                    <a:pt x="107" y="35"/>
                  </a:cubicBezTo>
                  <a:cubicBezTo>
                    <a:pt x="108" y="44"/>
                    <a:pt x="102" y="73"/>
                    <a:pt x="85" y="73"/>
                  </a:cubicBezTo>
                  <a:cubicBezTo>
                    <a:pt x="68" y="72"/>
                    <a:pt x="19" y="36"/>
                    <a:pt x="5" y="35"/>
                  </a:cubicBezTo>
                  <a:cubicBezTo>
                    <a:pt x="0" y="30"/>
                    <a:pt x="19" y="0"/>
                    <a:pt x="19" y="0"/>
                  </a:cubicBezTo>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3" name="Freeform 552"/>
            <p:cNvSpPr>
              <a:spLocks/>
            </p:cNvSpPr>
            <p:nvPr/>
          </p:nvSpPr>
          <p:spPr bwMode="auto">
            <a:xfrm>
              <a:off x="5421313" y="39957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C09A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4" name="Freeform 553"/>
            <p:cNvSpPr>
              <a:spLocks/>
            </p:cNvSpPr>
            <p:nvPr/>
          </p:nvSpPr>
          <p:spPr bwMode="auto">
            <a:xfrm>
              <a:off x="5405438" y="4046537"/>
              <a:ext cx="3175" cy="6350"/>
            </a:xfrm>
            <a:custGeom>
              <a:avLst/>
              <a:gdLst>
                <a:gd name="T0" fmla="*/ 1 w 1"/>
                <a:gd name="T1" fmla="*/ 0 h 3"/>
                <a:gd name="T2" fmla="*/ 1 w 1"/>
                <a:gd name="T3" fmla="*/ 0 h 3"/>
                <a:gd name="T4" fmla="*/ 0 w 1"/>
                <a:gd name="T5" fmla="*/ 3 h 3"/>
                <a:gd name="T6" fmla="*/ 0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cubicBezTo>
                    <a:pt x="1" y="0"/>
                    <a:pt x="1" y="0"/>
                    <a:pt x="1" y="0"/>
                  </a:cubicBezTo>
                  <a:cubicBezTo>
                    <a:pt x="1" y="1"/>
                    <a:pt x="1" y="2"/>
                    <a:pt x="0" y="3"/>
                  </a:cubicBezTo>
                  <a:cubicBezTo>
                    <a:pt x="0" y="3"/>
                    <a:pt x="0" y="3"/>
                    <a:pt x="0" y="3"/>
                  </a:cubicBezTo>
                  <a:cubicBezTo>
                    <a:pt x="1" y="2"/>
                    <a:pt x="1" y="1"/>
                    <a:pt x="1" y="0"/>
                  </a:cubicBezTo>
                </a:path>
              </a:pathLst>
            </a:custGeom>
            <a:solidFill>
              <a:srgbClr val="D4C3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5" name="Freeform 554"/>
            <p:cNvSpPr>
              <a:spLocks/>
            </p:cNvSpPr>
            <p:nvPr/>
          </p:nvSpPr>
          <p:spPr bwMode="auto">
            <a:xfrm>
              <a:off x="5375276" y="4052887"/>
              <a:ext cx="30163" cy="22225"/>
            </a:xfrm>
            <a:custGeom>
              <a:avLst/>
              <a:gdLst>
                <a:gd name="T0" fmla="*/ 15 w 15"/>
                <a:gd name="T1" fmla="*/ 0 h 10"/>
                <a:gd name="T2" fmla="*/ 0 w 15"/>
                <a:gd name="T3" fmla="*/ 10 h 10"/>
                <a:gd name="T4" fmla="*/ 15 w 15"/>
                <a:gd name="T5" fmla="*/ 0 h 10"/>
                <a:gd name="T6" fmla="*/ 15 w 15"/>
                <a:gd name="T7" fmla="*/ 0 h 10"/>
              </a:gdLst>
              <a:ahLst/>
              <a:cxnLst>
                <a:cxn ang="0">
                  <a:pos x="T0" y="T1"/>
                </a:cxn>
                <a:cxn ang="0">
                  <a:pos x="T2" y="T3"/>
                </a:cxn>
                <a:cxn ang="0">
                  <a:pos x="T4" y="T5"/>
                </a:cxn>
                <a:cxn ang="0">
                  <a:pos x="T6" y="T7"/>
                </a:cxn>
              </a:cxnLst>
              <a:rect l="0" t="0" r="r" b="b"/>
              <a:pathLst>
                <a:path w="15" h="10">
                  <a:moveTo>
                    <a:pt x="15" y="0"/>
                  </a:moveTo>
                  <a:cubicBezTo>
                    <a:pt x="12" y="5"/>
                    <a:pt x="7" y="10"/>
                    <a:pt x="0" y="10"/>
                  </a:cubicBezTo>
                  <a:cubicBezTo>
                    <a:pt x="7" y="10"/>
                    <a:pt x="12" y="5"/>
                    <a:pt x="15" y="0"/>
                  </a:cubicBezTo>
                  <a:cubicBezTo>
                    <a:pt x="15" y="0"/>
                    <a:pt x="15" y="0"/>
                    <a:pt x="15" y="0"/>
                  </a:cubicBezTo>
                </a:path>
              </a:pathLst>
            </a:custGeom>
            <a:solidFill>
              <a:srgbClr val="879D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6" name="Oval 555"/>
            <p:cNvSpPr>
              <a:spLocks noChangeArrowheads="1"/>
            </p:cNvSpPr>
            <p:nvPr/>
          </p:nvSpPr>
          <p:spPr bwMode="auto">
            <a:xfrm>
              <a:off x="5408613" y="4046537"/>
              <a:ext cx="1588" cy="1588"/>
            </a:xfrm>
            <a:prstGeom prst="ellipse">
              <a:avLst/>
            </a:prstGeom>
            <a:solidFill>
              <a:srgbClr val="C1A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7" name="Freeform 556"/>
            <p:cNvSpPr>
              <a:spLocks noEditPoints="1"/>
            </p:cNvSpPr>
            <p:nvPr/>
          </p:nvSpPr>
          <p:spPr bwMode="auto">
            <a:xfrm>
              <a:off x="5408613" y="3995737"/>
              <a:ext cx="12700" cy="50800"/>
            </a:xfrm>
            <a:custGeom>
              <a:avLst/>
              <a:gdLst>
                <a:gd name="T0" fmla="*/ 2 w 6"/>
                <a:gd name="T1" fmla="*/ 22 h 25"/>
                <a:gd name="T2" fmla="*/ 0 w 6"/>
                <a:gd name="T3" fmla="*/ 25 h 25"/>
                <a:gd name="T4" fmla="*/ 0 w 6"/>
                <a:gd name="T5" fmla="*/ 25 h 25"/>
                <a:gd name="T6" fmla="*/ 2 w 6"/>
                <a:gd name="T7" fmla="*/ 22 h 25"/>
                <a:gd name="T8" fmla="*/ 2 w 6"/>
                <a:gd name="T9" fmla="*/ 22 h 25"/>
                <a:gd name="T10" fmla="*/ 6 w 6"/>
                <a:gd name="T11" fmla="*/ 8 h 25"/>
                <a:gd name="T12" fmla="*/ 2 w 6"/>
                <a:gd name="T13" fmla="*/ 21 h 25"/>
                <a:gd name="T14" fmla="*/ 2 w 6"/>
                <a:gd name="T15" fmla="*/ 21 h 25"/>
                <a:gd name="T16" fmla="*/ 6 w 6"/>
                <a:gd name="T17" fmla="*/ 8 h 25"/>
                <a:gd name="T18" fmla="*/ 6 w 6"/>
                <a:gd name="T19" fmla="*/ 8 h 25"/>
                <a:gd name="T20" fmla="*/ 6 w 6"/>
                <a:gd name="T21" fmla="*/ 0 h 25"/>
                <a:gd name="T22" fmla="*/ 6 w 6"/>
                <a:gd name="T23" fmla="*/ 7 h 25"/>
                <a:gd name="T24" fmla="*/ 6 w 6"/>
                <a:gd name="T25" fmla="*/ 7 h 25"/>
                <a:gd name="T26" fmla="*/ 6 w 6"/>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5">
                  <a:moveTo>
                    <a:pt x="2" y="22"/>
                  </a:moveTo>
                  <a:cubicBezTo>
                    <a:pt x="1" y="23"/>
                    <a:pt x="1" y="24"/>
                    <a:pt x="0" y="25"/>
                  </a:cubicBezTo>
                  <a:cubicBezTo>
                    <a:pt x="0" y="25"/>
                    <a:pt x="0" y="25"/>
                    <a:pt x="0" y="25"/>
                  </a:cubicBezTo>
                  <a:cubicBezTo>
                    <a:pt x="1" y="24"/>
                    <a:pt x="1" y="23"/>
                    <a:pt x="2" y="22"/>
                  </a:cubicBezTo>
                  <a:cubicBezTo>
                    <a:pt x="2" y="22"/>
                    <a:pt x="2" y="22"/>
                    <a:pt x="2" y="22"/>
                  </a:cubicBezTo>
                  <a:moveTo>
                    <a:pt x="6" y="8"/>
                  </a:moveTo>
                  <a:cubicBezTo>
                    <a:pt x="5" y="12"/>
                    <a:pt x="4" y="17"/>
                    <a:pt x="2" y="21"/>
                  </a:cubicBezTo>
                  <a:cubicBezTo>
                    <a:pt x="2" y="21"/>
                    <a:pt x="2" y="21"/>
                    <a:pt x="2" y="21"/>
                  </a:cubicBezTo>
                  <a:cubicBezTo>
                    <a:pt x="4" y="17"/>
                    <a:pt x="5" y="12"/>
                    <a:pt x="6" y="8"/>
                  </a:cubicBezTo>
                  <a:cubicBezTo>
                    <a:pt x="6" y="8"/>
                    <a:pt x="6" y="8"/>
                    <a:pt x="6" y="8"/>
                  </a:cubicBezTo>
                  <a:moveTo>
                    <a:pt x="6" y="0"/>
                  </a:moveTo>
                  <a:cubicBezTo>
                    <a:pt x="6" y="2"/>
                    <a:pt x="6" y="4"/>
                    <a:pt x="6" y="7"/>
                  </a:cubicBezTo>
                  <a:cubicBezTo>
                    <a:pt x="6" y="7"/>
                    <a:pt x="6" y="7"/>
                    <a:pt x="6" y="7"/>
                  </a:cubicBezTo>
                  <a:cubicBezTo>
                    <a:pt x="6" y="4"/>
                    <a:pt x="6" y="2"/>
                    <a:pt x="6" y="0"/>
                  </a:cubicBezTo>
                </a:path>
              </a:pathLst>
            </a:custGeom>
            <a:solidFill>
              <a:srgbClr val="C09A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8" name="Freeform 557"/>
            <p:cNvSpPr>
              <a:spLocks/>
            </p:cNvSpPr>
            <p:nvPr/>
          </p:nvSpPr>
          <p:spPr bwMode="auto">
            <a:xfrm>
              <a:off x="5421313" y="4010025"/>
              <a:ext cx="0" cy="1588"/>
            </a:xfrm>
            <a:custGeom>
              <a:avLst/>
              <a:gdLst>
                <a:gd name="T0" fmla="*/ 0 h 1"/>
                <a:gd name="T1" fmla="*/ 1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1"/>
                    <a:pt x="0" y="1"/>
                  </a:cubicBezTo>
                  <a:cubicBezTo>
                    <a:pt x="0" y="1"/>
                    <a:pt x="0" y="1"/>
                    <a:pt x="0" y="1"/>
                  </a:cubicBezTo>
                  <a:cubicBezTo>
                    <a:pt x="0" y="1"/>
                    <a:pt x="0" y="0"/>
                    <a:pt x="0" y="0"/>
                  </a:cubicBezTo>
                  <a:cubicBezTo>
                    <a:pt x="0" y="0"/>
                    <a:pt x="0" y="0"/>
                    <a:pt x="0" y="0"/>
                  </a:cubicBezTo>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9" name="Freeform 558"/>
            <p:cNvSpPr>
              <a:spLocks/>
            </p:cNvSpPr>
            <p:nvPr/>
          </p:nvSpPr>
          <p:spPr bwMode="auto">
            <a:xfrm>
              <a:off x="5411788" y="4038600"/>
              <a:ext cx="0" cy="3175"/>
            </a:xfrm>
            <a:custGeom>
              <a:avLst/>
              <a:gdLst>
                <a:gd name="T0" fmla="*/ 0 h 1"/>
                <a:gd name="T1" fmla="*/ 1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1"/>
                    <a:pt x="0" y="1"/>
                  </a:cubicBezTo>
                  <a:cubicBezTo>
                    <a:pt x="0" y="1"/>
                    <a:pt x="0" y="1"/>
                    <a:pt x="0" y="1"/>
                  </a:cubicBezTo>
                  <a:cubicBezTo>
                    <a:pt x="0" y="1"/>
                    <a:pt x="0" y="0"/>
                    <a:pt x="0" y="0"/>
                  </a:cubicBezTo>
                  <a:cubicBezTo>
                    <a:pt x="0" y="0"/>
                    <a:pt x="0" y="0"/>
                    <a:pt x="0" y="0"/>
                  </a:cubicBezTo>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0" name="Freeform 559"/>
            <p:cNvSpPr>
              <a:spLocks noEditPoints="1"/>
            </p:cNvSpPr>
            <p:nvPr/>
          </p:nvSpPr>
          <p:spPr bwMode="auto">
            <a:xfrm>
              <a:off x="5332413" y="4059237"/>
              <a:ext cx="42863" cy="15875"/>
            </a:xfrm>
            <a:custGeom>
              <a:avLst/>
              <a:gdLst>
                <a:gd name="T0" fmla="*/ 20 w 20"/>
                <a:gd name="T1" fmla="*/ 7 h 7"/>
                <a:gd name="T2" fmla="*/ 20 w 20"/>
                <a:gd name="T3" fmla="*/ 7 h 7"/>
                <a:gd name="T4" fmla="*/ 20 w 20"/>
                <a:gd name="T5" fmla="*/ 7 h 7"/>
                <a:gd name="T6" fmla="*/ 20 w 20"/>
                <a:gd name="T7" fmla="*/ 7 h 7"/>
                <a:gd name="T8" fmla="*/ 20 w 20"/>
                <a:gd name="T9" fmla="*/ 7 h 7"/>
                <a:gd name="T10" fmla="*/ 20 w 20"/>
                <a:gd name="T11" fmla="*/ 7 h 7"/>
                <a:gd name="T12" fmla="*/ 20 w 20"/>
                <a:gd name="T13" fmla="*/ 7 h 7"/>
                <a:gd name="T14" fmla="*/ 20 w 20"/>
                <a:gd name="T15" fmla="*/ 7 h 7"/>
                <a:gd name="T16" fmla="*/ 20 w 20"/>
                <a:gd name="T17" fmla="*/ 7 h 7"/>
                <a:gd name="T18" fmla="*/ 19 w 20"/>
                <a:gd name="T19" fmla="*/ 7 h 7"/>
                <a:gd name="T20" fmla="*/ 19 w 20"/>
                <a:gd name="T21" fmla="*/ 7 h 7"/>
                <a:gd name="T22" fmla="*/ 19 w 20"/>
                <a:gd name="T23" fmla="*/ 7 h 7"/>
                <a:gd name="T24" fmla="*/ 19 w 20"/>
                <a:gd name="T25" fmla="*/ 7 h 7"/>
                <a:gd name="T26" fmla="*/ 19 w 20"/>
                <a:gd name="T27" fmla="*/ 7 h 7"/>
                <a:gd name="T28" fmla="*/ 19 w 20"/>
                <a:gd name="T29" fmla="*/ 7 h 7"/>
                <a:gd name="T30" fmla="*/ 19 w 20"/>
                <a:gd name="T31" fmla="*/ 7 h 7"/>
                <a:gd name="T32" fmla="*/ 19 w 20"/>
                <a:gd name="T33" fmla="*/ 7 h 7"/>
                <a:gd name="T34" fmla="*/ 19 w 20"/>
                <a:gd name="T35" fmla="*/ 7 h 7"/>
                <a:gd name="T36" fmla="*/ 19 w 20"/>
                <a:gd name="T37" fmla="*/ 7 h 7"/>
                <a:gd name="T38" fmla="*/ 19 w 20"/>
                <a:gd name="T39" fmla="*/ 7 h 7"/>
                <a:gd name="T40" fmla="*/ 19 w 20"/>
                <a:gd name="T41" fmla="*/ 7 h 7"/>
                <a:gd name="T42" fmla="*/ 19 w 20"/>
                <a:gd name="T43" fmla="*/ 7 h 7"/>
                <a:gd name="T44" fmla="*/ 19 w 20"/>
                <a:gd name="T45" fmla="*/ 7 h 7"/>
                <a:gd name="T46" fmla="*/ 19 w 20"/>
                <a:gd name="T47" fmla="*/ 7 h 7"/>
                <a:gd name="T48" fmla="*/ 18 w 20"/>
                <a:gd name="T49" fmla="*/ 7 h 7"/>
                <a:gd name="T50" fmla="*/ 18 w 20"/>
                <a:gd name="T51" fmla="*/ 7 h 7"/>
                <a:gd name="T52" fmla="*/ 18 w 20"/>
                <a:gd name="T53" fmla="*/ 7 h 7"/>
                <a:gd name="T54" fmla="*/ 18 w 20"/>
                <a:gd name="T55" fmla="*/ 7 h 7"/>
                <a:gd name="T56" fmla="*/ 18 w 20"/>
                <a:gd name="T57" fmla="*/ 7 h 7"/>
                <a:gd name="T58" fmla="*/ 7 w 20"/>
                <a:gd name="T59" fmla="*/ 3 h 7"/>
                <a:gd name="T60" fmla="*/ 6 w 20"/>
                <a:gd name="T61" fmla="*/ 3 h 7"/>
                <a:gd name="T62" fmla="*/ 6 w 20"/>
                <a:gd name="T63" fmla="*/ 3 h 7"/>
                <a:gd name="T64" fmla="*/ 0 w 20"/>
                <a:gd name="T65" fmla="*/ 0 h 7"/>
                <a:gd name="T66" fmla="*/ 0 w 20"/>
                <a:gd name="T6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7">
                  <a:moveTo>
                    <a:pt x="20" y="7"/>
                  </a:moveTo>
                  <a:cubicBezTo>
                    <a:pt x="20" y="7"/>
                    <a:pt x="20" y="7"/>
                    <a:pt x="20" y="7"/>
                  </a:cubicBezTo>
                  <a:cubicBezTo>
                    <a:pt x="20" y="7"/>
                    <a:pt x="20" y="7"/>
                    <a:pt x="20" y="7"/>
                  </a:cubicBezTo>
                  <a:cubicBezTo>
                    <a:pt x="20" y="7"/>
                    <a:pt x="20" y="7"/>
                    <a:pt x="20" y="7"/>
                  </a:cubicBezTo>
                  <a:moveTo>
                    <a:pt x="20" y="7"/>
                  </a:moveTo>
                  <a:cubicBezTo>
                    <a:pt x="20" y="7"/>
                    <a:pt x="20" y="7"/>
                    <a:pt x="20" y="7"/>
                  </a:cubicBezTo>
                  <a:cubicBezTo>
                    <a:pt x="20" y="7"/>
                    <a:pt x="20" y="7"/>
                    <a:pt x="20" y="7"/>
                  </a:cubicBezTo>
                  <a:moveTo>
                    <a:pt x="20" y="7"/>
                  </a:moveTo>
                  <a:cubicBezTo>
                    <a:pt x="20" y="7"/>
                    <a:pt x="20" y="7"/>
                    <a:pt x="20" y="7"/>
                  </a:cubicBezTo>
                  <a:cubicBezTo>
                    <a:pt x="20" y="7"/>
                    <a:pt x="20" y="7"/>
                    <a:pt x="20" y="7"/>
                  </a:cubicBezTo>
                  <a:moveTo>
                    <a:pt x="20" y="7"/>
                  </a:moveTo>
                  <a:cubicBezTo>
                    <a:pt x="20" y="7"/>
                    <a:pt x="20" y="7"/>
                    <a:pt x="20" y="7"/>
                  </a:cubicBezTo>
                  <a:cubicBezTo>
                    <a:pt x="20" y="7"/>
                    <a:pt x="20" y="7"/>
                    <a:pt x="20" y="7"/>
                  </a:cubicBezTo>
                  <a:moveTo>
                    <a:pt x="20" y="7"/>
                  </a:moveTo>
                  <a:cubicBezTo>
                    <a:pt x="20" y="7"/>
                    <a:pt x="20" y="7"/>
                    <a:pt x="20" y="7"/>
                  </a:cubicBezTo>
                  <a:cubicBezTo>
                    <a:pt x="20" y="7"/>
                    <a:pt x="20" y="7"/>
                    <a:pt x="20" y="7"/>
                  </a:cubicBezTo>
                  <a:moveTo>
                    <a:pt x="20" y="7"/>
                  </a:moveTo>
                  <a:cubicBezTo>
                    <a:pt x="20" y="7"/>
                    <a:pt x="20" y="7"/>
                    <a:pt x="20" y="7"/>
                  </a:cubicBezTo>
                  <a:cubicBezTo>
                    <a:pt x="20" y="7"/>
                    <a:pt x="20" y="7"/>
                    <a:pt x="20" y="7"/>
                  </a:cubicBezTo>
                  <a:moveTo>
                    <a:pt x="19" y="7"/>
                  </a:moveTo>
                  <a:cubicBezTo>
                    <a:pt x="19" y="7"/>
                    <a:pt x="20" y="7"/>
                    <a:pt x="20" y="7"/>
                  </a:cubicBezTo>
                  <a:cubicBezTo>
                    <a:pt x="20" y="7"/>
                    <a:pt x="19" y="7"/>
                    <a:pt x="19" y="7"/>
                  </a:cubicBezTo>
                  <a:moveTo>
                    <a:pt x="19" y="7"/>
                  </a:moveTo>
                  <a:cubicBezTo>
                    <a:pt x="19" y="7"/>
                    <a:pt x="19" y="7"/>
                    <a:pt x="19" y="7"/>
                  </a:cubicBezTo>
                  <a:cubicBezTo>
                    <a:pt x="19" y="7"/>
                    <a:pt x="19" y="7"/>
                    <a:pt x="19" y="7"/>
                  </a:cubicBezTo>
                  <a:moveTo>
                    <a:pt x="19" y="7"/>
                  </a:moveTo>
                  <a:cubicBezTo>
                    <a:pt x="19" y="7"/>
                    <a:pt x="19" y="7"/>
                    <a:pt x="19" y="7"/>
                  </a:cubicBezTo>
                  <a:cubicBezTo>
                    <a:pt x="19" y="7"/>
                    <a:pt x="19" y="7"/>
                    <a:pt x="19" y="7"/>
                  </a:cubicBezTo>
                  <a:moveTo>
                    <a:pt x="19" y="7"/>
                  </a:moveTo>
                  <a:cubicBezTo>
                    <a:pt x="19" y="7"/>
                    <a:pt x="19" y="7"/>
                    <a:pt x="19" y="7"/>
                  </a:cubicBezTo>
                  <a:cubicBezTo>
                    <a:pt x="19" y="7"/>
                    <a:pt x="19" y="7"/>
                    <a:pt x="19" y="7"/>
                  </a:cubicBezTo>
                  <a:moveTo>
                    <a:pt x="19" y="7"/>
                  </a:moveTo>
                  <a:cubicBezTo>
                    <a:pt x="19" y="7"/>
                    <a:pt x="19" y="7"/>
                    <a:pt x="19" y="7"/>
                  </a:cubicBezTo>
                  <a:cubicBezTo>
                    <a:pt x="19" y="7"/>
                    <a:pt x="19" y="7"/>
                    <a:pt x="19" y="7"/>
                  </a:cubicBezTo>
                  <a:moveTo>
                    <a:pt x="19" y="7"/>
                  </a:moveTo>
                  <a:cubicBezTo>
                    <a:pt x="19" y="7"/>
                    <a:pt x="19" y="7"/>
                    <a:pt x="19" y="7"/>
                  </a:cubicBezTo>
                  <a:cubicBezTo>
                    <a:pt x="19" y="7"/>
                    <a:pt x="19" y="7"/>
                    <a:pt x="19" y="7"/>
                  </a:cubicBezTo>
                  <a:moveTo>
                    <a:pt x="19" y="7"/>
                  </a:moveTo>
                  <a:cubicBezTo>
                    <a:pt x="19" y="7"/>
                    <a:pt x="19" y="7"/>
                    <a:pt x="19" y="7"/>
                  </a:cubicBezTo>
                  <a:cubicBezTo>
                    <a:pt x="19" y="7"/>
                    <a:pt x="19" y="7"/>
                    <a:pt x="19" y="7"/>
                  </a:cubicBezTo>
                  <a:moveTo>
                    <a:pt x="19" y="7"/>
                  </a:moveTo>
                  <a:cubicBezTo>
                    <a:pt x="19" y="7"/>
                    <a:pt x="19" y="7"/>
                    <a:pt x="19" y="7"/>
                  </a:cubicBezTo>
                  <a:cubicBezTo>
                    <a:pt x="19" y="7"/>
                    <a:pt x="19" y="7"/>
                    <a:pt x="19" y="7"/>
                  </a:cubicBezTo>
                  <a:moveTo>
                    <a:pt x="19" y="7"/>
                  </a:moveTo>
                  <a:cubicBezTo>
                    <a:pt x="19" y="7"/>
                    <a:pt x="19" y="7"/>
                    <a:pt x="19" y="7"/>
                  </a:cubicBezTo>
                  <a:cubicBezTo>
                    <a:pt x="19" y="7"/>
                    <a:pt x="19" y="7"/>
                    <a:pt x="19" y="7"/>
                  </a:cubicBezTo>
                  <a:moveTo>
                    <a:pt x="19" y="7"/>
                  </a:moveTo>
                  <a:cubicBezTo>
                    <a:pt x="19" y="7"/>
                    <a:pt x="19" y="7"/>
                    <a:pt x="19" y="7"/>
                  </a:cubicBezTo>
                  <a:cubicBezTo>
                    <a:pt x="19" y="7"/>
                    <a:pt x="19" y="7"/>
                    <a:pt x="19" y="7"/>
                  </a:cubicBezTo>
                  <a:moveTo>
                    <a:pt x="18" y="7"/>
                  </a:moveTo>
                  <a:cubicBezTo>
                    <a:pt x="18" y="7"/>
                    <a:pt x="18" y="7"/>
                    <a:pt x="18" y="7"/>
                  </a:cubicBezTo>
                  <a:cubicBezTo>
                    <a:pt x="18" y="7"/>
                    <a:pt x="18" y="7"/>
                    <a:pt x="18" y="7"/>
                  </a:cubicBezTo>
                  <a:moveTo>
                    <a:pt x="18" y="7"/>
                  </a:moveTo>
                  <a:cubicBezTo>
                    <a:pt x="18" y="7"/>
                    <a:pt x="18" y="7"/>
                    <a:pt x="18" y="7"/>
                  </a:cubicBezTo>
                  <a:cubicBezTo>
                    <a:pt x="18" y="7"/>
                    <a:pt x="18" y="7"/>
                    <a:pt x="18" y="7"/>
                  </a:cubicBezTo>
                  <a:moveTo>
                    <a:pt x="18" y="7"/>
                  </a:moveTo>
                  <a:cubicBezTo>
                    <a:pt x="18" y="7"/>
                    <a:pt x="18" y="7"/>
                    <a:pt x="18" y="7"/>
                  </a:cubicBezTo>
                  <a:cubicBezTo>
                    <a:pt x="18" y="7"/>
                    <a:pt x="18" y="7"/>
                    <a:pt x="18" y="7"/>
                  </a:cubicBezTo>
                  <a:moveTo>
                    <a:pt x="7" y="3"/>
                  </a:moveTo>
                  <a:cubicBezTo>
                    <a:pt x="7" y="3"/>
                    <a:pt x="7" y="3"/>
                    <a:pt x="7" y="3"/>
                  </a:cubicBezTo>
                  <a:cubicBezTo>
                    <a:pt x="7" y="3"/>
                    <a:pt x="7" y="3"/>
                    <a:pt x="7" y="3"/>
                  </a:cubicBezTo>
                  <a:moveTo>
                    <a:pt x="6" y="3"/>
                  </a:moveTo>
                  <a:cubicBezTo>
                    <a:pt x="6" y="3"/>
                    <a:pt x="7" y="3"/>
                    <a:pt x="7" y="3"/>
                  </a:cubicBezTo>
                  <a:cubicBezTo>
                    <a:pt x="7" y="3"/>
                    <a:pt x="6" y="3"/>
                    <a:pt x="6" y="3"/>
                  </a:cubicBezTo>
                  <a:moveTo>
                    <a:pt x="0" y="0"/>
                  </a:moveTo>
                  <a:cubicBezTo>
                    <a:pt x="0" y="0"/>
                    <a:pt x="0" y="0"/>
                    <a:pt x="0" y="0"/>
                  </a:cubicBezTo>
                  <a:cubicBezTo>
                    <a:pt x="2" y="1"/>
                    <a:pt x="4" y="2"/>
                    <a:pt x="6" y="3"/>
                  </a:cubicBezTo>
                  <a:cubicBezTo>
                    <a:pt x="4" y="2"/>
                    <a:pt x="2" y="1"/>
                    <a:pt x="0" y="0"/>
                  </a:cubicBezTo>
                </a:path>
              </a:pathLst>
            </a:custGeom>
            <a:solidFill>
              <a:srgbClr val="879D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1" name="Freeform 560"/>
            <p:cNvSpPr>
              <a:spLocks/>
            </p:cNvSpPr>
            <p:nvPr/>
          </p:nvSpPr>
          <p:spPr bwMode="auto">
            <a:xfrm>
              <a:off x="5332413" y="3963987"/>
              <a:ext cx="88900" cy="111125"/>
            </a:xfrm>
            <a:custGeom>
              <a:avLst/>
              <a:gdLst>
                <a:gd name="T0" fmla="*/ 20 w 42"/>
                <a:gd name="T1" fmla="*/ 0 h 53"/>
                <a:gd name="T2" fmla="*/ 0 w 42"/>
                <a:gd name="T3" fmla="*/ 46 h 53"/>
                <a:gd name="T4" fmla="*/ 6 w 42"/>
                <a:gd name="T5" fmla="*/ 49 h 53"/>
                <a:gd name="T6" fmla="*/ 6 w 42"/>
                <a:gd name="T7" fmla="*/ 49 h 53"/>
                <a:gd name="T8" fmla="*/ 7 w 42"/>
                <a:gd name="T9" fmla="*/ 49 h 53"/>
                <a:gd name="T10" fmla="*/ 7 w 42"/>
                <a:gd name="T11" fmla="*/ 49 h 53"/>
                <a:gd name="T12" fmla="*/ 7 w 42"/>
                <a:gd name="T13" fmla="*/ 49 h 53"/>
                <a:gd name="T14" fmla="*/ 18 w 42"/>
                <a:gd name="T15" fmla="*/ 53 h 53"/>
                <a:gd name="T16" fmla="*/ 18 w 42"/>
                <a:gd name="T17" fmla="*/ 53 h 53"/>
                <a:gd name="T18" fmla="*/ 18 w 42"/>
                <a:gd name="T19" fmla="*/ 53 h 53"/>
                <a:gd name="T20" fmla="*/ 18 w 42"/>
                <a:gd name="T21" fmla="*/ 53 h 53"/>
                <a:gd name="T22" fmla="*/ 18 w 42"/>
                <a:gd name="T23" fmla="*/ 53 h 53"/>
                <a:gd name="T24" fmla="*/ 18 w 42"/>
                <a:gd name="T25" fmla="*/ 53 h 53"/>
                <a:gd name="T26" fmla="*/ 19 w 42"/>
                <a:gd name="T27" fmla="*/ 53 h 53"/>
                <a:gd name="T28" fmla="*/ 19 w 42"/>
                <a:gd name="T29" fmla="*/ 53 h 53"/>
                <a:gd name="T30" fmla="*/ 19 w 42"/>
                <a:gd name="T31" fmla="*/ 53 h 53"/>
                <a:gd name="T32" fmla="*/ 19 w 42"/>
                <a:gd name="T33" fmla="*/ 53 h 53"/>
                <a:gd name="T34" fmla="*/ 19 w 42"/>
                <a:gd name="T35" fmla="*/ 53 h 53"/>
                <a:gd name="T36" fmla="*/ 19 w 42"/>
                <a:gd name="T37" fmla="*/ 53 h 53"/>
                <a:gd name="T38" fmla="*/ 19 w 42"/>
                <a:gd name="T39" fmla="*/ 53 h 53"/>
                <a:gd name="T40" fmla="*/ 19 w 42"/>
                <a:gd name="T41" fmla="*/ 53 h 53"/>
                <a:gd name="T42" fmla="*/ 19 w 42"/>
                <a:gd name="T43" fmla="*/ 53 h 53"/>
                <a:gd name="T44" fmla="*/ 19 w 42"/>
                <a:gd name="T45" fmla="*/ 53 h 53"/>
                <a:gd name="T46" fmla="*/ 19 w 42"/>
                <a:gd name="T47" fmla="*/ 53 h 53"/>
                <a:gd name="T48" fmla="*/ 19 w 42"/>
                <a:gd name="T49" fmla="*/ 53 h 53"/>
                <a:gd name="T50" fmla="*/ 19 w 42"/>
                <a:gd name="T51" fmla="*/ 53 h 53"/>
                <a:gd name="T52" fmla="*/ 19 w 42"/>
                <a:gd name="T53" fmla="*/ 53 h 53"/>
                <a:gd name="T54" fmla="*/ 19 w 42"/>
                <a:gd name="T55" fmla="*/ 53 h 53"/>
                <a:gd name="T56" fmla="*/ 19 w 42"/>
                <a:gd name="T57" fmla="*/ 53 h 53"/>
                <a:gd name="T58" fmla="*/ 19 w 42"/>
                <a:gd name="T59" fmla="*/ 53 h 53"/>
                <a:gd name="T60" fmla="*/ 19 w 42"/>
                <a:gd name="T61" fmla="*/ 53 h 53"/>
                <a:gd name="T62" fmla="*/ 19 w 42"/>
                <a:gd name="T63" fmla="*/ 53 h 53"/>
                <a:gd name="T64" fmla="*/ 20 w 42"/>
                <a:gd name="T65" fmla="*/ 53 h 53"/>
                <a:gd name="T66" fmla="*/ 20 w 42"/>
                <a:gd name="T67" fmla="*/ 53 h 53"/>
                <a:gd name="T68" fmla="*/ 20 w 42"/>
                <a:gd name="T69" fmla="*/ 53 h 53"/>
                <a:gd name="T70" fmla="*/ 20 w 42"/>
                <a:gd name="T71" fmla="*/ 53 h 53"/>
                <a:gd name="T72" fmla="*/ 20 w 42"/>
                <a:gd name="T73" fmla="*/ 53 h 53"/>
                <a:gd name="T74" fmla="*/ 20 w 42"/>
                <a:gd name="T75" fmla="*/ 53 h 53"/>
                <a:gd name="T76" fmla="*/ 20 w 42"/>
                <a:gd name="T77" fmla="*/ 53 h 53"/>
                <a:gd name="T78" fmla="*/ 20 w 42"/>
                <a:gd name="T79" fmla="*/ 53 h 53"/>
                <a:gd name="T80" fmla="*/ 20 w 42"/>
                <a:gd name="T81" fmla="*/ 53 h 53"/>
                <a:gd name="T82" fmla="*/ 20 w 42"/>
                <a:gd name="T83" fmla="*/ 53 h 53"/>
                <a:gd name="T84" fmla="*/ 20 w 42"/>
                <a:gd name="T85" fmla="*/ 53 h 53"/>
                <a:gd name="T86" fmla="*/ 20 w 42"/>
                <a:gd name="T87" fmla="*/ 53 h 53"/>
                <a:gd name="T88" fmla="*/ 20 w 42"/>
                <a:gd name="T89" fmla="*/ 53 h 53"/>
                <a:gd name="T90" fmla="*/ 20 w 42"/>
                <a:gd name="T91" fmla="*/ 53 h 53"/>
                <a:gd name="T92" fmla="*/ 20 w 42"/>
                <a:gd name="T93" fmla="*/ 53 h 53"/>
                <a:gd name="T94" fmla="*/ 35 w 42"/>
                <a:gd name="T95" fmla="*/ 43 h 53"/>
                <a:gd name="T96" fmla="*/ 36 w 42"/>
                <a:gd name="T97" fmla="*/ 40 h 53"/>
                <a:gd name="T98" fmla="*/ 36 w 42"/>
                <a:gd name="T99" fmla="*/ 40 h 53"/>
                <a:gd name="T100" fmla="*/ 38 w 42"/>
                <a:gd name="T101" fmla="*/ 37 h 53"/>
                <a:gd name="T102" fmla="*/ 38 w 42"/>
                <a:gd name="T103" fmla="*/ 36 h 53"/>
                <a:gd name="T104" fmla="*/ 42 w 42"/>
                <a:gd name="T105" fmla="*/ 23 h 53"/>
                <a:gd name="T106" fmla="*/ 42 w 42"/>
                <a:gd name="T107" fmla="*/ 22 h 53"/>
                <a:gd name="T108" fmla="*/ 42 w 42"/>
                <a:gd name="T109" fmla="*/ 15 h 53"/>
                <a:gd name="T110" fmla="*/ 42 w 42"/>
                <a:gd name="T111" fmla="*/ 15 h 53"/>
                <a:gd name="T112" fmla="*/ 42 w 42"/>
                <a:gd name="T113" fmla="*/ 15 h 53"/>
                <a:gd name="T114" fmla="*/ 42 w 42"/>
                <a:gd name="T115" fmla="*/ 15 h 53"/>
                <a:gd name="T116" fmla="*/ 42 w 42"/>
                <a:gd name="T117" fmla="*/ 15 h 53"/>
                <a:gd name="T118" fmla="*/ 42 w 42"/>
                <a:gd name="T119" fmla="*/ 15 h 53"/>
                <a:gd name="T120" fmla="*/ 20 w 42"/>
                <a:gd name="T1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 h="53">
                  <a:moveTo>
                    <a:pt x="20" y="0"/>
                  </a:moveTo>
                  <a:cubicBezTo>
                    <a:pt x="10" y="23"/>
                    <a:pt x="1" y="42"/>
                    <a:pt x="0" y="46"/>
                  </a:cubicBezTo>
                  <a:cubicBezTo>
                    <a:pt x="2" y="47"/>
                    <a:pt x="4" y="48"/>
                    <a:pt x="6" y="49"/>
                  </a:cubicBezTo>
                  <a:cubicBezTo>
                    <a:pt x="6" y="49"/>
                    <a:pt x="6" y="49"/>
                    <a:pt x="6" y="49"/>
                  </a:cubicBezTo>
                  <a:cubicBezTo>
                    <a:pt x="6" y="49"/>
                    <a:pt x="7" y="49"/>
                    <a:pt x="7" y="49"/>
                  </a:cubicBezTo>
                  <a:cubicBezTo>
                    <a:pt x="7" y="49"/>
                    <a:pt x="7" y="49"/>
                    <a:pt x="7" y="49"/>
                  </a:cubicBezTo>
                  <a:cubicBezTo>
                    <a:pt x="7" y="49"/>
                    <a:pt x="7" y="49"/>
                    <a:pt x="7" y="49"/>
                  </a:cubicBezTo>
                  <a:cubicBezTo>
                    <a:pt x="11" y="51"/>
                    <a:pt x="15" y="52"/>
                    <a:pt x="18" y="53"/>
                  </a:cubicBezTo>
                  <a:cubicBezTo>
                    <a:pt x="18" y="53"/>
                    <a:pt x="18" y="53"/>
                    <a:pt x="18" y="53"/>
                  </a:cubicBezTo>
                  <a:cubicBezTo>
                    <a:pt x="18" y="53"/>
                    <a:pt x="18" y="53"/>
                    <a:pt x="18" y="53"/>
                  </a:cubicBezTo>
                  <a:cubicBezTo>
                    <a:pt x="18" y="53"/>
                    <a:pt x="18" y="53"/>
                    <a:pt x="18" y="53"/>
                  </a:cubicBezTo>
                  <a:cubicBezTo>
                    <a:pt x="18" y="53"/>
                    <a:pt x="18" y="53"/>
                    <a:pt x="18" y="53"/>
                  </a:cubicBezTo>
                  <a:cubicBezTo>
                    <a:pt x="18" y="53"/>
                    <a:pt x="18" y="53"/>
                    <a:pt x="18" y="53"/>
                  </a:cubicBezTo>
                  <a:cubicBezTo>
                    <a:pt x="18" y="53"/>
                    <a:pt x="18" y="53"/>
                    <a:pt x="19" y="53"/>
                  </a:cubicBezTo>
                  <a:cubicBezTo>
                    <a:pt x="19" y="53"/>
                    <a:pt x="19" y="53"/>
                    <a:pt x="19" y="53"/>
                  </a:cubicBezTo>
                  <a:cubicBezTo>
                    <a:pt x="19" y="53"/>
                    <a:pt x="19" y="53"/>
                    <a:pt x="19" y="53"/>
                  </a:cubicBezTo>
                  <a:cubicBezTo>
                    <a:pt x="19" y="53"/>
                    <a:pt x="19" y="53"/>
                    <a:pt x="19" y="53"/>
                  </a:cubicBezTo>
                  <a:cubicBezTo>
                    <a:pt x="19" y="53"/>
                    <a:pt x="19" y="53"/>
                    <a:pt x="19" y="53"/>
                  </a:cubicBezTo>
                  <a:cubicBezTo>
                    <a:pt x="19" y="53"/>
                    <a:pt x="19" y="53"/>
                    <a:pt x="19" y="53"/>
                  </a:cubicBezTo>
                  <a:cubicBezTo>
                    <a:pt x="19" y="53"/>
                    <a:pt x="19" y="53"/>
                    <a:pt x="19" y="53"/>
                  </a:cubicBezTo>
                  <a:cubicBezTo>
                    <a:pt x="19" y="53"/>
                    <a:pt x="19" y="53"/>
                    <a:pt x="19" y="53"/>
                  </a:cubicBezTo>
                  <a:cubicBezTo>
                    <a:pt x="19" y="53"/>
                    <a:pt x="19" y="53"/>
                    <a:pt x="19" y="53"/>
                  </a:cubicBezTo>
                  <a:cubicBezTo>
                    <a:pt x="19" y="53"/>
                    <a:pt x="19" y="53"/>
                    <a:pt x="19" y="53"/>
                  </a:cubicBezTo>
                  <a:cubicBezTo>
                    <a:pt x="19" y="53"/>
                    <a:pt x="19" y="53"/>
                    <a:pt x="19" y="53"/>
                  </a:cubicBezTo>
                  <a:cubicBezTo>
                    <a:pt x="19" y="53"/>
                    <a:pt x="19" y="53"/>
                    <a:pt x="19" y="53"/>
                  </a:cubicBezTo>
                  <a:cubicBezTo>
                    <a:pt x="19" y="53"/>
                    <a:pt x="19" y="53"/>
                    <a:pt x="19" y="53"/>
                  </a:cubicBezTo>
                  <a:cubicBezTo>
                    <a:pt x="19" y="53"/>
                    <a:pt x="19" y="53"/>
                    <a:pt x="19" y="53"/>
                  </a:cubicBezTo>
                  <a:cubicBezTo>
                    <a:pt x="19" y="53"/>
                    <a:pt x="19" y="53"/>
                    <a:pt x="19" y="53"/>
                  </a:cubicBezTo>
                  <a:cubicBezTo>
                    <a:pt x="19" y="53"/>
                    <a:pt x="19" y="53"/>
                    <a:pt x="19" y="53"/>
                  </a:cubicBezTo>
                  <a:cubicBezTo>
                    <a:pt x="19" y="53"/>
                    <a:pt x="19" y="53"/>
                    <a:pt x="19" y="53"/>
                  </a:cubicBezTo>
                  <a:cubicBezTo>
                    <a:pt x="19" y="53"/>
                    <a:pt x="19" y="53"/>
                    <a:pt x="19" y="53"/>
                  </a:cubicBezTo>
                  <a:cubicBezTo>
                    <a:pt x="19" y="53"/>
                    <a:pt x="19" y="53"/>
                    <a:pt x="19" y="53"/>
                  </a:cubicBezTo>
                  <a:cubicBezTo>
                    <a:pt x="19" y="53"/>
                    <a:pt x="20" y="53"/>
                    <a:pt x="20" y="53"/>
                  </a:cubicBezTo>
                  <a:cubicBezTo>
                    <a:pt x="20" y="53"/>
                    <a:pt x="20" y="53"/>
                    <a:pt x="20" y="53"/>
                  </a:cubicBezTo>
                  <a:cubicBezTo>
                    <a:pt x="20" y="53"/>
                    <a:pt x="20" y="53"/>
                    <a:pt x="20" y="53"/>
                  </a:cubicBezTo>
                  <a:cubicBezTo>
                    <a:pt x="20" y="53"/>
                    <a:pt x="20" y="53"/>
                    <a:pt x="20" y="53"/>
                  </a:cubicBezTo>
                  <a:cubicBezTo>
                    <a:pt x="20" y="53"/>
                    <a:pt x="20" y="53"/>
                    <a:pt x="20" y="53"/>
                  </a:cubicBezTo>
                  <a:cubicBezTo>
                    <a:pt x="20" y="53"/>
                    <a:pt x="20" y="53"/>
                    <a:pt x="20" y="53"/>
                  </a:cubicBezTo>
                  <a:cubicBezTo>
                    <a:pt x="20" y="53"/>
                    <a:pt x="20" y="53"/>
                    <a:pt x="20" y="53"/>
                  </a:cubicBezTo>
                  <a:cubicBezTo>
                    <a:pt x="20" y="53"/>
                    <a:pt x="20" y="53"/>
                    <a:pt x="20" y="53"/>
                  </a:cubicBezTo>
                  <a:cubicBezTo>
                    <a:pt x="20" y="53"/>
                    <a:pt x="20" y="53"/>
                    <a:pt x="20" y="53"/>
                  </a:cubicBezTo>
                  <a:cubicBezTo>
                    <a:pt x="20" y="53"/>
                    <a:pt x="20" y="53"/>
                    <a:pt x="20" y="53"/>
                  </a:cubicBezTo>
                  <a:cubicBezTo>
                    <a:pt x="20" y="53"/>
                    <a:pt x="20" y="53"/>
                    <a:pt x="20" y="53"/>
                  </a:cubicBezTo>
                  <a:cubicBezTo>
                    <a:pt x="20" y="53"/>
                    <a:pt x="20" y="53"/>
                    <a:pt x="20" y="53"/>
                  </a:cubicBezTo>
                  <a:cubicBezTo>
                    <a:pt x="20" y="53"/>
                    <a:pt x="20" y="53"/>
                    <a:pt x="20" y="53"/>
                  </a:cubicBezTo>
                  <a:cubicBezTo>
                    <a:pt x="20" y="53"/>
                    <a:pt x="20" y="53"/>
                    <a:pt x="20" y="53"/>
                  </a:cubicBezTo>
                  <a:cubicBezTo>
                    <a:pt x="20" y="53"/>
                    <a:pt x="20" y="53"/>
                    <a:pt x="20" y="53"/>
                  </a:cubicBezTo>
                  <a:cubicBezTo>
                    <a:pt x="27" y="53"/>
                    <a:pt x="32" y="48"/>
                    <a:pt x="35" y="43"/>
                  </a:cubicBezTo>
                  <a:cubicBezTo>
                    <a:pt x="36" y="42"/>
                    <a:pt x="36" y="41"/>
                    <a:pt x="36" y="40"/>
                  </a:cubicBezTo>
                  <a:cubicBezTo>
                    <a:pt x="36" y="40"/>
                    <a:pt x="36" y="40"/>
                    <a:pt x="36" y="40"/>
                  </a:cubicBezTo>
                  <a:cubicBezTo>
                    <a:pt x="37" y="39"/>
                    <a:pt x="37" y="38"/>
                    <a:pt x="38" y="37"/>
                  </a:cubicBezTo>
                  <a:cubicBezTo>
                    <a:pt x="38" y="37"/>
                    <a:pt x="38" y="36"/>
                    <a:pt x="38" y="36"/>
                  </a:cubicBezTo>
                  <a:cubicBezTo>
                    <a:pt x="40" y="32"/>
                    <a:pt x="41" y="27"/>
                    <a:pt x="42" y="23"/>
                  </a:cubicBezTo>
                  <a:cubicBezTo>
                    <a:pt x="42" y="23"/>
                    <a:pt x="42" y="22"/>
                    <a:pt x="42" y="22"/>
                  </a:cubicBezTo>
                  <a:cubicBezTo>
                    <a:pt x="42" y="19"/>
                    <a:pt x="42" y="17"/>
                    <a:pt x="42" y="15"/>
                  </a:cubicBezTo>
                  <a:cubicBezTo>
                    <a:pt x="42" y="15"/>
                    <a:pt x="42" y="15"/>
                    <a:pt x="42" y="15"/>
                  </a:cubicBezTo>
                  <a:cubicBezTo>
                    <a:pt x="42" y="15"/>
                    <a:pt x="42" y="15"/>
                    <a:pt x="42" y="15"/>
                  </a:cubicBezTo>
                  <a:cubicBezTo>
                    <a:pt x="42" y="15"/>
                    <a:pt x="42" y="15"/>
                    <a:pt x="42" y="15"/>
                  </a:cubicBezTo>
                  <a:cubicBezTo>
                    <a:pt x="42" y="15"/>
                    <a:pt x="42" y="15"/>
                    <a:pt x="42" y="15"/>
                  </a:cubicBezTo>
                  <a:cubicBezTo>
                    <a:pt x="42" y="15"/>
                    <a:pt x="42" y="15"/>
                    <a:pt x="42" y="15"/>
                  </a:cubicBezTo>
                  <a:cubicBezTo>
                    <a:pt x="41" y="10"/>
                    <a:pt x="31" y="5"/>
                    <a:pt x="20" y="0"/>
                  </a:cubicBezTo>
                </a:path>
              </a:pathLst>
            </a:custGeom>
            <a:solidFill>
              <a:srgbClr val="D2AC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2" name="Freeform 561"/>
            <p:cNvSpPr>
              <a:spLocks/>
            </p:cNvSpPr>
            <p:nvPr/>
          </p:nvSpPr>
          <p:spPr bwMode="auto">
            <a:xfrm>
              <a:off x="5319713" y="3965575"/>
              <a:ext cx="101600" cy="50800"/>
            </a:xfrm>
            <a:custGeom>
              <a:avLst/>
              <a:gdLst>
                <a:gd name="T0" fmla="*/ 0 w 48"/>
                <a:gd name="T1" fmla="*/ 1 h 24"/>
                <a:gd name="T2" fmla="*/ 7 w 48"/>
                <a:gd name="T3" fmla="*/ 3 h 24"/>
                <a:gd name="T4" fmla="*/ 25 w 48"/>
                <a:gd name="T5" fmla="*/ 11 h 24"/>
                <a:gd name="T6" fmla="*/ 34 w 48"/>
                <a:gd name="T7" fmla="*/ 15 h 24"/>
                <a:gd name="T8" fmla="*/ 42 w 48"/>
                <a:gd name="T9" fmla="*/ 19 h 24"/>
                <a:gd name="T10" fmla="*/ 47 w 48"/>
                <a:gd name="T11" fmla="*/ 22 h 24"/>
                <a:gd name="T12" fmla="*/ 48 w 48"/>
                <a:gd name="T13" fmla="*/ 24 h 24"/>
                <a:gd name="T14" fmla="*/ 46 w 48"/>
                <a:gd name="T15" fmla="*/ 23 h 24"/>
                <a:gd name="T16" fmla="*/ 41 w 48"/>
                <a:gd name="T17" fmla="*/ 20 h 24"/>
                <a:gd name="T18" fmla="*/ 33 w 48"/>
                <a:gd name="T19" fmla="*/ 17 h 24"/>
                <a:gd name="T20" fmla="*/ 24 w 48"/>
                <a:gd name="T21" fmla="*/ 12 h 24"/>
                <a:gd name="T22" fmla="*/ 7 w 48"/>
                <a:gd name="T23" fmla="*/ 4 h 24"/>
                <a:gd name="T24" fmla="*/ 0 w 48"/>
                <a:gd name="T25"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24">
                  <a:moveTo>
                    <a:pt x="0" y="1"/>
                  </a:moveTo>
                  <a:cubicBezTo>
                    <a:pt x="0" y="0"/>
                    <a:pt x="3" y="1"/>
                    <a:pt x="7" y="3"/>
                  </a:cubicBezTo>
                  <a:cubicBezTo>
                    <a:pt x="12" y="5"/>
                    <a:pt x="18" y="8"/>
                    <a:pt x="25" y="11"/>
                  </a:cubicBezTo>
                  <a:cubicBezTo>
                    <a:pt x="28" y="12"/>
                    <a:pt x="31" y="14"/>
                    <a:pt x="34" y="15"/>
                  </a:cubicBezTo>
                  <a:cubicBezTo>
                    <a:pt x="37" y="17"/>
                    <a:pt x="40" y="18"/>
                    <a:pt x="42" y="19"/>
                  </a:cubicBezTo>
                  <a:cubicBezTo>
                    <a:pt x="44" y="20"/>
                    <a:pt x="45" y="21"/>
                    <a:pt x="47" y="22"/>
                  </a:cubicBezTo>
                  <a:cubicBezTo>
                    <a:pt x="48" y="23"/>
                    <a:pt x="48" y="24"/>
                    <a:pt x="48" y="24"/>
                  </a:cubicBezTo>
                  <a:cubicBezTo>
                    <a:pt x="48" y="24"/>
                    <a:pt x="47" y="23"/>
                    <a:pt x="46" y="23"/>
                  </a:cubicBezTo>
                  <a:cubicBezTo>
                    <a:pt x="45" y="22"/>
                    <a:pt x="43" y="21"/>
                    <a:pt x="41" y="20"/>
                  </a:cubicBezTo>
                  <a:cubicBezTo>
                    <a:pt x="39" y="19"/>
                    <a:pt x="36" y="18"/>
                    <a:pt x="33" y="17"/>
                  </a:cubicBezTo>
                  <a:cubicBezTo>
                    <a:pt x="31" y="15"/>
                    <a:pt x="27" y="14"/>
                    <a:pt x="24" y="12"/>
                  </a:cubicBezTo>
                  <a:cubicBezTo>
                    <a:pt x="17" y="9"/>
                    <a:pt x="11" y="6"/>
                    <a:pt x="7" y="4"/>
                  </a:cubicBezTo>
                  <a:cubicBezTo>
                    <a:pt x="2" y="2"/>
                    <a:pt x="0" y="1"/>
                    <a:pt x="0" y="1"/>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3" name="Freeform 562"/>
            <p:cNvSpPr>
              <a:spLocks/>
            </p:cNvSpPr>
            <p:nvPr/>
          </p:nvSpPr>
          <p:spPr bwMode="auto">
            <a:xfrm>
              <a:off x="5326063" y="3986212"/>
              <a:ext cx="85725" cy="55563"/>
            </a:xfrm>
            <a:custGeom>
              <a:avLst/>
              <a:gdLst>
                <a:gd name="T0" fmla="*/ 1 w 41"/>
                <a:gd name="T1" fmla="*/ 0 h 26"/>
                <a:gd name="T2" fmla="*/ 7 w 41"/>
                <a:gd name="T3" fmla="*/ 3 h 26"/>
                <a:gd name="T4" fmla="*/ 21 w 41"/>
                <a:gd name="T5" fmla="*/ 12 h 26"/>
                <a:gd name="T6" fmla="*/ 29 w 41"/>
                <a:gd name="T7" fmla="*/ 17 h 26"/>
                <a:gd name="T8" fmla="*/ 36 w 41"/>
                <a:gd name="T9" fmla="*/ 22 h 26"/>
                <a:gd name="T10" fmla="*/ 41 w 41"/>
                <a:gd name="T11" fmla="*/ 26 h 26"/>
                <a:gd name="T12" fmla="*/ 35 w 41"/>
                <a:gd name="T13" fmla="*/ 23 h 26"/>
                <a:gd name="T14" fmla="*/ 28 w 41"/>
                <a:gd name="T15" fmla="*/ 18 h 26"/>
                <a:gd name="T16" fmla="*/ 20 w 41"/>
                <a:gd name="T17" fmla="*/ 14 h 26"/>
                <a:gd name="T18" fmla="*/ 1 w 41"/>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6">
                  <a:moveTo>
                    <a:pt x="1" y="0"/>
                  </a:moveTo>
                  <a:cubicBezTo>
                    <a:pt x="1" y="0"/>
                    <a:pt x="3" y="1"/>
                    <a:pt x="7" y="3"/>
                  </a:cubicBezTo>
                  <a:cubicBezTo>
                    <a:pt x="11" y="6"/>
                    <a:pt x="16" y="9"/>
                    <a:pt x="21" y="12"/>
                  </a:cubicBezTo>
                  <a:cubicBezTo>
                    <a:pt x="24" y="14"/>
                    <a:pt x="27" y="16"/>
                    <a:pt x="29" y="17"/>
                  </a:cubicBezTo>
                  <a:cubicBezTo>
                    <a:pt x="32" y="19"/>
                    <a:pt x="34" y="20"/>
                    <a:pt x="36" y="22"/>
                  </a:cubicBezTo>
                  <a:cubicBezTo>
                    <a:pt x="39" y="24"/>
                    <a:pt x="41" y="26"/>
                    <a:pt x="41" y="26"/>
                  </a:cubicBezTo>
                  <a:cubicBezTo>
                    <a:pt x="41" y="26"/>
                    <a:pt x="38" y="25"/>
                    <a:pt x="35" y="23"/>
                  </a:cubicBezTo>
                  <a:cubicBezTo>
                    <a:pt x="33" y="21"/>
                    <a:pt x="31" y="20"/>
                    <a:pt x="28" y="18"/>
                  </a:cubicBezTo>
                  <a:cubicBezTo>
                    <a:pt x="26" y="17"/>
                    <a:pt x="23" y="15"/>
                    <a:pt x="20" y="14"/>
                  </a:cubicBezTo>
                  <a:cubicBezTo>
                    <a:pt x="9" y="7"/>
                    <a:pt x="0" y="1"/>
                    <a:pt x="1" y="0"/>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4" name="Freeform 563"/>
            <p:cNvSpPr>
              <a:spLocks/>
            </p:cNvSpPr>
            <p:nvPr/>
          </p:nvSpPr>
          <p:spPr bwMode="auto">
            <a:xfrm>
              <a:off x="5326063" y="4011612"/>
              <a:ext cx="69850" cy="53975"/>
            </a:xfrm>
            <a:custGeom>
              <a:avLst/>
              <a:gdLst>
                <a:gd name="T0" fmla="*/ 0 w 33"/>
                <a:gd name="T1" fmla="*/ 0 h 26"/>
                <a:gd name="T2" fmla="*/ 18 w 33"/>
                <a:gd name="T3" fmla="*/ 11 h 26"/>
                <a:gd name="T4" fmla="*/ 29 w 33"/>
                <a:gd name="T5" fmla="*/ 21 h 26"/>
                <a:gd name="T6" fmla="*/ 32 w 33"/>
                <a:gd name="T7" fmla="*/ 24 h 26"/>
                <a:gd name="T8" fmla="*/ 33 w 33"/>
                <a:gd name="T9" fmla="*/ 26 h 26"/>
                <a:gd name="T10" fmla="*/ 32 w 33"/>
                <a:gd name="T11" fmla="*/ 25 h 26"/>
                <a:gd name="T12" fmla="*/ 28 w 33"/>
                <a:gd name="T13" fmla="*/ 22 h 26"/>
                <a:gd name="T14" fmla="*/ 16 w 33"/>
                <a:gd name="T15" fmla="*/ 13 h 26"/>
                <a:gd name="T16" fmla="*/ 0 w 33"/>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6">
                  <a:moveTo>
                    <a:pt x="0" y="0"/>
                  </a:moveTo>
                  <a:cubicBezTo>
                    <a:pt x="0" y="0"/>
                    <a:pt x="8" y="4"/>
                    <a:pt x="18" y="11"/>
                  </a:cubicBezTo>
                  <a:cubicBezTo>
                    <a:pt x="22" y="15"/>
                    <a:pt x="26" y="18"/>
                    <a:pt x="29" y="21"/>
                  </a:cubicBezTo>
                  <a:cubicBezTo>
                    <a:pt x="30" y="22"/>
                    <a:pt x="31" y="23"/>
                    <a:pt x="32" y="24"/>
                  </a:cubicBezTo>
                  <a:cubicBezTo>
                    <a:pt x="33" y="25"/>
                    <a:pt x="33" y="26"/>
                    <a:pt x="33" y="26"/>
                  </a:cubicBezTo>
                  <a:cubicBezTo>
                    <a:pt x="33" y="26"/>
                    <a:pt x="32" y="25"/>
                    <a:pt x="32" y="25"/>
                  </a:cubicBezTo>
                  <a:cubicBezTo>
                    <a:pt x="31" y="24"/>
                    <a:pt x="30" y="23"/>
                    <a:pt x="28" y="22"/>
                  </a:cubicBezTo>
                  <a:cubicBezTo>
                    <a:pt x="25" y="19"/>
                    <a:pt x="21" y="16"/>
                    <a:pt x="16" y="13"/>
                  </a:cubicBezTo>
                  <a:cubicBezTo>
                    <a:pt x="7" y="6"/>
                    <a:pt x="0" y="0"/>
                    <a:pt x="0" y="0"/>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5" name="Freeform 564"/>
            <p:cNvSpPr>
              <a:spLocks/>
            </p:cNvSpPr>
            <p:nvPr/>
          </p:nvSpPr>
          <p:spPr bwMode="auto">
            <a:xfrm>
              <a:off x="4846638" y="3827462"/>
              <a:ext cx="412750" cy="223838"/>
            </a:xfrm>
            <a:custGeom>
              <a:avLst/>
              <a:gdLst>
                <a:gd name="T0" fmla="*/ 23 w 198"/>
                <a:gd name="T1" fmla="*/ 49 h 107"/>
                <a:gd name="T2" fmla="*/ 14 w 198"/>
                <a:gd name="T3" fmla="*/ 3 h 107"/>
                <a:gd name="T4" fmla="*/ 75 w 198"/>
                <a:gd name="T5" fmla="*/ 19 h 107"/>
                <a:gd name="T6" fmla="*/ 196 w 198"/>
                <a:gd name="T7" fmla="*/ 51 h 107"/>
                <a:gd name="T8" fmla="*/ 198 w 198"/>
                <a:gd name="T9" fmla="*/ 100 h 107"/>
                <a:gd name="T10" fmla="*/ 45 w 198"/>
                <a:gd name="T11" fmla="*/ 86 h 107"/>
                <a:gd name="T12" fmla="*/ 23 w 198"/>
                <a:gd name="T13" fmla="*/ 49 h 107"/>
              </a:gdLst>
              <a:ahLst/>
              <a:cxnLst>
                <a:cxn ang="0">
                  <a:pos x="T0" y="T1"/>
                </a:cxn>
                <a:cxn ang="0">
                  <a:pos x="T2" y="T3"/>
                </a:cxn>
                <a:cxn ang="0">
                  <a:pos x="T4" y="T5"/>
                </a:cxn>
                <a:cxn ang="0">
                  <a:pos x="T6" y="T7"/>
                </a:cxn>
                <a:cxn ang="0">
                  <a:pos x="T8" y="T9"/>
                </a:cxn>
                <a:cxn ang="0">
                  <a:pos x="T10" y="T11"/>
                </a:cxn>
                <a:cxn ang="0">
                  <a:pos x="T12" y="T13"/>
                </a:cxn>
              </a:cxnLst>
              <a:rect l="0" t="0" r="r" b="b"/>
              <a:pathLst>
                <a:path w="198" h="107">
                  <a:moveTo>
                    <a:pt x="23" y="49"/>
                  </a:moveTo>
                  <a:cubicBezTo>
                    <a:pt x="24" y="42"/>
                    <a:pt x="0" y="8"/>
                    <a:pt x="14" y="3"/>
                  </a:cubicBezTo>
                  <a:cubicBezTo>
                    <a:pt x="22" y="0"/>
                    <a:pt x="45" y="10"/>
                    <a:pt x="75" y="19"/>
                  </a:cubicBezTo>
                  <a:cubicBezTo>
                    <a:pt x="104" y="29"/>
                    <a:pt x="153" y="39"/>
                    <a:pt x="196" y="51"/>
                  </a:cubicBezTo>
                  <a:cubicBezTo>
                    <a:pt x="196" y="51"/>
                    <a:pt x="196" y="93"/>
                    <a:pt x="198" y="100"/>
                  </a:cubicBezTo>
                  <a:cubicBezTo>
                    <a:pt x="198" y="100"/>
                    <a:pt x="92" y="107"/>
                    <a:pt x="45" y="86"/>
                  </a:cubicBezTo>
                  <a:cubicBezTo>
                    <a:pt x="6" y="68"/>
                    <a:pt x="20" y="61"/>
                    <a:pt x="23" y="49"/>
                  </a:cubicBezTo>
                  <a:close/>
                </a:path>
              </a:pathLst>
            </a:custGeom>
            <a:solidFill>
              <a:srgbClr val="7CB3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6" name="Freeform 565"/>
            <p:cNvSpPr>
              <a:spLocks/>
            </p:cNvSpPr>
            <p:nvPr/>
          </p:nvSpPr>
          <p:spPr bwMode="auto">
            <a:xfrm>
              <a:off x="4903788" y="3101975"/>
              <a:ext cx="88900" cy="161925"/>
            </a:xfrm>
            <a:custGeom>
              <a:avLst/>
              <a:gdLst>
                <a:gd name="T0" fmla="*/ 0 w 42"/>
                <a:gd name="T1" fmla="*/ 30 h 77"/>
                <a:gd name="T2" fmla="*/ 39 w 42"/>
                <a:gd name="T3" fmla="*/ 34 h 77"/>
                <a:gd name="T4" fmla="*/ 2 w 42"/>
                <a:gd name="T5" fmla="*/ 58 h 77"/>
                <a:gd name="T6" fmla="*/ 0 w 42"/>
                <a:gd name="T7" fmla="*/ 30 h 77"/>
              </a:gdLst>
              <a:ahLst/>
              <a:cxnLst>
                <a:cxn ang="0">
                  <a:pos x="T0" y="T1"/>
                </a:cxn>
                <a:cxn ang="0">
                  <a:pos x="T2" y="T3"/>
                </a:cxn>
                <a:cxn ang="0">
                  <a:pos x="T4" y="T5"/>
                </a:cxn>
                <a:cxn ang="0">
                  <a:pos x="T6" y="T7"/>
                </a:cxn>
              </a:cxnLst>
              <a:rect l="0" t="0" r="r" b="b"/>
              <a:pathLst>
                <a:path w="42" h="77">
                  <a:moveTo>
                    <a:pt x="0" y="30"/>
                  </a:moveTo>
                  <a:cubicBezTo>
                    <a:pt x="3" y="0"/>
                    <a:pt x="42" y="13"/>
                    <a:pt x="39" y="34"/>
                  </a:cubicBezTo>
                  <a:cubicBezTo>
                    <a:pt x="36" y="56"/>
                    <a:pt x="11" y="77"/>
                    <a:pt x="2" y="58"/>
                  </a:cubicBezTo>
                  <a:cubicBezTo>
                    <a:pt x="0" y="38"/>
                    <a:pt x="0" y="30"/>
                    <a:pt x="0" y="30"/>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7" name="Freeform 566"/>
            <p:cNvSpPr>
              <a:spLocks/>
            </p:cNvSpPr>
            <p:nvPr/>
          </p:nvSpPr>
          <p:spPr bwMode="auto">
            <a:xfrm>
              <a:off x="4919663" y="2986087"/>
              <a:ext cx="76200" cy="198438"/>
            </a:xfrm>
            <a:custGeom>
              <a:avLst/>
              <a:gdLst>
                <a:gd name="T0" fmla="*/ 25 w 37"/>
                <a:gd name="T1" fmla="*/ 5 h 95"/>
                <a:gd name="T2" fmla="*/ 12 w 37"/>
                <a:gd name="T3" fmla="*/ 0 h 95"/>
                <a:gd name="T4" fmla="*/ 0 w 37"/>
                <a:gd name="T5" fmla="*/ 93 h 95"/>
                <a:gd name="T6" fmla="*/ 15 w 37"/>
                <a:gd name="T7" fmla="*/ 94 h 95"/>
                <a:gd name="T8" fmla="*/ 30 w 37"/>
                <a:gd name="T9" fmla="*/ 54 h 95"/>
                <a:gd name="T10" fmla="*/ 32 w 37"/>
                <a:gd name="T11" fmla="*/ 18 h 95"/>
                <a:gd name="T12" fmla="*/ 25 w 37"/>
                <a:gd name="T13" fmla="*/ 5 h 95"/>
              </a:gdLst>
              <a:ahLst/>
              <a:cxnLst>
                <a:cxn ang="0">
                  <a:pos x="T0" y="T1"/>
                </a:cxn>
                <a:cxn ang="0">
                  <a:pos x="T2" y="T3"/>
                </a:cxn>
                <a:cxn ang="0">
                  <a:pos x="T4" y="T5"/>
                </a:cxn>
                <a:cxn ang="0">
                  <a:pos x="T6" y="T7"/>
                </a:cxn>
                <a:cxn ang="0">
                  <a:pos x="T8" y="T9"/>
                </a:cxn>
                <a:cxn ang="0">
                  <a:pos x="T10" y="T11"/>
                </a:cxn>
                <a:cxn ang="0">
                  <a:pos x="T12" y="T13"/>
                </a:cxn>
              </a:cxnLst>
              <a:rect l="0" t="0" r="r" b="b"/>
              <a:pathLst>
                <a:path w="37" h="95">
                  <a:moveTo>
                    <a:pt x="25" y="5"/>
                  </a:moveTo>
                  <a:cubicBezTo>
                    <a:pt x="12" y="0"/>
                    <a:pt x="12" y="0"/>
                    <a:pt x="12" y="0"/>
                  </a:cubicBezTo>
                  <a:cubicBezTo>
                    <a:pt x="23" y="31"/>
                    <a:pt x="0" y="93"/>
                    <a:pt x="0" y="93"/>
                  </a:cubicBezTo>
                  <a:cubicBezTo>
                    <a:pt x="0" y="93"/>
                    <a:pt x="12" y="95"/>
                    <a:pt x="15" y="94"/>
                  </a:cubicBezTo>
                  <a:cubicBezTo>
                    <a:pt x="17" y="93"/>
                    <a:pt x="28" y="57"/>
                    <a:pt x="30" y="54"/>
                  </a:cubicBezTo>
                  <a:cubicBezTo>
                    <a:pt x="36" y="46"/>
                    <a:pt x="37" y="33"/>
                    <a:pt x="32" y="18"/>
                  </a:cubicBezTo>
                  <a:cubicBezTo>
                    <a:pt x="30" y="14"/>
                    <a:pt x="27" y="10"/>
                    <a:pt x="25" y="5"/>
                  </a:cubicBezTo>
                  <a:close/>
                </a:path>
              </a:pathLst>
            </a:custGeom>
            <a:solidFill>
              <a:srgbClr val="5D47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8" name="Freeform 567"/>
            <p:cNvSpPr>
              <a:spLocks/>
            </p:cNvSpPr>
            <p:nvPr/>
          </p:nvSpPr>
          <p:spPr bwMode="auto">
            <a:xfrm>
              <a:off x="4645026" y="2936875"/>
              <a:ext cx="328613" cy="485775"/>
            </a:xfrm>
            <a:custGeom>
              <a:avLst/>
              <a:gdLst>
                <a:gd name="T0" fmla="*/ 121 w 157"/>
                <a:gd name="T1" fmla="*/ 20 h 232"/>
                <a:gd name="T2" fmla="*/ 150 w 157"/>
                <a:gd name="T3" fmla="*/ 83 h 232"/>
                <a:gd name="T4" fmla="*/ 140 w 157"/>
                <a:gd name="T5" fmla="*/ 159 h 232"/>
                <a:gd name="T6" fmla="*/ 140 w 157"/>
                <a:gd name="T7" fmla="*/ 205 h 232"/>
                <a:gd name="T8" fmla="*/ 93 w 157"/>
                <a:gd name="T9" fmla="*/ 229 h 232"/>
                <a:gd name="T10" fmla="*/ 6 w 157"/>
                <a:gd name="T11" fmla="*/ 205 h 232"/>
                <a:gd name="T12" fmla="*/ 12 w 157"/>
                <a:gd name="T13" fmla="*/ 44 h 232"/>
                <a:gd name="T14" fmla="*/ 121 w 157"/>
                <a:gd name="T15" fmla="*/ 20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232">
                  <a:moveTo>
                    <a:pt x="121" y="20"/>
                  </a:moveTo>
                  <a:cubicBezTo>
                    <a:pt x="150" y="37"/>
                    <a:pt x="157" y="40"/>
                    <a:pt x="150" y="83"/>
                  </a:cubicBezTo>
                  <a:cubicBezTo>
                    <a:pt x="146" y="109"/>
                    <a:pt x="142" y="134"/>
                    <a:pt x="140" y="159"/>
                  </a:cubicBezTo>
                  <a:cubicBezTo>
                    <a:pt x="139" y="175"/>
                    <a:pt x="139" y="192"/>
                    <a:pt x="140" y="205"/>
                  </a:cubicBezTo>
                  <a:cubicBezTo>
                    <a:pt x="140" y="212"/>
                    <a:pt x="121" y="226"/>
                    <a:pt x="93" y="229"/>
                  </a:cubicBezTo>
                  <a:cubicBezTo>
                    <a:pt x="68" y="232"/>
                    <a:pt x="34" y="221"/>
                    <a:pt x="6" y="205"/>
                  </a:cubicBezTo>
                  <a:cubicBezTo>
                    <a:pt x="0" y="149"/>
                    <a:pt x="0" y="79"/>
                    <a:pt x="12" y="44"/>
                  </a:cubicBezTo>
                  <a:cubicBezTo>
                    <a:pt x="25" y="10"/>
                    <a:pt x="77" y="0"/>
                    <a:pt x="121" y="20"/>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9" name="Freeform 568"/>
            <p:cNvSpPr>
              <a:spLocks/>
            </p:cNvSpPr>
            <p:nvPr/>
          </p:nvSpPr>
          <p:spPr bwMode="auto">
            <a:xfrm>
              <a:off x="4833938" y="3178175"/>
              <a:ext cx="39688" cy="85725"/>
            </a:xfrm>
            <a:custGeom>
              <a:avLst/>
              <a:gdLst>
                <a:gd name="T0" fmla="*/ 5 w 19"/>
                <a:gd name="T1" fmla="*/ 40 h 41"/>
                <a:gd name="T2" fmla="*/ 9 w 19"/>
                <a:gd name="T3" fmla="*/ 34 h 41"/>
                <a:gd name="T4" fmla="*/ 12 w 19"/>
                <a:gd name="T5" fmla="*/ 30 h 41"/>
                <a:gd name="T6" fmla="*/ 10 w 19"/>
                <a:gd name="T7" fmla="*/ 29 h 41"/>
                <a:gd name="T8" fmla="*/ 9 w 19"/>
                <a:gd name="T9" fmla="*/ 27 h 41"/>
                <a:gd name="T10" fmla="*/ 7 w 19"/>
                <a:gd name="T11" fmla="*/ 26 h 41"/>
                <a:gd name="T12" fmla="*/ 1 w 19"/>
                <a:gd name="T13" fmla="*/ 16 h 41"/>
                <a:gd name="T14" fmla="*/ 0 w 19"/>
                <a:gd name="T15" fmla="*/ 7 h 41"/>
                <a:gd name="T16" fmla="*/ 1 w 19"/>
                <a:gd name="T17" fmla="*/ 4 h 41"/>
                <a:gd name="T18" fmla="*/ 2 w 19"/>
                <a:gd name="T19" fmla="*/ 2 h 41"/>
                <a:gd name="T20" fmla="*/ 4 w 19"/>
                <a:gd name="T21" fmla="*/ 0 h 41"/>
                <a:gd name="T22" fmla="*/ 5 w 19"/>
                <a:gd name="T23" fmla="*/ 2 h 41"/>
                <a:gd name="T24" fmla="*/ 5 w 19"/>
                <a:gd name="T25" fmla="*/ 5 h 41"/>
                <a:gd name="T26" fmla="*/ 5 w 19"/>
                <a:gd name="T27" fmla="*/ 8 h 41"/>
                <a:gd name="T28" fmla="*/ 7 w 19"/>
                <a:gd name="T29" fmla="*/ 14 h 41"/>
                <a:gd name="T30" fmla="*/ 12 w 19"/>
                <a:gd name="T31" fmla="*/ 20 h 41"/>
                <a:gd name="T32" fmla="*/ 13 w 19"/>
                <a:gd name="T33" fmla="*/ 22 h 41"/>
                <a:gd name="T34" fmla="*/ 15 w 19"/>
                <a:gd name="T35" fmla="*/ 24 h 41"/>
                <a:gd name="T36" fmla="*/ 18 w 19"/>
                <a:gd name="T37" fmla="*/ 30 h 41"/>
                <a:gd name="T38" fmla="*/ 16 w 19"/>
                <a:gd name="T39" fmla="*/ 36 h 41"/>
                <a:gd name="T40" fmla="*/ 12 w 19"/>
                <a:gd name="T41" fmla="*/ 38 h 41"/>
                <a:gd name="T42" fmla="*/ 5 w 19"/>
                <a:gd name="T4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41">
                  <a:moveTo>
                    <a:pt x="5" y="40"/>
                  </a:moveTo>
                  <a:cubicBezTo>
                    <a:pt x="4" y="39"/>
                    <a:pt x="6" y="37"/>
                    <a:pt x="9" y="34"/>
                  </a:cubicBezTo>
                  <a:cubicBezTo>
                    <a:pt x="11" y="33"/>
                    <a:pt x="12" y="31"/>
                    <a:pt x="12" y="30"/>
                  </a:cubicBezTo>
                  <a:cubicBezTo>
                    <a:pt x="12" y="30"/>
                    <a:pt x="11" y="30"/>
                    <a:pt x="10" y="29"/>
                  </a:cubicBezTo>
                  <a:cubicBezTo>
                    <a:pt x="10" y="28"/>
                    <a:pt x="9" y="28"/>
                    <a:pt x="9" y="27"/>
                  </a:cubicBezTo>
                  <a:cubicBezTo>
                    <a:pt x="8" y="27"/>
                    <a:pt x="7" y="26"/>
                    <a:pt x="7" y="26"/>
                  </a:cubicBezTo>
                  <a:cubicBezTo>
                    <a:pt x="4" y="23"/>
                    <a:pt x="2" y="20"/>
                    <a:pt x="1" y="16"/>
                  </a:cubicBezTo>
                  <a:cubicBezTo>
                    <a:pt x="0" y="13"/>
                    <a:pt x="0" y="10"/>
                    <a:pt x="0" y="7"/>
                  </a:cubicBezTo>
                  <a:cubicBezTo>
                    <a:pt x="1" y="6"/>
                    <a:pt x="1" y="5"/>
                    <a:pt x="1" y="4"/>
                  </a:cubicBezTo>
                  <a:cubicBezTo>
                    <a:pt x="2" y="3"/>
                    <a:pt x="2" y="2"/>
                    <a:pt x="2" y="2"/>
                  </a:cubicBezTo>
                  <a:cubicBezTo>
                    <a:pt x="3" y="1"/>
                    <a:pt x="4" y="0"/>
                    <a:pt x="4" y="0"/>
                  </a:cubicBezTo>
                  <a:cubicBezTo>
                    <a:pt x="5" y="0"/>
                    <a:pt x="5" y="1"/>
                    <a:pt x="5" y="2"/>
                  </a:cubicBezTo>
                  <a:cubicBezTo>
                    <a:pt x="5" y="3"/>
                    <a:pt x="5" y="4"/>
                    <a:pt x="5" y="5"/>
                  </a:cubicBezTo>
                  <a:cubicBezTo>
                    <a:pt x="5" y="6"/>
                    <a:pt x="5" y="7"/>
                    <a:pt x="5" y="8"/>
                  </a:cubicBezTo>
                  <a:cubicBezTo>
                    <a:pt x="6" y="10"/>
                    <a:pt x="6" y="12"/>
                    <a:pt x="7" y="14"/>
                  </a:cubicBezTo>
                  <a:cubicBezTo>
                    <a:pt x="8" y="16"/>
                    <a:pt x="9" y="18"/>
                    <a:pt x="12" y="20"/>
                  </a:cubicBezTo>
                  <a:cubicBezTo>
                    <a:pt x="12" y="21"/>
                    <a:pt x="13" y="21"/>
                    <a:pt x="13" y="22"/>
                  </a:cubicBezTo>
                  <a:cubicBezTo>
                    <a:pt x="14" y="23"/>
                    <a:pt x="15" y="23"/>
                    <a:pt x="15" y="24"/>
                  </a:cubicBezTo>
                  <a:cubicBezTo>
                    <a:pt x="17" y="25"/>
                    <a:pt x="18" y="27"/>
                    <a:pt x="18" y="30"/>
                  </a:cubicBezTo>
                  <a:cubicBezTo>
                    <a:pt x="19" y="33"/>
                    <a:pt x="17" y="35"/>
                    <a:pt x="16" y="36"/>
                  </a:cubicBezTo>
                  <a:cubicBezTo>
                    <a:pt x="15" y="37"/>
                    <a:pt x="13" y="38"/>
                    <a:pt x="12" y="38"/>
                  </a:cubicBezTo>
                  <a:cubicBezTo>
                    <a:pt x="8" y="41"/>
                    <a:pt x="5" y="41"/>
                    <a:pt x="5" y="40"/>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0" name="Freeform 569"/>
            <p:cNvSpPr>
              <a:spLocks/>
            </p:cNvSpPr>
            <p:nvPr/>
          </p:nvSpPr>
          <p:spPr bwMode="auto">
            <a:xfrm>
              <a:off x="4721226" y="3097212"/>
              <a:ext cx="76200" cy="33338"/>
            </a:xfrm>
            <a:custGeom>
              <a:avLst/>
              <a:gdLst>
                <a:gd name="T0" fmla="*/ 36 w 37"/>
                <a:gd name="T1" fmla="*/ 3 h 16"/>
                <a:gd name="T2" fmla="*/ 35 w 37"/>
                <a:gd name="T3" fmla="*/ 12 h 16"/>
                <a:gd name="T4" fmla="*/ 2 w 37"/>
                <a:gd name="T5" fmla="*/ 16 h 16"/>
                <a:gd name="T6" fmla="*/ 1 w 37"/>
                <a:gd name="T7" fmla="*/ 9 h 16"/>
                <a:gd name="T8" fmla="*/ 36 w 37"/>
                <a:gd name="T9" fmla="*/ 3 h 16"/>
              </a:gdLst>
              <a:ahLst/>
              <a:cxnLst>
                <a:cxn ang="0">
                  <a:pos x="T0" y="T1"/>
                </a:cxn>
                <a:cxn ang="0">
                  <a:pos x="T2" y="T3"/>
                </a:cxn>
                <a:cxn ang="0">
                  <a:pos x="T4" y="T5"/>
                </a:cxn>
                <a:cxn ang="0">
                  <a:pos x="T6" y="T7"/>
                </a:cxn>
                <a:cxn ang="0">
                  <a:pos x="T8" y="T9"/>
                </a:cxn>
              </a:cxnLst>
              <a:rect l="0" t="0" r="r" b="b"/>
              <a:pathLst>
                <a:path w="37" h="16">
                  <a:moveTo>
                    <a:pt x="36" y="3"/>
                  </a:moveTo>
                  <a:cubicBezTo>
                    <a:pt x="37" y="6"/>
                    <a:pt x="37" y="12"/>
                    <a:pt x="35" y="12"/>
                  </a:cubicBezTo>
                  <a:cubicBezTo>
                    <a:pt x="33" y="12"/>
                    <a:pt x="23" y="9"/>
                    <a:pt x="2" y="16"/>
                  </a:cubicBezTo>
                  <a:cubicBezTo>
                    <a:pt x="0" y="14"/>
                    <a:pt x="0" y="11"/>
                    <a:pt x="1" y="9"/>
                  </a:cubicBezTo>
                  <a:cubicBezTo>
                    <a:pt x="4" y="5"/>
                    <a:pt x="30" y="0"/>
                    <a:pt x="36" y="3"/>
                  </a:cubicBezTo>
                  <a:close/>
                </a:path>
              </a:pathLst>
            </a:custGeom>
            <a:solidFill>
              <a:srgbClr val="5D47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1" name="Freeform 570"/>
            <p:cNvSpPr>
              <a:spLocks/>
            </p:cNvSpPr>
            <p:nvPr/>
          </p:nvSpPr>
          <p:spPr bwMode="auto">
            <a:xfrm>
              <a:off x="4573588" y="3132137"/>
              <a:ext cx="85725" cy="158750"/>
            </a:xfrm>
            <a:custGeom>
              <a:avLst/>
              <a:gdLst>
                <a:gd name="T0" fmla="*/ 41 w 41"/>
                <a:gd name="T1" fmla="*/ 30 h 76"/>
                <a:gd name="T2" fmla="*/ 3 w 41"/>
                <a:gd name="T3" fmla="*/ 34 h 76"/>
                <a:gd name="T4" fmla="*/ 39 w 41"/>
                <a:gd name="T5" fmla="*/ 57 h 76"/>
                <a:gd name="T6" fmla="*/ 41 w 41"/>
                <a:gd name="T7" fmla="*/ 30 h 76"/>
              </a:gdLst>
              <a:ahLst/>
              <a:cxnLst>
                <a:cxn ang="0">
                  <a:pos x="T0" y="T1"/>
                </a:cxn>
                <a:cxn ang="0">
                  <a:pos x="T2" y="T3"/>
                </a:cxn>
                <a:cxn ang="0">
                  <a:pos x="T4" y="T5"/>
                </a:cxn>
                <a:cxn ang="0">
                  <a:pos x="T6" y="T7"/>
                </a:cxn>
              </a:cxnLst>
              <a:rect l="0" t="0" r="r" b="b"/>
              <a:pathLst>
                <a:path w="41" h="76">
                  <a:moveTo>
                    <a:pt x="41" y="30"/>
                  </a:moveTo>
                  <a:cubicBezTo>
                    <a:pt x="38" y="0"/>
                    <a:pt x="0" y="12"/>
                    <a:pt x="3" y="34"/>
                  </a:cubicBezTo>
                  <a:cubicBezTo>
                    <a:pt x="5" y="55"/>
                    <a:pt x="30" y="76"/>
                    <a:pt x="39" y="57"/>
                  </a:cubicBezTo>
                  <a:cubicBezTo>
                    <a:pt x="41" y="37"/>
                    <a:pt x="41" y="30"/>
                    <a:pt x="41" y="30"/>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2" name="Freeform 571"/>
            <p:cNvSpPr>
              <a:spLocks/>
            </p:cNvSpPr>
            <p:nvPr/>
          </p:nvSpPr>
          <p:spPr bwMode="auto">
            <a:xfrm>
              <a:off x="4598988" y="3179762"/>
              <a:ext cx="42863" cy="65088"/>
            </a:xfrm>
            <a:custGeom>
              <a:avLst/>
              <a:gdLst>
                <a:gd name="T0" fmla="*/ 17 w 20"/>
                <a:gd name="T1" fmla="*/ 30 h 31"/>
                <a:gd name="T2" fmla="*/ 15 w 20"/>
                <a:gd name="T3" fmla="*/ 30 h 31"/>
                <a:gd name="T4" fmla="*/ 13 w 20"/>
                <a:gd name="T5" fmla="*/ 29 h 31"/>
                <a:gd name="T6" fmla="*/ 10 w 20"/>
                <a:gd name="T7" fmla="*/ 27 h 31"/>
                <a:gd name="T8" fmla="*/ 9 w 20"/>
                <a:gd name="T9" fmla="*/ 26 h 31"/>
                <a:gd name="T10" fmla="*/ 8 w 20"/>
                <a:gd name="T11" fmla="*/ 24 h 31"/>
                <a:gd name="T12" fmla="*/ 8 w 20"/>
                <a:gd name="T13" fmla="*/ 18 h 31"/>
                <a:gd name="T14" fmla="*/ 12 w 20"/>
                <a:gd name="T15" fmla="*/ 14 h 31"/>
                <a:gd name="T16" fmla="*/ 15 w 20"/>
                <a:gd name="T17" fmla="*/ 13 h 31"/>
                <a:gd name="T18" fmla="*/ 16 w 20"/>
                <a:gd name="T19" fmla="*/ 13 h 31"/>
                <a:gd name="T20" fmla="*/ 16 w 20"/>
                <a:gd name="T21" fmla="*/ 13 h 31"/>
                <a:gd name="T22" fmla="*/ 16 w 20"/>
                <a:gd name="T23" fmla="*/ 13 h 31"/>
                <a:gd name="T24" fmla="*/ 16 w 20"/>
                <a:gd name="T25" fmla="*/ 13 h 31"/>
                <a:gd name="T26" fmla="*/ 16 w 20"/>
                <a:gd name="T27" fmla="*/ 13 h 31"/>
                <a:gd name="T28" fmla="*/ 15 w 20"/>
                <a:gd name="T29" fmla="*/ 10 h 31"/>
                <a:gd name="T30" fmla="*/ 14 w 20"/>
                <a:gd name="T31" fmla="*/ 8 h 31"/>
                <a:gd name="T32" fmla="*/ 13 w 20"/>
                <a:gd name="T33" fmla="*/ 7 h 31"/>
                <a:gd name="T34" fmla="*/ 13 w 20"/>
                <a:gd name="T35" fmla="*/ 6 h 31"/>
                <a:gd name="T36" fmla="*/ 7 w 20"/>
                <a:gd name="T37" fmla="*/ 4 h 31"/>
                <a:gd name="T38" fmla="*/ 2 w 20"/>
                <a:gd name="T39" fmla="*/ 6 h 31"/>
                <a:gd name="T40" fmla="*/ 1 w 20"/>
                <a:gd name="T41" fmla="*/ 8 h 31"/>
                <a:gd name="T42" fmla="*/ 1 w 20"/>
                <a:gd name="T43" fmla="*/ 5 h 31"/>
                <a:gd name="T44" fmla="*/ 6 w 20"/>
                <a:gd name="T45" fmla="*/ 1 h 31"/>
                <a:gd name="T46" fmla="*/ 11 w 20"/>
                <a:gd name="T47" fmla="*/ 1 h 31"/>
                <a:gd name="T48" fmla="*/ 15 w 20"/>
                <a:gd name="T49" fmla="*/ 4 h 31"/>
                <a:gd name="T50" fmla="*/ 16 w 20"/>
                <a:gd name="T51" fmla="*/ 5 h 31"/>
                <a:gd name="T52" fmla="*/ 17 w 20"/>
                <a:gd name="T53" fmla="*/ 6 h 31"/>
                <a:gd name="T54" fmla="*/ 18 w 20"/>
                <a:gd name="T55" fmla="*/ 9 h 31"/>
                <a:gd name="T56" fmla="*/ 19 w 20"/>
                <a:gd name="T57" fmla="*/ 12 h 31"/>
                <a:gd name="T58" fmla="*/ 19 w 20"/>
                <a:gd name="T59" fmla="*/ 12 h 31"/>
                <a:gd name="T60" fmla="*/ 19 w 20"/>
                <a:gd name="T61" fmla="*/ 14 h 31"/>
                <a:gd name="T62" fmla="*/ 20 w 20"/>
                <a:gd name="T63" fmla="*/ 16 h 31"/>
                <a:gd name="T64" fmla="*/ 20 w 20"/>
                <a:gd name="T65" fmla="*/ 19 h 31"/>
                <a:gd name="T66" fmla="*/ 18 w 20"/>
                <a:gd name="T67" fmla="*/ 18 h 31"/>
                <a:gd name="T68" fmla="*/ 16 w 20"/>
                <a:gd name="T69" fmla="*/ 17 h 31"/>
                <a:gd name="T70" fmla="*/ 15 w 20"/>
                <a:gd name="T71" fmla="*/ 17 h 31"/>
                <a:gd name="T72" fmla="*/ 13 w 20"/>
                <a:gd name="T73" fmla="*/ 17 h 31"/>
                <a:gd name="T74" fmla="*/ 11 w 20"/>
                <a:gd name="T75" fmla="*/ 19 h 31"/>
                <a:gd name="T76" fmla="*/ 12 w 20"/>
                <a:gd name="T77" fmla="*/ 25 h 31"/>
                <a:gd name="T78" fmla="*/ 17 w 20"/>
                <a:gd name="T79"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 h="31">
                  <a:moveTo>
                    <a:pt x="17" y="30"/>
                  </a:moveTo>
                  <a:cubicBezTo>
                    <a:pt x="17" y="31"/>
                    <a:pt x="17" y="30"/>
                    <a:pt x="15" y="30"/>
                  </a:cubicBezTo>
                  <a:cubicBezTo>
                    <a:pt x="15" y="30"/>
                    <a:pt x="14" y="30"/>
                    <a:pt x="13" y="29"/>
                  </a:cubicBezTo>
                  <a:cubicBezTo>
                    <a:pt x="12" y="29"/>
                    <a:pt x="11" y="28"/>
                    <a:pt x="10" y="27"/>
                  </a:cubicBezTo>
                  <a:cubicBezTo>
                    <a:pt x="10" y="27"/>
                    <a:pt x="9" y="26"/>
                    <a:pt x="9" y="26"/>
                  </a:cubicBezTo>
                  <a:cubicBezTo>
                    <a:pt x="8" y="25"/>
                    <a:pt x="8" y="24"/>
                    <a:pt x="8" y="24"/>
                  </a:cubicBezTo>
                  <a:cubicBezTo>
                    <a:pt x="7" y="22"/>
                    <a:pt x="7" y="20"/>
                    <a:pt x="8" y="18"/>
                  </a:cubicBezTo>
                  <a:cubicBezTo>
                    <a:pt x="8" y="16"/>
                    <a:pt x="10" y="15"/>
                    <a:pt x="12" y="14"/>
                  </a:cubicBezTo>
                  <a:cubicBezTo>
                    <a:pt x="13" y="14"/>
                    <a:pt x="14" y="13"/>
                    <a:pt x="15" y="13"/>
                  </a:cubicBezTo>
                  <a:cubicBezTo>
                    <a:pt x="16" y="14"/>
                    <a:pt x="16" y="13"/>
                    <a:pt x="16" y="13"/>
                  </a:cubicBezTo>
                  <a:cubicBezTo>
                    <a:pt x="16" y="13"/>
                    <a:pt x="16" y="13"/>
                    <a:pt x="16" y="13"/>
                  </a:cubicBezTo>
                  <a:cubicBezTo>
                    <a:pt x="16" y="13"/>
                    <a:pt x="16" y="13"/>
                    <a:pt x="16" y="13"/>
                  </a:cubicBezTo>
                  <a:cubicBezTo>
                    <a:pt x="16" y="13"/>
                    <a:pt x="16" y="13"/>
                    <a:pt x="16" y="13"/>
                  </a:cubicBezTo>
                  <a:cubicBezTo>
                    <a:pt x="16" y="13"/>
                    <a:pt x="16" y="13"/>
                    <a:pt x="16" y="13"/>
                  </a:cubicBezTo>
                  <a:cubicBezTo>
                    <a:pt x="15" y="12"/>
                    <a:pt x="15" y="11"/>
                    <a:pt x="15" y="10"/>
                  </a:cubicBezTo>
                  <a:cubicBezTo>
                    <a:pt x="15" y="9"/>
                    <a:pt x="14" y="9"/>
                    <a:pt x="14" y="8"/>
                  </a:cubicBezTo>
                  <a:cubicBezTo>
                    <a:pt x="13" y="7"/>
                    <a:pt x="13" y="7"/>
                    <a:pt x="13" y="7"/>
                  </a:cubicBezTo>
                  <a:cubicBezTo>
                    <a:pt x="13" y="6"/>
                    <a:pt x="13" y="6"/>
                    <a:pt x="13" y="6"/>
                  </a:cubicBezTo>
                  <a:cubicBezTo>
                    <a:pt x="11" y="4"/>
                    <a:pt x="9" y="3"/>
                    <a:pt x="7" y="4"/>
                  </a:cubicBezTo>
                  <a:cubicBezTo>
                    <a:pt x="5" y="4"/>
                    <a:pt x="3" y="5"/>
                    <a:pt x="2" y="6"/>
                  </a:cubicBezTo>
                  <a:cubicBezTo>
                    <a:pt x="1" y="7"/>
                    <a:pt x="1" y="8"/>
                    <a:pt x="1" y="8"/>
                  </a:cubicBezTo>
                  <a:cubicBezTo>
                    <a:pt x="0" y="7"/>
                    <a:pt x="0" y="7"/>
                    <a:pt x="1" y="5"/>
                  </a:cubicBezTo>
                  <a:cubicBezTo>
                    <a:pt x="2" y="4"/>
                    <a:pt x="3" y="2"/>
                    <a:pt x="6" y="1"/>
                  </a:cubicBezTo>
                  <a:cubicBezTo>
                    <a:pt x="7" y="1"/>
                    <a:pt x="9" y="0"/>
                    <a:pt x="11" y="1"/>
                  </a:cubicBezTo>
                  <a:cubicBezTo>
                    <a:pt x="13" y="1"/>
                    <a:pt x="14" y="3"/>
                    <a:pt x="15" y="4"/>
                  </a:cubicBezTo>
                  <a:cubicBezTo>
                    <a:pt x="16" y="5"/>
                    <a:pt x="16" y="5"/>
                    <a:pt x="16" y="5"/>
                  </a:cubicBezTo>
                  <a:cubicBezTo>
                    <a:pt x="17" y="5"/>
                    <a:pt x="17" y="6"/>
                    <a:pt x="17" y="6"/>
                  </a:cubicBezTo>
                  <a:cubicBezTo>
                    <a:pt x="18" y="7"/>
                    <a:pt x="18" y="8"/>
                    <a:pt x="18" y="9"/>
                  </a:cubicBezTo>
                  <a:cubicBezTo>
                    <a:pt x="19" y="10"/>
                    <a:pt x="19" y="11"/>
                    <a:pt x="19" y="12"/>
                  </a:cubicBezTo>
                  <a:cubicBezTo>
                    <a:pt x="19" y="12"/>
                    <a:pt x="19" y="12"/>
                    <a:pt x="19" y="12"/>
                  </a:cubicBezTo>
                  <a:cubicBezTo>
                    <a:pt x="19" y="14"/>
                    <a:pt x="19" y="14"/>
                    <a:pt x="19" y="14"/>
                  </a:cubicBezTo>
                  <a:cubicBezTo>
                    <a:pt x="20" y="15"/>
                    <a:pt x="20" y="15"/>
                    <a:pt x="20" y="16"/>
                  </a:cubicBezTo>
                  <a:cubicBezTo>
                    <a:pt x="20" y="17"/>
                    <a:pt x="20" y="18"/>
                    <a:pt x="20" y="19"/>
                  </a:cubicBezTo>
                  <a:cubicBezTo>
                    <a:pt x="19" y="18"/>
                    <a:pt x="18" y="18"/>
                    <a:pt x="18" y="18"/>
                  </a:cubicBezTo>
                  <a:cubicBezTo>
                    <a:pt x="16" y="17"/>
                    <a:pt x="16" y="17"/>
                    <a:pt x="16" y="17"/>
                  </a:cubicBezTo>
                  <a:cubicBezTo>
                    <a:pt x="16" y="17"/>
                    <a:pt x="15" y="17"/>
                    <a:pt x="15" y="17"/>
                  </a:cubicBezTo>
                  <a:cubicBezTo>
                    <a:pt x="15" y="17"/>
                    <a:pt x="14" y="17"/>
                    <a:pt x="13" y="17"/>
                  </a:cubicBezTo>
                  <a:cubicBezTo>
                    <a:pt x="12" y="18"/>
                    <a:pt x="11" y="18"/>
                    <a:pt x="11" y="19"/>
                  </a:cubicBezTo>
                  <a:cubicBezTo>
                    <a:pt x="10" y="21"/>
                    <a:pt x="11" y="24"/>
                    <a:pt x="12" y="25"/>
                  </a:cubicBezTo>
                  <a:cubicBezTo>
                    <a:pt x="15" y="29"/>
                    <a:pt x="18" y="30"/>
                    <a:pt x="17" y="30"/>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3" name="Freeform 572"/>
            <p:cNvSpPr>
              <a:spLocks/>
            </p:cNvSpPr>
            <p:nvPr/>
          </p:nvSpPr>
          <p:spPr bwMode="auto">
            <a:xfrm>
              <a:off x="4864101" y="3098800"/>
              <a:ext cx="79375" cy="34925"/>
            </a:xfrm>
            <a:custGeom>
              <a:avLst/>
              <a:gdLst>
                <a:gd name="T0" fmla="*/ 38 w 38"/>
                <a:gd name="T1" fmla="*/ 8 h 17"/>
                <a:gd name="T2" fmla="*/ 34 w 38"/>
                <a:gd name="T3" fmla="*/ 16 h 17"/>
                <a:gd name="T4" fmla="*/ 1 w 38"/>
                <a:gd name="T5" fmla="*/ 10 h 17"/>
                <a:gd name="T6" fmla="*/ 3 w 38"/>
                <a:gd name="T7" fmla="*/ 2 h 17"/>
                <a:gd name="T8" fmla="*/ 38 w 38"/>
                <a:gd name="T9" fmla="*/ 8 h 17"/>
              </a:gdLst>
              <a:ahLst/>
              <a:cxnLst>
                <a:cxn ang="0">
                  <a:pos x="T0" y="T1"/>
                </a:cxn>
                <a:cxn ang="0">
                  <a:pos x="T2" y="T3"/>
                </a:cxn>
                <a:cxn ang="0">
                  <a:pos x="T4" y="T5"/>
                </a:cxn>
                <a:cxn ang="0">
                  <a:pos x="T6" y="T7"/>
                </a:cxn>
                <a:cxn ang="0">
                  <a:pos x="T8" y="T9"/>
                </a:cxn>
              </a:cxnLst>
              <a:rect l="0" t="0" r="r" b="b"/>
              <a:pathLst>
                <a:path w="38" h="17">
                  <a:moveTo>
                    <a:pt x="38" y="8"/>
                  </a:moveTo>
                  <a:cubicBezTo>
                    <a:pt x="38" y="11"/>
                    <a:pt x="36" y="17"/>
                    <a:pt x="34" y="16"/>
                  </a:cubicBezTo>
                  <a:cubicBezTo>
                    <a:pt x="32" y="16"/>
                    <a:pt x="23" y="9"/>
                    <a:pt x="1" y="10"/>
                  </a:cubicBezTo>
                  <a:cubicBezTo>
                    <a:pt x="0" y="7"/>
                    <a:pt x="1" y="3"/>
                    <a:pt x="3" y="2"/>
                  </a:cubicBezTo>
                  <a:cubicBezTo>
                    <a:pt x="7" y="0"/>
                    <a:pt x="33" y="4"/>
                    <a:pt x="38" y="8"/>
                  </a:cubicBezTo>
                  <a:close/>
                </a:path>
              </a:pathLst>
            </a:custGeom>
            <a:solidFill>
              <a:srgbClr val="5D47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4" name="Oval 573"/>
            <p:cNvSpPr>
              <a:spLocks noChangeArrowheads="1"/>
            </p:cNvSpPr>
            <p:nvPr/>
          </p:nvSpPr>
          <p:spPr bwMode="auto">
            <a:xfrm>
              <a:off x="4748213" y="3141662"/>
              <a:ext cx="34925" cy="57150"/>
            </a:xfrm>
            <a:prstGeom prst="ellipse">
              <a:avLst/>
            </a:pr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5" name="Oval 574"/>
            <p:cNvSpPr>
              <a:spLocks noChangeArrowheads="1"/>
            </p:cNvSpPr>
            <p:nvPr/>
          </p:nvSpPr>
          <p:spPr bwMode="auto">
            <a:xfrm>
              <a:off x="4881563" y="3138487"/>
              <a:ext cx="38100" cy="55563"/>
            </a:xfrm>
            <a:prstGeom prst="ellipse">
              <a:avLst/>
            </a:pr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6" name="Freeform 575"/>
            <p:cNvSpPr>
              <a:spLocks/>
            </p:cNvSpPr>
            <p:nvPr/>
          </p:nvSpPr>
          <p:spPr bwMode="auto">
            <a:xfrm>
              <a:off x="4749801" y="3284537"/>
              <a:ext cx="117475" cy="60325"/>
            </a:xfrm>
            <a:custGeom>
              <a:avLst/>
              <a:gdLst>
                <a:gd name="T0" fmla="*/ 56 w 56"/>
                <a:gd name="T1" fmla="*/ 11 h 29"/>
                <a:gd name="T2" fmla="*/ 0 w 56"/>
                <a:gd name="T3" fmla="*/ 0 h 29"/>
                <a:gd name="T4" fmla="*/ 56 w 56"/>
                <a:gd name="T5" fmla="*/ 11 h 29"/>
              </a:gdLst>
              <a:ahLst/>
              <a:cxnLst>
                <a:cxn ang="0">
                  <a:pos x="T0" y="T1"/>
                </a:cxn>
                <a:cxn ang="0">
                  <a:pos x="T2" y="T3"/>
                </a:cxn>
                <a:cxn ang="0">
                  <a:pos x="T4" y="T5"/>
                </a:cxn>
              </a:cxnLst>
              <a:rect l="0" t="0" r="r" b="b"/>
              <a:pathLst>
                <a:path w="56" h="29">
                  <a:moveTo>
                    <a:pt x="56" y="11"/>
                  </a:moveTo>
                  <a:cubicBezTo>
                    <a:pt x="37" y="9"/>
                    <a:pt x="17" y="9"/>
                    <a:pt x="0" y="0"/>
                  </a:cubicBezTo>
                  <a:cubicBezTo>
                    <a:pt x="10" y="21"/>
                    <a:pt x="37" y="29"/>
                    <a:pt x="56"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7" name="Freeform 576"/>
            <p:cNvSpPr>
              <a:spLocks/>
            </p:cNvSpPr>
            <p:nvPr/>
          </p:nvSpPr>
          <p:spPr bwMode="auto">
            <a:xfrm>
              <a:off x="4738688" y="3278187"/>
              <a:ext cx="147638" cy="92075"/>
            </a:xfrm>
            <a:custGeom>
              <a:avLst/>
              <a:gdLst>
                <a:gd name="T0" fmla="*/ 61 w 70"/>
                <a:gd name="T1" fmla="*/ 14 h 44"/>
                <a:gd name="T2" fmla="*/ 5 w 70"/>
                <a:gd name="T3" fmla="*/ 3 h 44"/>
                <a:gd name="T4" fmla="*/ 0 w 70"/>
                <a:gd name="T5" fmla="*/ 0 h 44"/>
                <a:gd name="T6" fmla="*/ 1 w 70"/>
                <a:gd name="T7" fmla="*/ 5 h 44"/>
                <a:gd name="T8" fmla="*/ 70 w 70"/>
                <a:gd name="T9" fmla="*/ 15 h 44"/>
                <a:gd name="T10" fmla="*/ 61 w 70"/>
                <a:gd name="T11" fmla="*/ 14 h 44"/>
              </a:gdLst>
              <a:ahLst/>
              <a:cxnLst>
                <a:cxn ang="0">
                  <a:pos x="T0" y="T1"/>
                </a:cxn>
                <a:cxn ang="0">
                  <a:pos x="T2" y="T3"/>
                </a:cxn>
                <a:cxn ang="0">
                  <a:pos x="T4" y="T5"/>
                </a:cxn>
                <a:cxn ang="0">
                  <a:pos x="T6" y="T7"/>
                </a:cxn>
                <a:cxn ang="0">
                  <a:pos x="T8" y="T9"/>
                </a:cxn>
                <a:cxn ang="0">
                  <a:pos x="T10" y="T11"/>
                </a:cxn>
              </a:cxnLst>
              <a:rect l="0" t="0" r="r" b="b"/>
              <a:pathLst>
                <a:path w="70" h="44">
                  <a:moveTo>
                    <a:pt x="61" y="14"/>
                  </a:moveTo>
                  <a:cubicBezTo>
                    <a:pt x="46" y="28"/>
                    <a:pt x="16" y="19"/>
                    <a:pt x="5" y="3"/>
                  </a:cubicBezTo>
                  <a:cubicBezTo>
                    <a:pt x="3" y="2"/>
                    <a:pt x="2" y="1"/>
                    <a:pt x="0" y="0"/>
                  </a:cubicBezTo>
                  <a:cubicBezTo>
                    <a:pt x="1" y="5"/>
                    <a:pt x="1" y="5"/>
                    <a:pt x="1" y="5"/>
                  </a:cubicBezTo>
                  <a:cubicBezTo>
                    <a:pt x="8" y="42"/>
                    <a:pt x="66" y="44"/>
                    <a:pt x="70" y="15"/>
                  </a:cubicBezTo>
                  <a:cubicBezTo>
                    <a:pt x="67" y="14"/>
                    <a:pt x="64" y="14"/>
                    <a:pt x="61" y="14"/>
                  </a:cubicBezTo>
                  <a:close/>
                </a:path>
              </a:pathLst>
            </a:custGeom>
            <a:solidFill>
              <a:srgbClr val="C1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8" name="Freeform 577"/>
            <p:cNvSpPr>
              <a:spLocks/>
            </p:cNvSpPr>
            <p:nvPr/>
          </p:nvSpPr>
          <p:spPr bwMode="auto">
            <a:xfrm>
              <a:off x="4603751" y="2827337"/>
              <a:ext cx="461963" cy="398463"/>
            </a:xfrm>
            <a:custGeom>
              <a:avLst/>
              <a:gdLst>
                <a:gd name="T0" fmla="*/ 203 w 221"/>
                <a:gd name="T1" fmla="*/ 20 h 191"/>
                <a:gd name="T2" fmla="*/ 178 w 221"/>
                <a:gd name="T3" fmla="*/ 19 h 191"/>
                <a:gd name="T4" fmla="*/ 157 w 221"/>
                <a:gd name="T5" fmla="*/ 35 h 191"/>
                <a:gd name="T6" fmla="*/ 21 w 221"/>
                <a:gd name="T7" fmla="*/ 57 h 191"/>
                <a:gd name="T8" fmla="*/ 20 w 221"/>
                <a:gd name="T9" fmla="*/ 57 h 191"/>
                <a:gd name="T10" fmla="*/ 0 w 221"/>
                <a:gd name="T11" fmla="*/ 78 h 191"/>
                <a:gd name="T12" fmla="*/ 6 w 221"/>
                <a:gd name="T13" fmla="*/ 94 h 191"/>
                <a:gd name="T14" fmla="*/ 23 w 221"/>
                <a:gd name="T15" fmla="*/ 168 h 191"/>
                <a:gd name="T16" fmla="*/ 26 w 221"/>
                <a:gd name="T17" fmla="*/ 191 h 191"/>
                <a:gd name="T18" fmla="*/ 36 w 221"/>
                <a:gd name="T19" fmla="*/ 178 h 191"/>
                <a:gd name="T20" fmla="*/ 39 w 221"/>
                <a:gd name="T21" fmla="*/ 142 h 191"/>
                <a:gd name="T22" fmla="*/ 37 w 221"/>
                <a:gd name="T23" fmla="*/ 95 h 191"/>
                <a:gd name="T24" fmla="*/ 76 w 221"/>
                <a:gd name="T25" fmla="*/ 79 h 191"/>
                <a:gd name="T26" fmla="*/ 187 w 221"/>
                <a:gd name="T27" fmla="*/ 86 h 191"/>
                <a:gd name="T28" fmla="*/ 198 w 221"/>
                <a:gd name="T29" fmla="*/ 72 h 191"/>
                <a:gd name="T30" fmla="*/ 203 w 221"/>
                <a:gd name="T31" fmla="*/ 2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1" h="191">
                  <a:moveTo>
                    <a:pt x="203" y="20"/>
                  </a:moveTo>
                  <a:cubicBezTo>
                    <a:pt x="203" y="20"/>
                    <a:pt x="194" y="12"/>
                    <a:pt x="178" y="19"/>
                  </a:cubicBezTo>
                  <a:cubicBezTo>
                    <a:pt x="172" y="21"/>
                    <a:pt x="165" y="26"/>
                    <a:pt x="157" y="35"/>
                  </a:cubicBezTo>
                  <a:cubicBezTo>
                    <a:pt x="134" y="27"/>
                    <a:pt x="45" y="0"/>
                    <a:pt x="21" y="57"/>
                  </a:cubicBezTo>
                  <a:cubicBezTo>
                    <a:pt x="21" y="57"/>
                    <a:pt x="20" y="57"/>
                    <a:pt x="20" y="57"/>
                  </a:cubicBezTo>
                  <a:cubicBezTo>
                    <a:pt x="9" y="57"/>
                    <a:pt x="0" y="67"/>
                    <a:pt x="0" y="78"/>
                  </a:cubicBezTo>
                  <a:cubicBezTo>
                    <a:pt x="0" y="84"/>
                    <a:pt x="2" y="90"/>
                    <a:pt x="6" y="94"/>
                  </a:cubicBezTo>
                  <a:cubicBezTo>
                    <a:pt x="4" y="108"/>
                    <a:pt x="3" y="142"/>
                    <a:pt x="23" y="168"/>
                  </a:cubicBezTo>
                  <a:cubicBezTo>
                    <a:pt x="25" y="174"/>
                    <a:pt x="26" y="182"/>
                    <a:pt x="26" y="191"/>
                  </a:cubicBezTo>
                  <a:cubicBezTo>
                    <a:pt x="26" y="191"/>
                    <a:pt x="37" y="186"/>
                    <a:pt x="36" y="178"/>
                  </a:cubicBezTo>
                  <a:cubicBezTo>
                    <a:pt x="35" y="171"/>
                    <a:pt x="35" y="155"/>
                    <a:pt x="39" y="142"/>
                  </a:cubicBezTo>
                  <a:cubicBezTo>
                    <a:pt x="42" y="129"/>
                    <a:pt x="37" y="116"/>
                    <a:pt x="37" y="95"/>
                  </a:cubicBezTo>
                  <a:cubicBezTo>
                    <a:pt x="39" y="94"/>
                    <a:pt x="56" y="86"/>
                    <a:pt x="76" y="79"/>
                  </a:cubicBezTo>
                  <a:cubicBezTo>
                    <a:pt x="96" y="91"/>
                    <a:pt x="152" y="119"/>
                    <a:pt x="187" y="86"/>
                  </a:cubicBezTo>
                  <a:cubicBezTo>
                    <a:pt x="191" y="82"/>
                    <a:pt x="195" y="78"/>
                    <a:pt x="198" y="72"/>
                  </a:cubicBezTo>
                  <a:cubicBezTo>
                    <a:pt x="221" y="40"/>
                    <a:pt x="203" y="20"/>
                    <a:pt x="203" y="20"/>
                  </a:cubicBezTo>
                  <a:close/>
                </a:path>
              </a:pathLst>
            </a:custGeom>
            <a:solidFill>
              <a:srgbClr val="5D47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9" name="Freeform 578"/>
            <p:cNvSpPr>
              <a:spLocks/>
            </p:cNvSpPr>
            <p:nvPr/>
          </p:nvSpPr>
          <p:spPr bwMode="auto">
            <a:xfrm>
              <a:off x="6831013" y="3311525"/>
              <a:ext cx="293688" cy="479425"/>
            </a:xfrm>
            <a:custGeom>
              <a:avLst/>
              <a:gdLst>
                <a:gd name="T0" fmla="*/ 0 w 140"/>
                <a:gd name="T1" fmla="*/ 158 h 229"/>
                <a:gd name="T2" fmla="*/ 30 w 140"/>
                <a:gd name="T3" fmla="*/ 217 h 229"/>
                <a:gd name="T4" fmla="*/ 137 w 140"/>
                <a:gd name="T5" fmla="*/ 34 h 229"/>
                <a:gd name="T6" fmla="*/ 118 w 140"/>
                <a:gd name="T7" fmla="*/ 1 h 229"/>
                <a:gd name="T8" fmla="*/ 24 w 140"/>
                <a:gd name="T9" fmla="*/ 125 h 229"/>
                <a:gd name="T10" fmla="*/ 0 w 140"/>
                <a:gd name="T11" fmla="*/ 158 h 229"/>
              </a:gdLst>
              <a:ahLst/>
              <a:cxnLst>
                <a:cxn ang="0">
                  <a:pos x="T0" y="T1"/>
                </a:cxn>
                <a:cxn ang="0">
                  <a:pos x="T2" y="T3"/>
                </a:cxn>
                <a:cxn ang="0">
                  <a:pos x="T4" y="T5"/>
                </a:cxn>
                <a:cxn ang="0">
                  <a:pos x="T6" y="T7"/>
                </a:cxn>
                <a:cxn ang="0">
                  <a:pos x="T8" y="T9"/>
                </a:cxn>
                <a:cxn ang="0">
                  <a:pos x="T10" y="T11"/>
                </a:cxn>
              </a:cxnLst>
              <a:rect l="0" t="0" r="r" b="b"/>
              <a:pathLst>
                <a:path w="140" h="229">
                  <a:moveTo>
                    <a:pt x="0" y="158"/>
                  </a:moveTo>
                  <a:cubicBezTo>
                    <a:pt x="19" y="181"/>
                    <a:pt x="18" y="229"/>
                    <a:pt x="30" y="217"/>
                  </a:cubicBezTo>
                  <a:cubicBezTo>
                    <a:pt x="80" y="167"/>
                    <a:pt x="140" y="74"/>
                    <a:pt x="137" y="34"/>
                  </a:cubicBezTo>
                  <a:cubicBezTo>
                    <a:pt x="136" y="6"/>
                    <a:pt x="127" y="1"/>
                    <a:pt x="118" y="1"/>
                  </a:cubicBezTo>
                  <a:cubicBezTo>
                    <a:pt x="78" y="0"/>
                    <a:pt x="65" y="62"/>
                    <a:pt x="24" y="125"/>
                  </a:cubicBezTo>
                  <a:lnTo>
                    <a:pt x="0" y="158"/>
                  </a:lnTo>
                  <a:close/>
                </a:path>
              </a:pathLst>
            </a:custGeom>
            <a:solidFill>
              <a:srgbClr val="C4C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0" name="Freeform 579"/>
            <p:cNvSpPr>
              <a:spLocks/>
            </p:cNvSpPr>
            <p:nvPr/>
          </p:nvSpPr>
          <p:spPr bwMode="auto">
            <a:xfrm>
              <a:off x="6578601" y="3622675"/>
              <a:ext cx="377825" cy="188913"/>
            </a:xfrm>
            <a:custGeom>
              <a:avLst/>
              <a:gdLst>
                <a:gd name="T0" fmla="*/ 155 w 181"/>
                <a:gd name="T1" fmla="*/ 45 h 90"/>
                <a:gd name="T2" fmla="*/ 169 w 181"/>
                <a:gd name="T3" fmla="*/ 3 h 90"/>
                <a:gd name="T4" fmla="*/ 110 w 181"/>
                <a:gd name="T5" fmla="*/ 11 h 90"/>
                <a:gd name="T6" fmla="*/ 0 w 181"/>
                <a:gd name="T7" fmla="*/ 32 h 90"/>
                <a:gd name="T8" fmla="*/ 2 w 181"/>
                <a:gd name="T9" fmla="*/ 71 h 90"/>
                <a:gd name="T10" fmla="*/ 129 w 181"/>
                <a:gd name="T11" fmla="*/ 77 h 90"/>
                <a:gd name="T12" fmla="*/ 155 w 181"/>
                <a:gd name="T13" fmla="*/ 45 h 90"/>
              </a:gdLst>
              <a:ahLst/>
              <a:cxnLst>
                <a:cxn ang="0">
                  <a:pos x="T0" y="T1"/>
                </a:cxn>
                <a:cxn ang="0">
                  <a:pos x="T2" y="T3"/>
                </a:cxn>
                <a:cxn ang="0">
                  <a:pos x="T4" y="T5"/>
                </a:cxn>
                <a:cxn ang="0">
                  <a:pos x="T6" y="T7"/>
                </a:cxn>
                <a:cxn ang="0">
                  <a:pos x="T8" y="T9"/>
                </a:cxn>
                <a:cxn ang="0">
                  <a:pos x="T10" y="T11"/>
                </a:cxn>
                <a:cxn ang="0">
                  <a:pos x="T12" y="T13"/>
                </a:cxn>
              </a:cxnLst>
              <a:rect l="0" t="0" r="r" b="b"/>
              <a:pathLst>
                <a:path w="181" h="90">
                  <a:moveTo>
                    <a:pt x="155" y="45"/>
                  </a:moveTo>
                  <a:cubicBezTo>
                    <a:pt x="155" y="39"/>
                    <a:pt x="181" y="10"/>
                    <a:pt x="169" y="3"/>
                  </a:cubicBezTo>
                  <a:cubicBezTo>
                    <a:pt x="162" y="0"/>
                    <a:pt x="139" y="6"/>
                    <a:pt x="110" y="11"/>
                  </a:cubicBezTo>
                  <a:cubicBezTo>
                    <a:pt x="82" y="16"/>
                    <a:pt x="42" y="26"/>
                    <a:pt x="0" y="32"/>
                  </a:cubicBezTo>
                  <a:cubicBezTo>
                    <a:pt x="0" y="32"/>
                    <a:pt x="4" y="64"/>
                    <a:pt x="2" y="71"/>
                  </a:cubicBezTo>
                  <a:cubicBezTo>
                    <a:pt x="2" y="71"/>
                    <a:pt x="83" y="90"/>
                    <a:pt x="129" y="77"/>
                  </a:cubicBezTo>
                  <a:cubicBezTo>
                    <a:pt x="169" y="65"/>
                    <a:pt x="156" y="57"/>
                    <a:pt x="155" y="45"/>
                  </a:cubicBezTo>
                  <a:close/>
                </a:path>
              </a:pathLst>
            </a:custGeom>
            <a:solidFill>
              <a:srgbClr val="C4C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1" name="Freeform 580"/>
            <p:cNvSpPr>
              <a:spLocks/>
            </p:cNvSpPr>
            <p:nvPr/>
          </p:nvSpPr>
          <p:spPr bwMode="auto">
            <a:xfrm>
              <a:off x="6397626" y="3679825"/>
              <a:ext cx="274638" cy="141288"/>
            </a:xfrm>
            <a:custGeom>
              <a:avLst/>
              <a:gdLst>
                <a:gd name="T0" fmla="*/ 131 w 132"/>
                <a:gd name="T1" fmla="*/ 24 h 68"/>
                <a:gd name="T2" fmla="*/ 128 w 132"/>
                <a:gd name="T3" fmla="*/ 5 h 68"/>
                <a:gd name="T4" fmla="*/ 117 w 132"/>
                <a:gd name="T5" fmla="*/ 3 h 68"/>
                <a:gd name="T6" fmla="*/ 76 w 132"/>
                <a:gd name="T7" fmla="*/ 10 h 68"/>
                <a:gd name="T8" fmla="*/ 72 w 132"/>
                <a:gd name="T9" fmla="*/ 10 h 68"/>
                <a:gd name="T10" fmla="*/ 40 w 132"/>
                <a:gd name="T11" fmla="*/ 7 h 68"/>
                <a:gd name="T12" fmla="*/ 8 w 132"/>
                <a:gd name="T13" fmla="*/ 15 h 68"/>
                <a:gd name="T14" fmla="*/ 7 w 132"/>
                <a:gd name="T15" fmla="*/ 22 h 68"/>
                <a:gd name="T16" fmla="*/ 7 w 132"/>
                <a:gd name="T17" fmla="*/ 31 h 68"/>
                <a:gd name="T18" fmla="*/ 6 w 132"/>
                <a:gd name="T19" fmla="*/ 39 h 68"/>
                <a:gd name="T20" fmla="*/ 1 w 132"/>
                <a:gd name="T21" fmla="*/ 46 h 68"/>
                <a:gd name="T22" fmla="*/ 18 w 132"/>
                <a:gd name="T23" fmla="*/ 50 h 68"/>
                <a:gd name="T24" fmla="*/ 49 w 132"/>
                <a:gd name="T25" fmla="*/ 47 h 68"/>
                <a:gd name="T26" fmla="*/ 36 w 132"/>
                <a:gd name="T27" fmla="*/ 59 h 68"/>
                <a:gd name="T28" fmla="*/ 86 w 132"/>
                <a:gd name="T29" fmla="*/ 47 h 68"/>
                <a:gd name="T30" fmla="*/ 90 w 132"/>
                <a:gd name="T31" fmla="*/ 37 h 68"/>
                <a:gd name="T32" fmla="*/ 124 w 132"/>
                <a:gd name="T33" fmla="*/ 37 h 68"/>
                <a:gd name="T34" fmla="*/ 131 w 132"/>
                <a:gd name="T35" fmla="*/ 2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68">
                  <a:moveTo>
                    <a:pt x="131" y="24"/>
                  </a:moveTo>
                  <a:cubicBezTo>
                    <a:pt x="128" y="5"/>
                    <a:pt x="128" y="5"/>
                    <a:pt x="128" y="5"/>
                  </a:cubicBezTo>
                  <a:cubicBezTo>
                    <a:pt x="127" y="0"/>
                    <a:pt x="123" y="3"/>
                    <a:pt x="117" y="3"/>
                  </a:cubicBezTo>
                  <a:cubicBezTo>
                    <a:pt x="76" y="10"/>
                    <a:pt x="76" y="10"/>
                    <a:pt x="76" y="10"/>
                  </a:cubicBezTo>
                  <a:cubicBezTo>
                    <a:pt x="75" y="10"/>
                    <a:pt x="73" y="10"/>
                    <a:pt x="72" y="10"/>
                  </a:cubicBezTo>
                  <a:cubicBezTo>
                    <a:pt x="61" y="4"/>
                    <a:pt x="48" y="6"/>
                    <a:pt x="40" y="7"/>
                  </a:cubicBezTo>
                  <a:cubicBezTo>
                    <a:pt x="27" y="8"/>
                    <a:pt x="13" y="12"/>
                    <a:pt x="8" y="15"/>
                  </a:cubicBezTo>
                  <a:cubicBezTo>
                    <a:pt x="3" y="17"/>
                    <a:pt x="7" y="22"/>
                    <a:pt x="7" y="22"/>
                  </a:cubicBezTo>
                  <a:cubicBezTo>
                    <a:pt x="1" y="24"/>
                    <a:pt x="7" y="31"/>
                    <a:pt x="7" y="31"/>
                  </a:cubicBezTo>
                  <a:cubicBezTo>
                    <a:pt x="0" y="34"/>
                    <a:pt x="6" y="39"/>
                    <a:pt x="6" y="39"/>
                  </a:cubicBezTo>
                  <a:cubicBezTo>
                    <a:pt x="1" y="41"/>
                    <a:pt x="0" y="44"/>
                    <a:pt x="1" y="46"/>
                  </a:cubicBezTo>
                  <a:cubicBezTo>
                    <a:pt x="2" y="49"/>
                    <a:pt x="6" y="53"/>
                    <a:pt x="18" y="50"/>
                  </a:cubicBezTo>
                  <a:cubicBezTo>
                    <a:pt x="29" y="48"/>
                    <a:pt x="49" y="47"/>
                    <a:pt x="49" y="47"/>
                  </a:cubicBezTo>
                  <a:cubicBezTo>
                    <a:pt x="32" y="52"/>
                    <a:pt x="32" y="56"/>
                    <a:pt x="36" y="59"/>
                  </a:cubicBezTo>
                  <a:cubicBezTo>
                    <a:pt x="44" y="68"/>
                    <a:pt x="76" y="52"/>
                    <a:pt x="86" y="47"/>
                  </a:cubicBezTo>
                  <a:cubicBezTo>
                    <a:pt x="89" y="45"/>
                    <a:pt x="90" y="41"/>
                    <a:pt x="90" y="37"/>
                  </a:cubicBezTo>
                  <a:cubicBezTo>
                    <a:pt x="124" y="37"/>
                    <a:pt x="124" y="37"/>
                    <a:pt x="124" y="37"/>
                  </a:cubicBezTo>
                  <a:cubicBezTo>
                    <a:pt x="129" y="37"/>
                    <a:pt x="132" y="29"/>
                    <a:pt x="131" y="24"/>
                  </a:cubicBezTo>
                </a:path>
              </a:pathLst>
            </a:custGeom>
            <a:solidFill>
              <a:srgbClr val="E5A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2" name="Freeform 581"/>
            <p:cNvSpPr>
              <a:spLocks/>
            </p:cNvSpPr>
            <p:nvPr/>
          </p:nvSpPr>
          <p:spPr bwMode="auto">
            <a:xfrm>
              <a:off x="6407151" y="3744912"/>
              <a:ext cx="80963" cy="15875"/>
            </a:xfrm>
            <a:custGeom>
              <a:avLst/>
              <a:gdLst>
                <a:gd name="T0" fmla="*/ 0 w 39"/>
                <a:gd name="T1" fmla="*/ 7 h 8"/>
                <a:gd name="T2" fmla="*/ 0 w 39"/>
                <a:gd name="T3" fmla="*/ 7 h 8"/>
                <a:gd name="T4" fmla="*/ 39 w 39"/>
                <a:gd name="T5" fmla="*/ 2 h 8"/>
                <a:gd name="T6" fmla="*/ 1 w 39"/>
                <a:gd name="T7" fmla="*/ 8 h 8"/>
                <a:gd name="T8" fmla="*/ 0 w 39"/>
                <a:gd name="T9" fmla="*/ 7 h 8"/>
              </a:gdLst>
              <a:ahLst/>
              <a:cxnLst>
                <a:cxn ang="0">
                  <a:pos x="T0" y="T1"/>
                </a:cxn>
                <a:cxn ang="0">
                  <a:pos x="T2" y="T3"/>
                </a:cxn>
                <a:cxn ang="0">
                  <a:pos x="T4" y="T5"/>
                </a:cxn>
                <a:cxn ang="0">
                  <a:pos x="T6" y="T7"/>
                </a:cxn>
                <a:cxn ang="0">
                  <a:pos x="T8" y="T9"/>
                </a:cxn>
              </a:cxnLst>
              <a:rect l="0" t="0" r="r" b="b"/>
              <a:pathLst>
                <a:path w="39" h="8">
                  <a:moveTo>
                    <a:pt x="0" y="7"/>
                  </a:moveTo>
                  <a:cubicBezTo>
                    <a:pt x="0" y="7"/>
                    <a:pt x="0" y="7"/>
                    <a:pt x="0" y="7"/>
                  </a:cubicBezTo>
                  <a:cubicBezTo>
                    <a:pt x="24" y="0"/>
                    <a:pt x="39" y="2"/>
                    <a:pt x="39" y="2"/>
                  </a:cubicBezTo>
                  <a:cubicBezTo>
                    <a:pt x="22" y="3"/>
                    <a:pt x="1" y="8"/>
                    <a:pt x="1" y="8"/>
                  </a:cubicBezTo>
                  <a:lnTo>
                    <a:pt x="0" y="7"/>
                  </a:lnTo>
                  <a:close/>
                </a:path>
              </a:pathLst>
            </a:custGeom>
            <a:solidFill>
              <a:srgbClr val="D5A9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3" name="Freeform 582"/>
            <p:cNvSpPr>
              <a:spLocks/>
            </p:cNvSpPr>
            <p:nvPr/>
          </p:nvSpPr>
          <p:spPr bwMode="auto">
            <a:xfrm>
              <a:off x="6408738" y="3729037"/>
              <a:ext cx="71438" cy="12700"/>
            </a:xfrm>
            <a:custGeom>
              <a:avLst/>
              <a:gdLst>
                <a:gd name="T0" fmla="*/ 1 w 34"/>
                <a:gd name="T1" fmla="*/ 6 h 6"/>
                <a:gd name="T2" fmla="*/ 0 w 34"/>
                <a:gd name="T3" fmla="*/ 5 h 6"/>
                <a:gd name="T4" fmla="*/ 34 w 34"/>
                <a:gd name="T5" fmla="*/ 1 h 6"/>
                <a:gd name="T6" fmla="*/ 1 w 34"/>
                <a:gd name="T7" fmla="*/ 6 h 6"/>
              </a:gdLst>
              <a:ahLst/>
              <a:cxnLst>
                <a:cxn ang="0">
                  <a:pos x="T0" y="T1"/>
                </a:cxn>
                <a:cxn ang="0">
                  <a:pos x="T2" y="T3"/>
                </a:cxn>
                <a:cxn ang="0">
                  <a:pos x="T4" y="T5"/>
                </a:cxn>
                <a:cxn ang="0">
                  <a:pos x="T6" y="T7"/>
                </a:cxn>
              </a:cxnLst>
              <a:rect l="0" t="0" r="r" b="b"/>
              <a:pathLst>
                <a:path w="34" h="6">
                  <a:moveTo>
                    <a:pt x="1" y="6"/>
                  </a:moveTo>
                  <a:cubicBezTo>
                    <a:pt x="1" y="6"/>
                    <a:pt x="1" y="6"/>
                    <a:pt x="0" y="5"/>
                  </a:cubicBezTo>
                  <a:cubicBezTo>
                    <a:pt x="21" y="0"/>
                    <a:pt x="34" y="1"/>
                    <a:pt x="34" y="1"/>
                  </a:cubicBezTo>
                  <a:cubicBezTo>
                    <a:pt x="22" y="2"/>
                    <a:pt x="8" y="5"/>
                    <a:pt x="1" y="6"/>
                  </a:cubicBezTo>
                  <a:close/>
                </a:path>
              </a:pathLst>
            </a:custGeom>
            <a:solidFill>
              <a:srgbClr val="D5A9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4" name="Freeform 583"/>
            <p:cNvSpPr>
              <a:spLocks/>
            </p:cNvSpPr>
            <p:nvPr/>
          </p:nvSpPr>
          <p:spPr bwMode="auto">
            <a:xfrm>
              <a:off x="6407151" y="3713162"/>
              <a:ext cx="66675" cy="12700"/>
            </a:xfrm>
            <a:custGeom>
              <a:avLst/>
              <a:gdLst>
                <a:gd name="T0" fmla="*/ 2 w 32"/>
                <a:gd name="T1" fmla="*/ 6 h 6"/>
                <a:gd name="T2" fmla="*/ 0 w 32"/>
                <a:gd name="T3" fmla="*/ 4 h 6"/>
                <a:gd name="T4" fmla="*/ 32 w 32"/>
                <a:gd name="T5" fmla="*/ 1 h 6"/>
                <a:gd name="T6" fmla="*/ 2 w 32"/>
                <a:gd name="T7" fmla="*/ 6 h 6"/>
              </a:gdLst>
              <a:ahLst/>
              <a:cxnLst>
                <a:cxn ang="0">
                  <a:pos x="T0" y="T1"/>
                </a:cxn>
                <a:cxn ang="0">
                  <a:pos x="T2" y="T3"/>
                </a:cxn>
                <a:cxn ang="0">
                  <a:pos x="T4" y="T5"/>
                </a:cxn>
                <a:cxn ang="0">
                  <a:pos x="T6" y="T7"/>
                </a:cxn>
              </a:cxnLst>
              <a:rect l="0" t="0" r="r" b="b"/>
              <a:pathLst>
                <a:path w="32" h="6">
                  <a:moveTo>
                    <a:pt x="2" y="6"/>
                  </a:moveTo>
                  <a:cubicBezTo>
                    <a:pt x="2" y="6"/>
                    <a:pt x="1" y="5"/>
                    <a:pt x="0" y="4"/>
                  </a:cubicBezTo>
                  <a:cubicBezTo>
                    <a:pt x="20" y="0"/>
                    <a:pt x="32" y="1"/>
                    <a:pt x="32" y="1"/>
                  </a:cubicBezTo>
                  <a:cubicBezTo>
                    <a:pt x="21" y="2"/>
                    <a:pt x="9" y="4"/>
                    <a:pt x="2" y="6"/>
                  </a:cubicBezTo>
                  <a:close/>
                </a:path>
              </a:pathLst>
            </a:custGeom>
            <a:solidFill>
              <a:srgbClr val="D5A9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5" name="Freeform 584"/>
            <p:cNvSpPr>
              <a:spLocks/>
            </p:cNvSpPr>
            <p:nvPr/>
          </p:nvSpPr>
          <p:spPr bwMode="auto">
            <a:xfrm>
              <a:off x="7007226" y="3140075"/>
              <a:ext cx="171450" cy="277813"/>
            </a:xfrm>
            <a:custGeom>
              <a:avLst/>
              <a:gdLst>
                <a:gd name="T0" fmla="*/ 82 w 82"/>
                <a:gd name="T1" fmla="*/ 111 h 133"/>
                <a:gd name="T2" fmla="*/ 38 w 82"/>
                <a:gd name="T3" fmla="*/ 129 h 133"/>
                <a:gd name="T4" fmla="*/ 11 w 82"/>
                <a:gd name="T5" fmla="*/ 103 h 133"/>
                <a:gd name="T6" fmla="*/ 0 w 82"/>
                <a:gd name="T7" fmla="*/ 38 h 133"/>
                <a:gd name="T8" fmla="*/ 38 w 82"/>
                <a:gd name="T9" fmla="*/ 0 h 133"/>
                <a:gd name="T10" fmla="*/ 82 w 82"/>
                <a:gd name="T11" fmla="*/ 28 h 133"/>
                <a:gd name="T12" fmla="*/ 82 w 82"/>
                <a:gd name="T13" fmla="*/ 111 h 133"/>
              </a:gdLst>
              <a:ahLst/>
              <a:cxnLst>
                <a:cxn ang="0">
                  <a:pos x="T0" y="T1"/>
                </a:cxn>
                <a:cxn ang="0">
                  <a:pos x="T2" y="T3"/>
                </a:cxn>
                <a:cxn ang="0">
                  <a:pos x="T4" y="T5"/>
                </a:cxn>
                <a:cxn ang="0">
                  <a:pos x="T6" y="T7"/>
                </a:cxn>
                <a:cxn ang="0">
                  <a:pos x="T8" y="T9"/>
                </a:cxn>
                <a:cxn ang="0">
                  <a:pos x="T10" y="T11"/>
                </a:cxn>
                <a:cxn ang="0">
                  <a:pos x="T12" y="T13"/>
                </a:cxn>
              </a:cxnLst>
              <a:rect l="0" t="0" r="r" b="b"/>
              <a:pathLst>
                <a:path w="82" h="133">
                  <a:moveTo>
                    <a:pt x="82" y="111"/>
                  </a:moveTo>
                  <a:cubicBezTo>
                    <a:pt x="82" y="133"/>
                    <a:pt x="59" y="129"/>
                    <a:pt x="38" y="129"/>
                  </a:cubicBezTo>
                  <a:cubicBezTo>
                    <a:pt x="17" y="129"/>
                    <a:pt x="11" y="124"/>
                    <a:pt x="11" y="103"/>
                  </a:cubicBezTo>
                  <a:cubicBezTo>
                    <a:pt x="0" y="38"/>
                    <a:pt x="0" y="38"/>
                    <a:pt x="0" y="38"/>
                  </a:cubicBezTo>
                  <a:cubicBezTo>
                    <a:pt x="0" y="17"/>
                    <a:pt x="17" y="0"/>
                    <a:pt x="38" y="0"/>
                  </a:cubicBezTo>
                  <a:cubicBezTo>
                    <a:pt x="59" y="0"/>
                    <a:pt x="82" y="7"/>
                    <a:pt x="82" y="28"/>
                  </a:cubicBezTo>
                  <a:cubicBezTo>
                    <a:pt x="82" y="111"/>
                    <a:pt x="82" y="111"/>
                    <a:pt x="82" y="111"/>
                  </a:cubicBezTo>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6" name="Freeform 585"/>
            <p:cNvSpPr>
              <a:spLocks noEditPoints="1"/>
            </p:cNvSpPr>
            <p:nvPr/>
          </p:nvSpPr>
          <p:spPr bwMode="auto">
            <a:xfrm>
              <a:off x="7007226" y="3140075"/>
              <a:ext cx="101600" cy="79375"/>
            </a:xfrm>
            <a:custGeom>
              <a:avLst/>
              <a:gdLst>
                <a:gd name="T0" fmla="*/ 48 w 49"/>
                <a:gd name="T1" fmla="*/ 1 h 38"/>
                <a:gd name="T2" fmla="*/ 48 w 49"/>
                <a:gd name="T3" fmla="*/ 1 h 38"/>
                <a:gd name="T4" fmla="*/ 48 w 49"/>
                <a:gd name="T5" fmla="*/ 1 h 38"/>
                <a:gd name="T6" fmla="*/ 48 w 49"/>
                <a:gd name="T7" fmla="*/ 1 h 38"/>
                <a:gd name="T8" fmla="*/ 48 w 49"/>
                <a:gd name="T9" fmla="*/ 1 h 38"/>
                <a:gd name="T10" fmla="*/ 47 w 49"/>
                <a:gd name="T11" fmla="*/ 1 h 38"/>
                <a:gd name="T12" fmla="*/ 47 w 49"/>
                <a:gd name="T13" fmla="*/ 1 h 38"/>
                <a:gd name="T14" fmla="*/ 47 w 49"/>
                <a:gd name="T15" fmla="*/ 1 h 38"/>
                <a:gd name="T16" fmla="*/ 47 w 49"/>
                <a:gd name="T17" fmla="*/ 1 h 38"/>
                <a:gd name="T18" fmla="*/ 47 w 49"/>
                <a:gd name="T19" fmla="*/ 1 h 38"/>
                <a:gd name="T20" fmla="*/ 47 w 49"/>
                <a:gd name="T21" fmla="*/ 1 h 38"/>
                <a:gd name="T22" fmla="*/ 46 w 49"/>
                <a:gd name="T23" fmla="*/ 1 h 38"/>
                <a:gd name="T24" fmla="*/ 46 w 49"/>
                <a:gd name="T25" fmla="*/ 0 h 38"/>
                <a:gd name="T26" fmla="*/ 46 w 49"/>
                <a:gd name="T27" fmla="*/ 0 h 38"/>
                <a:gd name="T28" fmla="*/ 46 w 49"/>
                <a:gd name="T29" fmla="*/ 0 h 38"/>
                <a:gd name="T30" fmla="*/ 45 w 49"/>
                <a:gd name="T31" fmla="*/ 0 h 38"/>
                <a:gd name="T32" fmla="*/ 45 w 49"/>
                <a:gd name="T33" fmla="*/ 0 h 38"/>
                <a:gd name="T34" fmla="*/ 45 w 49"/>
                <a:gd name="T35" fmla="*/ 0 h 38"/>
                <a:gd name="T36" fmla="*/ 45 w 49"/>
                <a:gd name="T37" fmla="*/ 0 h 38"/>
                <a:gd name="T38" fmla="*/ 45 w 49"/>
                <a:gd name="T39" fmla="*/ 0 h 38"/>
                <a:gd name="T40" fmla="*/ 44 w 49"/>
                <a:gd name="T41" fmla="*/ 0 h 38"/>
                <a:gd name="T42" fmla="*/ 44 w 49"/>
                <a:gd name="T43" fmla="*/ 0 h 38"/>
                <a:gd name="T44" fmla="*/ 44 w 49"/>
                <a:gd name="T45" fmla="*/ 0 h 38"/>
                <a:gd name="T46" fmla="*/ 44 w 49"/>
                <a:gd name="T47" fmla="*/ 0 h 38"/>
                <a:gd name="T48" fmla="*/ 44 w 49"/>
                <a:gd name="T49" fmla="*/ 0 h 38"/>
                <a:gd name="T50" fmla="*/ 44 w 49"/>
                <a:gd name="T51" fmla="*/ 0 h 38"/>
                <a:gd name="T52" fmla="*/ 43 w 49"/>
                <a:gd name="T53" fmla="*/ 0 h 38"/>
                <a:gd name="T54" fmla="*/ 43 w 49"/>
                <a:gd name="T55" fmla="*/ 0 h 38"/>
                <a:gd name="T56" fmla="*/ 43 w 49"/>
                <a:gd name="T57" fmla="*/ 0 h 38"/>
                <a:gd name="T58" fmla="*/ 43 w 49"/>
                <a:gd name="T59" fmla="*/ 0 h 38"/>
                <a:gd name="T60" fmla="*/ 43 w 49"/>
                <a:gd name="T61" fmla="*/ 0 h 38"/>
                <a:gd name="T62" fmla="*/ 43 w 49"/>
                <a:gd name="T63" fmla="*/ 0 h 38"/>
                <a:gd name="T64" fmla="*/ 42 w 49"/>
                <a:gd name="T65" fmla="*/ 0 h 38"/>
                <a:gd name="T66" fmla="*/ 42 w 49"/>
                <a:gd name="T67" fmla="*/ 0 h 38"/>
                <a:gd name="T68" fmla="*/ 42 w 49"/>
                <a:gd name="T69" fmla="*/ 0 h 38"/>
                <a:gd name="T70" fmla="*/ 42 w 49"/>
                <a:gd name="T71" fmla="*/ 0 h 38"/>
                <a:gd name="T72" fmla="*/ 41 w 49"/>
                <a:gd name="T73" fmla="*/ 0 h 38"/>
                <a:gd name="T74" fmla="*/ 41 w 49"/>
                <a:gd name="T75" fmla="*/ 0 h 38"/>
                <a:gd name="T76" fmla="*/ 41 w 49"/>
                <a:gd name="T77" fmla="*/ 0 h 38"/>
                <a:gd name="T78" fmla="*/ 41 w 49"/>
                <a:gd name="T79" fmla="*/ 0 h 38"/>
                <a:gd name="T80" fmla="*/ 41 w 49"/>
                <a:gd name="T81" fmla="*/ 0 h 38"/>
                <a:gd name="T82" fmla="*/ 41 w 49"/>
                <a:gd name="T83" fmla="*/ 0 h 38"/>
                <a:gd name="T84" fmla="*/ 40 w 49"/>
                <a:gd name="T85" fmla="*/ 0 h 38"/>
                <a:gd name="T86" fmla="*/ 40 w 49"/>
                <a:gd name="T87" fmla="*/ 0 h 38"/>
                <a:gd name="T88" fmla="*/ 40 w 49"/>
                <a:gd name="T89" fmla="*/ 0 h 38"/>
                <a:gd name="T90" fmla="*/ 40 w 49"/>
                <a:gd name="T91" fmla="*/ 0 h 38"/>
                <a:gd name="T92" fmla="*/ 40 w 49"/>
                <a:gd name="T93" fmla="*/ 0 h 38"/>
                <a:gd name="T94" fmla="*/ 40 w 49"/>
                <a:gd name="T95" fmla="*/ 0 h 38"/>
                <a:gd name="T96" fmla="*/ 39 w 49"/>
                <a:gd name="T97" fmla="*/ 0 h 38"/>
                <a:gd name="T98" fmla="*/ 39 w 49"/>
                <a:gd name="T99" fmla="*/ 0 h 38"/>
                <a:gd name="T100" fmla="*/ 39 w 49"/>
                <a:gd name="T101" fmla="*/ 0 h 38"/>
                <a:gd name="T102" fmla="*/ 39 w 49"/>
                <a:gd name="T103" fmla="*/ 0 h 38"/>
                <a:gd name="T104" fmla="*/ 39 w 49"/>
                <a:gd name="T105" fmla="*/ 0 h 38"/>
                <a:gd name="T106" fmla="*/ 39 w 49"/>
                <a:gd name="T107" fmla="*/ 0 h 38"/>
                <a:gd name="T108" fmla="*/ 38 w 49"/>
                <a:gd name="T109" fmla="*/ 0 h 38"/>
                <a:gd name="T110" fmla="*/ 0 w 49"/>
                <a:gd name="T111" fmla="*/ 38 h 38"/>
                <a:gd name="T112" fmla="*/ 38 w 49"/>
                <a:gd name="T11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 h="38">
                  <a:moveTo>
                    <a:pt x="49" y="1"/>
                  </a:moveTo>
                  <a:cubicBezTo>
                    <a:pt x="49" y="1"/>
                    <a:pt x="49" y="1"/>
                    <a:pt x="49" y="1"/>
                  </a:cubicBezTo>
                  <a:cubicBezTo>
                    <a:pt x="49" y="1"/>
                    <a:pt x="49" y="1"/>
                    <a:pt x="49" y="1"/>
                  </a:cubicBezTo>
                  <a:moveTo>
                    <a:pt x="48" y="1"/>
                  </a:moveTo>
                  <a:cubicBezTo>
                    <a:pt x="48" y="1"/>
                    <a:pt x="48" y="1"/>
                    <a:pt x="48" y="1"/>
                  </a:cubicBezTo>
                  <a:cubicBezTo>
                    <a:pt x="48" y="1"/>
                    <a:pt x="48" y="1"/>
                    <a:pt x="48" y="1"/>
                  </a:cubicBezTo>
                  <a:moveTo>
                    <a:pt x="48" y="1"/>
                  </a:moveTo>
                  <a:cubicBezTo>
                    <a:pt x="48" y="1"/>
                    <a:pt x="48" y="1"/>
                    <a:pt x="48" y="1"/>
                  </a:cubicBezTo>
                  <a:cubicBezTo>
                    <a:pt x="48" y="1"/>
                    <a:pt x="48" y="1"/>
                    <a:pt x="48" y="1"/>
                  </a:cubicBezTo>
                  <a:moveTo>
                    <a:pt x="48" y="1"/>
                  </a:moveTo>
                  <a:cubicBezTo>
                    <a:pt x="48" y="1"/>
                    <a:pt x="48" y="1"/>
                    <a:pt x="48" y="1"/>
                  </a:cubicBezTo>
                  <a:cubicBezTo>
                    <a:pt x="48" y="1"/>
                    <a:pt x="48" y="1"/>
                    <a:pt x="48" y="1"/>
                  </a:cubicBezTo>
                  <a:moveTo>
                    <a:pt x="48" y="1"/>
                  </a:moveTo>
                  <a:cubicBezTo>
                    <a:pt x="48" y="1"/>
                    <a:pt x="48" y="1"/>
                    <a:pt x="48" y="1"/>
                  </a:cubicBezTo>
                  <a:cubicBezTo>
                    <a:pt x="48" y="1"/>
                    <a:pt x="48" y="1"/>
                    <a:pt x="48" y="1"/>
                  </a:cubicBezTo>
                  <a:moveTo>
                    <a:pt x="48" y="1"/>
                  </a:moveTo>
                  <a:cubicBezTo>
                    <a:pt x="48" y="1"/>
                    <a:pt x="48" y="1"/>
                    <a:pt x="48" y="1"/>
                  </a:cubicBezTo>
                  <a:cubicBezTo>
                    <a:pt x="48" y="1"/>
                    <a:pt x="48" y="1"/>
                    <a:pt x="48" y="1"/>
                  </a:cubicBezTo>
                  <a:moveTo>
                    <a:pt x="48" y="1"/>
                  </a:moveTo>
                  <a:cubicBezTo>
                    <a:pt x="48" y="1"/>
                    <a:pt x="48" y="1"/>
                    <a:pt x="48" y="1"/>
                  </a:cubicBezTo>
                  <a:cubicBezTo>
                    <a:pt x="48" y="1"/>
                    <a:pt x="48" y="1"/>
                    <a:pt x="48" y="1"/>
                  </a:cubicBezTo>
                  <a:moveTo>
                    <a:pt x="47" y="1"/>
                  </a:moveTo>
                  <a:cubicBezTo>
                    <a:pt x="47" y="1"/>
                    <a:pt x="47" y="1"/>
                    <a:pt x="48"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6" y="1"/>
                  </a:moveTo>
                  <a:cubicBezTo>
                    <a:pt x="46" y="1"/>
                    <a:pt x="46" y="1"/>
                    <a:pt x="47" y="1"/>
                  </a:cubicBezTo>
                  <a:cubicBezTo>
                    <a:pt x="46" y="1"/>
                    <a:pt x="46" y="1"/>
                    <a:pt x="46" y="1"/>
                  </a:cubicBezTo>
                  <a:moveTo>
                    <a:pt x="46" y="1"/>
                  </a:moveTo>
                  <a:cubicBezTo>
                    <a:pt x="46" y="1"/>
                    <a:pt x="46" y="1"/>
                    <a:pt x="46" y="1"/>
                  </a:cubicBezTo>
                  <a:cubicBezTo>
                    <a:pt x="46" y="1"/>
                    <a:pt x="46" y="1"/>
                    <a:pt x="46" y="1"/>
                  </a:cubicBezTo>
                  <a:moveTo>
                    <a:pt x="46" y="0"/>
                  </a:moveTo>
                  <a:cubicBezTo>
                    <a:pt x="46" y="0"/>
                    <a:pt x="46" y="0"/>
                    <a:pt x="46" y="1"/>
                  </a:cubicBezTo>
                  <a:cubicBezTo>
                    <a:pt x="46" y="0"/>
                    <a:pt x="46" y="0"/>
                    <a:pt x="46" y="0"/>
                  </a:cubicBezTo>
                  <a:moveTo>
                    <a:pt x="46" y="0"/>
                  </a:moveTo>
                  <a:cubicBezTo>
                    <a:pt x="46" y="0"/>
                    <a:pt x="46" y="0"/>
                    <a:pt x="46" y="0"/>
                  </a:cubicBezTo>
                  <a:cubicBezTo>
                    <a:pt x="46" y="0"/>
                    <a:pt x="46" y="0"/>
                    <a:pt x="46" y="0"/>
                  </a:cubicBezTo>
                  <a:moveTo>
                    <a:pt x="46" y="0"/>
                  </a:moveTo>
                  <a:cubicBezTo>
                    <a:pt x="46" y="0"/>
                    <a:pt x="46" y="0"/>
                    <a:pt x="46" y="0"/>
                  </a:cubicBezTo>
                  <a:cubicBezTo>
                    <a:pt x="46" y="0"/>
                    <a:pt x="46" y="0"/>
                    <a:pt x="46" y="0"/>
                  </a:cubicBezTo>
                  <a:moveTo>
                    <a:pt x="46" y="0"/>
                  </a:moveTo>
                  <a:cubicBezTo>
                    <a:pt x="46" y="0"/>
                    <a:pt x="46" y="0"/>
                    <a:pt x="46" y="0"/>
                  </a:cubicBezTo>
                  <a:cubicBezTo>
                    <a:pt x="46" y="0"/>
                    <a:pt x="46" y="0"/>
                    <a:pt x="46" y="0"/>
                  </a:cubicBezTo>
                  <a:moveTo>
                    <a:pt x="45" y="0"/>
                  </a:moveTo>
                  <a:cubicBezTo>
                    <a:pt x="45" y="0"/>
                    <a:pt x="46" y="0"/>
                    <a:pt x="46" y="0"/>
                  </a:cubicBezTo>
                  <a:cubicBezTo>
                    <a:pt x="46" y="0"/>
                    <a:pt x="45" y="0"/>
                    <a:pt x="45" y="0"/>
                  </a:cubicBezTo>
                  <a:moveTo>
                    <a:pt x="45" y="0"/>
                  </a:moveTo>
                  <a:cubicBezTo>
                    <a:pt x="45" y="0"/>
                    <a:pt x="45" y="0"/>
                    <a:pt x="45" y="0"/>
                  </a:cubicBezTo>
                  <a:cubicBezTo>
                    <a:pt x="45" y="0"/>
                    <a:pt x="45" y="0"/>
                    <a:pt x="45" y="0"/>
                  </a:cubicBezTo>
                  <a:moveTo>
                    <a:pt x="45" y="0"/>
                  </a:moveTo>
                  <a:cubicBezTo>
                    <a:pt x="45" y="0"/>
                    <a:pt x="45" y="0"/>
                    <a:pt x="45" y="0"/>
                  </a:cubicBezTo>
                  <a:cubicBezTo>
                    <a:pt x="45" y="0"/>
                    <a:pt x="45" y="0"/>
                    <a:pt x="45" y="0"/>
                  </a:cubicBezTo>
                  <a:moveTo>
                    <a:pt x="45" y="0"/>
                  </a:moveTo>
                  <a:cubicBezTo>
                    <a:pt x="45" y="0"/>
                    <a:pt x="45" y="0"/>
                    <a:pt x="45" y="0"/>
                  </a:cubicBezTo>
                  <a:cubicBezTo>
                    <a:pt x="45" y="0"/>
                    <a:pt x="45" y="0"/>
                    <a:pt x="45" y="0"/>
                  </a:cubicBezTo>
                  <a:moveTo>
                    <a:pt x="45" y="0"/>
                  </a:moveTo>
                  <a:cubicBezTo>
                    <a:pt x="45" y="0"/>
                    <a:pt x="45" y="0"/>
                    <a:pt x="45" y="0"/>
                  </a:cubicBezTo>
                  <a:cubicBezTo>
                    <a:pt x="45" y="0"/>
                    <a:pt x="45" y="0"/>
                    <a:pt x="45" y="0"/>
                  </a:cubicBezTo>
                  <a:moveTo>
                    <a:pt x="45" y="0"/>
                  </a:moveTo>
                  <a:cubicBezTo>
                    <a:pt x="45" y="0"/>
                    <a:pt x="45" y="0"/>
                    <a:pt x="45" y="0"/>
                  </a:cubicBezTo>
                  <a:cubicBezTo>
                    <a:pt x="45" y="0"/>
                    <a:pt x="45" y="0"/>
                    <a:pt x="45" y="0"/>
                  </a:cubicBezTo>
                  <a:moveTo>
                    <a:pt x="45" y="0"/>
                  </a:moveTo>
                  <a:cubicBezTo>
                    <a:pt x="45" y="0"/>
                    <a:pt x="45" y="0"/>
                    <a:pt x="45" y="0"/>
                  </a:cubicBezTo>
                  <a:cubicBezTo>
                    <a:pt x="45" y="0"/>
                    <a:pt x="45" y="0"/>
                    <a:pt x="45" y="0"/>
                  </a:cubicBezTo>
                  <a:moveTo>
                    <a:pt x="44" y="0"/>
                  </a:moveTo>
                  <a:cubicBezTo>
                    <a:pt x="45" y="0"/>
                    <a:pt x="45" y="0"/>
                    <a:pt x="45" y="0"/>
                  </a:cubicBezTo>
                  <a:cubicBezTo>
                    <a:pt x="45" y="0"/>
                    <a:pt x="45" y="0"/>
                    <a:pt x="44" y="0"/>
                  </a:cubicBezTo>
                  <a:moveTo>
                    <a:pt x="44" y="0"/>
                  </a:moveTo>
                  <a:cubicBezTo>
                    <a:pt x="44" y="0"/>
                    <a:pt x="44" y="0"/>
                    <a:pt x="44" y="0"/>
                  </a:cubicBezTo>
                  <a:cubicBezTo>
                    <a:pt x="44" y="0"/>
                    <a:pt x="44" y="0"/>
                    <a:pt x="44" y="0"/>
                  </a:cubicBezTo>
                  <a:moveTo>
                    <a:pt x="44" y="0"/>
                  </a:moveTo>
                  <a:cubicBezTo>
                    <a:pt x="44" y="0"/>
                    <a:pt x="44" y="0"/>
                    <a:pt x="44" y="0"/>
                  </a:cubicBezTo>
                  <a:cubicBezTo>
                    <a:pt x="44" y="0"/>
                    <a:pt x="44" y="0"/>
                    <a:pt x="44" y="0"/>
                  </a:cubicBezTo>
                  <a:moveTo>
                    <a:pt x="44" y="0"/>
                  </a:moveTo>
                  <a:cubicBezTo>
                    <a:pt x="44" y="0"/>
                    <a:pt x="44" y="0"/>
                    <a:pt x="44" y="0"/>
                  </a:cubicBezTo>
                  <a:cubicBezTo>
                    <a:pt x="44" y="0"/>
                    <a:pt x="44" y="0"/>
                    <a:pt x="44" y="0"/>
                  </a:cubicBezTo>
                  <a:moveTo>
                    <a:pt x="44" y="0"/>
                  </a:moveTo>
                  <a:cubicBezTo>
                    <a:pt x="44" y="0"/>
                    <a:pt x="44" y="0"/>
                    <a:pt x="44" y="0"/>
                  </a:cubicBezTo>
                  <a:cubicBezTo>
                    <a:pt x="44" y="0"/>
                    <a:pt x="44" y="0"/>
                    <a:pt x="44" y="0"/>
                  </a:cubicBezTo>
                  <a:moveTo>
                    <a:pt x="44" y="0"/>
                  </a:moveTo>
                  <a:cubicBezTo>
                    <a:pt x="44" y="0"/>
                    <a:pt x="44" y="0"/>
                    <a:pt x="44" y="0"/>
                  </a:cubicBezTo>
                  <a:cubicBezTo>
                    <a:pt x="44" y="0"/>
                    <a:pt x="44" y="0"/>
                    <a:pt x="44" y="0"/>
                  </a:cubicBezTo>
                  <a:moveTo>
                    <a:pt x="44" y="0"/>
                  </a:moveTo>
                  <a:cubicBezTo>
                    <a:pt x="44" y="0"/>
                    <a:pt x="44" y="0"/>
                    <a:pt x="44" y="0"/>
                  </a:cubicBezTo>
                  <a:cubicBezTo>
                    <a:pt x="44" y="0"/>
                    <a:pt x="44" y="0"/>
                    <a:pt x="44" y="0"/>
                  </a:cubicBezTo>
                  <a:moveTo>
                    <a:pt x="44" y="0"/>
                  </a:moveTo>
                  <a:cubicBezTo>
                    <a:pt x="44" y="0"/>
                    <a:pt x="44" y="0"/>
                    <a:pt x="44" y="0"/>
                  </a:cubicBezTo>
                  <a:cubicBezTo>
                    <a:pt x="44" y="0"/>
                    <a:pt x="44" y="0"/>
                    <a:pt x="44" y="0"/>
                  </a:cubicBezTo>
                  <a:moveTo>
                    <a:pt x="43" y="0"/>
                  </a:moveTo>
                  <a:cubicBezTo>
                    <a:pt x="44" y="0"/>
                    <a:pt x="44" y="0"/>
                    <a:pt x="44" y="0"/>
                  </a:cubicBezTo>
                  <a:cubicBezTo>
                    <a:pt x="44" y="0"/>
                    <a:pt x="44"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2" y="0"/>
                  </a:moveTo>
                  <a:cubicBezTo>
                    <a:pt x="42" y="0"/>
                    <a:pt x="42" y="0"/>
                    <a:pt x="42" y="0"/>
                  </a:cubicBezTo>
                  <a:cubicBezTo>
                    <a:pt x="42" y="0"/>
                    <a:pt x="42" y="0"/>
                    <a:pt x="42" y="0"/>
                  </a:cubicBezTo>
                  <a:moveTo>
                    <a:pt x="42" y="0"/>
                  </a:moveTo>
                  <a:cubicBezTo>
                    <a:pt x="42" y="0"/>
                    <a:pt x="42" y="0"/>
                    <a:pt x="42" y="0"/>
                  </a:cubicBezTo>
                  <a:cubicBezTo>
                    <a:pt x="42" y="0"/>
                    <a:pt x="42" y="0"/>
                    <a:pt x="42" y="0"/>
                  </a:cubicBezTo>
                  <a:moveTo>
                    <a:pt x="42" y="0"/>
                  </a:moveTo>
                  <a:cubicBezTo>
                    <a:pt x="42" y="0"/>
                    <a:pt x="42" y="0"/>
                    <a:pt x="42" y="0"/>
                  </a:cubicBezTo>
                  <a:cubicBezTo>
                    <a:pt x="42" y="0"/>
                    <a:pt x="42" y="0"/>
                    <a:pt x="42" y="0"/>
                  </a:cubicBezTo>
                  <a:moveTo>
                    <a:pt x="42" y="0"/>
                  </a:moveTo>
                  <a:cubicBezTo>
                    <a:pt x="42" y="0"/>
                    <a:pt x="42" y="0"/>
                    <a:pt x="42" y="0"/>
                  </a:cubicBezTo>
                  <a:cubicBezTo>
                    <a:pt x="42" y="0"/>
                    <a:pt x="42" y="0"/>
                    <a:pt x="42" y="0"/>
                  </a:cubicBezTo>
                  <a:moveTo>
                    <a:pt x="42" y="0"/>
                  </a:moveTo>
                  <a:cubicBezTo>
                    <a:pt x="42" y="0"/>
                    <a:pt x="42" y="0"/>
                    <a:pt x="42" y="0"/>
                  </a:cubicBezTo>
                  <a:cubicBezTo>
                    <a:pt x="42" y="0"/>
                    <a:pt x="42" y="0"/>
                    <a:pt x="42" y="0"/>
                  </a:cubicBezTo>
                  <a:moveTo>
                    <a:pt x="42" y="0"/>
                  </a:moveTo>
                  <a:cubicBezTo>
                    <a:pt x="42" y="0"/>
                    <a:pt x="42" y="0"/>
                    <a:pt x="42" y="0"/>
                  </a:cubicBezTo>
                  <a:cubicBezTo>
                    <a:pt x="42" y="0"/>
                    <a:pt x="42" y="0"/>
                    <a:pt x="42" y="0"/>
                  </a:cubicBezTo>
                  <a:moveTo>
                    <a:pt x="41" y="0"/>
                  </a:moveTo>
                  <a:cubicBezTo>
                    <a:pt x="42" y="0"/>
                    <a:pt x="42" y="0"/>
                    <a:pt x="42" y="0"/>
                  </a:cubicBezTo>
                  <a:cubicBezTo>
                    <a:pt x="42" y="0"/>
                    <a:pt x="42" y="0"/>
                    <a:pt x="41" y="0"/>
                  </a:cubicBezTo>
                  <a:moveTo>
                    <a:pt x="41" y="0"/>
                  </a:moveTo>
                  <a:cubicBezTo>
                    <a:pt x="41" y="0"/>
                    <a:pt x="41" y="0"/>
                    <a:pt x="41" y="0"/>
                  </a:cubicBezTo>
                  <a:cubicBezTo>
                    <a:pt x="41" y="0"/>
                    <a:pt x="41" y="0"/>
                    <a:pt x="41" y="0"/>
                  </a:cubicBezTo>
                  <a:moveTo>
                    <a:pt x="41" y="0"/>
                  </a:moveTo>
                  <a:cubicBezTo>
                    <a:pt x="41" y="0"/>
                    <a:pt x="41" y="0"/>
                    <a:pt x="41" y="0"/>
                  </a:cubicBezTo>
                  <a:cubicBezTo>
                    <a:pt x="41" y="0"/>
                    <a:pt x="41" y="0"/>
                    <a:pt x="41" y="0"/>
                  </a:cubicBezTo>
                  <a:moveTo>
                    <a:pt x="41" y="0"/>
                  </a:moveTo>
                  <a:cubicBezTo>
                    <a:pt x="41" y="0"/>
                    <a:pt x="41" y="0"/>
                    <a:pt x="41" y="0"/>
                  </a:cubicBezTo>
                  <a:cubicBezTo>
                    <a:pt x="41" y="0"/>
                    <a:pt x="41" y="0"/>
                    <a:pt x="41" y="0"/>
                  </a:cubicBezTo>
                  <a:moveTo>
                    <a:pt x="41" y="0"/>
                  </a:moveTo>
                  <a:cubicBezTo>
                    <a:pt x="41" y="0"/>
                    <a:pt x="41" y="0"/>
                    <a:pt x="41" y="0"/>
                  </a:cubicBezTo>
                  <a:cubicBezTo>
                    <a:pt x="41" y="0"/>
                    <a:pt x="41" y="0"/>
                    <a:pt x="41" y="0"/>
                  </a:cubicBezTo>
                  <a:moveTo>
                    <a:pt x="41" y="0"/>
                  </a:moveTo>
                  <a:cubicBezTo>
                    <a:pt x="41" y="0"/>
                    <a:pt x="41" y="0"/>
                    <a:pt x="41" y="0"/>
                  </a:cubicBezTo>
                  <a:cubicBezTo>
                    <a:pt x="41" y="0"/>
                    <a:pt x="41" y="0"/>
                    <a:pt x="41" y="0"/>
                  </a:cubicBezTo>
                  <a:moveTo>
                    <a:pt x="41" y="0"/>
                  </a:moveTo>
                  <a:cubicBezTo>
                    <a:pt x="41" y="0"/>
                    <a:pt x="41" y="0"/>
                    <a:pt x="41" y="0"/>
                  </a:cubicBezTo>
                  <a:cubicBezTo>
                    <a:pt x="41" y="0"/>
                    <a:pt x="41" y="0"/>
                    <a:pt x="41" y="0"/>
                  </a:cubicBezTo>
                  <a:moveTo>
                    <a:pt x="41" y="0"/>
                  </a:moveTo>
                  <a:cubicBezTo>
                    <a:pt x="41" y="0"/>
                    <a:pt x="41" y="0"/>
                    <a:pt x="41" y="0"/>
                  </a:cubicBezTo>
                  <a:cubicBezTo>
                    <a:pt x="41" y="0"/>
                    <a:pt x="41" y="0"/>
                    <a:pt x="41" y="0"/>
                  </a:cubicBezTo>
                  <a:moveTo>
                    <a:pt x="40" y="0"/>
                  </a:moveTo>
                  <a:cubicBezTo>
                    <a:pt x="40" y="0"/>
                    <a:pt x="40" y="0"/>
                    <a:pt x="40" y="0"/>
                  </a:cubicBezTo>
                  <a:cubicBezTo>
                    <a:pt x="40" y="0"/>
                    <a:pt x="40" y="0"/>
                    <a:pt x="40" y="0"/>
                  </a:cubicBezTo>
                  <a:moveTo>
                    <a:pt x="40" y="0"/>
                  </a:moveTo>
                  <a:cubicBezTo>
                    <a:pt x="40" y="0"/>
                    <a:pt x="40" y="0"/>
                    <a:pt x="40" y="0"/>
                  </a:cubicBezTo>
                  <a:cubicBezTo>
                    <a:pt x="40" y="0"/>
                    <a:pt x="40" y="0"/>
                    <a:pt x="40" y="0"/>
                  </a:cubicBezTo>
                  <a:moveTo>
                    <a:pt x="40" y="0"/>
                  </a:moveTo>
                  <a:cubicBezTo>
                    <a:pt x="40" y="0"/>
                    <a:pt x="40" y="0"/>
                    <a:pt x="40" y="0"/>
                  </a:cubicBezTo>
                  <a:cubicBezTo>
                    <a:pt x="40" y="0"/>
                    <a:pt x="40" y="0"/>
                    <a:pt x="40" y="0"/>
                  </a:cubicBezTo>
                  <a:moveTo>
                    <a:pt x="40" y="0"/>
                  </a:moveTo>
                  <a:cubicBezTo>
                    <a:pt x="40" y="0"/>
                    <a:pt x="40" y="0"/>
                    <a:pt x="40" y="0"/>
                  </a:cubicBezTo>
                  <a:cubicBezTo>
                    <a:pt x="40" y="0"/>
                    <a:pt x="40" y="0"/>
                    <a:pt x="40" y="0"/>
                  </a:cubicBezTo>
                  <a:moveTo>
                    <a:pt x="40" y="0"/>
                  </a:moveTo>
                  <a:cubicBezTo>
                    <a:pt x="40" y="0"/>
                    <a:pt x="40" y="0"/>
                    <a:pt x="40" y="0"/>
                  </a:cubicBezTo>
                  <a:cubicBezTo>
                    <a:pt x="40" y="0"/>
                    <a:pt x="40" y="0"/>
                    <a:pt x="40" y="0"/>
                  </a:cubicBezTo>
                  <a:moveTo>
                    <a:pt x="40" y="0"/>
                  </a:moveTo>
                  <a:cubicBezTo>
                    <a:pt x="40" y="0"/>
                    <a:pt x="40" y="0"/>
                    <a:pt x="40" y="0"/>
                  </a:cubicBezTo>
                  <a:cubicBezTo>
                    <a:pt x="40" y="0"/>
                    <a:pt x="40" y="0"/>
                    <a:pt x="40" y="0"/>
                  </a:cubicBezTo>
                  <a:moveTo>
                    <a:pt x="40" y="0"/>
                  </a:moveTo>
                  <a:cubicBezTo>
                    <a:pt x="40" y="0"/>
                    <a:pt x="40" y="0"/>
                    <a:pt x="40" y="0"/>
                  </a:cubicBezTo>
                  <a:cubicBezTo>
                    <a:pt x="40" y="0"/>
                    <a:pt x="40" y="0"/>
                    <a:pt x="40" y="0"/>
                  </a:cubicBezTo>
                  <a:moveTo>
                    <a:pt x="39" y="0"/>
                  </a:moveTo>
                  <a:cubicBezTo>
                    <a:pt x="39" y="0"/>
                    <a:pt x="39" y="0"/>
                    <a:pt x="39" y="0"/>
                  </a:cubicBezTo>
                  <a:cubicBezTo>
                    <a:pt x="39" y="0"/>
                    <a:pt x="39" y="0"/>
                    <a:pt x="39" y="0"/>
                  </a:cubicBezTo>
                  <a:moveTo>
                    <a:pt x="39" y="0"/>
                  </a:moveTo>
                  <a:cubicBezTo>
                    <a:pt x="39" y="0"/>
                    <a:pt x="39" y="0"/>
                    <a:pt x="39" y="0"/>
                  </a:cubicBezTo>
                  <a:cubicBezTo>
                    <a:pt x="39" y="0"/>
                    <a:pt x="39" y="0"/>
                    <a:pt x="39" y="0"/>
                  </a:cubicBezTo>
                  <a:moveTo>
                    <a:pt x="39" y="0"/>
                  </a:moveTo>
                  <a:cubicBezTo>
                    <a:pt x="39" y="0"/>
                    <a:pt x="39" y="0"/>
                    <a:pt x="39" y="0"/>
                  </a:cubicBezTo>
                  <a:cubicBezTo>
                    <a:pt x="39" y="0"/>
                    <a:pt x="39" y="0"/>
                    <a:pt x="39" y="0"/>
                  </a:cubicBezTo>
                  <a:moveTo>
                    <a:pt x="39" y="0"/>
                  </a:moveTo>
                  <a:cubicBezTo>
                    <a:pt x="39" y="0"/>
                    <a:pt x="39" y="0"/>
                    <a:pt x="39" y="0"/>
                  </a:cubicBezTo>
                  <a:cubicBezTo>
                    <a:pt x="39" y="0"/>
                    <a:pt x="39" y="0"/>
                    <a:pt x="39" y="0"/>
                  </a:cubicBezTo>
                  <a:moveTo>
                    <a:pt x="39" y="0"/>
                  </a:moveTo>
                  <a:cubicBezTo>
                    <a:pt x="39" y="0"/>
                    <a:pt x="39" y="0"/>
                    <a:pt x="39" y="0"/>
                  </a:cubicBezTo>
                  <a:cubicBezTo>
                    <a:pt x="39" y="0"/>
                    <a:pt x="39" y="0"/>
                    <a:pt x="39" y="0"/>
                  </a:cubicBezTo>
                  <a:moveTo>
                    <a:pt x="39" y="0"/>
                  </a:moveTo>
                  <a:cubicBezTo>
                    <a:pt x="39" y="0"/>
                    <a:pt x="39" y="0"/>
                    <a:pt x="39" y="0"/>
                  </a:cubicBezTo>
                  <a:cubicBezTo>
                    <a:pt x="39" y="0"/>
                    <a:pt x="39" y="0"/>
                    <a:pt x="39" y="0"/>
                  </a:cubicBezTo>
                  <a:moveTo>
                    <a:pt x="39" y="0"/>
                  </a:moveTo>
                  <a:cubicBezTo>
                    <a:pt x="39" y="0"/>
                    <a:pt x="39" y="0"/>
                    <a:pt x="39" y="0"/>
                  </a:cubicBezTo>
                  <a:cubicBezTo>
                    <a:pt x="39" y="0"/>
                    <a:pt x="39" y="0"/>
                    <a:pt x="39" y="0"/>
                  </a:cubicBezTo>
                  <a:moveTo>
                    <a:pt x="39" y="0"/>
                  </a:moveTo>
                  <a:cubicBezTo>
                    <a:pt x="39" y="0"/>
                    <a:pt x="39" y="0"/>
                    <a:pt x="39" y="0"/>
                  </a:cubicBezTo>
                  <a:cubicBezTo>
                    <a:pt x="39" y="0"/>
                    <a:pt x="39" y="0"/>
                    <a:pt x="39" y="0"/>
                  </a:cubicBezTo>
                  <a:moveTo>
                    <a:pt x="38" y="0"/>
                  </a:moveTo>
                  <a:cubicBezTo>
                    <a:pt x="38" y="0"/>
                    <a:pt x="38" y="0"/>
                    <a:pt x="38" y="0"/>
                  </a:cubicBezTo>
                  <a:cubicBezTo>
                    <a:pt x="38" y="0"/>
                    <a:pt x="38" y="0"/>
                    <a:pt x="38" y="0"/>
                  </a:cubicBezTo>
                  <a:moveTo>
                    <a:pt x="38" y="0"/>
                  </a:moveTo>
                  <a:cubicBezTo>
                    <a:pt x="38" y="0"/>
                    <a:pt x="38" y="0"/>
                    <a:pt x="38" y="0"/>
                  </a:cubicBezTo>
                  <a:cubicBezTo>
                    <a:pt x="38" y="0"/>
                    <a:pt x="38" y="0"/>
                    <a:pt x="38" y="0"/>
                  </a:cubicBezTo>
                  <a:moveTo>
                    <a:pt x="38" y="0"/>
                  </a:moveTo>
                  <a:cubicBezTo>
                    <a:pt x="17" y="0"/>
                    <a:pt x="0" y="17"/>
                    <a:pt x="0" y="38"/>
                  </a:cubicBezTo>
                  <a:cubicBezTo>
                    <a:pt x="0" y="38"/>
                    <a:pt x="0" y="38"/>
                    <a:pt x="0" y="38"/>
                  </a:cubicBezTo>
                  <a:cubicBezTo>
                    <a:pt x="0" y="17"/>
                    <a:pt x="17" y="0"/>
                    <a:pt x="38" y="0"/>
                  </a:cubicBezTo>
                  <a:cubicBezTo>
                    <a:pt x="38" y="0"/>
                    <a:pt x="38" y="0"/>
                    <a:pt x="38" y="0"/>
                  </a:cubicBezTo>
                  <a:cubicBezTo>
                    <a:pt x="38" y="0"/>
                    <a:pt x="38" y="0"/>
                    <a:pt x="38" y="0"/>
                  </a:cubicBezTo>
                </a:path>
              </a:pathLst>
            </a:custGeom>
            <a:solidFill>
              <a:srgbClr val="D4C3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7" name="Freeform 586"/>
            <p:cNvSpPr>
              <a:spLocks/>
            </p:cNvSpPr>
            <p:nvPr/>
          </p:nvSpPr>
          <p:spPr bwMode="auto">
            <a:xfrm>
              <a:off x="7007226" y="3140075"/>
              <a:ext cx="166688" cy="139700"/>
            </a:xfrm>
            <a:custGeom>
              <a:avLst/>
              <a:gdLst>
                <a:gd name="T0" fmla="*/ 4 w 80"/>
                <a:gd name="T1" fmla="*/ 65 h 67"/>
                <a:gd name="T2" fmla="*/ 49 w 80"/>
                <a:gd name="T3" fmla="*/ 1 h 67"/>
                <a:gd name="T4" fmla="*/ 48 w 80"/>
                <a:gd name="T5" fmla="*/ 1 h 67"/>
                <a:gd name="T6" fmla="*/ 48 w 80"/>
                <a:gd name="T7" fmla="*/ 1 h 67"/>
                <a:gd name="T8" fmla="*/ 48 w 80"/>
                <a:gd name="T9" fmla="*/ 1 h 67"/>
                <a:gd name="T10" fmla="*/ 48 w 80"/>
                <a:gd name="T11" fmla="*/ 1 h 67"/>
                <a:gd name="T12" fmla="*/ 47 w 80"/>
                <a:gd name="T13" fmla="*/ 1 h 67"/>
                <a:gd name="T14" fmla="*/ 47 w 80"/>
                <a:gd name="T15" fmla="*/ 1 h 67"/>
                <a:gd name="T16" fmla="*/ 47 w 80"/>
                <a:gd name="T17" fmla="*/ 1 h 67"/>
                <a:gd name="T18" fmla="*/ 47 w 80"/>
                <a:gd name="T19" fmla="*/ 1 h 67"/>
                <a:gd name="T20" fmla="*/ 47 w 80"/>
                <a:gd name="T21" fmla="*/ 1 h 67"/>
                <a:gd name="T22" fmla="*/ 46 w 80"/>
                <a:gd name="T23" fmla="*/ 1 h 67"/>
                <a:gd name="T24" fmla="*/ 46 w 80"/>
                <a:gd name="T25" fmla="*/ 0 h 67"/>
                <a:gd name="T26" fmla="*/ 46 w 80"/>
                <a:gd name="T27" fmla="*/ 0 h 67"/>
                <a:gd name="T28" fmla="*/ 46 w 80"/>
                <a:gd name="T29" fmla="*/ 0 h 67"/>
                <a:gd name="T30" fmla="*/ 45 w 80"/>
                <a:gd name="T31" fmla="*/ 0 h 67"/>
                <a:gd name="T32" fmla="*/ 45 w 80"/>
                <a:gd name="T33" fmla="*/ 0 h 67"/>
                <a:gd name="T34" fmla="*/ 45 w 80"/>
                <a:gd name="T35" fmla="*/ 0 h 67"/>
                <a:gd name="T36" fmla="*/ 45 w 80"/>
                <a:gd name="T37" fmla="*/ 0 h 67"/>
                <a:gd name="T38" fmla="*/ 45 w 80"/>
                <a:gd name="T39" fmla="*/ 0 h 67"/>
                <a:gd name="T40" fmla="*/ 44 w 80"/>
                <a:gd name="T41" fmla="*/ 0 h 67"/>
                <a:gd name="T42" fmla="*/ 44 w 80"/>
                <a:gd name="T43" fmla="*/ 0 h 67"/>
                <a:gd name="T44" fmla="*/ 44 w 80"/>
                <a:gd name="T45" fmla="*/ 0 h 67"/>
                <a:gd name="T46" fmla="*/ 44 w 80"/>
                <a:gd name="T47" fmla="*/ 0 h 67"/>
                <a:gd name="T48" fmla="*/ 44 w 80"/>
                <a:gd name="T49" fmla="*/ 0 h 67"/>
                <a:gd name="T50" fmla="*/ 43 w 80"/>
                <a:gd name="T51" fmla="*/ 0 h 67"/>
                <a:gd name="T52" fmla="*/ 43 w 80"/>
                <a:gd name="T53" fmla="*/ 0 h 67"/>
                <a:gd name="T54" fmla="*/ 43 w 80"/>
                <a:gd name="T55" fmla="*/ 0 h 67"/>
                <a:gd name="T56" fmla="*/ 43 w 80"/>
                <a:gd name="T57" fmla="*/ 0 h 67"/>
                <a:gd name="T58" fmla="*/ 43 w 80"/>
                <a:gd name="T59" fmla="*/ 0 h 67"/>
                <a:gd name="T60" fmla="*/ 42 w 80"/>
                <a:gd name="T61" fmla="*/ 0 h 67"/>
                <a:gd name="T62" fmla="*/ 42 w 80"/>
                <a:gd name="T63" fmla="*/ 0 h 67"/>
                <a:gd name="T64" fmla="*/ 42 w 80"/>
                <a:gd name="T65" fmla="*/ 0 h 67"/>
                <a:gd name="T66" fmla="*/ 42 w 80"/>
                <a:gd name="T67" fmla="*/ 0 h 67"/>
                <a:gd name="T68" fmla="*/ 41 w 80"/>
                <a:gd name="T69" fmla="*/ 0 h 67"/>
                <a:gd name="T70" fmla="*/ 41 w 80"/>
                <a:gd name="T71" fmla="*/ 0 h 67"/>
                <a:gd name="T72" fmla="*/ 41 w 80"/>
                <a:gd name="T73" fmla="*/ 0 h 67"/>
                <a:gd name="T74" fmla="*/ 41 w 80"/>
                <a:gd name="T75" fmla="*/ 0 h 67"/>
                <a:gd name="T76" fmla="*/ 41 w 80"/>
                <a:gd name="T77" fmla="*/ 0 h 67"/>
                <a:gd name="T78" fmla="*/ 40 w 80"/>
                <a:gd name="T79" fmla="*/ 0 h 67"/>
                <a:gd name="T80" fmla="*/ 40 w 80"/>
                <a:gd name="T81" fmla="*/ 0 h 67"/>
                <a:gd name="T82" fmla="*/ 40 w 80"/>
                <a:gd name="T83" fmla="*/ 0 h 67"/>
                <a:gd name="T84" fmla="*/ 40 w 80"/>
                <a:gd name="T85" fmla="*/ 0 h 67"/>
                <a:gd name="T86" fmla="*/ 40 w 80"/>
                <a:gd name="T87" fmla="*/ 0 h 67"/>
                <a:gd name="T88" fmla="*/ 39 w 80"/>
                <a:gd name="T89" fmla="*/ 0 h 67"/>
                <a:gd name="T90" fmla="*/ 39 w 80"/>
                <a:gd name="T91" fmla="*/ 0 h 67"/>
                <a:gd name="T92" fmla="*/ 39 w 80"/>
                <a:gd name="T93" fmla="*/ 0 h 67"/>
                <a:gd name="T94" fmla="*/ 39 w 80"/>
                <a:gd name="T95" fmla="*/ 0 h 67"/>
                <a:gd name="T96" fmla="*/ 39 w 80"/>
                <a:gd name="T97" fmla="*/ 0 h 67"/>
                <a:gd name="T98" fmla="*/ 38 w 80"/>
                <a:gd name="T99" fmla="*/ 0 h 67"/>
                <a:gd name="T100" fmla="*/ 38 w 80"/>
                <a:gd name="T10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 h="67">
                  <a:moveTo>
                    <a:pt x="38" y="0"/>
                  </a:moveTo>
                  <a:cubicBezTo>
                    <a:pt x="17" y="0"/>
                    <a:pt x="0" y="17"/>
                    <a:pt x="0" y="38"/>
                  </a:cubicBezTo>
                  <a:cubicBezTo>
                    <a:pt x="4" y="65"/>
                    <a:pt x="4" y="65"/>
                    <a:pt x="4" y="65"/>
                  </a:cubicBezTo>
                  <a:cubicBezTo>
                    <a:pt x="9" y="66"/>
                    <a:pt x="14" y="67"/>
                    <a:pt x="19" y="67"/>
                  </a:cubicBezTo>
                  <a:cubicBezTo>
                    <a:pt x="49" y="67"/>
                    <a:pt x="74" y="45"/>
                    <a:pt x="80" y="17"/>
                  </a:cubicBezTo>
                  <a:cubicBezTo>
                    <a:pt x="75" y="7"/>
                    <a:pt x="62" y="2"/>
                    <a:pt x="49" y="1"/>
                  </a:cubicBezTo>
                  <a:cubicBezTo>
                    <a:pt x="49" y="1"/>
                    <a:pt x="49" y="1"/>
                    <a:pt x="49" y="1"/>
                  </a:cubicBezTo>
                  <a:cubicBezTo>
                    <a:pt x="49" y="1"/>
                    <a:pt x="49" y="1"/>
                    <a:pt x="48" y="1"/>
                  </a:cubicBezTo>
                  <a:cubicBezTo>
                    <a:pt x="48" y="1"/>
                    <a:pt x="48" y="1"/>
                    <a:pt x="48" y="1"/>
                  </a:cubicBezTo>
                  <a:cubicBezTo>
                    <a:pt x="48" y="1"/>
                    <a:pt x="48" y="1"/>
                    <a:pt x="48" y="1"/>
                  </a:cubicBezTo>
                  <a:cubicBezTo>
                    <a:pt x="48" y="1"/>
                    <a:pt x="48" y="1"/>
                    <a:pt x="48" y="1"/>
                  </a:cubicBezTo>
                  <a:cubicBezTo>
                    <a:pt x="48" y="1"/>
                    <a:pt x="48" y="1"/>
                    <a:pt x="48" y="1"/>
                  </a:cubicBezTo>
                  <a:cubicBezTo>
                    <a:pt x="48" y="1"/>
                    <a:pt x="48" y="1"/>
                    <a:pt x="48" y="1"/>
                  </a:cubicBezTo>
                  <a:cubicBezTo>
                    <a:pt x="48" y="1"/>
                    <a:pt x="48" y="1"/>
                    <a:pt x="48" y="1"/>
                  </a:cubicBezTo>
                  <a:cubicBezTo>
                    <a:pt x="48" y="1"/>
                    <a:pt x="48" y="1"/>
                    <a:pt x="48" y="1"/>
                  </a:cubicBezTo>
                  <a:cubicBezTo>
                    <a:pt x="48" y="1"/>
                    <a:pt x="48" y="1"/>
                    <a:pt x="48" y="1"/>
                  </a:cubicBezTo>
                  <a:cubicBezTo>
                    <a:pt x="48" y="1"/>
                    <a:pt x="48" y="1"/>
                    <a:pt x="48" y="1"/>
                  </a:cubicBezTo>
                  <a:cubicBezTo>
                    <a:pt x="48" y="1"/>
                    <a:pt x="48" y="1"/>
                    <a:pt x="48" y="1"/>
                  </a:cubicBezTo>
                  <a:cubicBezTo>
                    <a:pt x="48" y="1"/>
                    <a:pt x="48" y="1"/>
                    <a:pt x="48" y="1"/>
                  </a:cubicBezTo>
                  <a:cubicBezTo>
                    <a:pt x="48" y="1"/>
                    <a:pt x="48" y="1"/>
                    <a:pt x="48" y="1"/>
                  </a:cubicBezTo>
                  <a:cubicBezTo>
                    <a:pt x="47" y="1"/>
                    <a:pt x="47" y="1"/>
                    <a:pt x="47" y="1"/>
                  </a:cubicBezTo>
                  <a:cubicBezTo>
                    <a:pt x="47" y="1"/>
                    <a:pt x="47" y="1"/>
                    <a:pt x="47" y="1"/>
                  </a:cubicBezTo>
                  <a:cubicBezTo>
                    <a:pt x="47" y="1"/>
                    <a:pt x="47" y="1"/>
                    <a:pt x="47" y="1"/>
                  </a:cubicBezTo>
                  <a:cubicBezTo>
                    <a:pt x="47" y="1"/>
                    <a:pt x="47" y="1"/>
                    <a:pt x="47" y="1"/>
                  </a:cubicBezTo>
                  <a:cubicBezTo>
                    <a:pt x="47" y="1"/>
                    <a:pt x="47" y="1"/>
                    <a:pt x="47" y="1"/>
                  </a:cubicBezTo>
                  <a:cubicBezTo>
                    <a:pt x="47" y="1"/>
                    <a:pt x="47" y="1"/>
                    <a:pt x="47" y="1"/>
                  </a:cubicBezTo>
                  <a:cubicBezTo>
                    <a:pt x="47" y="1"/>
                    <a:pt x="47" y="1"/>
                    <a:pt x="47" y="1"/>
                  </a:cubicBezTo>
                  <a:cubicBezTo>
                    <a:pt x="47" y="1"/>
                    <a:pt x="47" y="1"/>
                    <a:pt x="47" y="1"/>
                  </a:cubicBezTo>
                  <a:cubicBezTo>
                    <a:pt x="47" y="1"/>
                    <a:pt x="47" y="1"/>
                    <a:pt x="47" y="1"/>
                  </a:cubicBezTo>
                  <a:cubicBezTo>
                    <a:pt x="47" y="1"/>
                    <a:pt x="47" y="1"/>
                    <a:pt x="47" y="1"/>
                  </a:cubicBezTo>
                  <a:cubicBezTo>
                    <a:pt x="47" y="1"/>
                    <a:pt x="47" y="1"/>
                    <a:pt x="47" y="1"/>
                  </a:cubicBezTo>
                  <a:cubicBezTo>
                    <a:pt x="47" y="1"/>
                    <a:pt x="47" y="1"/>
                    <a:pt x="47" y="1"/>
                  </a:cubicBezTo>
                  <a:cubicBezTo>
                    <a:pt x="47" y="1"/>
                    <a:pt x="47" y="1"/>
                    <a:pt x="47" y="1"/>
                  </a:cubicBezTo>
                  <a:cubicBezTo>
                    <a:pt x="47" y="1"/>
                    <a:pt x="47" y="1"/>
                    <a:pt x="47" y="1"/>
                  </a:cubicBezTo>
                  <a:cubicBezTo>
                    <a:pt x="46" y="1"/>
                    <a:pt x="46" y="1"/>
                    <a:pt x="46" y="1"/>
                  </a:cubicBezTo>
                  <a:cubicBezTo>
                    <a:pt x="46" y="1"/>
                    <a:pt x="46" y="1"/>
                    <a:pt x="46" y="1"/>
                  </a:cubicBezTo>
                  <a:cubicBezTo>
                    <a:pt x="46" y="1"/>
                    <a:pt x="46" y="1"/>
                    <a:pt x="46" y="1"/>
                  </a:cubicBezTo>
                  <a:cubicBezTo>
                    <a:pt x="46" y="1"/>
                    <a:pt x="46" y="1"/>
                    <a:pt x="46" y="1"/>
                  </a:cubicBezTo>
                  <a:cubicBezTo>
                    <a:pt x="46" y="0"/>
                    <a:pt x="46" y="0"/>
                    <a:pt x="46" y="0"/>
                  </a:cubicBezTo>
                  <a:cubicBezTo>
                    <a:pt x="46" y="0"/>
                    <a:pt x="46" y="0"/>
                    <a:pt x="46" y="0"/>
                  </a:cubicBezTo>
                  <a:cubicBezTo>
                    <a:pt x="46" y="0"/>
                    <a:pt x="46" y="0"/>
                    <a:pt x="46" y="0"/>
                  </a:cubicBezTo>
                  <a:cubicBezTo>
                    <a:pt x="46" y="0"/>
                    <a:pt x="46" y="0"/>
                    <a:pt x="46" y="0"/>
                  </a:cubicBezTo>
                  <a:cubicBezTo>
                    <a:pt x="46" y="0"/>
                    <a:pt x="46" y="0"/>
                    <a:pt x="46" y="0"/>
                  </a:cubicBezTo>
                  <a:cubicBezTo>
                    <a:pt x="46" y="0"/>
                    <a:pt x="46" y="0"/>
                    <a:pt x="46" y="0"/>
                  </a:cubicBezTo>
                  <a:cubicBezTo>
                    <a:pt x="46" y="0"/>
                    <a:pt x="46" y="0"/>
                    <a:pt x="46" y="0"/>
                  </a:cubicBezTo>
                  <a:cubicBezTo>
                    <a:pt x="46" y="0"/>
                    <a:pt x="46" y="0"/>
                    <a:pt x="46" y="0"/>
                  </a:cubicBezTo>
                  <a:cubicBezTo>
                    <a:pt x="46" y="0"/>
                    <a:pt x="45" y="0"/>
                    <a:pt x="45" y="0"/>
                  </a:cubicBezTo>
                  <a:cubicBezTo>
                    <a:pt x="45" y="0"/>
                    <a:pt x="45" y="0"/>
                    <a:pt x="45" y="0"/>
                  </a:cubicBezTo>
                  <a:cubicBezTo>
                    <a:pt x="45" y="0"/>
                    <a:pt x="45" y="0"/>
                    <a:pt x="45" y="0"/>
                  </a:cubicBezTo>
                  <a:cubicBezTo>
                    <a:pt x="45" y="0"/>
                    <a:pt x="45" y="0"/>
                    <a:pt x="45" y="0"/>
                  </a:cubicBezTo>
                  <a:cubicBezTo>
                    <a:pt x="45" y="0"/>
                    <a:pt x="45" y="0"/>
                    <a:pt x="45" y="0"/>
                  </a:cubicBezTo>
                  <a:cubicBezTo>
                    <a:pt x="45" y="0"/>
                    <a:pt x="45" y="0"/>
                    <a:pt x="45" y="0"/>
                  </a:cubicBezTo>
                  <a:cubicBezTo>
                    <a:pt x="45" y="0"/>
                    <a:pt x="45" y="0"/>
                    <a:pt x="45" y="0"/>
                  </a:cubicBezTo>
                  <a:cubicBezTo>
                    <a:pt x="45" y="0"/>
                    <a:pt x="45" y="0"/>
                    <a:pt x="45" y="0"/>
                  </a:cubicBezTo>
                  <a:cubicBezTo>
                    <a:pt x="45" y="0"/>
                    <a:pt x="45" y="0"/>
                    <a:pt x="45" y="0"/>
                  </a:cubicBezTo>
                  <a:cubicBezTo>
                    <a:pt x="45" y="0"/>
                    <a:pt x="45" y="0"/>
                    <a:pt x="45" y="0"/>
                  </a:cubicBezTo>
                  <a:cubicBezTo>
                    <a:pt x="45" y="0"/>
                    <a:pt x="45" y="0"/>
                    <a:pt x="45" y="0"/>
                  </a:cubicBezTo>
                  <a:cubicBezTo>
                    <a:pt x="45" y="0"/>
                    <a:pt x="45" y="0"/>
                    <a:pt x="45" y="0"/>
                  </a:cubicBezTo>
                  <a:cubicBezTo>
                    <a:pt x="45" y="0"/>
                    <a:pt x="45" y="0"/>
                    <a:pt x="45" y="0"/>
                  </a:cubicBezTo>
                  <a:cubicBezTo>
                    <a:pt x="45" y="0"/>
                    <a:pt x="45" y="0"/>
                    <a:pt x="45" y="0"/>
                  </a:cubicBezTo>
                  <a:cubicBezTo>
                    <a:pt x="45" y="0"/>
                    <a:pt x="45"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3" y="0"/>
                  </a:cubicBezTo>
                  <a:cubicBezTo>
                    <a:pt x="43" y="0"/>
                    <a:pt x="43" y="0"/>
                    <a:pt x="43" y="0"/>
                  </a:cubicBezTo>
                  <a:cubicBezTo>
                    <a:pt x="43" y="0"/>
                    <a:pt x="43" y="0"/>
                    <a:pt x="43" y="0"/>
                  </a:cubicBezTo>
                  <a:cubicBezTo>
                    <a:pt x="43" y="0"/>
                    <a:pt x="43" y="0"/>
                    <a:pt x="43" y="0"/>
                  </a:cubicBezTo>
                  <a:cubicBezTo>
                    <a:pt x="43" y="0"/>
                    <a:pt x="43" y="0"/>
                    <a:pt x="43" y="0"/>
                  </a:cubicBezTo>
                  <a:cubicBezTo>
                    <a:pt x="43" y="0"/>
                    <a:pt x="43" y="0"/>
                    <a:pt x="43" y="0"/>
                  </a:cubicBezTo>
                  <a:cubicBezTo>
                    <a:pt x="43" y="0"/>
                    <a:pt x="43" y="0"/>
                    <a:pt x="43" y="0"/>
                  </a:cubicBezTo>
                  <a:cubicBezTo>
                    <a:pt x="43" y="0"/>
                    <a:pt x="43" y="0"/>
                    <a:pt x="43" y="0"/>
                  </a:cubicBezTo>
                  <a:cubicBezTo>
                    <a:pt x="43" y="0"/>
                    <a:pt x="43" y="0"/>
                    <a:pt x="43" y="0"/>
                  </a:cubicBezTo>
                  <a:cubicBezTo>
                    <a:pt x="43" y="0"/>
                    <a:pt x="43" y="0"/>
                    <a:pt x="43" y="0"/>
                  </a:cubicBezTo>
                  <a:cubicBezTo>
                    <a:pt x="43" y="0"/>
                    <a:pt x="43" y="0"/>
                    <a:pt x="43" y="0"/>
                  </a:cubicBezTo>
                  <a:cubicBezTo>
                    <a:pt x="43" y="0"/>
                    <a:pt x="43" y="0"/>
                    <a:pt x="43" y="0"/>
                  </a:cubicBezTo>
                  <a:cubicBezTo>
                    <a:pt x="43" y="0"/>
                    <a:pt x="43" y="0"/>
                    <a:pt x="43" y="0"/>
                  </a:cubicBezTo>
                  <a:cubicBezTo>
                    <a:pt x="43" y="0"/>
                    <a:pt x="43" y="0"/>
                    <a:pt x="43" y="0"/>
                  </a:cubicBezTo>
                  <a:cubicBezTo>
                    <a:pt x="43" y="0"/>
                    <a:pt x="43" y="0"/>
                    <a:pt x="43" y="0"/>
                  </a:cubicBezTo>
                  <a:cubicBezTo>
                    <a:pt x="42" y="0"/>
                    <a:pt x="42" y="0"/>
                    <a:pt x="42" y="0"/>
                  </a:cubicBezTo>
                  <a:cubicBezTo>
                    <a:pt x="42" y="0"/>
                    <a:pt x="42" y="0"/>
                    <a:pt x="42" y="0"/>
                  </a:cubicBezTo>
                  <a:cubicBezTo>
                    <a:pt x="42" y="0"/>
                    <a:pt x="42" y="0"/>
                    <a:pt x="42" y="0"/>
                  </a:cubicBezTo>
                  <a:cubicBezTo>
                    <a:pt x="42" y="0"/>
                    <a:pt x="42" y="0"/>
                    <a:pt x="42" y="0"/>
                  </a:cubicBezTo>
                  <a:cubicBezTo>
                    <a:pt x="42" y="0"/>
                    <a:pt x="42" y="0"/>
                    <a:pt x="42" y="0"/>
                  </a:cubicBezTo>
                  <a:cubicBezTo>
                    <a:pt x="42" y="0"/>
                    <a:pt x="42" y="0"/>
                    <a:pt x="42" y="0"/>
                  </a:cubicBezTo>
                  <a:cubicBezTo>
                    <a:pt x="42" y="0"/>
                    <a:pt x="42" y="0"/>
                    <a:pt x="42" y="0"/>
                  </a:cubicBezTo>
                  <a:cubicBezTo>
                    <a:pt x="42" y="0"/>
                    <a:pt x="42" y="0"/>
                    <a:pt x="42" y="0"/>
                  </a:cubicBezTo>
                  <a:cubicBezTo>
                    <a:pt x="42" y="0"/>
                    <a:pt x="42" y="0"/>
                    <a:pt x="42" y="0"/>
                  </a:cubicBezTo>
                  <a:cubicBezTo>
                    <a:pt x="42" y="0"/>
                    <a:pt x="42" y="0"/>
                    <a:pt x="42" y="0"/>
                  </a:cubicBezTo>
                  <a:cubicBezTo>
                    <a:pt x="42" y="0"/>
                    <a:pt x="42" y="0"/>
                    <a:pt x="42" y="0"/>
                  </a:cubicBezTo>
                  <a:cubicBezTo>
                    <a:pt x="42" y="0"/>
                    <a:pt x="42" y="0"/>
                    <a:pt x="42" y="0"/>
                  </a:cubicBezTo>
                  <a:cubicBezTo>
                    <a:pt x="42" y="0"/>
                    <a:pt x="42" y="0"/>
                    <a:pt x="42" y="0"/>
                  </a:cubicBezTo>
                  <a:cubicBezTo>
                    <a:pt x="42" y="0"/>
                    <a:pt x="42"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0" y="0"/>
                    <a:pt x="40" y="0"/>
                    <a:pt x="40" y="0"/>
                  </a:cubicBezTo>
                  <a:cubicBezTo>
                    <a:pt x="40" y="0"/>
                    <a:pt x="40" y="0"/>
                    <a:pt x="40" y="0"/>
                  </a:cubicBezTo>
                  <a:cubicBezTo>
                    <a:pt x="40" y="0"/>
                    <a:pt x="40" y="0"/>
                    <a:pt x="40" y="0"/>
                  </a:cubicBezTo>
                  <a:cubicBezTo>
                    <a:pt x="40" y="0"/>
                    <a:pt x="40" y="0"/>
                    <a:pt x="40" y="0"/>
                  </a:cubicBezTo>
                  <a:cubicBezTo>
                    <a:pt x="40" y="0"/>
                    <a:pt x="40" y="0"/>
                    <a:pt x="40" y="0"/>
                  </a:cubicBezTo>
                  <a:cubicBezTo>
                    <a:pt x="40" y="0"/>
                    <a:pt x="40" y="0"/>
                    <a:pt x="40" y="0"/>
                  </a:cubicBezTo>
                  <a:cubicBezTo>
                    <a:pt x="40" y="0"/>
                    <a:pt x="40" y="0"/>
                    <a:pt x="40" y="0"/>
                  </a:cubicBezTo>
                  <a:cubicBezTo>
                    <a:pt x="40" y="0"/>
                    <a:pt x="40" y="0"/>
                    <a:pt x="40" y="0"/>
                  </a:cubicBezTo>
                  <a:cubicBezTo>
                    <a:pt x="40" y="0"/>
                    <a:pt x="40" y="0"/>
                    <a:pt x="40" y="0"/>
                  </a:cubicBezTo>
                  <a:cubicBezTo>
                    <a:pt x="40" y="0"/>
                    <a:pt x="40" y="0"/>
                    <a:pt x="40" y="0"/>
                  </a:cubicBezTo>
                  <a:cubicBezTo>
                    <a:pt x="40" y="0"/>
                    <a:pt x="40" y="0"/>
                    <a:pt x="40" y="0"/>
                  </a:cubicBezTo>
                  <a:cubicBezTo>
                    <a:pt x="40" y="0"/>
                    <a:pt x="40" y="0"/>
                    <a:pt x="40" y="0"/>
                  </a:cubicBezTo>
                  <a:cubicBezTo>
                    <a:pt x="40" y="0"/>
                    <a:pt x="40" y="0"/>
                    <a:pt x="40" y="0"/>
                  </a:cubicBezTo>
                  <a:cubicBezTo>
                    <a:pt x="40" y="0"/>
                    <a:pt x="40" y="0"/>
                    <a:pt x="40" y="0"/>
                  </a:cubicBezTo>
                  <a:cubicBezTo>
                    <a:pt x="39" y="0"/>
                    <a:pt x="39" y="0"/>
                    <a:pt x="39" y="0"/>
                  </a:cubicBezTo>
                  <a:cubicBezTo>
                    <a:pt x="39" y="0"/>
                    <a:pt x="39" y="0"/>
                    <a:pt x="39" y="0"/>
                  </a:cubicBezTo>
                  <a:cubicBezTo>
                    <a:pt x="39" y="0"/>
                    <a:pt x="39" y="0"/>
                    <a:pt x="39" y="0"/>
                  </a:cubicBezTo>
                  <a:cubicBezTo>
                    <a:pt x="39" y="0"/>
                    <a:pt x="39" y="0"/>
                    <a:pt x="39" y="0"/>
                  </a:cubicBezTo>
                  <a:cubicBezTo>
                    <a:pt x="39" y="0"/>
                    <a:pt x="39" y="0"/>
                    <a:pt x="39" y="0"/>
                  </a:cubicBezTo>
                  <a:cubicBezTo>
                    <a:pt x="39" y="0"/>
                    <a:pt x="39" y="0"/>
                    <a:pt x="39" y="0"/>
                  </a:cubicBezTo>
                  <a:cubicBezTo>
                    <a:pt x="39" y="0"/>
                    <a:pt x="39" y="0"/>
                    <a:pt x="39" y="0"/>
                  </a:cubicBezTo>
                  <a:cubicBezTo>
                    <a:pt x="39" y="0"/>
                    <a:pt x="39" y="0"/>
                    <a:pt x="39" y="0"/>
                  </a:cubicBezTo>
                  <a:cubicBezTo>
                    <a:pt x="39" y="0"/>
                    <a:pt x="39" y="0"/>
                    <a:pt x="39" y="0"/>
                  </a:cubicBezTo>
                  <a:cubicBezTo>
                    <a:pt x="39" y="0"/>
                    <a:pt x="39" y="0"/>
                    <a:pt x="39" y="0"/>
                  </a:cubicBezTo>
                  <a:cubicBezTo>
                    <a:pt x="39" y="0"/>
                    <a:pt x="39" y="0"/>
                    <a:pt x="39" y="0"/>
                  </a:cubicBezTo>
                  <a:cubicBezTo>
                    <a:pt x="39" y="0"/>
                    <a:pt x="39" y="0"/>
                    <a:pt x="39" y="0"/>
                  </a:cubicBezTo>
                  <a:cubicBezTo>
                    <a:pt x="39" y="0"/>
                    <a:pt x="39" y="0"/>
                    <a:pt x="39" y="0"/>
                  </a:cubicBezTo>
                  <a:cubicBezTo>
                    <a:pt x="39" y="0"/>
                    <a:pt x="39" y="0"/>
                    <a:pt x="39" y="0"/>
                  </a:cubicBezTo>
                  <a:cubicBezTo>
                    <a:pt x="39" y="0"/>
                    <a:pt x="39" y="0"/>
                    <a:pt x="39" y="0"/>
                  </a:cubicBezTo>
                  <a:cubicBezTo>
                    <a:pt x="39" y="0"/>
                    <a:pt x="39" y="0"/>
                    <a:pt x="39" y="0"/>
                  </a:cubicBezTo>
                  <a:cubicBezTo>
                    <a:pt x="39"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path>
              </a:pathLst>
            </a:custGeom>
            <a:solidFill>
              <a:srgbClr val="D2AC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8" name="Freeform 587"/>
            <p:cNvSpPr>
              <a:spLocks/>
            </p:cNvSpPr>
            <p:nvPr/>
          </p:nvSpPr>
          <p:spPr bwMode="auto">
            <a:xfrm>
              <a:off x="6584951" y="4656137"/>
              <a:ext cx="142875" cy="193675"/>
            </a:xfrm>
            <a:custGeom>
              <a:avLst/>
              <a:gdLst>
                <a:gd name="T0" fmla="*/ 68 w 68"/>
                <a:gd name="T1" fmla="*/ 74 h 93"/>
                <a:gd name="T2" fmla="*/ 35 w 68"/>
                <a:gd name="T3" fmla="*/ 92 h 93"/>
                <a:gd name="T4" fmla="*/ 1 w 68"/>
                <a:gd name="T5" fmla="*/ 60 h 93"/>
                <a:gd name="T6" fmla="*/ 0 w 68"/>
                <a:gd name="T7" fmla="*/ 34 h 93"/>
                <a:gd name="T8" fmla="*/ 32 w 68"/>
                <a:gd name="T9" fmla="*/ 0 h 93"/>
                <a:gd name="T10" fmla="*/ 66 w 68"/>
                <a:gd name="T11" fmla="*/ 32 h 93"/>
                <a:gd name="T12" fmla="*/ 68 w 68"/>
                <a:gd name="T13" fmla="*/ 74 h 93"/>
              </a:gdLst>
              <a:ahLst/>
              <a:cxnLst>
                <a:cxn ang="0">
                  <a:pos x="T0" y="T1"/>
                </a:cxn>
                <a:cxn ang="0">
                  <a:pos x="T2" y="T3"/>
                </a:cxn>
                <a:cxn ang="0">
                  <a:pos x="T4" y="T5"/>
                </a:cxn>
                <a:cxn ang="0">
                  <a:pos x="T6" y="T7"/>
                </a:cxn>
                <a:cxn ang="0">
                  <a:pos x="T8" y="T9"/>
                </a:cxn>
                <a:cxn ang="0">
                  <a:pos x="T10" y="T11"/>
                </a:cxn>
                <a:cxn ang="0">
                  <a:pos x="T12" y="T13"/>
                </a:cxn>
              </a:cxnLst>
              <a:rect l="0" t="0" r="r" b="b"/>
              <a:pathLst>
                <a:path w="68" h="93">
                  <a:moveTo>
                    <a:pt x="68" y="74"/>
                  </a:moveTo>
                  <a:cubicBezTo>
                    <a:pt x="68" y="92"/>
                    <a:pt x="53" y="91"/>
                    <a:pt x="35" y="92"/>
                  </a:cubicBezTo>
                  <a:cubicBezTo>
                    <a:pt x="17" y="93"/>
                    <a:pt x="2" y="78"/>
                    <a:pt x="1" y="60"/>
                  </a:cubicBezTo>
                  <a:cubicBezTo>
                    <a:pt x="0" y="34"/>
                    <a:pt x="0" y="34"/>
                    <a:pt x="0" y="34"/>
                  </a:cubicBezTo>
                  <a:cubicBezTo>
                    <a:pt x="0" y="16"/>
                    <a:pt x="14" y="1"/>
                    <a:pt x="32" y="0"/>
                  </a:cubicBezTo>
                  <a:cubicBezTo>
                    <a:pt x="50" y="0"/>
                    <a:pt x="66" y="14"/>
                    <a:pt x="66" y="32"/>
                  </a:cubicBezTo>
                  <a:lnTo>
                    <a:pt x="68" y="74"/>
                  </a:lnTo>
                  <a:close/>
                </a:path>
              </a:pathLst>
            </a:custGeom>
            <a:solidFill>
              <a:srgbClr val="E2B6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9" name="Freeform 588"/>
            <p:cNvSpPr>
              <a:spLocks/>
            </p:cNvSpPr>
            <p:nvPr/>
          </p:nvSpPr>
          <p:spPr bwMode="auto">
            <a:xfrm>
              <a:off x="6546851" y="4029075"/>
              <a:ext cx="771525" cy="296863"/>
            </a:xfrm>
            <a:custGeom>
              <a:avLst/>
              <a:gdLst>
                <a:gd name="T0" fmla="*/ 339 w 369"/>
                <a:gd name="T1" fmla="*/ 51 h 142"/>
                <a:gd name="T2" fmla="*/ 338 w 369"/>
                <a:gd name="T3" fmla="*/ 108 h 142"/>
                <a:gd name="T4" fmla="*/ 58 w 369"/>
                <a:gd name="T5" fmla="*/ 140 h 142"/>
                <a:gd name="T6" fmla="*/ 42 w 369"/>
                <a:gd name="T7" fmla="*/ 90 h 142"/>
                <a:gd name="T8" fmla="*/ 25 w 369"/>
                <a:gd name="T9" fmla="*/ 47 h 142"/>
                <a:gd name="T10" fmla="*/ 296 w 369"/>
                <a:gd name="T11" fmla="*/ 1 h 142"/>
                <a:gd name="T12" fmla="*/ 339 w 369"/>
                <a:gd name="T13" fmla="*/ 51 h 142"/>
              </a:gdLst>
              <a:ahLst/>
              <a:cxnLst>
                <a:cxn ang="0">
                  <a:pos x="T0" y="T1"/>
                </a:cxn>
                <a:cxn ang="0">
                  <a:pos x="T2" y="T3"/>
                </a:cxn>
                <a:cxn ang="0">
                  <a:pos x="T4" y="T5"/>
                </a:cxn>
                <a:cxn ang="0">
                  <a:pos x="T6" y="T7"/>
                </a:cxn>
                <a:cxn ang="0">
                  <a:pos x="T8" y="T9"/>
                </a:cxn>
                <a:cxn ang="0">
                  <a:pos x="T10" y="T11"/>
                </a:cxn>
                <a:cxn ang="0">
                  <a:pos x="T12" y="T13"/>
                </a:cxn>
              </a:cxnLst>
              <a:rect l="0" t="0" r="r" b="b"/>
              <a:pathLst>
                <a:path w="369" h="142">
                  <a:moveTo>
                    <a:pt x="339" y="51"/>
                  </a:moveTo>
                  <a:cubicBezTo>
                    <a:pt x="339" y="51"/>
                    <a:pt x="369" y="95"/>
                    <a:pt x="338" y="108"/>
                  </a:cubicBezTo>
                  <a:cubicBezTo>
                    <a:pt x="303" y="123"/>
                    <a:pt x="87" y="136"/>
                    <a:pt x="58" y="140"/>
                  </a:cubicBezTo>
                  <a:cubicBezTo>
                    <a:pt x="42" y="142"/>
                    <a:pt x="43" y="119"/>
                    <a:pt x="42" y="90"/>
                  </a:cubicBezTo>
                  <a:cubicBezTo>
                    <a:pt x="41" y="60"/>
                    <a:pt x="0" y="51"/>
                    <a:pt x="25" y="47"/>
                  </a:cubicBezTo>
                  <a:cubicBezTo>
                    <a:pt x="110" y="32"/>
                    <a:pt x="267" y="2"/>
                    <a:pt x="296" y="1"/>
                  </a:cubicBezTo>
                  <a:cubicBezTo>
                    <a:pt x="324" y="0"/>
                    <a:pt x="335" y="12"/>
                    <a:pt x="339" y="51"/>
                  </a:cubicBezTo>
                </a:path>
              </a:pathLst>
            </a:custGeom>
            <a:solidFill>
              <a:srgbClr val="C2C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0" name="Freeform 589"/>
            <p:cNvSpPr>
              <a:spLocks/>
            </p:cNvSpPr>
            <p:nvPr/>
          </p:nvSpPr>
          <p:spPr bwMode="auto">
            <a:xfrm>
              <a:off x="6494463" y="4122737"/>
              <a:ext cx="236538" cy="674688"/>
            </a:xfrm>
            <a:custGeom>
              <a:avLst/>
              <a:gdLst>
                <a:gd name="T0" fmla="*/ 72 w 113"/>
                <a:gd name="T1" fmla="*/ 319 h 323"/>
                <a:gd name="T2" fmla="*/ 43 w 113"/>
                <a:gd name="T3" fmla="*/ 318 h 323"/>
                <a:gd name="T4" fmla="*/ 8 w 113"/>
                <a:gd name="T5" fmla="*/ 53 h 323"/>
                <a:gd name="T6" fmla="*/ 58 w 113"/>
                <a:gd name="T7" fmla="*/ 1 h 323"/>
                <a:gd name="T8" fmla="*/ 106 w 113"/>
                <a:gd name="T9" fmla="*/ 116 h 323"/>
                <a:gd name="T10" fmla="*/ 113 w 113"/>
                <a:gd name="T11" fmla="*/ 317 h 323"/>
                <a:gd name="T12" fmla="*/ 72 w 113"/>
                <a:gd name="T13" fmla="*/ 319 h 323"/>
              </a:gdLst>
              <a:ahLst/>
              <a:cxnLst>
                <a:cxn ang="0">
                  <a:pos x="T0" y="T1"/>
                </a:cxn>
                <a:cxn ang="0">
                  <a:pos x="T2" y="T3"/>
                </a:cxn>
                <a:cxn ang="0">
                  <a:pos x="T4" y="T5"/>
                </a:cxn>
                <a:cxn ang="0">
                  <a:pos x="T6" y="T7"/>
                </a:cxn>
                <a:cxn ang="0">
                  <a:pos x="T8" y="T9"/>
                </a:cxn>
                <a:cxn ang="0">
                  <a:pos x="T10" y="T11"/>
                </a:cxn>
                <a:cxn ang="0">
                  <a:pos x="T12" y="T13"/>
                </a:cxn>
              </a:cxnLst>
              <a:rect l="0" t="0" r="r" b="b"/>
              <a:pathLst>
                <a:path w="113" h="323">
                  <a:moveTo>
                    <a:pt x="72" y="319"/>
                  </a:moveTo>
                  <a:cubicBezTo>
                    <a:pt x="61" y="320"/>
                    <a:pt x="61" y="318"/>
                    <a:pt x="43" y="318"/>
                  </a:cubicBezTo>
                  <a:cubicBezTo>
                    <a:pt x="43" y="323"/>
                    <a:pt x="0" y="97"/>
                    <a:pt x="8" y="53"/>
                  </a:cubicBezTo>
                  <a:cubicBezTo>
                    <a:pt x="16" y="9"/>
                    <a:pt x="42" y="2"/>
                    <a:pt x="58" y="1"/>
                  </a:cubicBezTo>
                  <a:cubicBezTo>
                    <a:pt x="75" y="0"/>
                    <a:pt x="104" y="71"/>
                    <a:pt x="106" y="116"/>
                  </a:cubicBezTo>
                  <a:cubicBezTo>
                    <a:pt x="109" y="163"/>
                    <a:pt x="113" y="322"/>
                    <a:pt x="113" y="317"/>
                  </a:cubicBezTo>
                  <a:cubicBezTo>
                    <a:pt x="95" y="319"/>
                    <a:pt x="82" y="319"/>
                    <a:pt x="72" y="319"/>
                  </a:cubicBezTo>
                  <a:close/>
                </a:path>
              </a:pathLst>
            </a:custGeom>
            <a:solidFill>
              <a:srgbClr val="C2C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1" name="Freeform 590"/>
            <p:cNvSpPr>
              <a:spLocks/>
            </p:cNvSpPr>
            <p:nvPr/>
          </p:nvSpPr>
          <p:spPr bwMode="auto">
            <a:xfrm>
              <a:off x="6445251" y="4749800"/>
              <a:ext cx="285750" cy="114300"/>
            </a:xfrm>
            <a:custGeom>
              <a:avLst/>
              <a:gdLst>
                <a:gd name="T0" fmla="*/ 137 w 137"/>
                <a:gd name="T1" fmla="*/ 49 h 55"/>
                <a:gd name="T2" fmla="*/ 56 w 137"/>
                <a:gd name="T3" fmla="*/ 4 h 55"/>
                <a:gd name="T4" fmla="*/ 4 w 137"/>
                <a:gd name="T5" fmla="*/ 55 h 55"/>
                <a:gd name="T6" fmla="*/ 137 w 137"/>
                <a:gd name="T7" fmla="*/ 54 h 55"/>
                <a:gd name="T8" fmla="*/ 137 w 137"/>
                <a:gd name="T9" fmla="*/ 49 h 55"/>
              </a:gdLst>
              <a:ahLst/>
              <a:cxnLst>
                <a:cxn ang="0">
                  <a:pos x="T0" y="T1"/>
                </a:cxn>
                <a:cxn ang="0">
                  <a:pos x="T2" y="T3"/>
                </a:cxn>
                <a:cxn ang="0">
                  <a:pos x="T4" y="T5"/>
                </a:cxn>
                <a:cxn ang="0">
                  <a:pos x="T6" y="T7"/>
                </a:cxn>
                <a:cxn ang="0">
                  <a:pos x="T8" y="T9"/>
                </a:cxn>
              </a:cxnLst>
              <a:rect l="0" t="0" r="r" b="b"/>
              <a:pathLst>
                <a:path w="137" h="55">
                  <a:moveTo>
                    <a:pt x="137" y="49"/>
                  </a:moveTo>
                  <a:cubicBezTo>
                    <a:pt x="137" y="49"/>
                    <a:pt x="64" y="8"/>
                    <a:pt x="56" y="4"/>
                  </a:cubicBezTo>
                  <a:cubicBezTo>
                    <a:pt x="48" y="0"/>
                    <a:pt x="0" y="6"/>
                    <a:pt x="4" y="55"/>
                  </a:cubicBezTo>
                  <a:cubicBezTo>
                    <a:pt x="137" y="54"/>
                    <a:pt x="137" y="54"/>
                    <a:pt x="137" y="54"/>
                  </a:cubicBezTo>
                  <a:lnTo>
                    <a:pt x="137" y="49"/>
                  </a:lnTo>
                  <a:close/>
                </a:path>
              </a:pathLst>
            </a:custGeom>
            <a:solidFill>
              <a:srgbClr val="019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2" name="Freeform 591"/>
            <p:cNvSpPr>
              <a:spLocks/>
            </p:cNvSpPr>
            <p:nvPr/>
          </p:nvSpPr>
          <p:spPr bwMode="auto">
            <a:xfrm>
              <a:off x="6453188" y="4841875"/>
              <a:ext cx="277813" cy="22225"/>
            </a:xfrm>
            <a:custGeom>
              <a:avLst/>
              <a:gdLst>
                <a:gd name="T0" fmla="*/ 0 w 133"/>
                <a:gd name="T1" fmla="*/ 0 h 11"/>
                <a:gd name="T2" fmla="*/ 0 w 133"/>
                <a:gd name="T3" fmla="*/ 11 h 11"/>
                <a:gd name="T4" fmla="*/ 133 w 133"/>
                <a:gd name="T5" fmla="*/ 10 h 11"/>
                <a:gd name="T6" fmla="*/ 133 w 133"/>
                <a:gd name="T7" fmla="*/ 5 h 11"/>
                <a:gd name="T8" fmla="*/ 125 w 133"/>
                <a:gd name="T9" fmla="*/ 0 h 11"/>
                <a:gd name="T10" fmla="*/ 0 w 133"/>
                <a:gd name="T11" fmla="*/ 0 h 11"/>
              </a:gdLst>
              <a:ahLst/>
              <a:cxnLst>
                <a:cxn ang="0">
                  <a:pos x="T0" y="T1"/>
                </a:cxn>
                <a:cxn ang="0">
                  <a:pos x="T2" y="T3"/>
                </a:cxn>
                <a:cxn ang="0">
                  <a:pos x="T4" y="T5"/>
                </a:cxn>
                <a:cxn ang="0">
                  <a:pos x="T6" y="T7"/>
                </a:cxn>
                <a:cxn ang="0">
                  <a:pos x="T8" y="T9"/>
                </a:cxn>
                <a:cxn ang="0">
                  <a:pos x="T10" y="T11"/>
                </a:cxn>
              </a:cxnLst>
              <a:rect l="0" t="0" r="r" b="b"/>
              <a:pathLst>
                <a:path w="133" h="11">
                  <a:moveTo>
                    <a:pt x="0" y="0"/>
                  </a:moveTo>
                  <a:cubicBezTo>
                    <a:pt x="0" y="3"/>
                    <a:pt x="0" y="7"/>
                    <a:pt x="0" y="11"/>
                  </a:cubicBezTo>
                  <a:cubicBezTo>
                    <a:pt x="133" y="10"/>
                    <a:pt x="133" y="10"/>
                    <a:pt x="133" y="10"/>
                  </a:cubicBezTo>
                  <a:cubicBezTo>
                    <a:pt x="133" y="5"/>
                    <a:pt x="133" y="5"/>
                    <a:pt x="133" y="5"/>
                  </a:cubicBezTo>
                  <a:cubicBezTo>
                    <a:pt x="133" y="5"/>
                    <a:pt x="130" y="3"/>
                    <a:pt x="125" y="0"/>
                  </a:cubicBezTo>
                  <a:lnTo>
                    <a:pt x="0" y="0"/>
                  </a:lnTo>
                  <a:close/>
                </a:path>
              </a:pathLst>
            </a:custGeom>
            <a:solidFill>
              <a:srgbClr val="008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3" name="Freeform 592"/>
            <p:cNvSpPr>
              <a:spLocks noEditPoints="1"/>
            </p:cNvSpPr>
            <p:nvPr/>
          </p:nvSpPr>
          <p:spPr bwMode="auto">
            <a:xfrm>
              <a:off x="6638926" y="4064000"/>
              <a:ext cx="309563" cy="53975"/>
            </a:xfrm>
            <a:custGeom>
              <a:avLst/>
              <a:gdLst>
                <a:gd name="T0" fmla="*/ 148 w 148"/>
                <a:gd name="T1" fmla="*/ 0 h 26"/>
                <a:gd name="T2" fmla="*/ 0 w 148"/>
                <a:gd name="T3" fmla="*/ 26 h 26"/>
                <a:gd name="T4" fmla="*/ 0 w 148"/>
                <a:gd name="T5" fmla="*/ 26 h 26"/>
                <a:gd name="T6" fmla="*/ 148 w 148"/>
                <a:gd name="T7" fmla="*/ 0 h 26"/>
                <a:gd name="T8" fmla="*/ 148 w 148"/>
                <a:gd name="T9" fmla="*/ 0 h 26"/>
                <a:gd name="T10" fmla="*/ 148 w 148"/>
                <a:gd name="T11" fmla="*/ 0 h 26"/>
                <a:gd name="T12" fmla="*/ 148 w 148"/>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48" h="26">
                  <a:moveTo>
                    <a:pt x="148" y="0"/>
                  </a:moveTo>
                  <a:cubicBezTo>
                    <a:pt x="99" y="8"/>
                    <a:pt x="44" y="19"/>
                    <a:pt x="0" y="26"/>
                  </a:cubicBezTo>
                  <a:cubicBezTo>
                    <a:pt x="0" y="26"/>
                    <a:pt x="0" y="26"/>
                    <a:pt x="0" y="26"/>
                  </a:cubicBezTo>
                  <a:cubicBezTo>
                    <a:pt x="44" y="19"/>
                    <a:pt x="99" y="8"/>
                    <a:pt x="148" y="0"/>
                  </a:cubicBezTo>
                  <a:moveTo>
                    <a:pt x="148" y="0"/>
                  </a:moveTo>
                  <a:cubicBezTo>
                    <a:pt x="148" y="0"/>
                    <a:pt x="148" y="0"/>
                    <a:pt x="148" y="0"/>
                  </a:cubicBezTo>
                  <a:cubicBezTo>
                    <a:pt x="148" y="0"/>
                    <a:pt x="148" y="0"/>
                    <a:pt x="148" y="0"/>
                  </a:cubicBezTo>
                </a:path>
              </a:pathLst>
            </a:custGeom>
            <a:solidFill>
              <a:srgbClr val="DCDB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4" name="Freeform 593"/>
            <p:cNvSpPr>
              <a:spLocks/>
            </p:cNvSpPr>
            <p:nvPr/>
          </p:nvSpPr>
          <p:spPr bwMode="auto">
            <a:xfrm>
              <a:off x="6638926" y="4051300"/>
              <a:ext cx="381000" cy="87313"/>
            </a:xfrm>
            <a:custGeom>
              <a:avLst/>
              <a:gdLst>
                <a:gd name="T0" fmla="*/ 182 w 182"/>
                <a:gd name="T1" fmla="*/ 0 h 42"/>
                <a:gd name="T2" fmla="*/ 148 w 182"/>
                <a:gd name="T3" fmla="*/ 6 h 42"/>
                <a:gd name="T4" fmla="*/ 148 w 182"/>
                <a:gd name="T5" fmla="*/ 6 h 42"/>
                <a:gd name="T6" fmla="*/ 148 w 182"/>
                <a:gd name="T7" fmla="*/ 6 h 42"/>
                <a:gd name="T8" fmla="*/ 0 w 182"/>
                <a:gd name="T9" fmla="*/ 32 h 42"/>
                <a:gd name="T10" fmla="*/ 25 w 182"/>
                <a:gd name="T11" fmla="*/ 42 h 42"/>
                <a:gd name="T12" fmla="*/ 79 w 182"/>
                <a:gd name="T13" fmla="*/ 27 h 42"/>
                <a:gd name="T14" fmla="*/ 182 w 182"/>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42">
                  <a:moveTo>
                    <a:pt x="182" y="0"/>
                  </a:moveTo>
                  <a:cubicBezTo>
                    <a:pt x="171" y="2"/>
                    <a:pt x="160" y="4"/>
                    <a:pt x="148" y="6"/>
                  </a:cubicBezTo>
                  <a:cubicBezTo>
                    <a:pt x="148" y="6"/>
                    <a:pt x="148" y="6"/>
                    <a:pt x="148" y="6"/>
                  </a:cubicBezTo>
                  <a:cubicBezTo>
                    <a:pt x="148" y="6"/>
                    <a:pt x="148" y="6"/>
                    <a:pt x="148" y="6"/>
                  </a:cubicBezTo>
                  <a:cubicBezTo>
                    <a:pt x="99" y="14"/>
                    <a:pt x="44" y="25"/>
                    <a:pt x="0" y="32"/>
                  </a:cubicBezTo>
                  <a:cubicBezTo>
                    <a:pt x="5" y="34"/>
                    <a:pt x="14" y="38"/>
                    <a:pt x="25" y="42"/>
                  </a:cubicBezTo>
                  <a:cubicBezTo>
                    <a:pt x="42" y="38"/>
                    <a:pt x="60" y="33"/>
                    <a:pt x="79" y="27"/>
                  </a:cubicBezTo>
                  <a:cubicBezTo>
                    <a:pt x="114" y="18"/>
                    <a:pt x="151" y="8"/>
                    <a:pt x="182" y="0"/>
                  </a:cubicBezTo>
                </a:path>
              </a:pathLst>
            </a:custGeom>
            <a:solidFill>
              <a:srgbClr val="AD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5" name="Freeform 594"/>
            <p:cNvSpPr>
              <a:spLocks noEditPoints="1"/>
            </p:cNvSpPr>
            <p:nvPr/>
          </p:nvSpPr>
          <p:spPr bwMode="auto">
            <a:xfrm>
              <a:off x="7032626" y="4254500"/>
              <a:ext cx="220663" cy="34925"/>
            </a:xfrm>
            <a:custGeom>
              <a:avLst/>
              <a:gdLst>
                <a:gd name="T0" fmla="*/ 106 w 106"/>
                <a:gd name="T1" fmla="*/ 0 h 17"/>
                <a:gd name="T2" fmla="*/ 0 w 106"/>
                <a:gd name="T3" fmla="*/ 17 h 17"/>
                <a:gd name="T4" fmla="*/ 0 w 106"/>
                <a:gd name="T5" fmla="*/ 17 h 17"/>
                <a:gd name="T6" fmla="*/ 106 w 106"/>
                <a:gd name="T7" fmla="*/ 0 h 17"/>
                <a:gd name="T8" fmla="*/ 106 w 106"/>
                <a:gd name="T9" fmla="*/ 0 h 17"/>
                <a:gd name="T10" fmla="*/ 106 w 106"/>
                <a:gd name="T11" fmla="*/ 0 h 17"/>
                <a:gd name="T12" fmla="*/ 106 w 106"/>
                <a:gd name="T13" fmla="*/ 0 h 17"/>
                <a:gd name="T14" fmla="*/ 106 w 106"/>
                <a:gd name="T15" fmla="*/ 0 h 17"/>
                <a:gd name="T16" fmla="*/ 106 w 106"/>
                <a:gd name="T17" fmla="*/ 0 h 17"/>
                <a:gd name="T18" fmla="*/ 106 w 106"/>
                <a:gd name="T19" fmla="*/ 0 h 17"/>
                <a:gd name="T20" fmla="*/ 106 w 106"/>
                <a:gd name="T21" fmla="*/ 0 h 17"/>
                <a:gd name="T22" fmla="*/ 106 w 106"/>
                <a:gd name="T23" fmla="*/ 0 h 17"/>
                <a:gd name="T24" fmla="*/ 106 w 106"/>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7">
                  <a:moveTo>
                    <a:pt x="106" y="0"/>
                  </a:moveTo>
                  <a:cubicBezTo>
                    <a:pt x="92" y="6"/>
                    <a:pt x="48" y="12"/>
                    <a:pt x="0" y="17"/>
                  </a:cubicBezTo>
                  <a:cubicBezTo>
                    <a:pt x="0" y="17"/>
                    <a:pt x="0" y="17"/>
                    <a:pt x="0" y="17"/>
                  </a:cubicBezTo>
                  <a:cubicBezTo>
                    <a:pt x="48" y="12"/>
                    <a:pt x="92" y="6"/>
                    <a:pt x="106" y="0"/>
                  </a:cubicBezTo>
                  <a:moveTo>
                    <a:pt x="106" y="0"/>
                  </a:moveTo>
                  <a:cubicBezTo>
                    <a:pt x="106" y="0"/>
                    <a:pt x="106" y="0"/>
                    <a:pt x="106" y="0"/>
                  </a:cubicBezTo>
                  <a:cubicBezTo>
                    <a:pt x="106" y="0"/>
                    <a:pt x="106" y="0"/>
                    <a:pt x="106" y="0"/>
                  </a:cubicBezTo>
                  <a:moveTo>
                    <a:pt x="106" y="0"/>
                  </a:moveTo>
                  <a:cubicBezTo>
                    <a:pt x="106" y="0"/>
                    <a:pt x="106" y="0"/>
                    <a:pt x="106" y="0"/>
                  </a:cubicBezTo>
                  <a:cubicBezTo>
                    <a:pt x="106" y="0"/>
                    <a:pt x="106" y="0"/>
                    <a:pt x="106" y="0"/>
                  </a:cubicBezTo>
                  <a:moveTo>
                    <a:pt x="106" y="0"/>
                  </a:moveTo>
                  <a:cubicBezTo>
                    <a:pt x="106" y="0"/>
                    <a:pt x="106" y="0"/>
                    <a:pt x="106" y="0"/>
                  </a:cubicBezTo>
                  <a:cubicBezTo>
                    <a:pt x="106" y="0"/>
                    <a:pt x="106" y="0"/>
                    <a:pt x="106" y="0"/>
                  </a:cubicBezTo>
                </a:path>
              </a:pathLst>
            </a:custGeom>
            <a:solidFill>
              <a:srgbClr val="DCDB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6" name="Freeform 595"/>
            <p:cNvSpPr>
              <a:spLocks/>
            </p:cNvSpPr>
            <p:nvPr/>
          </p:nvSpPr>
          <p:spPr bwMode="auto">
            <a:xfrm>
              <a:off x="7032626" y="4235450"/>
              <a:ext cx="244475" cy="53975"/>
            </a:xfrm>
            <a:custGeom>
              <a:avLst/>
              <a:gdLst>
                <a:gd name="T0" fmla="*/ 117 w 117"/>
                <a:gd name="T1" fmla="*/ 0 h 26"/>
                <a:gd name="T2" fmla="*/ 0 w 117"/>
                <a:gd name="T3" fmla="*/ 26 h 26"/>
                <a:gd name="T4" fmla="*/ 106 w 117"/>
                <a:gd name="T5" fmla="*/ 9 h 26"/>
                <a:gd name="T6" fmla="*/ 106 w 117"/>
                <a:gd name="T7" fmla="*/ 9 h 26"/>
                <a:gd name="T8" fmla="*/ 106 w 117"/>
                <a:gd name="T9" fmla="*/ 9 h 26"/>
                <a:gd name="T10" fmla="*/ 106 w 117"/>
                <a:gd name="T11" fmla="*/ 9 h 26"/>
                <a:gd name="T12" fmla="*/ 106 w 117"/>
                <a:gd name="T13" fmla="*/ 9 h 26"/>
                <a:gd name="T14" fmla="*/ 106 w 117"/>
                <a:gd name="T15" fmla="*/ 9 h 26"/>
                <a:gd name="T16" fmla="*/ 106 w 117"/>
                <a:gd name="T17" fmla="*/ 9 h 26"/>
                <a:gd name="T18" fmla="*/ 106 w 117"/>
                <a:gd name="T19" fmla="*/ 9 h 26"/>
                <a:gd name="T20" fmla="*/ 117 w 117"/>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26">
                  <a:moveTo>
                    <a:pt x="117" y="0"/>
                  </a:moveTo>
                  <a:cubicBezTo>
                    <a:pt x="95" y="7"/>
                    <a:pt x="49" y="17"/>
                    <a:pt x="0" y="26"/>
                  </a:cubicBezTo>
                  <a:cubicBezTo>
                    <a:pt x="48" y="21"/>
                    <a:pt x="92" y="15"/>
                    <a:pt x="106" y="9"/>
                  </a:cubicBezTo>
                  <a:cubicBezTo>
                    <a:pt x="106" y="9"/>
                    <a:pt x="106" y="9"/>
                    <a:pt x="106" y="9"/>
                  </a:cubicBezTo>
                  <a:cubicBezTo>
                    <a:pt x="106" y="9"/>
                    <a:pt x="106" y="9"/>
                    <a:pt x="106" y="9"/>
                  </a:cubicBezTo>
                  <a:cubicBezTo>
                    <a:pt x="106" y="9"/>
                    <a:pt x="106" y="9"/>
                    <a:pt x="106" y="9"/>
                  </a:cubicBezTo>
                  <a:cubicBezTo>
                    <a:pt x="106" y="9"/>
                    <a:pt x="106" y="9"/>
                    <a:pt x="106" y="9"/>
                  </a:cubicBezTo>
                  <a:cubicBezTo>
                    <a:pt x="106" y="9"/>
                    <a:pt x="106" y="9"/>
                    <a:pt x="106" y="9"/>
                  </a:cubicBezTo>
                  <a:cubicBezTo>
                    <a:pt x="106" y="9"/>
                    <a:pt x="106" y="9"/>
                    <a:pt x="106" y="9"/>
                  </a:cubicBezTo>
                  <a:cubicBezTo>
                    <a:pt x="106" y="9"/>
                    <a:pt x="106" y="9"/>
                    <a:pt x="106" y="9"/>
                  </a:cubicBezTo>
                  <a:cubicBezTo>
                    <a:pt x="111" y="7"/>
                    <a:pt x="115" y="3"/>
                    <a:pt x="117" y="0"/>
                  </a:cubicBezTo>
                </a:path>
              </a:pathLst>
            </a:custGeom>
            <a:solidFill>
              <a:srgbClr val="AD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7" name="Freeform 596"/>
            <p:cNvSpPr>
              <a:spLocks/>
            </p:cNvSpPr>
            <p:nvPr/>
          </p:nvSpPr>
          <p:spPr bwMode="auto">
            <a:xfrm>
              <a:off x="6664326" y="4673600"/>
              <a:ext cx="153988" cy="198438"/>
            </a:xfrm>
            <a:custGeom>
              <a:avLst/>
              <a:gdLst>
                <a:gd name="T0" fmla="*/ 72 w 74"/>
                <a:gd name="T1" fmla="*/ 73 h 95"/>
                <a:gd name="T2" fmla="*/ 42 w 74"/>
                <a:gd name="T3" fmla="*/ 93 h 95"/>
                <a:gd name="T4" fmla="*/ 5 w 74"/>
                <a:gd name="T5" fmla="*/ 65 h 95"/>
                <a:gd name="T6" fmla="*/ 2 w 74"/>
                <a:gd name="T7" fmla="*/ 39 h 95"/>
                <a:gd name="T8" fmla="*/ 31 w 74"/>
                <a:gd name="T9" fmla="*/ 2 h 95"/>
                <a:gd name="T10" fmla="*/ 67 w 74"/>
                <a:gd name="T11" fmla="*/ 31 h 95"/>
                <a:gd name="T12" fmla="*/ 72 w 74"/>
                <a:gd name="T13" fmla="*/ 73 h 95"/>
              </a:gdLst>
              <a:ahLst/>
              <a:cxnLst>
                <a:cxn ang="0">
                  <a:pos x="T0" y="T1"/>
                </a:cxn>
                <a:cxn ang="0">
                  <a:pos x="T2" y="T3"/>
                </a:cxn>
                <a:cxn ang="0">
                  <a:pos x="T4" y="T5"/>
                </a:cxn>
                <a:cxn ang="0">
                  <a:pos x="T6" y="T7"/>
                </a:cxn>
                <a:cxn ang="0">
                  <a:pos x="T8" y="T9"/>
                </a:cxn>
                <a:cxn ang="0">
                  <a:pos x="T10" y="T11"/>
                </a:cxn>
                <a:cxn ang="0">
                  <a:pos x="T12" y="T13"/>
                </a:cxn>
              </a:cxnLst>
              <a:rect l="0" t="0" r="r" b="b"/>
              <a:pathLst>
                <a:path w="74" h="95">
                  <a:moveTo>
                    <a:pt x="72" y="73"/>
                  </a:moveTo>
                  <a:cubicBezTo>
                    <a:pt x="74" y="91"/>
                    <a:pt x="60" y="91"/>
                    <a:pt x="42" y="93"/>
                  </a:cubicBezTo>
                  <a:cubicBezTo>
                    <a:pt x="24" y="95"/>
                    <a:pt x="7" y="83"/>
                    <a:pt x="5" y="65"/>
                  </a:cubicBezTo>
                  <a:cubicBezTo>
                    <a:pt x="2" y="39"/>
                    <a:pt x="2" y="39"/>
                    <a:pt x="2" y="39"/>
                  </a:cubicBezTo>
                  <a:cubicBezTo>
                    <a:pt x="0" y="21"/>
                    <a:pt x="13" y="5"/>
                    <a:pt x="31" y="2"/>
                  </a:cubicBezTo>
                  <a:cubicBezTo>
                    <a:pt x="49" y="0"/>
                    <a:pt x="65" y="13"/>
                    <a:pt x="67" y="31"/>
                  </a:cubicBezTo>
                  <a:lnTo>
                    <a:pt x="72" y="73"/>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8" name="Freeform 597"/>
            <p:cNvSpPr>
              <a:spLocks/>
            </p:cNvSpPr>
            <p:nvPr/>
          </p:nvSpPr>
          <p:spPr bwMode="auto">
            <a:xfrm>
              <a:off x="6580188" y="4005262"/>
              <a:ext cx="776288" cy="344488"/>
            </a:xfrm>
            <a:custGeom>
              <a:avLst/>
              <a:gdLst>
                <a:gd name="T0" fmla="*/ 337 w 371"/>
                <a:gd name="T1" fmla="*/ 49 h 165"/>
                <a:gd name="T2" fmla="*/ 341 w 371"/>
                <a:gd name="T3" fmla="*/ 106 h 165"/>
                <a:gd name="T4" fmla="*/ 64 w 371"/>
                <a:gd name="T5" fmla="*/ 162 h 165"/>
                <a:gd name="T6" fmla="*/ 45 w 371"/>
                <a:gd name="T7" fmla="*/ 113 h 165"/>
                <a:gd name="T8" fmla="*/ 24 w 371"/>
                <a:gd name="T9" fmla="*/ 72 h 165"/>
                <a:gd name="T10" fmla="*/ 290 w 371"/>
                <a:gd name="T11" fmla="*/ 3 h 165"/>
                <a:gd name="T12" fmla="*/ 337 w 371"/>
                <a:gd name="T13" fmla="*/ 49 h 165"/>
              </a:gdLst>
              <a:ahLst/>
              <a:cxnLst>
                <a:cxn ang="0">
                  <a:pos x="T0" y="T1"/>
                </a:cxn>
                <a:cxn ang="0">
                  <a:pos x="T2" y="T3"/>
                </a:cxn>
                <a:cxn ang="0">
                  <a:pos x="T4" y="T5"/>
                </a:cxn>
                <a:cxn ang="0">
                  <a:pos x="T6" y="T7"/>
                </a:cxn>
                <a:cxn ang="0">
                  <a:pos x="T8" y="T9"/>
                </a:cxn>
                <a:cxn ang="0">
                  <a:pos x="T10" y="T11"/>
                </a:cxn>
                <a:cxn ang="0">
                  <a:pos x="T12" y="T13"/>
                </a:cxn>
              </a:cxnLst>
              <a:rect l="0" t="0" r="r" b="b"/>
              <a:pathLst>
                <a:path w="371" h="165">
                  <a:moveTo>
                    <a:pt x="337" y="49"/>
                  </a:moveTo>
                  <a:cubicBezTo>
                    <a:pt x="337" y="49"/>
                    <a:pt x="371" y="90"/>
                    <a:pt x="341" y="106"/>
                  </a:cubicBezTo>
                  <a:cubicBezTo>
                    <a:pt x="308" y="124"/>
                    <a:pt x="93" y="155"/>
                    <a:pt x="64" y="162"/>
                  </a:cubicBezTo>
                  <a:cubicBezTo>
                    <a:pt x="49" y="165"/>
                    <a:pt x="48" y="143"/>
                    <a:pt x="45" y="113"/>
                  </a:cubicBezTo>
                  <a:cubicBezTo>
                    <a:pt x="41" y="84"/>
                    <a:pt x="0" y="78"/>
                    <a:pt x="24" y="72"/>
                  </a:cubicBezTo>
                  <a:cubicBezTo>
                    <a:pt x="108" y="50"/>
                    <a:pt x="262" y="7"/>
                    <a:pt x="290" y="3"/>
                  </a:cubicBezTo>
                  <a:cubicBezTo>
                    <a:pt x="318" y="0"/>
                    <a:pt x="330" y="11"/>
                    <a:pt x="337" y="49"/>
                  </a:cubicBezTo>
                </a:path>
              </a:pathLst>
            </a:custGeom>
            <a:solidFill>
              <a:srgbClr val="D2DA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9" name="Freeform 598"/>
            <p:cNvSpPr>
              <a:spLocks/>
            </p:cNvSpPr>
            <p:nvPr/>
          </p:nvSpPr>
          <p:spPr bwMode="auto">
            <a:xfrm>
              <a:off x="6543676" y="4148137"/>
              <a:ext cx="274638" cy="676275"/>
            </a:xfrm>
            <a:custGeom>
              <a:avLst/>
              <a:gdLst>
                <a:gd name="T0" fmla="*/ 91 w 132"/>
                <a:gd name="T1" fmla="*/ 318 h 324"/>
                <a:gd name="T2" fmla="*/ 62 w 132"/>
                <a:gd name="T3" fmla="*/ 319 h 324"/>
                <a:gd name="T4" fmla="*/ 5 w 132"/>
                <a:gd name="T5" fmla="*/ 59 h 324"/>
                <a:gd name="T6" fmla="*/ 50 w 132"/>
                <a:gd name="T7" fmla="*/ 2 h 324"/>
                <a:gd name="T8" fmla="*/ 108 w 132"/>
                <a:gd name="T9" fmla="*/ 113 h 324"/>
                <a:gd name="T10" fmla="*/ 132 w 132"/>
                <a:gd name="T11" fmla="*/ 313 h 324"/>
                <a:gd name="T12" fmla="*/ 91 w 132"/>
                <a:gd name="T13" fmla="*/ 318 h 324"/>
              </a:gdLst>
              <a:ahLst/>
              <a:cxnLst>
                <a:cxn ang="0">
                  <a:pos x="T0" y="T1"/>
                </a:cxn>
                <a:cxn ang="0">
                  <a:pos x="T2" y="T3"/>
                </a:cxn>
                <a:cxn ang="0">
                  <a:pos x="T4" y="T5"/>
                </a:cxn>
                <a:cxn ang="0">
                  <a:pos x="T6" y="T7"/>
                </a:cxn>
                <a:cxn ang="0">
                  <a:pos x="T8" y="T9"/>
                </a:cxn>
                <a:cxn ang="0">
                  <a:pos x="T10" y="T11"/>
                </a:cxn>
                <a:cxn ang="0">
                  <a:pos x="T12" y="T13"/>
                </a:cxn>
              </a:cxnLst>
              <a:rect l="0" t="0" r="r" b="b"/>
              <a:pathLst>
                <a:path w="132" h="324">
                  <a:moveTo>
                    <a:pt x="91" y="318"/>
                  </a:moveTo>
                  <a:cubicBezTo>
                    <a:pt x="80" y="320"/>
                    <a:pt x="80" y="318"/>
                    <a:pt x="62" y="319"/>
                  </a:cubicBezTo>
                  <a:cubicBezTo>
                    <a:pt x="63" y="324"/>
                    <a:pt x="0" y="103"/>
                    <a:pt x="5" y="59"/>
                  </a:cubicBezTo>
                  <a:cubicBezTo>
                    <a:pt x="9" y="14"/>
                    <a:pt x="34" y="4"/>
                    <a:pt x="50" y="2"/>
                  </a:cubicBezTo>
                  <a:cubicBezTo>
                    <a:pt x="67" y="0"/>
                    <a:pt x="102" y="68"/>
                    <a:pt x="108" y="113"/>
                  </a:cubicBezTo>
                  <a:cubicBezTo>
                    <a:pt x="114" y="160"/>
                    <a:pt x="132" y="317"/>
                    <a:pt x="132" y="313"/>
                  </a:cubicBezTo>
                  <a:cubicBezTo>
                    <a:pt x="114" y="316"/>
                    <a:pt x="101" y="317"/>
                    <a:pt x="91" y="318"/>
                  </a:cubicBezTo>
                  <a:close/>
                </a:path>
              </a:pathLst>
            </a:custGeom>
            <a:solidFill>
              <a:srgbClr val="D2DA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0" name="Freeform 599"/>
            <p:cNvSpPr>
              <a:spLocks/>
            </p:cNvSpPr>
            <p:nvPr/>
          </p:nvSpPr>
          <p:spPr bwMode="auto">
            <a:xfrm>
              <a:off x="6532563" y="4779962"/>
              <a:ext cx="292100" cy="122238"/>
            </a:xfrm>
            <a:custGeom>
              <a:avLst/>
              <a:gdLst>
                <a:gd name="T0" fmla="*/ 140 w 140"/>
                <a:gd name="T1" fmla="*/ 41 h 58"/>
                <a:gd name="T2" fmla="*/ 55 w 140"/>
                <a:gd name="T3" fmla="*/ 3 h 58"/>
                <a:gd name="T4" fmla="*/ 8 w 140"/>
                <a:gd name="T5" fmla="*/ 58 h 58"/>
                <a:gd name="T6" fmla="*/ 140 w 140"/>
                <a:gd name="T7" fmla="*/ 47 h 58"/>
                <a:gd name="T8" fmla="*/ 140 w 140"/>
                <a:gd name="T9" fmla="*/ 41 h 58"/>
              </a:gdLst>
              <a:ahLst/>
              <a:cxnLst>
                <a:cxn ang="0">
                  <a:pos x="T0" y="T1"/>
                </a:cxn>
                <a:cxn ang="0">
                  <a:pos x="T2" y="T3"/>
                </a:cxn>
                <a:cxn ang="0">
                  <a:pos x="T4" y="T5"/>
                </a:cxn>
                <a:cxn ang="0">
                  <a:pos x="T6" y="T7"/>
                </a:cxn>
                <a:cxn ang="0">
                  <a:pos x="T8" y="T9"/>
                </a:cxn>
              </a:cxnLst>
              <a:rect l="0" t="0" r="r" b="b"/>
              <a:pathLst>
                <a:path w="140" h="58">
                  <a:moveTo>
                    <a:pt x="140" y="41"/>
                  </a:moveTo>
                  <a:cubicBezTo>
                    <a:pt x="140" y="41"/>
                    <a:pt x="63" y="6"/>
                    <a:pt x="55" y="3"/>
                  </a:cubicBezTo>
                  <a:cubicBezTo>
                    <a:pt x="47" y="0"/>
                    <a:pt x="0" y="10"/>
                    <a:pt x="8" y="58"/>
                  </a:cubicBezTo>
                  <a:cubicBezTo>
                    <a:pt x="140" y="47"/>
                    <a:pt x="140" y="47"/>
                    <a:pt x="140" y="47"/>
                  </a:cubicBezTo>
                  <a:lnTo>
                    <a:pt x="140" y="41"/>
                  </a:lnTo>
                  <a:close/>
                </a:path>
              </a:pathLst>
            </a:custGeom>
            <a:solidFill>
              <a:srgbClr val="019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1" name="Freeform 600"/>
            <p:cNvSpPr>
              <a:spLocks/>
            </p:cNvSpPr>
            <p:nvPr/>
          </p:nvSpPr>
          <p:spPr bwMode="auto">
            <a:xfrm>
              <a:off x="6546851" y="4857750"/>
              <a:ext cx="277813" cy="44450"/>
            </a:xfrm>
            <a:custGeom>
              <a:avLst/>
              <a:gdLst>
                <a:gd name="T0" fmla="*/ 0 w 133"/>
                <a:gd name="T1" fmla="*/ 11 h 21"/>
                <a:gd name="T2" fmla="*/ 1 w 133"/>
                <a:gd name="T3" fmla="*/ 21 h 21"/>
                <a:gd name="T4" fmla="*/ 133 w 133"/>
                <a:gd name="T5" fmla="*/ 10 h 21"/>
                <a:gd name="T6" fmla="*/ 133 w 133"/>
                <a:gd name="T7" fmla="*/ 4 h 21"/>
                <a:gd name="T8" fmla="*/ 124 w 133"/>
                <a:gd name="T9" fmla="*/ 0 h 21"/>
                <a:gd name="T10" fmla="*/ 0 w 133"/>
                <a:gd name="T11" fmla="*/ 11 h 21"/>
              </a:gdLst>
              <a:ahLst/>
              <a:cxnLst>
                <a:cxn ang="0">
                  <a:pos x="T0" y="T1"/>
                </a:cxn>
                <a:cxn ang="0">
                  <a:pos x="T2" y="T3"/>
                </a:cxn>
                <a:cxn ang="0">
                  <a:pos x="T4" y="T5"/>
                </a:cxn>
                <a:cxn ang="0">
                  <a:pos x="T6" y="T7"/>
                </a:cxn>
                <a:cxn ang="0">
                  <a:pos x="T8" y="T9"/>
                </a:cxn>
                <a:cxn ang="0">
                  <a:pos x="T10" y="T11"/>
                </a:cxn>
              </a:cxnLst>
              <a:rect l="0" t="0" r="r" b="b"/>
              <a:pathLst>
                <a:path w="133" h="21">
                  <a:moveTo>
                    <a:pt x="0" y="11"/>
                  </a:moveTo>
                  <a:cubicBezTo>
                    <a:pt x="0" y="14"/>
                    <a:pt x="0" y="18"/>
                    <a:pt x="1" y="21"/>
                  </a:cubicBezTo>
                  <a:cubicBezTo>
                    <a:pt x="133" y="10"/>
                    <a:pt x="133" y="10"/>
                    <a:pt x="133" y="10"/>
                  </a:cubicBezTo>
                  <a:cubicBezTo>
                    <a:pt x="133" y="4"/>
                    <a:pt x="133" y="4"/>
                    <a:pt x="133" y="4"/>
                  </a:cubicBezTo>
                  <a:cubicBezTo>
                    <a:pt x="133" y="4"/>
                    <a:pt x="129" y="3"/>
                    <a:pt x="124" y="0"/>
                  </a:cubicBezTo>
                  <a:lnTo>
                    <a:pt x="0" y="11"/>
                  </a:lnTo>
                  <a:close/>
                </a:path>
              </a:pathLst>
            </a:custGeom>
            <a:solidFill>
              <a:srgbClr val="008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2" name="Freeform 601"/>
            <p:cNvSpPr>
              <a:spLocks noEditPoints="1"/>
            </p:cNvSpPr>
            <p:nvPr/>
          </p:nvSpPr>
          <p:spPr bwMode="auto">
            <a:xfrm>
              <a:off x="6902451" y="4011612"/>
              <a:ext cx="415925" cy="298450"/>
            </a:xfrm>
            <a:custGeom>
              <a:avLst/>
              <a:gdLst>
                <a:gd name="T0" fmla="*/ 62 w 199"/>
                <a:gd name="T1" fmla="*/ 133 h 143"/>
                <a:gd name="T2" fmla="*/ 62 w 199"/>
                <a:gd name="T3" fmla="*/ 133 h 143"/>
                <a:gd name="T4" fmla="*/ 0 w 199"/>
                <a:gd name="T5" fmla="*/ 143 h 143"/>
                <a:gd name="T6" fmla="*/ 0 w 199"/>
                <a:gd name="T7" fmla="*/ 143 h 143"/>
                <a:gd name="T8" fmla="*/ 62 w 199"/>
                <a:gd name="T9" fmla="*/ 133 h 143"/>
                <a:gd name="T10" fmla="*/ 187 w 199"/>
                <a:gd name="T11" fmla="*/ 103 h 143"/>
                <a:gd name="T12" fmla="*/ 179 w 199"/>
                <a:gd name="T13" fmla="*/ 107 h 143"/>
                <a:gd name="T14" fmla="*/ 179 w 199"/>
                <a:gd name="T15" fmla="*/ 107 h 143"/>
                <a:gd name="T16" fmla="*/ 187 w 199"/>
                <a:gd name="T17" fmla="*/ 103 h 143"/>
                <a:gd name="T18" fmla="*/ 187 w 199"/>
                <a:gd name="T19" fmla="*/ 103 h 143"/>
                <a:gd name="T20" fmla="*/ 187 w 199"/>
                <a:gd name="T21" fmla="*/ 103 h 143"/>
                <a:gd name="T22" fmla="*/ 187 w 199"/>
                <a:gd name="T23" fmla="*/ 103 h 143"/>
                <a:gd name="T24" fmla="*/ 183 w 199"/>
                <a:gd name="T25" fmla="*/ 46 h 143"/>
                <a:gd name="T26" fmla="*/ 183 w 199"/>
                <a:gd name="T27" fmla="*/ 46 h 143"/>
                <a:gd name="T28" fmla="*/ 199 w 199"/>
                <a:gd name="T29" fmla="*/ 84 h 143"/>
                <a:gd name="T30" fmla="*/ 183 w 199"/>
                <a:gd name="T31" fmla="*/ 46 h 143"/>
                <a:gd name="T32" fmla="*/ 183 w 199"/>
                <a:gd name="T33" fmla="*/ 46 h 143"/>
                <a:gd name="T34" fmla="*/ 144 w 199"/>
                <a:gd name="T35" fmla="*/ 0 h 143"/>
                <a:gd name="T36" fmla="*/ 136 w 199"/>
                <a:gd name="T37" fmla="*/ 0 h 143"/>
                <a:gd name="T38" fmla="*/ 56 w 199"/>
                <a:gd name="T39" fmla="*/ 19 h 143"/>
                <a:gd name="T40" fmla="*/ 56 w 199"/>
                <a:gd name="T41" fmla="*/ 19 h 143"/>
                <a:gd name="T42" fmla="*/ 136 w 199"/>
                <a:gd name="T43" fmla="*/ 0 h 143"/>
                <a:gd name="T44" fmla="*/ 144 w 199"/>
                <a:gd name="T45" fmla="*/ 0 h 143"/>
                <a:gd name="T46" fmla="*/ 144 w 199"/>
                <a:gd name="T47" fmla="*/ 0 h 143"/>
                <a:gd name="T48" fmla="*/ 144 w 199"/>
                <a:gd name="T49" fmla="*/ 0 h 143"/>
                <a:gd name="T50" fmla="*/ 145 w 199"/>
                <a:gd name="T51" fmla="*/ 0 h 143"/>
                <a:gd name="T52" fmla="*/ 144 w 199"/>
                <a:gd name="T5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9" h="143">
                  <a:moveTo>
                    <a:pt x="62" y="133"/>
                  </a:moveTo>
                  <a:cubicBezTo>
                    <a:pt x="62" y="133"/>
                    <a:pt x="62" y="133"/>
                    <a:pt x="62" y="133"/>
                  </a:cubicBezTo>
                  <a:cubicBezTo>
                    <a:pt x="41" y="136"/>
                    <a:pt x="20" y="140"/>
                    <a:pt x="0" y="143"/>
                  </a:cubicBezTo>
                  <a:cubicBezTo>
                    <a:pt x="0" y="143"/>
                    <a:pt x="0" y="143"/>
                    <a:pt x="0" y="143"/>
                  </a:cubicBezTo>
                  <a:cubicBezTo>
                    <a:pt x="20" y="140"/>
                    <a:pt x="41" y="136"/>
                    <a:pt x="62" y="133"/>
                  </a:cubicBezTo>
                  <a:moveTo>
                    <a:pt x="187" y="103"/>
                  </a:moveTo>
                  <a:cubicBezTo>
                    <a:pt x="185" y="104"/>
                    <a:pt x="182" y="106"/>
                    <a:pt x="179" y="107"/>
                  </a:cubicBezTo>
                  <a:cubicBezTo>
                    <a:pt x="179" y="107"/>
                    <a:pt x="179" y="107"/>
                    <a:pt x="179" y="107"/>
                  </a:cubicBezTo>
                  <a:cubicBezTo>
                    <a:pt x="182" y="106"/>
                    <a:pt x="185" y="104"/>
                    <a:pt x="187" y="103"/>
                  </a:cubicBezTo>
                  <a:moveTo>
                    <a:pt x="187" y="103"/>
                  </a:moveTo>
                  <a:cubicBezTo>
                    <a:pt x="187" y="103"/>
                    <a:pt x="187" y="103"/>
                    <a:pt x="187" y="103"/>
                  </a:cubicBezTo>
                  <a:cubicBezTo>
                    <a:pt x="187" y="103"/>
                    <a:pt x="187" y="103"/>
                    <a:pt x="187" y="103"/>
                  </a:cubicBezTo>
                  <a:moveTo>
                    <a:pt x="183" y="46"/>
                  </a:moveTo>
                  <a:cubicBezTo>
                    <a:pt x="183" y="46"/>
                    <a:pt x="183" y="46"/>
                    <a:pt x="183" y="46"/>
                  </a:cubicBezTo>
                  <a:cubicBezTo>
                    <a:pt x="183" y="46"/>
                    <a:pt x="199" y="66"/>
                    <a:pt x="199" y="84"/>
                  </a:cubicBezTo>
                  <a:cubicBezTo>
                    <a:pt x="199" y="66"/>
                    <a:pt x="183" y="46"/>
                    <a:pt x="183" y="46"/>
                  </a:cubicBezTo>
                  <a:cubicBezTo>
                    <a:pt x="183" y="46"/>
                    <a:pt x="183" y="46"/>
                    <a:pt x="183" y="46"/>
                  </a:cubicBezTo>
                  <a:moveTo>
                    <a:pt x="144" y="0"/>
                  </a:moveTo>
                  <a:cubicBezTo>
                    <a:pt x="142" y="0"/>
                    <a:pt x="139" y="0"/>
                    <a:pt x="136" y="0"/>
                  </a:cubicBezTo>
                  <a:cubicBezTo>
                    <a:pt x="125" y="2"/>
                    <a:pt x="94" y="9"/>
                    <a:pt x="56" y="19"/>
                  </a:cubicBezTo>
                  <a:cubicBezTo>
                    <a:pt x="56" y="19"/>
                    <a:pt x="56" y="19"/>
                    <a:pt x="56" y="19"/>
                  </a:cubicBezTo>
                  <a:cubicBezTo>
                    <a:pt x="94" y="9"/>
                    <a:pt x="125" y="2"/>
                    <a:pt x="136" y="0"/>
                  </a:cubicBezTo>
                  <a:cubicBezTo>
                    <a:pt x="139" y="0"/>
                    <a:pt x="142" y="0"/>
                    <a:pt x="144" y="0"/>
                  </a:cubicBezTo>
                  <a:moveTo>
                    <a:pt x="144" y="0"/>
                  </a:moveTo>
                  <a:cubicBezTo>
                    <a:pt x="144" y="0"/>
                    <a:pt x="144" y="0"/>
                    <a:pt x="144" y="0"/>
                  </a:cubicBezTo>
                  <a:cubicBezTo>
                    <a:pt x="144" y="0"/>
                    <a:pt x="144" y="0"/>
                    <a:pt x="145" y="0"/>
                  </a:cubicBezTo>
                  <a:cubicBezTo>
                    <a:pt x="144" y="0"/>
                    <a:pt x="144" y="0"/>
                    <a:pt x="144" y="0"/>
                  </a:cubicBezTo>
                </a:path>
              </a:pathLst>
            </a:custGeom>
            <a:solidFill>
              <a:srgbClr val="DCDB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3" name="Oval 602"/>
            <p:cNvSpPr>
              <a:spLocks noChangeArrowheads="1"/>
            </p:cNvSpPr>
            <p:nvPr/>
          </p:nvSpPr>
          <p:spPr bwMode="auto">
            <a:xfrm>
              <a:off x="7019926" y="4051300"/>
              <a:ext cx="1588" cy="1588"/>
            </a:xfrm>
            <a:prstGeom prst="ellipse">
              <a:avLst/>
            </a:prstGeom>
            <a:solidFill>
              <a:srgbClr val="AD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4" name="Freeform 603"/>
            <p:cNvSpPr>
              <a:spLocks/>
            </p:cNvSpPr>
            <p:nvPr/>
          </p:nvSpPr>
          <p:spPr bwMode="auto">
            <a:xfrm>
              <a:off x="6804026" y="4051300"/>
              <a:ext cx="215900" cy="57150"/>
            </a:xfrm>
            <a:custGeom>
              <a:avLst/>
              <a:gdLst>
                <a:gd name="T0" fmla="*/ 103 w 103"/>
                <a:gd name="T1" fmla="*/ 0 h 27"/>
                <a:gd name="T2" fmla="*/ 103 w 103"/>
                <a:gd name="T3" fmla="*/ 0 h 27"/>
                <a:gd name="T4" fmla="*/ 0 w 103"/>
                <a:gd name="T5" fmla="*/ 27 h 27"/>
                <a:gd name="T6" fmla="*/ 103 w 103"/>
                <a:gd name="T7" fmla="*/ 0 h 27"/>
              </a:gdLst>
              <a:ahLst/>
              <a:cxnLst>
                <a:cxn ang="0">
                  <a:pos x="T0" y="T1"/>
                </a:cxn>
                <a:cxn ang="0">
                  <a:pos x="T2" y="T3"/>
                </a:cxn>
                <a:cxn ang="0">
                  <a:pos x="T4" y="T5"/>
                </a:cxn>
                <a:cxn ang="0">
                  <a:pos x="T6" y="T7"/>
                </a:cxn>
              </a:cxnLst>
              <a:rect l="0" t="0" r="r" b="b"/>
              <a:pathLst>
                <a:path w="103" h="27">
                  <a:moveTo>
                    <a:pt x="103" y="0"/>
                  </a:moveTo>
                  <a:cubicBezTo>
                    <a:pt x="103" y="0"/>
                    <a:pt x="103" y="0"/>
                    <a:pt x="103" y="0"/>
                  </a:cubicBezTo>
                  <a:cubicBezTo>
                    <a:pt x="72" y="8"/>
                    <a:pt x="35" y="18"/>
                    <a:pt x="0" y="27"/>
                  </a:cubicBezTo>
                  <a:cubicBezTo>
                    <a:pt x="35" y="18"/>
                    <a:pt x="72" y="8"/>
                    <a:pt x="103" y="0"/>
                  </a:cubicBezTo>
                </a:path>
              </a:pathLst>
            </a:custGeom>
            <a:solidFill>
              <a:srgbClr val="9D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5" name="Oval 604"/>
            <p:cNvSpPr>
              <a:spLocks noChangeArrowheads="1"/>
            </p:cNvSpPr>
            <p:nvPr/>
          </p:nvSpPr>
          <p:spPr bwMode="auto">
            <a:xfrm>
              <a:off x="7032626" y="4289425"/>
              <a:ext cx="1588" cy="1588"/>
            </a:xfrm>
            <a:prstGeom prst="ellipse">
              <a:avLst/>
            </a:pr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6" name="Freeform 605"/>
            <p:cNvSpPr>
              <a:spLocks/>
            </p:cNvSpPr>
            <p:nvPr/>
          </p:nvSpPr>
          <p:spPr bwMode="auto">
            <a:xfrm>
              <a:off x="7032626" y="4235450"/>
              <a:ext cx="244475" cy="53975"/>
            </a:xfrm>
            <a:custGeom>
              <a:avLst/>
              <a:gdLst>
                <a:gd name="T0" fmla="*/ 117 w 117"/>
                <a:gd name="T1" fmla="*/ 0 h 26"/>
                <a:gd name="T2" fmla="*/ 0 w 117"/>
                <a:gd name="T3" fmla="*/ 26 h 26"/>
                <a:gd name="T4" fmla="*/ 0 w 117"/>
                <a:gd name="T5" fmla="*/ 26 h 26"/>
                <a:gd name="T6" fmla="*/ 117 w 117"/>
                <a:gd name="T7" fmla="*/ 0 h 26"/>
                <a:gd name="T8" fmla="*/ 117 w 117"/>
                <a:gd name="T9" fmla="*/ 0 h 26"/>
              </a:gdLst>
              <a:ahLst/>
              <a:cxnLst>
                <a:cxn ang="0">
                  <a:pos x="T0" y="T1"/>
                </a:cxn>
                <a:cxn ang="0">
                  <a:pos x="T2" y="T3"/>
                </a:cxn>
                <a:cxn ang="0">
                  <a:pos x="T4" y="T5"/>
                </a:cxn>
                <a:cxn ang="0">
                  <a:pos x="T6" y="T7"/>
                </a:cxn>
                <a:cxn ang="0">
                  <a:pos x="T8" y="T9"/>
                </a:cxn>
              </a:cxnLst>
              <a:rect l="0" t="0" r="r" b="b"/>
              <a:pathLst>
                <a:path w="117" h="26">
                  <a:moveTo>
                    <a:pt x="117" y="0"/>
                  </a:moveTo>
                  <a:cubicBezTo>
                    <a:pt x="95" y="7"/>
                    <a:pt x="49" y="17"/>
                    <a:pt x="0" y="26"/>
                  </a:cubicBezTo>
                  <a:cubicBezTo>
                    <a:pt x="0" y="26"/>
                    <a:pt x="0" y="26"/>
                    <a:pt x="0" y="26"/>
                  </a:cubicBezTo>
                  <a:cubicBezTo>
                    <a:pt x="49" y="17"/>
                    <a:pt x="95" y="7"/>
                    <a:pt x="117" y="0"/>
                  </a:cubicBezTo>
                  <a:cubicBezTo>
                    <a:pt x="117" y="0"/>
                    <a:pt x="117" y="0"/>
                    <a:pt x="117" y="0"/>
                  </a:cubicBezTo>
                </a:path>
              </a:pathLst>
            </a:custGeom>
            <a:solidFill>
              <a:srgbClr val="9D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7" name="Freeform 606"/>
            <p:cNvSpPr>
              <a:spLocks/>
            </p:cNvSpPr>
            <p:nvPr/>
          </p:nvSpPr>
          <p:spPr bwMode="auto">
            <a:xfrm>
              <a:off x="6670676" y="4011612"/>
              <a:ext cx="647700" cy="298450"/>
            </a:xfrm>
            <a:custGeom>
              <a:avLst/>
              <a:gdLst>
                <a:gd name="T0" fmla="*/ 255 w 310"/>
                <a:gd name="T1" fmla="*/ 0 h 143"/>
                <a:gd name="T2" fmla="*/ 255 w 310"/>
                <a:gd name="T3" fmla="*/ 0 h 143"/>
                <a:gd name="T4" fmla="*/ 247 w 310"/>
                <a:gd name="T5" fmla="*/ 0 h 143"/>
                <a:gd name="T6" fmla="*/ 167 w 310"/>
                <a:gd name="T7" fmla="*/ 19 h 143"/>
                <a:gd name="T8" fmla="*/ 167 w 310"/>
                <a:gd name="T9" fmla="*/ 19 h 143"/>
                <a:gd name="T10" fmla="*/ 64 w 310"/>
                <a:gd name="T11" fmla="*/ 46 h 143"/>
                <a:gd name="T12" fmla="*/ 0 w 310"/>
                <a:gd name="T13" fmla="*/ 64 h 143"/>
                <a:gd name="T14" fmla="*/ 102 w 310"/>
                <a:gd name="T15" fmla="*/ 97 h 143"/>
                <a:gd name="T16" fmla="*/ 111 w 310"/>
                <a:gd name="T17" fmla="*/ 143 h 143"/>
                <a:gd name="T18" fmla="*/ 173 w 310"/>
                <a:gd name="T19" fmla="*/ 133 h 143"/>
                <a:gd name="T20" fmla="*/ 173 w 310"/>
                <a:gd name="T21" fmla="*/ 133 h 143"/>
                <a:gd name="T22" fmla="*/ 290 w 310"/>
                <a:gd name="T23" fmla="*/ 107 h 143"/>
                <a:gd name="T24" fmla="*/ 290 w 310"/>
                <a:gd name="T25" fmla="*/ 107 h 143"/>
                <a:gd name="T26" fmla="*/ 298 w 310"/>
                <a:gd name="T27" fmla="*/ 103 h 143"/>
                <a:gd name="T28" fmla="*/ 298 w 310"/>
                <a:gd name="T29" fmla="*/ 103 h 143"/>
                <a:gd name="T30" fmla="*/ 298 w 310"/>
                <a:gd name="T31" fmla="*/ 103 h 143"/>
                <a:gd name="T32" fmla="*/ 298 w 310"/>
                <a:gd name="T33" fmla="*/ 103 h 143"/>
                <a:gd name="T34" fmla="*/ 310 w 310"/>
                <a:gd name="T35" fmla="*/ 84 h 143"/>
                <a:gd name="T36" fmla="*/ 294 w 310"/>
                <a:gd name="T37" fmla="*/ 46 h 143"/>
                <a:gd name="T38" fmla="*/ 294 w 310"/>
                <a:gd name="T39" fmla="*/ 46 h 143"/>
                <a:gd name="T40" fmla="*/ 256 w 310"/>
                <a:gd name="T41" fmla="*/ 0 h 143"/>
                <a:gd name="T42" fmla="*/ 255 w 310"/>
                <a:gd name="T4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0" h="143">
                  <a:moveTo>
                    <a:pt x="255" y="0"/>
                  </a:moveTo>
                  <a:cubicBezTo>
                    <a:pt x="255" y="0"/>
                    <a:pt x="255" y="0"/>
                    <a:pt x="255" y="0"/>
                  </a:cubicBezTo>
                  <a:cubicBezTo>
                    <a:pt x="253" y="0"/>
                    <a:pt x="250" y="0"/>
                    <a:pt x="247" y="0"/>
                  </a:cubicBezTo>
                  <a:cubicBezTo>
                    <a:pt x="236" y="2"/>
                    <a:pt x="205" y="9"/>
                    <a:pt x="167" y="19"/>
                  </a:cubicBezTo>
                  <a:cubicBezTo>
                    <a:pt x="167" y="19"/>
                    <a:pt x="167" y="19"/>
                    <a:pt x="167" y="19"/>
                  </a:cubicBezTo>
                  <a:cubicBezTo>
                    <a:pt x="136" y="27"/>
                    <a:pt x="99" y="37"/>
                    <a:pt x="64" y="46"/>
                  </a:cubicBezTo>
                  <a:cubicBezTo>
                    <a:pt x="41" y="53"/>
                    <a:pt x="20" y="59"/>
                    <a:pt x="0" y="64"/>
                  </a:cubicBezTo>
                  <a:cubicBezTo>
                    <a:pt x="14" y="67"/>
                    <a:pt x="55" y="82"/>
                    <a:pt x="102" y="97"/>
                  </a:cubicBezTo>
                  <a:cubicBezTo>
                    <a:pt x="105" y="117"/>
                    <a:pt x="108" y="133"/>
                    <a:pt x="111" y="143"/>
                  </a:cubicBezTo>
                  <a:cubicBezTo>
                    <a:pt x="131" y="140"/>
                    <a:pt x="152" y="136"/>
                    <a:pt x="173" y="133"/>
                  </a:cubicBezTo>
                  <a:cubicBezTo>
                    <a:pt x="173" y="133"/>
                    <a:pt x="173" y="133"/>
                    <a:pt x="173" y="133"/>
                  </a:cubicBezTo>
                  <a:cubicBezTo>
                    <a:pt x="222" y="124"/>
                    <a:pt x="268" y="114"/>
                    <a:pt x="290" y="107"/>
                  </a:cubicBezTo>
                  <a:cubicBezTo>
                    <a:pt x="290" y="107"/>
                    <a:pt x="290" y="107"/>
                    <a:pt x="290" y="107"/>
                  </a:cubicBezTo>
                  <a:cubicBezTo>
                    <a:pt x="293" y="106"/>
                    <a:pt x="296" y="104"/>
                    <a:pt x="298" y="103"/>
                  </a:cubicBezTo>
                  <a:cubicBezTo>
                    <a:pt x="298" y="103"/>
                    <a:pt x="298" y="103"/>
                    <a:pt x="298" y="103"/>
                  </a:cubicBezTo>
                  <a:cubicBezTo>
                    <a:pt x="298" y="103"/>
                    <a:pt x="298" y="103"/>
                    <a:pt x="298" y="103"/>
                  </a:cubicBezTo>
                  <a:cubicBezTo>
                    <a:pt x="298" y="103"/>
                    <a:pt x="298" y="103"/>
                    <a:pt x="298" y="103"/>
                  </a:cubicBezTo>
                  <a:cubicBezTo>
                    <a:pt x="307" y="98"/>
                    <a:pt x="310" y="91"/>
                    <a:pt x="310" y="84"/>
                  </a:cubicBezTo>
                  <a:cubicBezTo>
                    <a:pt x="310" y="66"/>
                    <a:pt x="294" y="46"/>
                    <a:pt x="294" y="46"/>
                  </a:cubicBezTo>
                  <a:cubicBezTo>
                    <a:pt x="294" y="46"/>
                    <a:pt x="294" y="46"/>
                    <a:pt x="294" y="46"/>
                  </a:cubicBezTo>
                  <a:cubicBezTo>
                    <a:pt x="287" y="12"/>
                    <a:pt x="278" y="0"/>
                    <a:pt x="256" y="0"/>
                  </a:cubicBezTo>
                  <a:cubicBezTo>
                    <a:pt x="255" y="0"/>
                    <a:pt x="255" y="0"/>
                    <a:pt x="255" y="0"/>
                  </a:cubicBezTo>
                </a:path>
              </a:pathLst>
            </a:custGeom>
            <a:solidFill>
              <a:srgbClr val="BAC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8" name="Freeform 607"/>
            <p:cNvSpPr>
              <a:spLocks/>
            </p:cNvSpPr>
            <p:nvPr/>
          </p:nvSpPr>
          <p:spPr bwMode="auto">
            <a:xfrm>
              <a:off x="6908801" y="3284537"/>
              <a:ext cx="461963" cy="1044575"/>
            </a:xfrm>
            <a:custGeom>
              <a:avLst/>
              <a:gdLst>
                <a:gd name="T0" fmla="*/ 25 w 221"/>
                <a:gd name="T1" fmla="*/ 488 h 500"/>
                <a:gd name="T2" fmla="*/ 221 w 221"/>
                <a:gd name="T3" fmla="*/ 475 h 500"/>
                <a:gd name="T4" fmla="*/ 149 w 221"/>
                <a:gd name="T5" fmla="*/ 36 h 500"/>
                <a:gd name="T6" fmla="*/ 57 w 221"/>
                <a:gd name="T7" fmla="*/ 15 h 500"/>
                <a:gd name="T8" fmla="*/ 16 w 221"/>
                <a:gd name="T9" fmla="*/ 110 h 500"/>
                <a:gd name="T10" fmla="*/ 25 w 221"/>
                <a:gd name="T11" fmla="*/ 488 h 500"/>
              </a:gdLst>
              <a:ahLst/>
              <a:cxnLst>
                <a:cxn ang="0">
                  <a:pos x="T0" y="T1"/>
                </a:cxn>
                <a:cxn ang="0">
                  <a:pos x="T2" y="T3"/>
                </a:cxn>
                <a:cxn ang="0">
                  <a:pos x="T4" y="T5"/>
                </a:cxn>
                <a:cxn ang="0">
                  <a:pos x="T6" y="T7"/>
                </a:cxn>
                <a:cxn ang="0">
                  <a:pos x="T8" y="T9"/>
                </a:cxn>
                <a:cxn ang="0">
                  <a:pos x="T10" y="T11"/>
                </a:cxn>
              </a:cxnLst>
              <a:rect l="0" t="0" r="r" b="b"/>
              <a:pathLst>
                <a:path w="221" h="500">
                  <a:moveTo>
                    <a:pt x="25" y="488"/>
                  </a:moveTo>
                  <a:cubicBezTo>
                    <a:pt x="111" y="500"/>
                    <a:pt x="221" y="475"/>
                    <a:pt x="221" y="475"/>
                  </a:cubicBezTo>
                  <a:cubicBezTo>
                    <a:pt x="221" y="475"/>
                    <a:pt x="182" y="110"/>
                    <a:pt x="149" y="36"/>
                  </a:cubicBezTo>
                  <a:cubicBezTo>
                    <a:pt x="133" y="0"/>
                    <a:pt x="84" y="4"/>
                    <a:pt x="57" y="15"/>
                  </a:cubicBezTo>
                  <a:cubicBezTo>
                    <a:pt x="38" y="36"/>
                    <a:pt x="25" y="97"/>
                    <a:pt x="16" y="110"/>
                  </a:cubicBezTo>
                  <a:cubicBezTo>
                    <a:pt x="9" y="171"/>
                    <a:pt x="0" y="283"/>
                    <a:pt x="25" y="488"/>
                  </a:cubicBezTo>
                  <a:close/>
                </a:path>
              </a:pathLst>
            </a:custGeom>
            <a:solidFill>
              <a:srgbClr val="E1E9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9" name="Freeform 609"/>
            <p:cNvSpPr>
              <a:spLocks/>
            </p:cNvSpPr>
            <p:nvPr/>
          </p:nvSpPr>
          <p:spPr bwMode="auto">
            <a:xfrm>
              <a:off x="7048501" y="3956049"/>
              <a:ext cx="196850" cy="214313"/>
            </a:xfrm>
            <a:custGeom>
              <a:avLst/>
              <a:gdLst>
                <a:gd name="T0" fmla="*/ 93 w 94"/>
                <a:gd name="T1" fmla="*/ 78 h 103"/>
                <a:gd name="T2" fmla="*/ 83 w 94"/>
                <a:gd name="T3" fmla="*/ 93 h 103"/>
                <a:gd name="T4" fmla="*/ 26 w 94"/>
                <a:gd name="T5" fmla="*/ 102 h 103"/>
                <a:gd name="T6" fmla="*/ 12 w 94"/>
                <a:gd name="T7" fmla="*/ 92 h 103"/>
                <a:gd name="T8" fmla="*/ 1 w 94"/>
                <a:gd name="T9" fmla="*/ 25 h 103"/>
                <a:gd name="T10" fmla="*/ 11 w 94"/>
                <a:gd name="T11" fmla="*/ 11 h 103"/>
                <a:gd name="T12" fmla="*/ 68 w 94"/>
                <a:gd name="T13" fmla="*/ 1 h 103"/>
                <a:gd name="T14" fmla="*/ 82 w 94"/>
                <a:gd name="T15" fmla="*/ 12 h 103"/>
                <a:gd name="T16" fmla="*/ 93 w 94"/>
                <a:gd name="T17" fmla="*/ 7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03">
                  <a:moveTo>
                    <a:pt x="93" y="78"/>
                  </a:moveTo>
                  <a:cubicBezTo>
                    <a:pt x="94" y="85"/>
                    <a:pt x="90" y="91"/>
                    <a:pt x="83" y="93"/>
                  </a:cubicBezTo>
                  <a:cubicBezTo>
                    <a:pt x="26" y="102"/>
                    <a:pt x="26" y="102"/>
                    <a:pt x="26" y="102"/>
                  </a:cubicBezTo>
                  <a:cubicBezTo>
                    <a:pt x="19" y="103"/>
                    <a:pt x="13" y="99"/>
                    <a:pt x="12" y="92"/>
                  </a:cubicBezTo>
                  <a:cubicBezTo>
                    <a:pt x="1" y="25"/>
                    <a:pt x="1" y="25"/>
                    <a:pt x="1" y="25"/>
                  </a:cubicBezTo>
                  <a:cubicBezTo>
                    <a:pt x="0" y="19"/>
                    <a:pt x="4" y="12"/>
                    <a:pt x="11" y="11"/>
                  </a:cubicBezTo>
                  <a:cubicBezTo>
                    <a:pt x="68" y="1"/>
                    <a:pt x="68" y="1"/>
                    <a:pt x="68" y="1"/>
                  </a:cubicBezTo>
                  <a:cubicBezTo>
                    <a:pt x="74" y="0"/>
                    <a:pt x="81" y="5"/>
                    <a:pt x="82" y="12"/>
                  </a:cubicBezTo>
                  <a:lnTo>
                    <a:pt x="93" y="78"/>
                  </a:lnTo>
                  <a:close/>
                </a:path>
              </a:pathLst>
            </a:custGeom>
            <a:solidFill>
              <a:srgbClr val="D2DA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0" name="Freeform 610"/>
            <p:cNvSpPr>
              <a:spLocks/>
            </p:cNvSpPr>
            <p:nvPr/>
          </p:nvSpPr>
          <p:spPr bwMode="auto">
            <a:xfrm>
              <a:off x="7019926" y="3921124"/>
              <a:ext cx="223838" cy="95250"/>
            </a:xfrm>
            <a:custGeom>
              <a:avLst/>
              <a:gdLst>
                <a:gd name="T0" fmla="*/ 107 w 107"/>
                <a:gd name="T1" fmla="*/ 23 h 45"/>
                <a:gd name="T2" fmla="*/ 103 w 107"/>
                <a:gd name="T3" fmla="*/ 28 h 45"/>
                <a:gd name="T4" fmla="*/ 9 w 107"/>
                <a:gd name="T5" fmla="*/ 44 h 45"/>
                <a:gd name="T6" fmla="*/ 3 w 107"/>
                <a:gd name="T7" fmla="*/ 40 h 45"/>
                <a:gd name="T8" fmla="*/ 0 w 107"/>
                <a:gd name="T9" fmla="*/ 22 h 45"/>
                <a:gd name="T10" fmla="*/ 4 w 107"/>
                <a:gd name="T11" fmla="*/ 16 h 45"/>
                <a:gd name="T12" fmla="*/ 98 w 107"/>
                <a:gd name="T13" fmla="*/ 1 h 45"/>
                <a:gd name="T14" fmla="*/ 104 w 107"/>
                <a:gd name="T15" fmla="*/ 5 h 45"/>
                <a:gd name="T16" fmla="*/ 107 w 107"/>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45">
                  <a:moveTo>
                    <a:pt x="107" y="23"/>
                  </a:moveTo>
                  <a:cubicBezTo>
                    <a:pt x="107" y="25"/>
                    <a:pt x="106" y="28"/>
                    <a:pt x="103" y="28"/>
                  </a:cubicBezTo>
                  <a:cubicBezTo>
                    <a:pt x="9" y="44"/>
                    <a:pt x="9" y="44"/>
                    <a:pt x="9" y="44"/>
                  </a:cubicBezTo>
                  <a:cubicBezTo>
                    <a:pt x="6" y="45"/>
                    <a:pt x="3" y="43"/>
                    <a:pt x="3" y="40"/>
                  </a:cubicBezTo>
                  <a:cubicBezTo>
                    <a:pt x="0" y="22"/>
                    <a:pt x="0" y="22"/>
                    <a:pt x="0" y="22"/>
                  </a:cubicBezTo>
                  <a:cubicBezTo>
                    <a:pt x="0" y="19"/>
                    <a:pt x="1" y="17"/>
                    <a:pt x="4" y="16"/>
                  </a:cubicBezTo>
                  <a:cubicBezTo>
                    <a:pt x="98" y="1"/>
                    <a:pt x="98" y="1"/>
                    <a:pt x="98" y="1"/>
                  </a:cubicBezTo>
                  <a:cubicBezTo>
                    <a:pt x="101" y="0"/>
                    <a:pt x="103" y="2"/>
                    <a:pt x="104" y="5"/>
                  </a:cubicBezTo>
                  <a:lnTo>
                    <a:pt x="107" y="23"/>
                  </a:lnTo>
                  <a:close/>
                </a:path>
              </a:pathLst>
            </a:custGeom>
            <a:solidFill>
              <a:srgbClr val="C2C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1" name="Freeform 611"/>
            <p:cNvSpPr>
              <a:spLocks/>
            </p:cNvSpPr>
            <p:nvPr/>
          </p:nvSpPr>
          <p:spPr bwMode="auto">
            <a:xfrm>
              <a:off x="6938964" y="3316287"/>
              <a:ext cx="125413" cy="363538"/>
            </a:xfrm>
            <a:custGeom>
              <a:avLst/>
              <a:gdLst>
                <a:gd name="T0" fmla="*/ 43 w 60"/>
                <a:gd name="T1" fmla="*/ 0 h 174"/>
                <a:gd name="T2" fmla="*/ 2 w 60"/>
                <a:gd name="T3" fmla="*/ 95 h 174"/>
                <a:gd name="T4" fmla="*/ 2 w 60"/>
                <a:gd name="T5" fmla="*/ 174 h 174"/>
                <a:gd name="T6" fmla="*/ 38 w 60"/>
                <a:gd name="T7" fmla="*/ 111 h 174"/>
                <a:gd name="T8" fmla="*/ 28 w 60"/>
                <a:gd name="T9" fmla="*/ 74 h 174"/>
                <a:gd name="T10" fmla="*/ 60 w 60"/>
                <a:gd name="T11" fmla="*/ 88 h 174"/>
                <a:gd name="T12" fmla="*/ 43 w 60"/>
                <a:gd name="T13" fmla="*/ 0 h 174"/>
              </a:gdLst>
              <a:ahLst/>
              <a:cxnLst>
                <a:cxn ang="0">
                  <a:pos x="T0" y="T1"/>
                </a:cxn>
                <a:cxn ang="0">
                  <a:pos x="T2" y="T3"/>
                </a:cxn>
                <a:cxn ang="0">
                  <a:pos x="T4" y="T5"/>
                </a:cxn>
                <a:cxn ang="0">
                  <a:pos x="T6" y="T7"/>
                </a:cxn>
                <a:cxn ang="0">
                  <a:pos x="T8" y="T9"/>
                </a:cxn>
                <a:cxn ang="0">
                  <a:pos x="T10" y="T11"/>
                </a:cxn>
                <a:cxn ang="0">
                  <a:pos x="T12" y="T13"/>
                </a:cxn>
              </a:cxnLst>
              <a:rect l="0" t="0" r="r" b="b"/>
              <a:pathLst>
                <a:path w="60" h="174">
                  <a:moveTo>
                    <a:pt x="43" y="0"/>
                  </a:moveTo>
                  <a:cubicBezTo>
                    <a:pt x="23" y="17"/>
                    <a:pt x="19" y="63"/>
                    <a:pt x="2" y="95"/>
                  </a:cubicBezTo>
                  <a:cubicBezTo>
                    <a:pt x="0" y="114"/>
                    <a:pt x="1" y="138"/>
                    <a:pt x="2" y="174"/>
                  </a:cubicBezTo>
                  <a:cubicBezTo>
                    <a:pt x="38" y="111"/>
                    <a:pt x="38" y="111"/>
                    <a:pt x="38" y="111"/>
                  </a:cubicBezTo>
                  <a:cubicBezTo>
                    <a:pt x="28" y="74"/>
                    <a:pt x="28" y="74"/>
                    <a:pt x="28" y="74"/>
                  </a:cubicBezTo>
                  <a:cubicBezTo>
                    <a:pt x="60" y="88"/>
                    <a:pt x="60" y="88"/>
                    <a:pt x="60" y="88"/>
                  </a:cubicBezTo>
                  <a:lnTo>
                    <a:pt x="43" y="0"/>
                  </a:lnTo>
                  <a:close/>
                </a:path>
              </a:pathLst>
            </a:custGeom>
            <a:solidFill>
              <a:srgbClr val="C2C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2" name="Freeform 612"/>
            <p:cNvSpPr>
              <a:spLocks/>
            </p:cNvSpPr>
            <p:nvPr/>
          </p:nvSpPr>
          <p:spPr bwMode="auto">
            <a:xfrm>
              <a:off x="6940551" y="3316287"/>
              <a:ext cx="87313" cy="200025"/>
            </a:xfrm>
            <a:custGeom>
              <a:avLst/>
              <a:gdLst>
                <a:gd name="T0" fmla="*/ 2 w 42"/>
                <a:gd name="T1" fmla="*/ 83 h 96"/>
                <a:gd name="T2" fmla="*/ 0 w 42"/>
                <a:gd name="T3" fmla="*/ 96 h 96"/>
                <a:gd name="T4" fmla="*/ 42 w 42"/>
                <a:gd name="T5" fmla="*/ 0 h 96"/>
                <a:gd name="T6" fmla="*/ 2 w 42"/>
                <a:gd name="T7" fmla="*/ 83 h 96"/>
              </a:gdLst>
              <a:ahLst/>
              <a:cxnLst>
                <a:cxn ang="0">
                  <a:pos x="T0" y="T1"/>
                </a:cxn>
                <a:cxn ang="0">
                  <a:pos x="T2" y="T3"/>
                </a:cxn>
                <a:cxn ang="0">
                  <a:pos x="T4" y="T5"/>
                </a:cxn>
                <a:cxn ang="0">
                  <a:pos x="T6" y="T7"/>
                </a:cxn>
              </a:cxnLst>
              <a:rect l="0" t="0" r="r" b="b"/>
              <a:pathLst>
                <a:path w="42" h="96">
                  <a:moveTo>
                    <a:pt x="2" y="83"/>
                  </a:moveTo>
                  <a:cubicBezTo>
                    <a:pt x="1" y="87"/>
                    <a:pt x="1" y="92"/>
                    <a:pt x="0" y="96"/>
                  </a:cubicBezTo>
                  <a:cubicBezTo>
                    <a:pt x="42" y="0"/>
                    <a:pt x="42" y="0"/>
                    <a:pt x="42" y="0"/>
                  </a:cubicBezTo>
                  <a:cubicBezTo>
                    <a:pt x="26" y="15"/>
                    <a:pt x="14" y="39"/>
                    <a:pt x="2" y="83"/>
                  </a:cubicBezTo>
                  <a:close/>
                </a:path>
              </a:pathLst>
            </a:custGeom>
            <a:solidFill>
              <a:srgbClr val="6C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3" name="Freeform 613"/>
            <p:cNvSpPr>
              <a:spLocks/>
            </p:cNvSpPr>
            <p:nvPr/>
          </p:nvSpPr>
          <p:spPr bwMode="auto">
            <a:xfrm>
              <a:off x="6856414" y="3343274"/>
              <a:ext cx="290513" cy="481013"/>
            </a:xfrm>
            <a:custGeom>
              <a:avLst/>
              <a:gdLst>
                <a:gd name="T0" fmla="*/ 0 w 139"/>
                <a:gd name="T1" fmla="*/ 159 h 230"/>
                <a:gd name="T2" fmla="*/ 25 w 139"/>
                <a:gd name="T3" fmla="*/ 216 h 230"/>
                <a:gd name="T4" fmla="*/ 137 w 139"/>
                <a:gd name="T5" fmla="*/ 34 h 230"/>
                <a:gd name="T6" fmla="*/ 117 w 139"/>
                <a:gd name="T7" fmla="*/ 1 h 230"/>
                <a:gd name="T8" fmla="*/ 24 w 139"/>
                <a:gd name="T9" fmla="*/ 126 h 230"/>
                <a:gd name="T10" fmla="*/ 0 w 139"/>
                <a:gd name="T11" fmla="*/ 159 h 230"/>
              </a:gdLst>
              <a:ahLst/>
              <a:cxnLst>
                <a:cxn ang="0">
                  <a:pos x="T0" y="T1"/>
                </a:cxn>
                <a:cxn ang="0">
                  <a:pos x="T2" y="T3"/>
                </a:cxn>
                <a:cxn ang="0">
                  <a:pos x="T4" y="T5"/>
                </a:cxn>
                <a:cxn ang="0">
                  <a:pos x="T6" y="T7"/>
                </a:cxn>
                <a:cxn ang="0">
                  <a:pos x="T8" y="T9"/>
                </a:cxn>
                <a:cxn ang="0">
                  <a:pos x="T10" y="T11"/>
                </a:cxn>
              </a:cxnLst>
              <a:rect l="0" t="0" r="r" b="b"/>
              <a:pathLst>
                <a:path w="139" h="230">
                  <a:moveTo>
                    <a:pt x="0" y="159"/>
                  </a:moveTo>
                  <a:cubicBezTo>
                    <a:pt x="19" y="181"/>
                    <a:pt x="0" y="230"/>
                    <a:pt x="25" y="216"/>
                  </a:cubicBezTo>
                  <a:cubicBezTo>
                    <a:pt x="86" y="181"/>
                    <a:pt x="139" y="75"/>
                    <a:pt x="137" y="34"/>
                  </a:cubicBezTo>
                  <a:cubicBezTo>
                    <a:pt x="135" y="7"/>
                    <a:pt x="127" y="2"/>
                    <a:pt x="117" y="1"/>
                  </a:cubicBezTo>
                  <a:cubicBezTo>
                    <a:pt x="77" y="0"/>
                    <a:pt x="64" y="63"/>
                    <a:pt x="24" y="126"/>
                  </a:cubicBezTo>
                  <a:lnTo>
                    <a:pt x="0" y="159"/>
                  </a:lnTo>
                  <a:close/>
                </a:path>
              </a:pathLst>
            </a:custGeom>
            <a:solidFill>
              <a:srgbClr val="D2DA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4" name="Freeform 614"/>
            <p:cNvSpPr>
              <a:spLocks/>
            </p:cNvSpPr>
            <p:nvPr/>
          </p:nvSpPr>
          <p:spPr bwMode="auto">
            <a:xfrm>
              <a:off x="6519864" y="3636962"/>
              <a:ext cx="155575" cy="95250"/>
            </a:xfrm>
            <a:custGeom>
              <a:avLst/>
              <a:gdLst>
                <a:gd name="T0" fmla="*/ 5 w 74"/>
                <a:gd name="T1" fmla="*/ 26 h 45"/>
                <a:gd name="T2" fmla="*/ 11 w 74"/>
                <a:gd name="T3" fmla="*/ 14 h 45"/>
                <a:gd name="T4" fmla="*/ 8 w 74"/>
                <a:gd name="T5" fmla="*/ 6 h 45"/>
                <a:gd name="T6" fmla="*/ 9 w 74"/>
                <a:gd name="T7" fmla="*/ 1 h 45"/>
                <a:gd name="T8" fmla="*/ 49 w 74"/>
                <a:gd name="T9" fmla="*/ 0 h 45"/>
                <a:gd name="T10" fmla="*/ 73 w 74"/>
                <a:gd name="T11" fmla="*/ 11 h 45"/>
                <a:gd name="T12" fmla="*/ 71 w 74"/>
                <a:gd name="T13" fmla="*/ 30 h 45"/>
                <a:gd name="T14" fmla="*/ 60 w 74"/>
                <a:gd name="T15" fmla="*/ 45 h 45"/>
                <a:gd name="T16" fmla="*/ 5 w 74"/>
                <a:gd name="T17"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45">
                  <a:moveTo>
                    <a:pt x="5" y="26"/>
                  </a:moveTo>
                  <a:cubicBezTo>
                    <a:pt x="0" y="25"/>
                    <a:pt x="11" y="19"/>
                    <a:pt x="11" y="14"/>
                  </a:cubicBezTo>
                  <a:cubicBezTo>
                    <a:pt x="8" y="6"/>
                    <a:pt x="8" y="6"/>
                    <a:pt x="8" y="6"/>
                  </a:cubicBezTo>
                  <a:cubicBezTo>
                    <a:pt x="9" y="1"/>
                    <a:pt x="4" y="0"/>
                    <a:pt x="9" y="1"/>
                  </a:cubicBezTo>
                  <a:cubicBezTo>
                    <a:pt x="49" y="0"/>
                    <a:pt x="49" y="0"/>
                    <a:pt x="49" y="0"/>
                  </a:cubicBezTo>
                  <a:cubicBezTo>
                    <a:pt x="55" y="0"/>
                    <a:pt x="74" y="6"/>
                    <a:pt x="73" y="11"/>
                  </a:cubicBezTo>
                  <a:cubicBezTo>
                    <a:pt x="71" y="30"/>
                    <a:pt x="71" y="30"/>
                    <a:pt x="71" y="30"/>
                  </a:cubicBezTo>
                  <a:cubicBezTo>
                    <a:pt x="70" y="35"/>
                    <a:pt x="65" y="45"/>
                    <a:pt x="60" y="45"/>
                  </a:cubicBezTo>
                  <a:lnTo>
                    <a:pt x="5" y="26"/>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5" name="Freeform 615"/>
            <p:cNvSpPr>
              <a:spLocks/>
            </p:cNvSpPr>
            <p:nvPr/>
          </p:nvSpPr>
          <p:spPr bwMode="auto">
            <a:xfrm>
              <a:off x="6565901" y="3632199"/>
              <a:ext cx="428625" cy="169863"/>
            </a:xfrm>
            <a:custGeom>
              <a:avLst/>
              <a:gdLst>
                <a:gd name="T0" fmla="*/ 170 w 205"/>
                <a:gd name="T1" fmla="*/ 58 h 82"/>
                <a:gd name="T2" fmla="*/ 195 w 205"/>
                <a:gd name="T3" fmla="*/ 22 h 82"/>
                <a:gd name="T4" fmla="*/ 137 w 205"/>
                <a:gd name="T5" fmla="*/ 13 h 82"/>
                <a:gd name="T6" fmla="*/ 18 w 205"/>
                <a:gd name="T7" fmla="*/ 0 h 82"/>
                <a:gd name="T8" fmla="*/ 0 w 205"/>
                <a:gd name="T9" fmla="*/ 36 h 82"/>
                <a:gd name="T10" fmla="*/ 137 w 205"/>
                <a:gd name="T11" fmla="*/ 82 h 82"/>
                <a:gd name="T12" fmla="*/ 170 w 205"/>
                <a:gd name="T13" fmla="*/ 58 h 82"/>
              </a:gdLst>
              <a:ahLst/>
              <a:cxnLst>
                <a:cxn ang="0">
                  <a:pos x="T0" y="T1"/>
                </a:cxn>
                <a:cxn ang="0">
                  <a:pos x="T2" y="T3"/>
                </a:cxn>
                <a:cxn ang="0">
                  <a:pos x="T4" y="T5"/>
                </a:cxn>
                <a:cxn ang="0">
                  <a:pos x="T6" y="T7"/>
                </a:cxn>
                <a:cxn ang="0">
                  <a:pos x="T8" y="T9"/>
                </a:cxn>
                <a:cxn ang="0">
                  <a:pos x="T10" y="T11"/>
                </a:cxn>
                <a:cxn ang="0">
                  <a:pos x="T12" y="T13"/>
                </a:cxn>
              </a:cxnLst>
              <a:rect l="0" t="0" r="r" b="b"/>
              <a:pathLst>
                <a:path w="205" h="82">
                  <a:moveTo>
                    <a:pt x="170" y="58"/>
                  </a:moveTo>
                  <a:cubicBezTo>
                    <a:pt x="171" y="52"/>
                    <a:pt x="205" y="32"/>
                    <a:pt x="195" y="22"/>
                  </a:cubicBezTo>
                  <a:cubicBezTo>
                    <a:pt x="190" y="17"/>
                    <a:pt x="166" y="17"/>
                    <a:pt x="137" y="13"/>
                  </a:cubicBezTo>
                  <a:cubicBezTo>
                    <a:pt x="108" y="10"/>
                    <a:pt x="60" y="6"/>
                    <a:pt x="18" y="0"/>
                  </a:cubicBezTo>
                  <a:cubicBezTo>
                    <a:pt x="18" y="0"/>
                    <a:pt x="5" y="30"/>
                    <a:pt x="0" y="36"/>
                  </a:cubicBezTo>
                  <a:cubicBezTo>
                    <a:pt x="0" y="36"/>
                    <a:pt x="89" y="82"/>
                    <a:pt x="137" y="82"/>
                  </a:cubicBezTo>
                  <a:cubicBezTo>
                    <a:pt x="178" y="81"/>
                    <a:pt x="168" y="70"/>
                    <a:pt x="170" y="58"/>
                  </a:cubicBezTo>
                  <a:close/>
                </a:path>
              </a:pathLst>
            </a:custGeom>
            <a:solidFill>
              <a:srgbClr val="D2DA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6" name="Freeform 616"/>
            <p:cNvSpPr>
              <a:spLocks/>
            </p:cNvSpPr>
            <p:nvPr/>
          </p:nvSpPr>
          <p:spPr bwMode="auto">
            <a:xfrm>
              <a:off x="6408739" y="3543299"/>
              <a:ext cx="73025" cy="203200"/>
            </a:xfrm>
            <a:custGeom>
              <a:avLst/>
              <a:gdLst>
                <a:gd name="T0" fmla="*/ 0 w 35"/>
                <a:gd name="T1" fmla="*/ 97 h 97"/>
                <a:gd name="T2" fmla="*/ 2 w 35"/>
                <a:gd name="T3" fmla="*/ 82 h 97"/>
                <a:gd name="T4" fmla="*/ 29 w 35"/>
                <a:gd name="T5" fmla="*/ 3 h 97"/>
                <a:gd name="T6" fmla="*/ 32 w 35"/>
                <a:gd name="T7" fmla="*/ 1 h 97"/>
                <a:gd name="T8" fmla="*/ 34 w 35"/>
                <a:gd name="T9" fmla="*/ 5 h 97"/>
                <a:gd name="T10" fmla="*/ 7 w 35"/>
                <a:gd name="T11" fmla="*/ 84 h 97"/>
                <a:gd name="T12" fmla="*/ 0 w 35"/>
                <a:gd name="T13" fmla="*/ 97 h 97"/>
              </a:gdLst>
              <a:ahLst/>
              <a:cxnLst>
                <a:cxn ang="0">
                  <a:pos x="T0" y="T1"/>
                </a:cxn>
                <a:cxn ang="0">
                  <a:pos x="T2" y="T3"/>
                </a:cxn>
                <a:cxn ang="0">
                  <a:pos x="T4" y="T5"/>
                </a:cxn>
                <a:cxn ang="0">
                  <a:pos x="T6" y="T7"/>
                </a:cxn>
                <a:cxn ang="0">
                  <a:pos x="T8" y="T9"/>
                </a:cxn>
                <a:cxn ang="0">
                  <a:pos x="T10" y="T11"/>
                </a:cxn>
                <a:cxn ang="0">
                  <a:pos x="T12" y="T13"/>
                </a:cxn>
              </a:cxnLst>
              <a:rect l="0" t="0" r="r" b="b"/>
              <a:pathLst>
                <a:path w="35" h="97">
                  <a:moveTo>
                    <a:pt x="0" y="97"/>
                  </a:moveTo>
                  <a:cubicBezTo>
                    <a:pt x="0" y="97"/>
                    <a:pt x="1" y="83"/>
                    <a:pt x="2" y="82"/>
                  </a:cubicBezTo>
                  <a:cubicBezTo>
                    <a:pt x="29" y="3"/>
                    <a:pt x="29" y="3"/>
                    <a:pt x="29" y="3"/>
                  </a:cubicBezTo>
                  <a:cubicBezTo>
                    <a:pt x="29" y="1"/>
                    <a:pt x="31" y="0"/>
                    <a:pt x="32" y="1"/>
                  </a:cubicBezTo>
                  <a:cubicBezTo>
                    <a:pt x="34" y="1"/>
                    <a:pt x="35" y="3"/>
                    <a:pt x="34" y="5"/>
                  </a:cubicBezTo>
                  <a:cubicBezTo>
                    <a:pt x="7" y="84"/>
                    <a:pt x="7" y="84"/>
                    <a:pt x="7" y="84"/>
                  </a:cubicBezTo>
                  <a:lnTo>
                    <a:pt x="0" y="97"/>
                  </a:lnTo>
                  <a:close/>
                </a:path>
              </a:pathLst>
            </a:custGeom>
            <a:solidFill>
              <a:srgbClr val="6C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7" name="Freeform 617"/>
            <p:cNvSpPr>
              <a:spLocks/>
            </p:cNvSpPr>
            <p:nvPr/>
          </p:nvSpPr>
          <p:spPr bwMode="auto">
            <a:xfrm>
              <a:off x="6408739" y="3711574"/>
              <a:ext cx="17463" cy="34925"/>
            </a:xfrm>
            <a:custGeom>
              <a:avLst/>
              <a:gdLst>
                <a:gd name="T0" fmla="*/ 2 w 8"/>
                <a:gd name="T1" fmla="*/ 0 h 17"/>
                <a:gd name="T2" fmla="*/ 2 w 8"/>
                <a:gd name="T3" fmla="*/ 2 h 17"/>
                <a:gd name="T4" fmla="*/ 0 w 8"/>
                <a:gd name="T5" fmla="*/ 17 h 17"/>
                <a:gd name="T6" fmla="*/ 7 w 8"/>
                <a:gd name="T7" fmla="*/ 4 h 17"/>
                <a:gd name="T8" fmla="*/ 8 w 8"/>
                <a:gd name="T9" fmla="*/ 2 h 17"/>
                <a:gd name="T10" fmla="*/ 2 w 8"/>
                <a:gd name="T11" fmla="*/ 0 h 17"/>
              </a:gdLst>
              <a:ahLst/>
              <a:cxnLst>
                <a:cxn ang="0">
                  <a:pos x="T0" y="T1"/>
                </a:cxn>
                <a:cxn ang="0">
                  <a:pos x="T2" y="T3"/>
                </a:cxn>
                <a:cxn ang="0">
                  <a:pos x="T4" y="T5"/>
                </a:cxn>
                <a:cxn ang="0">
                  <a:pos x="T6" y="T7"/>
                </a:cxn>
                <a:cxn ang="0">
                  <a:pos x="T8" y="T9"/>
                </a:cxn>
                <a:cxn ang="0">
                  <a:pos x="T10" y="T11"/>
                </a:cxn>
              </a:cxnLst>
              <a:rect l="0" t="0" r="r" b="b"/>
              <a:pathLst>
                <a:path w="8" h="17">
                  <a:moveTo>
                    <a:pt x="2" y="0"/>
                  </a:moveTo>
                  <a:cubicBezTo>
                    <a:pt x="2" y="2"/>
                    <a:pt x="2" y="2"/>
                    <a:pt x="2" y="2"/>
                  </a:cubicBezTo>
                  <a:cubicBezTo>
                    <a:pt x="1" y="3"/>
                    <a:pt x="0" y="17"/>
                    <a:pt x="0" y="17"/>
                  </a:cubicBezTo>
                  <a:cubicBezTo>
                    <a:pt x="7" y="4"/>
                    <a:pt x="7" y="4"/>
                    <a:pt x="7" y="4"/>
                  </a:cubicBezTo>
                  <a:cubicBezTo>
                    <a:pt x="8" y="2"/>
                    <a:pt x="8" y="2"/>
                    <a:pt x="8" y="2"/>
                  </a:cubicBezTo>
                  <a:lnTo>
                    <a:pt x="2" y="0"/>
                  </a:lnTo>
                  <a:close/>
                </a:path>
              </a:pathLst>
            </a:custGeom>
            <a:solidFill>
              <a:srgbClr val="3A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8" name="Freeform 618"/>
            <p:cNvSpPr>
              <a:spLocks/>
            </p:cNvSpPr>
            <p:nvPr/>
          </p:nvSpPr>
          <p:spPr bwMode="auto">
            <a:xfrm>
              <a:off x="6397626" y="3619499"/>
              <a:ext cx="169863" cy="125413"/>
            </a:xfrm>
            <a:custGeom>
              <a:avLst/>
              <a:gdLst>
                <a:gd name="T0" fmla="*/ 79 w 82"/>
                <a:gd name="T1" fmla="*/ 22 h 60"/>
                <a:gd name="T2" fmla="*/ 66 w 82"/>
                <a:gd name="T3" fmla="*/ 6 h 60"/>
                <a:gd name="T4" fmla="*/ 14 w 82"/>
                <a:gd name="T5" fmla="*/ 12 h 60"/>
                <a:gd name="T6" fmla="*/ 31 w 82"/>
                <a:gd name="T7" fmla="*/ 16 h 60"/>
                <a:gd name="T8" fmla="*/ 12 w 82"/>
                <a:gd name="T9" fmla="*/ 20 h 60"/>
                <a:gd name="T10" fmla="*/ 1 w 82"/>
                <a:gd name="T11" fmla="*/ 34 h 60"/>
                <a:gd name="T12" fmla="*/ 13 w 82"/>
                <a:gd name="T13" fmla="*/ 36 h 60"/>
                <a:gd name="T14" fmla="*/ 20 w 82"/>
                <a:gd name="T15" fmla="*/ 45 h 60"/>
                <a:gd name="T16" fmla="*/ 29 w 82"/>
                <a:gd name="T17" fmla="*/ 53 h 60"/>
                <a:gd name="T18" fmla="*/ 40 w 82"/>
                <a:gd name="T19" fmla="*/ 59 h 60"/>
                <a:gd name="T20" fmla="*/ 55 w 82"/>
                <a:gd name="T21" fmla="*/ 56 h 60"/>
                <a:gd name="T22" fmla="*/ 79 w 82"/>
                <a:gd name="T23"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60">
                  <a:moveTo>
                    <a:pt x="79" y="22"/>
                  </a:moveTo>
                  <a:cubicBezTo>
                    <a:pt x="79" y="22"/>
                    <a:pt x="78" y="11"/>
                    <a:pt x="66" y="6"/>
                  </a:cubicBezTo>
                  <a:cubicBezTo>
                    <a:pt x="52" y="0"/>
                    <a:pt x="17" y="2"/>
                    <a:pt x="14" y="12"/>
                  </a:cubicBezTo>
                  <a:cubicBezTo>
                    <a:pt x="14" y="14"/>
                    <a:pt x="15" y="20"/>
                    <a:pt x="31" y="16"/>
                  </a:cubicBezTo>
                  <a:cubicBezTo>
                    <a:pt x="31" y="16"/>
                    <a:pt x="24" y="18"/>
                    <a:pt x="12" y="20"/>
                  </a:cubicBezTo>
                  <a:cubicBezTo>
                    <a:pt x="0" y="23"/>
                    <a:pt x="0" y="30"/>
                    <a:pt x="1" y="34"/>
                  </a:cubicBezTo>
                  <a:cubicBezTo>
                    <a:pt x="2" y="37"/>
                    <a:pt x="7" y="37"/>
                    <a:pt x="13" y="36"/>
                  </a:cubicBezTo>
                  <a:cubicBezTo>
                    <a:pt x="13" y="36"/>
                    <a:pt x="11" y="45"/>
                    <a:pt x="20" y="45"/>
                  </a:cubicBezTo>
                  <a:cubicBezTo>
                    <a:pt x="20" y="45"/>
                    <a:pt x="23" y="54"/>
                    <a:pt x="29" y="53"/>
                  </a:cubicBezTo>
                  <a:cubicBezTo>
                    <a:pt x="29" y="53"/>
                    <a:pt x="33" y="59"/>
                    <a:pt x="40" y="59"/>
                  </a:cubicBezTo>
                  <a:cubicBezTo>
                    <a:pt x="45" y="60"/>
                    <a:pt x="43" y="60"/>
                    <a:pt x="55" y="56"/>
                  </a:cubicBezTo>
                  <a:cubicBezTo>
                    <a:pt x="67" y="51"/>
                    <a:pt x="82" y="45"/>
                    <a:pt x="79" y="22"/>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9" name="Freeform 619"/>
            <p:cNvSpPr>
              <a:spLocks/>
            </p:cNvSpPr>
            <p:nvPr/>
          </p:nvSpPr>
          <p:spPr bwMode="auto">
            <a:xfrm>
              <a:off x="6432551" y="3543299"/>
              <a:ext cx="49213" cy="112713"/>
            </a:xfrm>
            <a:custGeom>
              <a:avLst/>
              <a:gdLst>
                <a:gd name="T0" fmla="*/ 7 w 24"/>
                <a:gd name="T1" fmla="*/ 53 h 54"/>
                <a:gd name="T2" fmla="*/ 23 w 24"/>
                <a:gd name="T3" fmla="*/ 5 h 54"/>
                <a:gd name="T4" fmla="*/ 21 w 24"/>
                <a:gd name="T5" fmla="*/ 1 h 54"/>
                <a:gd name="T6" fmla="*/ 18 w 24"/>
                <a:gd name="T7" fmla="*/ 3 h 54"/>
                <a:gd name="T8" fmla="*/ 0 w 24"/>
                <a:gd name="T9" fmla="*/ 54 h 54"/>
                <a:gd name="T10" fmla="*/ 7 w 24"/>
                <a:gd name="T11" fmla="*/ 53 h 54"/>
              </a:gdLst>
              <a:ahLst/>
              <a:cxnLst>
                <a:cxn ang="0">
                  <a:pos x="T0" y="T1"/>
                </a:cxn>
                <a:cxn ang="0">
                  <a:pos x="T2" y="T3"/>
                </a:cxn>
                <a:cxn ang="0">
                  <a:pos x="T4" y="T5"/>
                </a:cxn>
                <a:cxn ang="0">
                  <a:pos x="T6" y="T7"/>
                </a:cxn>
                <a:cxn ang="0">
                  <a:pos x="T8" y="T9"/>
                </a:cxn>
                <a:cxn ang="0">
                  <a:pos x="T10" y="T11"/>
                </a:cxn>
              </a:cxnLst>
              <a:rect l="0" t="0" r="r" b="b"/>
              <a:pathLst>
                <a:path w="24" h="54">
                  <a:moveTo>
                    <a:pt x="7" y="53"/>
                  </a:moveTo>
                  <a:cubicBezTo>
                    <a:pt x="23" y="5"/>
                    <a:pt x="23" y="5"/>
                    <a:pt x="23" y="5"/>
                  </a:cubicBezTo>
                  <a:cubicBezTo>
                    <a:pt x="24" y="3"/>
                    <a:pt x="23" y="1"/>
                    <a:pt x="21" y="1"/>
                  </a:cubicBezTo>
                  <a:cubicBezTo>
                    <a:pt x="20" y="0"/>
                    <a:pt x="18" y="1"/>
                    <a:pt x="18" y="3"/>
                  </a:cubicBezTo>
                  <a:cubicBezTo>
                    <a:pt x="0" y="54"/>
                    <a:pt x="0" y="54"/>
                    <a:pt x="0" y="54"/>
                  </a:cubicBezTo>
                  <a:cubicBezTo>
                    <a:pt x="2" y="53"/>
                    <a:pt x="4" y="54"/>
                    <a:pt x="7" y="53"/>
                  </a:cubicBezTo>
                  <a:close/>
                </a:path>
              </a:pathLst>
            </a:custGeom>
            <a:solidFill>
              <a:srgbClr val="6C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0" name="Freeform 620"/>
            <p:cNvSpPr>
              <a:spLocks/>
            </p:cNvSpPr>
            <p:nvPr/>
          </p:nvSpPr>
          <p:spPr bwMode="auto">
            <a:xfrm>
              <a:off x="6421439" y="3681412"/>
              <a:ext cx="57150" cy="19050"/>
            </a:xfrm>
            <a:custGeom>
              <a:avLst/>
              <a:gdLst>
                <a:gd name="T0" fmla="*/ 0 w 27"/>
                <a:gd name="T1" fmla="*/ 9 h 9"/>
                <a:gd name="T2" fmla="*/ 0 w 27"/>
                <a:gd name="T3" fmla="*/ 9 h 9"/>
                <a:gd name="T4" fmla="*/ 23 w 27"/>
                <a:gd name="T5" fmla="*/ 0 h 9"/>
                <a:gd name="T6" fmla="*/ 1 w 27"/>
                <a:gd name="T7" fmla="*/ 6 h 9"/>
                <a:gd name="T8" fmla="*/ 0 w 27"/>
                <a:gd name="T9" fmla="*/ 9 h 9"/>
              </a:gdLst>
              <a:ahLst/>
              <a:cxnLst>
                <a:cxn ang="0">
                  <a:pos x="T0" y="T1"/>
                </a:cxn>
                <a:cxn ang="0">
                  <a:pos x="T2" y="T3"/>
                </a:cxn>
                <a:cxn ang="0">
                  <a:pos x="T4" y="T5"/>
                </a:cxn>
                <a:cxn ang="0">
                  <a:pos x="T6" y="T7"/>
                </a:cxn>
                <a:cxn ang="0">
                  <a:pos x="T8" y="T9"/>
                </a:cxn>
              </a:cxnLst>
              <a:rect l="0" t="0" r="r" b="b"/>
              <a:pathLst>
                <a:path w="27" h="9">
                  <a:moveTo>
                    <a:pt x="0" y="9"/>
                  </a:moveTo>
                  <a:cubicBezTo>
                    <a:pt x="0" y="9"/>
                    <a:pt x="0" y="9"/>
                    <a:pt x="0" y="9"/>
                  </a:cubicBezTo>
                  <a:cubicBezTo>
                    <a:pt x="27" y="5"/>
                    <a:pt x="23" y="0"/>
                    <a:pt x="23" y="0"/>
                  </a:cubicBezTo>
                  <a:cubicBezTo>
                    <a:pt x="8" y="6"/>
                    <a:pt x="1" y="6"/>
                    <a:pt x="1" y="6"/>
                  </a:cubicBezTo>
                  <a:lnTo>
                    <a:pt x="0" y="9"/>
                  </a:lnTo>
                  <a:close/>
                </a:path>
              </a:pathLst>
            </a:custGeom>
            <a:solidFill>
              <a:srgbClr val="B98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1" name="Freeform 621"/>
            <p:cNvSpPr>
              <a:spLocks/>
            </p:cNvSpPr>
            <p:nvPr/>
          </p:nvSpPr>
          <p:spPr bwMode="auto">
            <a:xfrm>
              <a:off x="6438901" y="3702049"/>
              <a:ext cx="46038" cy="17463"/>
            </a:xfrm>
            <a:custGeom>
              <a:avLst/>
              <a:gdLst>
                <a:gd name="T0" fmla="*/ 18 w 22"/>
                <a:gd name="T1" fmla="*/ 0 h 8"/>
                <a:gd name="T2" fmla="*/ 0 w 22"/>
                <a:gd name="T3" fmla="*/ 5 h 8"/>
                <a:gd name="T4" fmla="*/ 1 w 22"/>
                <a:gd name="T5" fmla="*/ 8 h 8"/>
                <a:gd name="T6" fmla="*/ 18 w 22"/>
                <a:gd name="T7" fmla="*/ 0 h 8"/>
              </a:gdLst>
              <a:ahLst/>
              <a:cxnLst>
                <a:cxn ang="0">
                  <a:pos x="T0" y="T1"/>
                </a:cxn>
                <a:cxn ang="0">
                  <a:pos x="T2" y="T3"/>
                </a:cxn>
                <a:cxn ang="0">
                  <a:pos x="T4" y="T5"/>
                </a:cxn>
                <a:cxn ang="0">
                  <a:pos x="T6" y="T7"/>
                </a:cxn>
              </a:cxnLst>
              <a:rect l="0" t="0" r="r" b="b"/>
              <a:pathLst>
                <a:path w="22" h="8">
                  <a:moveTo>
                    <a:pt x="18" y="0"/>
                  </a:moveTo>
                  <a:cubicBezTo>
                    <a:pt x="7" y="4"/>
                    <a:pt x="7" y="4"/>
                    <a:pt x="0" y="5"/>
                  </a:cubicBezTo>
                  <a:cubicBezTo>
                    <a:pt x="0" y="6"/>
                    <a:pt x="0" y="6"/>
                    <a:pt x="1" y="8"/>
                  </a:cubicBezTo>
                  <a:cubicBezTo>
                    <a:pt x="22" y="3"/>
                    <a:pt x="18" y="0"/>
                    <a:pt x="18" y="0"/>
                  </a:cubicBezTo>
                  <a:close/>
                </a:path>
              </a:pathLst>
            </a:custGeom>
            <a:solidFill>
              <a:srgbClr val="B98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2" name="Freeform 622"/>
            <p:cNvSpPr>
              <a:spLocks/>
            </p:cNvSpPr>
            <p:nvPr/>
          </p:nvSpPr>
          <p:spPr bwMode="auto">
            <a:xfrm>
              <a:off x="6457951" y="3719512"/>
              <a:ext cx="42863" cy="14288"/>
            </a:xfrm>
            <a:custGeom>
              <a:avLst/>
              <a:gdLst>
                <a:gd name="T0" fmla="*/ 0 w 21"/>
                <a:gd name="T1" fmla="*/ 5 h 7"/>
                <a:gd name="T2" fmla="*/ 2 w 21"/>
                <a:gd name="T3" fmla="*/ 7 h 7"/>
                <a:gd name="T4" fmla="*/ 16 w 21"/>
                <a:gd name="T5" fmla="*/ 0 h 7"/>
                <a:gd name="T6" fmla="*/ 0 w 21"/>
                <a:gd name="T7" fmla="*/ 5 h 7"/>
              </a:gdLst>
              <a:ahLst/>
              <a:cxnLst>
                <a:cxn ang="0">
                  <a:pos x="T0" y="T1"/>
                </a:cxn>
                <a:cxn ang="0">
                  <a:pos x="T2" y="T3"/>
                </a:cxn>
                <a:cxn ang="0">
                  <a:pos x="T4" y="T5"/>
                </a:cxn>
                <a:cxn ang="0">
                  <a:pos x="T6" y="T7"/>
                </a:cxn>
              </a:cxnLst>
              <a:rect l="0" t="0" r="r" b="b"/>
              <a:pathLst>
                <a:path w="21" h="7">
                  <a:moveTo>
                    <a:pt x="0" y="5"/>
                  </a:moveTo>
                  <a:cubicBezTo>
                    <a:pt x="0" y="5"/>
                    <a:pt x="1" y="6"/>
                    <a:pt x="2" y="7"/>
                  </a:cubicBezTo>
                  <a:cubicBezTo>
                    <a:pt x="21" y="3"/>
                    <a:pt x="16" y="0"/>
                    <a:pt x="16" y="0"/>
                  </a:cubicBezTo>
                  <a:cubicBezTo>
                    <a:pt x="6" y="5"/>
                    <a:pt x="8" y="4"/>
                    <a:pt x="0" y="5"/>
                  </a:cubicBezTo>
                  <a:close/>
                </a:path>
              </a:pathLst>
            </a:custGeom>
            <a:solidFill>
              <a:srgbClr val="B98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3" name="Rectangle 623"/>
            <p:cNvSpPr>
              <a:spLocks noChangeArrowheads="1"/>
            </p:cNvSpPr>
            <p:nvPr/>
          </p:nvSpPr>
          <p:spPr bwMode="auto">
            <a:xfrm>
              <a:off x="5445126" y="3798887"/>
              <a:ext cx="1193800" cy="1135063"/>
            </a:xfrm>
            <a:prstGeom prst="rect">
              <a:avLst/>
            </a:prstGeom>
            <a:solidFill>
              <a:srgbClr val="E1E9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4" name="Rectangle 624"/>
            <p:cNvSpPr>
              <a:spLocks noChangeArrowheads="1"/>
            </p:cNvSpPr>
            <p:nvPr/>
          </p:nvSpPr>
          <p:spPr bwMode="auto">
            <a:xfrm>
              <a:off x="5445126" y="3798887"/>
              <a:ext cx="1193800"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5" name="Rectangle 625"/>
            <p:cNvSpPr>
              <a:spLocks noChangeArrowheads="1"/>
            </p:cNvSpPr>
            <p:nvPr/>
          </p:nvSpPr>
          <p:spPr bwMode="auto">
            <a:xfrm>
              <a:off x="5445126" y="3863974"/>
              <a:ext cx="1193800" cy="161925"/>
            </a:xfrm>
            <a:prstGeom prst="rect">
              <a:avLst/>
            </a:prstGeom>
            <a:solidFill>
              <a:srgbClr val="D3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6" name="Rectangle 626"/>
            <p:cNvSpPr>
              <a:spLocks noChangeArrowheads="1"/>
            </p:cNvSpPr>
            <p:nvPr/>
          </p:nvSpPr>
          <p:spPr bwMode="auto">
            <a:xfrm>
              <a:off x="5445126" y="3863974"/>
              <a:ext cx="11938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7" name="Freeform 627"/>
            <p:cNvSpPr>
              <a:spLocks/>
            </p:cNvSpPr>
            <p:nvPr/>
          </p:nvSpPr>
          <p:spPr bwMode="auto">
            <a:xfrm>
              <a:off x="5330826" y="3733799"/>
              <a:ext cx="1427163" cy="130175"/>
            </a:xfrm>
            <a:custGeom>
              <a:avLst/>
              <a:gdLst>
                <a:gd name="T0" fmla="*/ 683 w 683"/>
                <a:gd name="T1" fmla="*/ 40 h 62"/>
                <a:gd name="T2" fmla="*/ 660 w 683"/>
                <a:gd name="T3" fmla="*/ 62 h 62"/>
                <a:gd name="T4" fmla="*/ 23 w 683"/>
                <a:gd name="T5" fmla="*/ 62 h 62"/>
                <a:gd name="T6" fmla="*/ 0 w 683"/>
                <a:gd name="T7" fmla="*/ 40 h 62"/>
                <a:gd name="T8" fmla="*/ 0 w 683"/>
                <a:gd name="T9" fmla="*/ 22 h 62"/>
                <a:gd name="T10" fmla="*/ 23 w 683"/>
                <a:gd name="T11" fmla="*/ 0 h 62"/>
                <a:gd name="T12" fmla="*/ 660 w 683"/>
                <a:gd name="T13" fmla="*/ 0 h 62"/>
                <a:gd name="T14" fmla="*/ 683 w 683"/>
                <a:gd name="T15" fmla="*/ 22 h 62"/>
                <a:gd name="T16" fmla="*/ 683 w 683"/>
                <a:gd name="T17" fmla="*/ 4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3" h="62">
                  <a:moveTo>
                    <a:pt x="683" y="40"/>
                  </a:moveTo>
                  <a:cubicBezTo>
                    <a:pt x="683" y="52"/>
                    <a:pt x="673" y="62"/>
                    <a:pt x="660" y="62"/>
                  </a:cubicBezTo>
                  <a:cubicBezTo>
                    <a:pt x="23" y="62"/>
                    <a:pt x="23" y="62"/>
                    <a:pt x="23" y="62"/>
                  </a:cubicBezTo>
                  <a:cubicBezTo>
                    <a:pt x="10" y="62"/>
                    <a:pt x="0" y="52"/>
                    <a:pt x="0" y="40"/>
                  </a:cubicBezTo>
                  <a:cubicBezTo>
                    <a:pt x="0" y="22"/>
                    <a:pt x="0" y="22"/>
                    <a:pt x="0" y="22"/>
                  </a:cubicBezTo>
                  <a:cubicBezTo>
                    <a:pt x="0" y="10"/>
                    <a:pt x="10" y="0"/>
                    <a:pt x="23" y="0"/>
                  </a:cubicBezTo>
                  <a:cubicBezTo>
                    <a:pt x="660" y="0"/>
                    <a:pt x="660" y="0"/>
                    <a:pt x="660" y="0"/>
                  </a:cubicBezTo>
                  <a:cubicBezTo>
                    <a:pt x="673" y="0"/>
                    <a:pt x="683" y="10"/>
                    <a:pt x="683" y="22"/>
                  </a:cubicBezTo>
                  <a:cubicBezTo>
                    <a:pt x="683" y="40"/>
                    <a:pt x="683" y="40"/>
                    <a:pt x="683" y="40"/>
                  </a:cubicBezTo>
                </a:path>
              </a:pathLst>
            </a:custGeom>
            <a:solidFill>
              <a:srgbClr val="D2DA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8" name="Freeform 628"/>
            <p:cNvSpPr>
              <a:spLocks noEditPoints="1"/>
            </p:cNvSpPr>
            <p:nvPr/>
          </p:nvSpPr>
          <p:spPr bwMode="auto">
            <a:xfrm>
              <a:off x="5372101" y="3863974"/>
              <a:ext cx="1343025" cy="0"/>
            </a:xfrm>
            <a:custGeom>
              <a:avLst/>
              <a:gdLst>
                <a:gd name="T0" fmla="*/ 640 w 642"/>
                <a:gd name="T1" fmla="*/ 3 w 642"/>
                <a:gd name="T2" fmla="*/ 3 w 642"/>
                <a:gd name="T3" fmla="*/ 641 w 642"/>
                <a:gd name="T4" fmla="*/ 3 w 642"/>
                <a:gd name="T5" fmla="*/ 3 w 642"/>
                <a:gd name="T6" fmla="*/ 641 w 642"/>
                <a:gd name="T7" fmla="*/ 2 w 642"/>
                <a:gd name="T8" fmla="*/ 2 w 642"/>
                <a:gd name="T9" fmla="*/ 641 w 642"/>
                <a:gd name="T10" fmla="*/ 2 w 642"/>
                <a:gd name="T11" fmla="*/ 2 w 642"/>
                <a:gd name="T12" fmla="*/ 641 w 642"/>
                <a:gd name="T13" fmla="*/ 2 w 642"/>
                <a:gd name="T14" fmla="*/ 2 w 642"/>
                <a:gd name="T15" fmla="*/ 641 w 642"/>
                <a:gd name="T16" fmla="*/ 2 w 642"/>
                <a:gd name="T17" fmla="*/ 2 w 642"/>
                <a:gd name="T18" fmla="*/ 641 w 642"/>
                <a:gd name="T19" fmla="*/ 2 w 642"/>
                <a:gd name="T20" fmla="*/ 2 w 642"/>
                <a:gd name="T21" fmla="*/ 641 w 642"/>
                <a:gd name="T22" fmla="*/ 2 w 642"/>
                <a:gd name="T23" fmla="*/ 2 w 642"/>
                <a:gd name="T24" fmla="*/ 642 w 642"/>
                <a:gd name="T25" fmla="*/ 2 w 642"/>
                <a:gd name="T26" fmla="*/ 2 w 642"/>
                <a:gd name="T27" fmla="*/ 642 w 642"/>
                <a:gd name="T28" fmla="*/ 1 w 642"/>
                <a:gd name="T29" fmla="*/ 1 w 642"/>
                <a:gd name="T30" fmla="*/ 1 w 642"/>
                <a:gd name="T31" fmla="*/ 1 w 642"/>
                <a:gd name="T32" fmla="*/ 1 w 642"/>
                <a:gd name="T33" fmla="*/ 1 w 642"/>
                <a:gd name="T34" fmla="*/ 1 w 642"/>
                <a:gd name="T35" fmla="*/ 1 w 642"/>
                <a:gd name="T36" fmla="*/ 1 w 642"/>
                <a:gd name="T37" fmla="*/ 1 w 642"/>
                <a:gd name="T38" fmla="*/ 1 w 642"/>
                <a:gd name="T39" fmla="*/ 0 w 64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Lst>
              <a:rect l="0" t="0" r="r" b="b"/>
              <a:pathLst>
                <a:path w="642">
                  <a:moveTo>
                    <a:pt x="640" y="0"/>
                  </a:moveTo>
                  <a:cubicBezTo>
                    <a:pt x="640" y="0"/>
                    <a:pt x="640" y="0"/>
                    <a:pt x="640" y="0"/>
                  </a:cubicBezTo>
                  <a:cubicBezTo>
                    <a:pt x="640" y="0"/>
                    <a:pt x="640" y="0"/>
                    <a:pt x="640" y="0"/>
                  </a:cubicBezTo>
                  <a:moveTo>
                    <a:pt x="3" y="0"/>
                  </a:moveTo>
                  <a:cubicBezTo>
                    <a:pt x="3" y="0"/>
                    <a:pt x="3" y="0"/>
                    <a:pt x="3" y="0"/>
                  </a:cubicBezTo>
                  <a:cubicBezTo>
                    <a:pt x="3" y="0"/>
                    <a:pt x="3" y="0"/>
                    <a:pt x="3" y="0"/>
                  </a:cubicBezTo>
                  <a:moveTo>
                    <a:pt x="641" y="0"/>
                  </a:moveTo>
                  <a:cubicBezTo>
                    <a:pt x="641" y="0"/>
                    <a:pt x="641" y="0"/>
                    <a:pt x="641" y="0"/>
                  </a:cubicBezTo>
                  <a:cubicBezTo>
                    <a:pt x="641" y="0"/>
                    <a:pt x="641" y="0"/>
                    <a:pt x="641" y="0"/>
                  </a:cubicBezTo>
                  <a:moveTo>
                    <a:pt x="3" y="0"/>
                  </a:moveTo>
                  <a:cubicBezTo>
                    <a:pt x="3" y="0"/>
                    <a:pt x="3" y="0"/>
                    <a:pt x="3" y="0"/>
                  </a:cubicBezTo>
                  <a:cubicBezTo>
                    <a:pt x="3" y="0"/>
                    <a:pt x="3" y="0"/>
                    <a:pt x="3" y="0"/>
                  </a:cubicBezTo>
                  <a:moveTo>
                    <a:pt x="641" y="0"/>
                  </a:moveTo>
                  <a:cubicBezTo>
                    <a:pt x="641" y="0"/>
                    <a:pt x="641" y="0"/>
                    <a:pt x="641" y="0"/>
                  </a:cubicBezTo>
                  <a:cubicBezTo>
                    <a:pt x="641" y="0"/>
                    <a:pt x="641" y="0"/>
                    <a:pt x="641" y="0"/>
                  </a:cubicBezTo>
                  <a:moveTo>
                    <a:pt x="2" y="0"/>
                  </a:moveTo>
                  <a:cubicBezTo>
                    <a:pt x="2" y="0"/>
                    <a:pt x="2" y="0"/>
                    <a:pt x="2" y="0"/>
                  </a:cubicBezTo>
                  <a:cubicBezTo>
                    <a:pt x="2" y="0"/>
                    <a:pt x="2" y="0"/>
                    <a:pt x="2" y="0"/>
                  </a:cubicBezTo>
                  <a:moveTo>
                    <a:pt x="641" y="0"/>
                  </a:moveTo>
                  <a:cubicBezTo>
                    <a:pt x="641" y="0"/>
                    <a:pt x="641" y="0"/>
                    <a:pt x="641" y="0"/>
                  </a:cubicBezTo>
                  <a:cubicBezTo>
                    <a:pt x="641" y="0"/>
                    <a:pt x="641" y="0"/>
                    <a:pt x="641" y="0"/>
                  </a:cubicBezTo>
                  <a:moveTo>
                    <a:pt x="2" y="0"/>
                  </a:moveTo>
                  <a:cubicBezTo>
                    <a:pt x="2" y="0"/>
                    <a:pt x="2" y="0"/>
                    <a:pt x="2" y="0"/>
                  </a:cubicBezTo>
                  <a:cubicBezTo>
                    <a:pt x="2" y="0"/>
                    <a:pt x="2" y="0"/>
                    <a:pt x="2" y="0"/>
                  </a:cubicBezTo>
                  <a:moveTo>
                    <a:pt x="641" y="0"/>
                  </a:moveTo>
                  <a:cubicBezTo>
                    <a:pt x="641" y="0"/>
                    <a:pt x="641" y="0"/>
                    <a:pt x="641" y="0"/>
                  </a:cubicBezTo>
                  <a:cubicBezTo>
                    <a:pt x="641" y="0"/>
                    <a:pt x="641" y="0"/>
                    <a:pt x="641" y="0"/>
                  </a:cubicBezTo>
                  <a:moveTo>
                    <a:pt x="2" y="0"/>
                  </a:moveTo>
                  <a:cubicBezTo>
                    <a:pt x="2" y="0"/>
                    <a:pt x="2" y="0"/>
                    <a:pt x="2" y="0"/>
                  </a:cubicBezTo>
                  <a:cubicBezTo>
                    <a:pt x="2" y="0"/>
                    <a:pt x="2" y="0"/>
                    <a:pt x="2" y="0"/>
                  </a:cubicBezTo>
                  <a:moveTo>
                    <a:pt x="641" y="0"/>
                  </a:moveTo>
                  <a:cubicBezTo>
                    <a:pt x="641" y="0"/>
                    <a:pt x="641" y="0"/>
                    <a:pt x="641" y="0"/>
                  </a:cubicBezTo>
                  <a:cubicBezTo>
                    <a:pt x="641" y="0"/>
                    <a:pt x="641" y="0"/>
                    <a:pt x="641" y="0"/>
                  </a:cubicBezTo>
                  <a:moveTo>
                    <a:pt x="2" y="0"/>
                  </a:moveTo>
                  <a:cubicBezTo>
                    <a:pt x="2" y="0"/>
                    <a:pt x="2" y="0"/>
                    <a:pt x="2" y="0"/>
                  </a:cubicBezTo>
                  <a:cubicBezTo>
                    <a:pt x="2" y="0"/>
                    <a:pt x="2" y="0"/>
                    <a:pt x="2" y="0"/>
                  </a:cubicBezTo>
                  <a:moveTo>
                    <a:pt x="641" y="0"/>
                  </a:moveTo>
                  <a:cubicBezTo>
                    <a:pt x="641" y="0"/>
                    <a:pt x="641" y="0"/>
                    <a:pt x="641" y="0"/>
                  </a:cubicBezTo>
                  <a:cubicBezTo>
                    <a:pt x="641" y="0"/>
                    <a:pt x="641" y="0"/>
                    <a:pt x="641" y="0"/>
                  </a:cubicBezTo>
                  <a:moveTo>
                    <a:pt x="2" y="0"/>
                  </a:moveTo>
                  <a:cubicBezTo>
                    <a:pt x="2" y="0"/>
                    <a:pt x="2" y="0"/>
                    <a:pt x="2" y="0"/>
                  </a:cubicBezTo>
                  <a:cubicBezTo>
                    <a:pt x="2" y="0"/>
                    <a:pt x="2" y="0"/>
                    <a:pt x="2" y="0"/>
                  </a:cubicBezTo>
                  <a:moveTo>
                    <a:pt x="641" y="0"/>
                  </a:moveTo>
                  <a:cubicBezTo>
                    <a:pt x="641" y="0"/>
                    <a:pt x="641" y="0"/>
                    <a:pt x="641" y="0"/>
                  </a:cubicBezTo>
                  <a:cubicBezTo>
                    <a:pt x="641" y="0"/>
                    <a:pt x="641" y="0"/>
                    <a:pt x="641" y="0"/>
                  </a:cubicBezTo>
                  <a:moveTo>
                    <a:pt x="2" y="0"/>
                  </a:moveTo>
                  <a:cubicBezTo>
                    <a:pt x="2" y="0"/>
                    <a:pt x="2" y="0"/>
                    <a:pt x="2" y="0"/>
                  </a:cubicBezTo>
                  <a:cubicBezTo>
                    <a:pt x="2" y="0"/>
                    <a:pt x="2" y="0"/>
                    <a:pt x="2" y="0"/>
                  </a:cubicBezTo>
                  <a:moveTo>
                    <a:pt x="642" y="0"/>
                  </a:moveTo>
                  <a:cubicBezTo>
                    <a:pt x="642" y="0"/>
                    <a:pt x="642" y="0"/>
                    <a:pt x="642" y="0"/>
                  </a:cubicBezTo>
                  <a:cubicBezTo>
                    <a:pt x="642" y="0"/>
                    <a:pt x="642" y="0"/>
                    <a:pt x="642" y="0"/>
                  </a:cubicBezTo>
                  <a:moveTo>
                    <a:pt x="2" y="0"/>
                  </a:moveTo>
                  <a:cubicBezTo>
                    <a:pt x="2" y="0"/>
                    <a:pt x="2" y="0"/>
                    <a:pt x="2" y="0"/>
                  </a:cubicBezTo>
                  <a:cubicBezTo>
                    <a:pt x="2" y="0"/>
                    <a:pt x="2" y="0"/>
                    <a:pt x="2" y="0"/>
                  </a:cubicBezTo>
                  <a:moveTo>
                    <a:pt x="642" y="0"/>
                  </a:moveTo>
                  <a:cubicBezTo>
                    <a:pt x="642" y="0"/>
                    <a:pt x="642" y="0"/>
                    <a:pt x="642" y="0"/>
                  </a:cubicBezTo>
                  <a:cubicBezTo>
                    <a:pt x="642" y="0"/>
                    <a:pt x="642" y="0"/>
                    <a:pt x="642"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path>
              </a:pathLst>
            </a:custGeom>
            <a:solidFill>
              <a:srgbClr val="DCDB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9" name="Freeform 629"/>
            <p:cNvSpPr>
              <a:spLocks/>
            </p:cNvSpPr>
            <p:nvPr/>
          </p:nvSpPr>
          <p:spPr bwMode="auto">
            <a:xfrm>
              <a:off x="5330826" y="3817937"/>
              <a:ext cx="1427163" cy="46038"/>
            </a:xfrm>
            <a:custGeom>
              <a:avLst/>
              <a:gdLst>
                <a:gd name="T0" fmla="*/ 683 w 683"/>
                <a:gd name="T1" fmla="*/ 0 h 22"/>
                <a:gd name="T2" fmla="*/ 0 w 683"/>
                <a:gd name="T3" fmla="*/ 0 h 22"/>
                <a:gd name="T4" fmla="*/ 20 w 683"/>
                <a:gd name="T5" fmla="*/ 22 h 22"/>
                <a:gd name="T6" fmla="*/ 20 w 683"/>
                <a:gd name="T7" fmla="*/ 22 h 22"/>
                <a:gd name="T8" fmla="*/ 21 w 683"/>
                <a:gd name="T9" fmla="*/ 22 h 22"/>
                <a:gd name="T10" fmla="*/ 21 w 683"/>
                <a:gd name="T11" fmla="*/ 22 h 22"/>
                <a:gd name="T12" fmla="*/ 21 w 683"/>
                <a:gd name="T13" fmla="*/ 22 h 22"/>
                <a:gd name="T14" fmla="*/ 21 w 683"/>
                <a:gd name="T15" fmla="*/ 22 h 22"/>
                <a:gd name="T16" fmla="*/ 21 w 683"/>
                <a:gd name="T17" fmla="*/ 22 h 22"/>
                <a:gd name="T18" fmla="*/ 21 w 683"/>
                <a:gd name="T19" fmla="*/ 22 h 22"/>
                <a:gd name="T20" fmla="*/ 21 w 683"/>
                <a:gd name="T21" fmla="*/ 22 h 22"/>
                <a:gd name="T22" fmla="*/ 21 w 683"/>
                <a:gd name="T23" fmla="*/ 22 h 22"/>
                <a:gd name="T24" fmla="*/ 21 w 683"/>
                <a:gd name="T25" fmla="*/ 22 h 22"/>
                <a:gd name="T26" fmla="*/ 21 w 683"/>
                <a:gd name="T27" fmla="*/ 22 h 22"/>
                <a:gd name="T28" fmla="*/ 21 w 683"/>
                <a:gd name="T29" fmla="*/ 22 h 22"/>
                <a:gd name="T30" fmla="*/ 21 w 683"/>
                <a:gd name="T31" fmla="*/ 22 h 22"/>
                <a:gd name="T32" fmla="*/ 21 w 683"/>
                <a:gd name="T33" fmla="*/ 22 h 22"/>
                <a:gd name="T34" fmla="*/ 21 w 683"/>
                <a:gd name="T35" fmla="*/ 22 h 22"/>
                <a:gd name="T36" fmla="*/ 22 w 683"/>
                <a:gd name="T37" fmla="*/ 22 h 22"/>
                <a:gd name="T38" fmla="*/ 22 w 683"/>
                <a:gd name="T39" fmla="*/ 22 h 22"/>
                <a:gd name="T40" fmla="*/ 22 w 683"/>
                <a:gd name="T41" fmla="*/ 22 h 22"/>
                <a:gd name="T42" fmla="*/ 22 w 683"/>
                <a:gd name="T43" fmla="*/ 22 h 22"/>
                <a:gd name="T44" fmla="*/ 22 w 683"/>
                <a:gd name="T45" fmla="*/ 22 h 22"/>
                <a:gd name="T46" fmla="*/ 22 w 683"/>
                <a:gd name="T47" fmla="*/ 22 h 22"/>
                <a:gd name="T48" fmla="*/ 22 w 683"/>
                <a:gd name="T49" fmla="*/ 22 h 22"/>
                <a:gd name="T50" fmla="*/ 22 w 683"/>
                <a:gd name="T51" fmla="*/ 22 h 22"/>
                <a:gd name="T52" fmla="*/ 22 w 683"/>
                <a:gd name="T53" fmla="*/ 22 h 22"/>
                <a:gd name="T54" fmla="*/ 22 w 683"/>
                <a:gd name="T55" fmla="*/ 22 h 22"/>
                <a:gd name="T56" fmla="*/ 22 w 683"/>
                <a:gd name="T57" fmla="*/ 22 h 22"/>
                <a:gd name="T58" fmla="*/ 22 w 683"/>
                <a:gd name="T59" fmla="*/ 22 h 22"/>
                <a:gd name="T60" fmla="*/ 22 w 683"/>
                <a:gd name="T61" fmla="*/ 22 h 22"/>
                <a:gd name="T62" fmla="*/ 22 w 683"/>
                <a:gd name="T63" fmla="*/ 22 h 22"/>
                <a:gd name="T64" fmla="*/ 23 w 683"/>
                <a:gd name="T65" fmla="*/ 22 h 22"/>
                <a:gd name="T66" fmla="*/ 23 w 683"/>
                <a:gd name="T67" fmla="*/ 22 h 22"/>
                <a:gd name="T68" fmla="*/ 23 w 683"/>
                <a:gd name="T69" fmla="*/ 22 h 22"/>
                <a:gd name="T70" fmla="*/ 23 w 683"/>
                <a:gd name="T71" fmla="*/ 22 h 22"/>
                <a:gd name="T72" fmla="*/ 23 w 683"/>
                <a:gd name="T73" fmla="*/ 22 h 22"/>
                <a:gd name="T74" fmla="*/ 660 w 683"/>
                <a:gd name="T75" fmla="*/ 22 h 22"/>
                <a:gd name="T76" fmla="*/ 660 w 683"/>
                <a:gd name="T77" fmla="*/ 22 h 22"/>
                <a:gd name="T78" fmla="*/ 660 w 683"/>
                <a:gd name="T79" fmla="*/ 22 h 22"/>
                <a:gd name="T80" fmla="*/ 661 w 683"/>
                <a:gd name="T81" fmla="*/ 22 h 22"/>
                <a:gd name="T82" fmla="*/ 661 w 683"/>
                <a:gd name="T83" fmla="*/ 22 h 22"/>
                <a:gd name="T84" fmla="*/ 661 w 683"/>
                <a:gd name="T85" fmla="*/ 22 h 22"/>
                <a:gd name="T86" fmla="*/ 661 w 683"/>
                <a:gd name="T87" fmla="*/ 22 h 22"/>
                <a:gd name="T88" fmla="*/ 661 w 683"/>
                <a:gd name="T89" fmla="*/ 22 h 22"/>
                <a:gd name="T90" fmla="*/ 661 w 683"/>
                <a:gd name="T91" fmla="*/ 22 h 22"/>
                <a:gd name="T92" fmla="*/ 661 w 683"/>
                <a:gd name="T93" fmla="*/ 22 h 22"/>
                <a:gd name="T94" fmla="*/ 661 w 683"/>
                <a:gd name="T95" fmla="*/ 22 h 22"/>
                <a:gd name="T96" fmla="*/ 661 w 683"/>
                <a:gd name="T97" fmla="*/ 22 h 22"/>
                <a:gd name="T98" fmla="*/ 661 w 683"/>
                <a:gd name="T99" fmla="*/ 22 h 22"/>
                <a:gd name="T100" fmla="*/ 661 w 683"/>
                <a:gd name="T101" fmla="*/ 22 h 22"/>
                <a:gd name="T102" fmla="*/ 661 w 683"/>
                <a:gd name="T103" fmla="*/ 22 h 22"/>
                <a:gd name="T104" fmla="*/ 661 w 683"/>
                <a:gd name="T105" fmla="*/ 22 h 22"/>
                <a:gd name="T106" fmla="*/ 661 w 683"/>
                <a:gd name="T107" fmla="*/ 22 h 22"/>
                <a:gd name="T108" fmla="*/ 662 w 683"/>
                <a:gd name="T109" fmla="*/ 22 h 22"/>
                <a:gd name="T110" fmla="*/ 662 w 683"/>
                <a:gd name="T111" fmla="*/ 22 h 22"/>
                <a:gd name="T112" fmla="*/ 662 w 683"/>
                <a:gd name="T113" fmla="*/ 22 h 22"/>
                <a:gd name="T114" fmla="*/ 662 w 683"/>
                <a:gd name="T115" fmla="*/ 22 h 22"/>
                <a:gd name="T116" fmla="*/ 683 w 683"/>
                <a:gd name="T1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3" h="22">
                  <a:moveTo>
                    <a:pt x="683" y="0"/>
                  </a:moveTo>
                  <a:cubicBezTo>
                    <a:pt x="0" y="0"/>
                    <a:pt x="0" y="0"/>
                    <a:pt x="0" y="0"/>
                  </a:cubicBezTo>
                  <a:cubicBezTo>
                    <a:pt x="0" y="12"/>
                    <a:pt x="9" y="21"/>
                    <a:pt x="20" y="22"/>
                  </a:cubicBezTo>
                  <a:cubicBezTo>
                    <a:pt x="20" y="22"/>
                    <a:pt x="20" y="22"/>
                    <a:pt x="20" y="22"/>
                  </a:cubicBezTo>
                  <a:cubicBezTo>
                    <a:pt x="20"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3" y="22"/>
                    <a:pt x="23" y="22"/>
                    <a:pt x="23" y="22"/>
                  </a:cubicBezTo>
                  <a:cubicBezTo>
                    <a:pt x="23" y="22"/>
                    <a:pt x="23" y="22"/>
                    <a:pt x="23" y="22"/>
                  </a:cubicBezTo>
                  <a:cubicBezTo>
                    <a:pt x="23" y="22"/>
                    <a:pt x="23" y="22"/>
                    <a:pt x="23" y="22"/>
                  </a:cubicBezTo>
                  <a:cubicBezTo>
                    <a:pt x="23" y="22"/>
                    <a:pt x="23" y="22"/>
                    <a:pt x="23" y="22"/>
                  </a:cubicBezTo>
                  <a:cubicBezTo>
                    <a:pt x="23" y="22"/>
                    <a:pt x="23" y="22"/>
                    <a:pt x="23" y="22"/>
                  </a:cubicBezTo>
                  <a:cubicBezTo>
                    <a:pt x="660" y="22"/>
                    <a:pt x="660" y="22"/>
                    <a:pt x="660" y="22"/>
                  </a:cubicBezTo>
                  <a:cubicBezTo>
                    <a:pt x="660" y="22"/>
                    <a:pt x="660" y="22"/>
                    <a:pt x="660" y="22"/>
                  </a:cubicBezTo>
                  <a:cubicBezTo>
                    <a:pt x="660" y="22"/>
                    <a:pt x="660" y="22"/>
                    <a:pt x="660" y="22"/>
                  </a:cubicBezTo>
                  <a:cubicBezTo>
                    <a:pt x="660" y="22"/>
                    <a:pt x="660" y="22"/>
                    <a:pt x="661" y="22"/>
                  </a:cubicBezTo>
                  <a:cubicBezTo>
                    <a:pt x="661" y="22"/>
                    <a:pt x="661" y="22"/>
                    <a:pt x="661" y="22"/>
                  </a:cubicBezTo>
                  <a:cubicBezTo>
                    <a:pt x="661" y="22"/>
                    <a:pt x="661" y="22"/>
                    <a:pt x="661" y="22"/>
                  </a:cubicBezTo>
                  <a:cubicBezTo>
                    <a:pt x="661" y="22"/>
                    <a:pt x="661" y="22"/>
                    <a:pt x="661" y="22"/>
                  </a:cubicBezTo>
                  <a:cubicBezTo>
                    <a:pt x="661" y="22"/>
                    <a:pt x="661" y="22"/>
                    <a:pt x="661" y="22"/>
                  </a:cubicBezTo>
                  <a:cubicBezTo>
                    <a:pt x="661" y="22"/>
                    <a:pt x="661" y="22"/>
                    <a:pt x="661" y="22"/>
                  </a:cubicBezTo>
                  <a:cubicBezTo>
                    <a:pt x="661" y="22"/>
                    <a:pt x="661" y="22"/>
                    <a:pt x="661" y="22"/>
                  </a:cubicBezTo>
                  <a:cubicBezTo>
                    <a:pt x="661" y="22"/>
                    <a:pt x="661" y="22"/>
                    <a:pt x="661" y="22"/>
                  </a:cubicBezTo>
                  <a:cubicBezTo>
                    <a:pt x="661" y="22"/>
                    <a:pt x="661" y="22"/>
                    <a:pt x="661" y="22"/>
                  </a:cubicBezTo>
                  <a:cubicBezTo>
                    <a:pt x="661" y="22"/>
                    <a:pt x="661" y="22"/>
                    <a:pt x="661" y="22"/>
                  </a:cubicBezTo>
                  <a:cubicBezTo>
                    <a:pt x="661" y="22"/>
                    <a:pt x="661" y="22"/>
                    <a:pt x="661" y="22"/>
                  </a:cubicBezTo>
                  <a:cubicBezTo>
                    <a:pt x="661" y="22"/>
                    <a:pt x="661" y="22"/>
                    <a:pt x="661" y="22"/>
                  </a:cubicBezTo>
                  <a:cubicBezTo>
                    <a:pt x="661" y="22"/>
                    <a:pt x="661" y="22"/>
                    <a:pt x="661" y="22"/>
                  </a:cubicBezTo>
                  <a:cubicBezTo>
                    <a:pt x="661" y="22"/>
                    <a:pt x="661" y="22"/>
                    <a:pt x="661" y="22"/>
                  </a:cubicBezTo>
                  <a:cubicBezTo>
                    <a:pt x="662" y="22"/>
                    <a:pt x="662" y="22"/>
                    <a:pt x="662" y="22"/>
                  </a:cubicBezTo>
                  <a:cubicBezTo>
                    <a:pt x="662" y="22"/>
                    <a:pt x="662" y="22"/>
                    <a:pt x="662" y="22"/>
                  </a:cubicBezTo>
                  <a:cubicBezTo>
                    <a:pt x="662" y="22"/>
                    <a:pt x="662" y="22"/>
                    <a:pt x="662" y="22"/>
                  </a:cubicBezTo>
                  <a:cubicBezTo>
                    <a:pt x="662" y="22"/>
                    <a:pt x="662" y="22"/>
                    <a:pt x="662" y="22"/>
                  </a:cubicBezTo>
                  <a:cubicBezTo>
                    <a:pt x="673" y="22"/>
                    <a:pt x="683" y="12"/>
                    <a:pt x="683" y="0"/>
                  </a:cubicBezTo>
                </a:path>
              </a:pathLst>
            </a:custGeom>
            <a:solidFill>
              <a:srgbClr val="BAC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0" name="Freeform 630"/>
            <p:cNvSpPr>
              <a:spLocks/>
            </p:cNvSpPr>
            <p:nvPr/>
          </p:nvSpPr>
          <p:spPr bwMode="auto">
            <a:xfrm>
              <a:off x="6902451" y="4254499"/>
              <a:ext cx="85725" cy="657225"/>
            </a:xfrm>
            <a:custGeom>
              <a:avLst/>
              <a:gdLst>
                <a:gd name="T0" fmla="*/ 41 w 41"/>
                <a:gd name="T1" fmla="*/ 295 h 315"/>
                <a:gd name="T2" fmla="*/ 20 w 41"/>
                <a:gd name="T3" fmla="*/ 315 h 315"/>
                <a:gd name="T4" fmla="*/ 0 w 41"/>
                <a:gd name="T5" fmla="*/ 295 h 315"/>
                <a:gd name="T6" fmla="*/ 0 w 41"/>
                <a:gd name="T7" fmla="*/ 21 h 315"/>
                <a:gd name="T8" fmla="*/ 20 w 41"/>
                <a:gd name="T9" fmla="*/ 0 h 315"/>
                <a:gd name="T10" fmla="*/ 41 w 41"/>
                <a:gd name="T11" fmla="*/ 21 h 315"/>
                <a:gd name="T12" fmla="*/ 41 w 41"/>
                <a:gd name="T13" fmla="*/ 295 h 315"/>
              </a:gdLst>
              <a:ahLst/>
              <a:cxnLst>
                <a:cxn ang="0">
                  <a:pos x="T0" y="T1"/>
                </a:cxn>
                <a:cxn ang="0">
                  <a:pos x="T2" y="T3"/>
                </a:cxn>
                <a:cxn ang="0">
                  <a:pos x="T4" y="T5"/>
                </a:cxn>
                <a:cxn ang="0">
                  <a:pos x="T6" y="T7"/>
                </a:cxn>
                <a:cxn ang="0">
                  <a:pos x="T8" y="T9"/>
                </a:cxn>
                <a:cxn ang="0">
                  <a:pos x="T10" y="T11"/>
                </a:cxn>
                <a:cxn ang="0">
                  <a:pos x="T12" y="T13"/>
                </a:cxn>
              </a:cxnLst>
              <a:rect l="0" t="0" r="r" b="b"/>
              <a:pathLst>
                <a:path w="41" h="315">
                  <a:moveTo>
                    <a:pt x="41" y="295"/>
                  </a:moveTo>
                  <a:cubicBezTo>
                    <a:pt x="41" y="306"/>
                    <a:pt x="32" y="315"/>
                    <a:pt x="20" y="315"/>
                  </a:cubicBezTo>
                  <a:cubicBezTo>
                    <a:pt x="9" y="315"/>
                    <a:pt x="0" y="306"/>
                    <a:pt x="0" y="295"/>
                  </a:cubicBezTo>
                  <a:cubicBezTo>
                    <a:pt x="0" y="21"/>
                    <a:pt x="0" y="21"/>
                    <a:pt x="0" y="21"/>
                  </a:cubicBezTo>
                  <a:cubicBezTo>
                    <a:pt x="0" y="10"/>
                    <a:pt x="9" y="0"/>
                    <a:pt x="20" y="0"/>
                  </a:cubicBezTo>
                  <a:cubicBezTo>
                    <a:pt x="32" y="0"/>
                    <a:pt x="41" y="10"/>
                    <a:pt x="41" y="21"/>
                  </a:cubicBezTo>
                  <a:lnTo>
                    <a:pt x="41" y="295"/>
                  </a:lnTo>
                  <a:close/>
                </a:path>
              </a:pathLst>
            </a:custGeom>
            <a:solidFill>
              <a:srgbClr val="675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1" name="Freeform 631"/>
            <p:cNvSpPr>
              <a:spLocks/>
            </p:cNvSpPr>
            <p:nvPr/>
          </p:nvSpPr>
          <p:spPr bwMode="auto">
            <a:xfrm>
              <a:off x="7370764" y="4254499"/>
              <a:ext cx="85725" cy="657225"/>
            </a:xfrm>
            <a:custGeom>
              <a:avLst/>
              <a:gdLst>
                <a:gd name="T0" fmla="*/ 41 w 41"/>
                <a:gd name="T1" fmla="*/ 295 h 315"/>
                <a:gd name="T2" fmla="*/ 20 w 41"/>
                <a:gd name="T3" fmla="*/ 315 h 315"/>
                <a:gd name="T4" fmla="*/ 0 w 41"/>
                <a:gd name="T5" fmla="*/ 295 h 315"/>
                <a:gd name="T6" fmla="*/ 0 w 41"/>
                <a:gd name="T7" fmla="*/ 21 h 315"/>
                <a:gd name="T8" fmla="*/ 20 w 41"/>
                <a:gd name="T9" fmla="*/ 0 h 315"/>
                <a:gd name="T10" fmla="*/ 41 w 41"/>
                <a:gd name="T11" fmla="*/ 21 h 315"/>
                <a:gd name="T12" fmla="*/ 41 w 41"/>
                <a:gd name="T13" fmla="*/ 295 h 315"/>
              </a:gdLst>
              <a:ahLst/>
              <a:cxnLst>
                <a:cxn ang="0">
                  <a:pos x="T0" y="T1"/>
                </a:cxn>
                <a:cxn ang="0">
                  <a:pos x="T2" y="T3"/>
                </a:cxn>
                <a:cxn ang="0">
                  <a:pos x="T4" y="T5"/>
                </a:cxn>
                <a:cxn ang="0">
                  <a:pos x="T6" y="T7"/>
                </a:cxn>
                <a:cxn ang="0">
                  <a:pos x="T8" y="T9"/>
                </a:cxn>
                <a:cxn ang="0">
                  <a:pos x="T10" y="T11"/>
                </a:cxn>
                <a:cxn ang="0">
                  <a:pos x="T12" y="T13"/>
                </a:cxn>
              </a:cxnLst>
              <a:rect l="0" t="0" r="r" b="b"/>
              <a:pathLst>
                <a:path w="41" h="315">
                  <a:moveTo>
                    <a:pt x="41" y="295"/>
                  </a:moveTo>
                  <a:cubicBezTo>
                    <a:pt x="41" y="306"/>
                    <a:pt x="32" y="315"/>
                    <a:pt x="20" y="315"/>
                  </a:cubicBezTo>
                  <a:cubicBezTo>
                    <a:pt x="9" y="315"/>
                    <a:pt x="0" y="306"/>
                    <a:pt x="0" y="295"/>
                  </a:cubicBezTo>
                  <a:cubicBezTo>
                    <a:pt x="0" y="21"/>
                    <a:pt x="0" y="21"/>
                    <a:pt x="0" y="21"/>
                  </a:cubicBezTo>
                  <a:cubicBezTo>
                    <a:pt x="0" y="10"/>
                    <a:pt x="9" y="0"/>
                    <a:pt x="20" y="0"/>
                  </a:cubicBezTo>
                  <a:cubicBezTo>
                    <a:pt x="32" y="0"/>
                    <a:pt x="41" y="10"/>
                    <a:pt x="41" y="21"/>
                  </a:cubicBezTo>
                  <a:lnTo>
                    <a:pt x="41" y="295"/>
                  </a:lnTo>
                  <a:close/>
                </a:path>
              </a:pathLst>
            </a:custGeom>
            <a:solidFill>
              <a:srgbClr val="675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2" name="Freeform 632"/>
            <p:cNvSpPr>
              <a:spLocks/>
            </p:cNvSpPr>
            <p:nvPr/>
          </p:nvSpPr>
          <p:spPr bwMode="auto">
            <a:xfrm>
              <a:off x="6854826" y="4256087"/>
              <a:ext cx="641350" cy="119063"/>
            </a:xfrm>
            <a:custGeom>
              <a:avLst/>
              <a:gdLst>
                <a:gd name="T0" fmla="*/ 307 w 307"/>
                <a:gd name="T1" fmla="*/ 35 h 57"/>
                <a:gd name="T2" fmla="*/ 284 w 307"/>
                <a:gd name="T3" fmla="*/ 57 h 57"/>
                <a:gd name="T4" fmla="*/ 23 w 307"/>
                <a:gd name="T5" fmla="*/ 57 h 57"/>
                <a:gd name="T6" fmla="*/ 0 w 307"/>
                <a:gd name="T7" fmla="*/ 35 h 57"/>
                <a:gd name="T8" fmla="*/ 0 w 307"/>
                <a:gd name="T9" fmla="*/ 23 h 57"/>
                <a:gd name="T10" fmla="*/ 23 w 307"/>
                <a:gd name="T11" fmla="*/ 0 h 57"/>
                <a:gd name="T12" fmla="*/ 284 w 307"/>
                <a:gd name="T13" fmla="*/ 0 h 57"/>
                <a:gd name="T14" fmla="*/ 307 w 307"/>
                <a:gd name="T15" fmla="*/ 23 h 57"/>
                <a:gd name="T16" fmla="*/ 307 w 307"/>
                <a:gd name="T17"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57">
                  <a:moveTo>
                    <a:pt x="307" y="35"/>
                  </a:moveTo>
                  <a:cubicBezTo>
                    <a:pt x="307" y="47"/>
                    <a:pt x="297" y="57"/>
                    <a:pt x="284" y="57"/>
                  </a:cubicBezTo>
                  <a:cubicBezTo>
                    <a:pt x="23" y="57"/>
                    <a:pt x="23" y="57"/>
                    <a:pt x="23" y="57"/>
                  </a:cubicBezTo>
                  <a:cubicBezTo>
                    <a:pt x="10" y="57"/>
                    <a:pt x="0" y="47"/>
                    <a:pt x="0" y="35"/>
                  </a:cubicBezTo>
                  <a:cubicBezTo>
                    <a:pt x="0" y="23"/>
                    <a:pt x="0" y="23"/>
                    <a:pt x="0" y="23"/>
                  </a:cubicBezTo>
                  <a:cubicBezTo>
                    <a:pt x="0" y="10"/>
                    <a:pt x="10" y="0"/>
                    <a:pt x="23" y="0"/>
                  </a:cubicBezTo>
                  <a:cubicBezTo>
                    <a:pt x="284" y="0"/>
                    <a:pt x="284" y="0"/>
                    <a:pt x="284" y="0"/>
                  </a:cubicBezTo>
                  <a:cubicBezTo>
                    <a:pt x="297" y="0"/>
                    <a:pt x="307" y="10"/>
                    <a:pt x="307" y="23"/>
                  </a:cubicBezTo>
                  <a:lnTo>
                    <a:pt x="307" y="35"/>
                  </a:lnTo>
                  <a:close/>
                </a:path>
              </a:pathLst>
            </a:custGeom>
            <a:solidFill>
              <a:srgbClr val="755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3" name="Freeform 633"/>
            <p:cNvSpPr>
              <a:spLocks/>
            </p:cNvSpPr>
            <p:nvPr/>
          </p:nvSpPr>
          <p:spPr bwMode="auto">
            <a:xfrm>
              <a:off x="7394576" y="3390899"/>
              <a:ext cx="119063" cy="976313"/>
            </a:xfrm>
            <a:custGeom>
              <a:avLst/>
              <a:gdLst>
                <a:gd name="T0" fmla="*/ 57 w 57"/>
                <a:gd name="T1" fmla="*/ 444 h 467"/>
                <a:gd name="T2" fmla="*/ 34 w 57"/>
                <a:gd name="T3" fmla="*/ 467 h 467"/>
                <a:gd name="T4" fmla="*/ 23 w 57"/>
                <a:gd name="T5" fmla="*/ 467 h 467"/>
                <a:gd name="T6" fmla="*/ 0 w 57"/>
                <a:gd name="T7" fmla="*/ 444 h 467"/>
                <a:gd name="T8" fmla="*/ 0 w 57"/>
                <a:gd name="T9" fmla="*/ 23 h 467"/>
                <a:gd name="T10" fmla="*/ 23 w 57"/>
                <a:gd name="T11" fmla="*/ 0 h 467"/>
                <a:gd name="T12" fmla="*/ 34 w 57"/>
                <a:gd name="T13" fmla="*/ 0 h 467"/>
                <a:gd name="T14" fmla="*/ 57 w 57"/>
                <a:gd name="T15" fmla="*/ 23 h 467"/>
                <a:gd name="T16" fmla="*/ 57 w 57"/>
                <a:gd name="T17" fmla="*/ 444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67">
                  <a:moveTo>
                    <a:pt x="57" y="444"/>
                  </a:moveTo>
                  <a:cubicBezTo>
                    <a:pt x="57" y="457"/>
                    <a:pt x="47" y="467"/>
                    <a:pt x="34" y="467"/>
                  </a:cubicBezTo>
                  <a:cubicBezTo>
                    <a:pt x="23" y="467"/>
                    <a:pt x="23" y="467"/>
                    <a:pt x="23" y="467"/>
                  </a:cubicBezTo>
                  <a:cubicBezTo>
                    <a:pt x="10" y="467"/>
                    <a:pt x="0" y="457"/>
                    <a:pt x="0" y="444"/>
                  </a:cubicBezTo>
                  <a:cubicBezTo>
                    <a:pt x="0" y="23"/>
                    <a:pt x="0" y="23"/>
                    <a:pt x="0" y="23"/>
                  </a:cubicBezTo>
                  <a:cubicBezTo>
                    <a:pt x="0" y="10"/>
                    <a:pt x="10" y="0"/>
                    <a:pt x="23" y="0"/>
                  </a:cubicBezTo>
                  <a:cubicBezTo>
                    <a:pt x="34" y="0"/>
                    <a:pt x="34" y="0"/>
                    <a:pt x="34" y="0"/>
                  </a:cubicBezTo>
                  <a:cubicBezTo>
                    <a:pt x="47" y="0"/>
                    <a:pt x="57" y="10"/>
                    <a:pt x="57" y="23"/>
                  </a:cubicBezTo>
                  <a:lnTo>
                    <a:pt x="57" y="444"/>
                  </a:lnTo>
                  <a:close/>
                </a:path>
              </a:pathLst>
            </a:custGeom>
            <a:solidFill>
              <a:srgbClr val="755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4" name="Freeform 634"/>
            <p:cNvSpPr>
              <a:spLocks/>
            </p:cNvSpPr>
            <p:nvPr/>
          </p:nvSpPr>
          <p:spPr bwMode="auto">
            <a:xfrm>
              <a:off x="6843714" y="2940049"/>
              <a:ext cx="73025" cy="171450"/>
            </a:xfrm>
            <a:custGeom>
              <a:avLst/>
              <a:gdLst>
                <a:gd name="T0" fmla="*/ 28 w 35"/>
                <a:gd name="T1" fmla="*/ 21 h 82"/>
                <a:gd name="T2" fmla="*/ 1 w 35"/>
                <a:gd name="T3" fmla="*/ 35 h 82"/>
                <a:gd name="T4" fmla="*/ 35 w 35"/>
                <a:gd name="T5" fmla="*/ 48 h 82"/>
                <a:gd name="T6" fmla="*/ 28 w 35"/>
                <a:gd name="T7" fmla="*/ 21 h 82"/>
              </a:gdLst>
              <a:ahLst/>
              <a:cxnLst>
                <a:cxn ang="0">
                  <a:pos x="T0" y="T1"/>
                </a:cxn>
                <a:cxn ang="0">
                  <a:pos x="T2" y="T3"/>
                </a:cxn>
                <a:cxn ang="0">
                  <a:pos x="T4" y="T5"/>
                </a:cxn>
                <a:cxn ang="0">
                  <a:pos x="T6" y="T7"/>
                </a:cxn>
              </a:cxnLst>
              <a:rect l="0" t="0" r="r" b="b"/>
              <a:pathLst>
                <a:path w="35" h="82">
                  <a:moveTo>
                    <a:pt x="28" y="21"/>
                  </a:moveTo>
                  <a:cubicBezTo>
                    <a:pt x="19" y="0"/>
                    <a:pt x="0" y="8"/>
                    <a:pt x="1" y="35"/>
                  </a:cubicBezTo>
                  <a:cubicBezTo>
                    <a:pt x="3" y="61"/>
                    <a:pt x="19" y="82"/>
                    <a:pt x="35" y="48"/>
                  </a:cubicBezTo>
                  <a:cubicBezTo>
                    <a:pt x="30" y="27"/>
                    <a:pt x="28" y="21"/>
                    <a:pt x="28" y="21"/>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5" name="Freeform 635"/>
            <p:cNvSpPr>
              <a:spLocks/>
            </p:cNvSpPr>
            <p:nvPr/>
          </p:nvSpPr>
          <p:spPr bwMode="auto">
            <a:xfrm>
              <a:off x="6856414" y="2797174"/>
              <a:ext cx="39688" cy="236538"/>
            </a:xfrm>
            <a:custGeom>
              <a:avLst/>
              <a:gdLst>
                <a:gd name="T0" fmla="*/ 6 w 19"/>
                <a:gd name="T1" fmla="*/ 0 h 113"/>
                <a:gd name="T2" fmla="*/ 18 w 19"/>
                <a:gd name="T3" fmla="*/ 2 h 113"/>
                <a:gd name="T4" fmla="*/ 19 w 19"/>
                <a:gd name="T5" fmla="*/ 12 h 113"/>
                <a:gd name="T6" fmla="*/ 15 w 19"/>
                <a:gd name="T7" fmla="*/ 113 h 113"/>
                <a:gd name="T8" fmla="*/ 9 w 19"/>
                <a:gd name="T9" fmla="*/ 110 h 113"/>
                <a:gd name="T10" fmla="*/ 8 w 19"/>
                <a:gd name="T11" fmla="*/ 98 h 113"/>
                <a:gd name="T12" fmla="*/ 6 w 19"/>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9" h="113">
                  <a:moveTo>
                    <a:pt x="6" y="0"/>
                  </a:moveTo>
                  <a:cubicBezTo>
                    <a:pt x="18" y="2"/>
                    <a:pt x="18" y="2"/>
                    <a:pt x="18" y="2"/>
                  </a:cubicBezTo>
                  <a:cubicBezTo>
                    <a:pt x="19" y="12"/>
                    <a:pt x="19" y="12"/>
                    <a:pt x="19" y="12"/>
                  </a:cubicBezTo>
                  <a:cubicBezTo>
                    <a:pt x="11" y="42"/>
                    <a:pt x="15" y="113"/>
                    <a:pt x="15" y="113"/>
                  </a:cubicBezTo>
                  <a:cubicBezTo>
                    <a:pt x="15" y="113"/>
                    <a:pt x="10" y="112"/>
                    <a:pt x="9" y="110"/>
                  </a:cubicBezTo>
                  <a:cubicBezTo>
                    <a:pt x="8" y="109"/>
                    <a:pt x="8" y="104"/>
                    <a:pt x="8" y="98"/>
                  </a:cubicBezTo>
                  <a:cubicBezTo>
                    <a:pt x="0" y="62"/>
                    <a:pt x="6" y="0"/>
                    <a:pt x="6" y="0"/>
                  </a:cubicBezTo>
                  <a:close/>
                </a:path>
              </a:pathLst>
            </a:custGeom>
            <a:solidFill>
              <a:srgbClr val="8C4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6" name="Freeform 636"/>
            <p:cNvSpPr>
              <a:spLocks/>
            </p:cNvSpPr>
            <p:nvPr/>
          </p:nvSpPr>
          <p:spPr bwMode="auto">
            <a:xfrm>
              <a:off x="6870701" y="2722562"/>
              <a:ext cx="349250" cy="574675"/>
            </a:xfrm>
            <a:custGeom>
              <a:avLst/>
              <a:gdLst>
                <a:gd name="T0" fmla="*/ 13 w 167"/>
                <a:gd name="T1" fmla="*/ 44 h 275"/>
                <a:gd name="T2" fmla="*/ 4 w 167"/>
                <a:gd name="T3" fmla="*/ 226 h 275"/>
                <a:gd name="T4" fmla="*/ 145 w 167"/>
                <a:gd name="T5" fmla="*/ 235 h 275"/>
                <a:gd name="T6" fmla="*/ 154 w 167"/>
                <a:gd name="T7" fmla="*/ 50 h 275"/>
                <a:gd name="T8" fmla="*/ 13 w 167"/>
                <a:gd name="T9" fmla="*/ 44 h 275"/>
              </a:gdLst>
              <a:ahLst/>
              <a:cxnLst>
                <a:cxn ang="0">
                  <a:pos x="T0" y="T1"/>
                </a:cxn>
                <a:cxn ang="0">
                  <a:pos x="T2" y="T3"/>
                </a:cxn>
                <a:cxn ang="0">
                  <a:pos x="T4" y="T5"/>
                </a:cxn>
                <a:cxn ang="0">
                  <a:pos x="T6" y="T7"/>
                </a:cxn>
                <a:cxn ang="0">
                  <a:pos x="T8" y="T9"/>
                </a:cxn>
              </a:cxnLst>
              <a:rect l="0" t="0" r="r" b="b"/>
              <a:pathLst>
                <a:path w="167" h="275">
                  <a:moveTo>
                    <a:pt x="13" y="44"/>
                  </a:moveTo>
                  <a:cubicBezTo>
                    <a:pt x="0" y="80"/>
                    <a:pt x="11" y="124"/>
                    <a:pt x="4" y="226"/>
                  </a:cubicBezTo>
                  <a:cubicBezTo>
                    <a:pt x="3" y="242"/>
                    <a:pt x="82" y="275"/>
                    <a:pt x="145" y="235"/>
                  </a:cubicBezTo>
                  <a:cubicBezTo>
                    <a:pt x="150" y="227"/>
                    <a:pt x="167" y="69"/>
                    <a:pt x="154" y="50"/>
                  </a:cubicBezTo>
                  <a:cubicBezTo>
                    <a:pt x="141" y="31"/>
                    <a:pt x="52" y="0"/>
                    <a:pt x="13" y="44"/>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7" name="Freeform 637"/>
            <p:cNvSpPr>
              <a:spLocks/>
            </p:cNvSpPr>
            <p:nvPr/>
          </p:nvSpPr>
          <p:spPr bwMode="auto">
            <a:xfrm>
              <a:off x="7186614" y="2943224"/>
              <a:ext cx="77788" cy="182563"/>
            </a:xfrm>
            <a:custGeom>
              <a:avLst/>
              <a:gdLst>
                <a:gd name="T0" fmla="*/ 8 w 37"/>
                <a:gd name="T1" fmla="*/ 22 h 87"/>
                <a:gd name="T2" fmla="*/ 35 w 37"/>
                <a:gd name="T3" fmla="*/ 35 h 87"/>
                <a:gd name="T4" fmla="*/ 0 w 37"/>
                <a:gd name="T5" fmla="*/ 59 h 87"/>
                <a:gd name="T6" fmla="*/ 8 w 37"/>
                <a:gd name="T7" fmla="*/ 22 h 87"/>
              </a:gdLst>
              <a:ahLst/>
              <a:cxnLst>
                <a:cxn ang="0">
                  <a:pos x="T0" y="T1"/>
                </a:cxn>
                <a:cxn ang="0">
                  <a:pos x="T2" y="T3"/>
                </a:cxn>
                <a:cxn ang="0">
                  <a:pos x="T4" y="T5"/>
                </a:cxn>
                <a:cxn ang="0">
                  <a:pos x="T6" y="T7"/>
                </a:cxn>
              </a:cxnLst>
              <a:rect l="0" t="0" r="r" b="b"/>
              <a:pathLst>
                <a:path w="37" h="87">
                  <a:moveTo>
                    <a:pt x="8" y="22"/>
                  </a:moveTo>
                  <a:cubicBezTo>
                    <a:pt x="17" y="0"/>
                    <a:pt x="37" y="9"/>
                    <a:pt x="35" y="35"/>
                  </a:cubicBezTo>
                  <a:cubicBezTo>
                    <a:pt x="33" y="62"/>
                    <a:pt x="8" y="87"/>
                    <a:pt x="0" y="59"/>
                  </a:cubicBezTo>
                  <a:cubicBezTo>
                    <a:pt x="6" y="38"/>
                    <a:pt x="8" y="22"/>
                    <a:pt x="8" y="22"/>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8" name="Freeform 638"/>
            <p:cNvSpPr>
              <a:spLocks/>
            </p:cNvSpPr>
            <p:nvPr/>
          </p:nvSpPr>
          <p:spPr bwMode="auto">
            <a:xfrm>
              <a:off x="7061201" y="2868612"/>
              <a:ext cx="98425" cy="85725"/>
            </a:xfrm>
            <a:custGeom>
              <a:avLst/>
              <a:gdLst>
                <a:gd name="T0" fmla="*/ 41 w 47"/>
                <a:gd name="T1" fmla="*/ 41 h 41"/>
                <a:gd name="T2" fmla="*/ 6 w 47"/>
                <a:gd name="T3" fmla="*/ 18 h 41"/>
                <a:gd name="T4" fmla="*/ 5 w 47"/>
                <a:gd name="T5" fmla="*/ 31 h 41"/>
                <a:gd name="T6" fmla="*/ 41 w 47"/>
                <a:gd name="T7" fmla="*/ 41 h 41"/>
              </a:gdLst>
              <a:ahLst/>
              <a:cxnLst>
                <a:cxn ang="0">
                  <a:pos x="T0" y="T1"/>
                </a:cxn>
                <a:cxn ang="0">
                  <a:pos x="T2" y="T3"/>
                </a:cxn>
                <a:cxn ang="0">
                  <a:pos x="T4" y="T5"/>
                </a:cxn>
                <a:cxn ang="0">
                  <a:pos x="T6" y="T7"/>
                </a:cxn>
              </a:cxnLst>
              <a:rect l="0" t="0" r="r" b="b"/>
              <a:pathLst>
                <a:path w="47" h="41">
                  <a:moveTo>
                    <a:pt x="41" y="41"/>
                  </a:moveTo>
                  <a:cubicBezTo>
                    <a:pt x="47" y="23"/>
                    <a:pt x="19" y="0"/>
                    <a:pt x="6" y="18"/>
                  </a:cubicBezTo>
                  <a:cubicBezTo>
                    <a:pt x="1" y="28"/>
                    <a:pt x="0" y="32"/>
                    <a:pt x="5" y="31"/>
                  </a:cubicBezTo>
                  <a:cubicBezTo>
                    <a:pt x="10" y="30"/>
                    <a:pt x="21" y="28"/>
                    <a:pt x="41" y="41"/>
                  </a:cubicBezTo>
                  <a:close/>
                </a:path>
              </a:pathLst>
            </a:custGeom>
            <a:solidFill>
              <a:srgbClr val="8C4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9" name="Freeform 639"/>
            <p:cNvSpPr>
              <a:spLocks/>
            </p:cNvSpPr>
            <p:nvPr/>
          </p:nvSpPr>
          <p:spPr bwMode="auto">
            <a:xfrm>
              <a:off x="6894514" y="2854324"/>
              <a:ext cx="98425" cy="93663"/>
            </a:xfrm>
            <a:custGeom>
              <a:avLst/>
              <a:gdLst>
                <a:gd name="T0" fmla="*/ 5 w 47"/>
                <a:gd name="T1" fmla="*/ 45 h 45"/>
                <a:gd name="T2" fmla="*/ 42 w 47"/>
                <a:gd name="T3" fmla="*/ 21 h 45"/>
                <a:gd name="T4" fmla="*/ 42 w 47"/>
                <a:gd name="T5" fmla="*/ 35 h 45"/>
                <a:gd name="T6" fmla="*/ 5 w 47"/>
                <a:gd name="T7" fmla="*/ 45 h 45"/>
              </a:gdLst>
              <a:ahLst/>
              <a:cxnLst>
                <a:cxn ang="0">
                  <a:pos x="T0" y="T1"/>
                </a:cxn>
                <a:cxn ang="0">
                  <a:pos x="T2" y="T3"/>
                </a:cxn>
                <a:cxn ang="0">
                  <a:pos x="T4" y="T5"/>
                </a:cxn>
                <a:cxn ang="0">
                  <a:pos x="T6" y="T7"/>
                </a:cxn>
              </a:cxnLst>
              <a:rect l="0" t="0" r="r" b="b"/>
              <a:pathLst>
                <a:path w="47" h="45">
                  <a:moveTo>
                    <a:pt x="5" y="45"/>
                  </a:moveTo>
                  <a:cubicBezTo>
                    <a:pt x="0" y="25"/>
                    <a:pt x="29" y="0"/>
                    <a:pt x="42" y="21"/>
                  </a:cubicBezTo>
                  <a:cubicBezTo>
                    <a:pt x="46" y="32"/>
                    <a:pt x="47" y="37"/>
                    <a:pt x="42" y="35"/>
                  </a:cubicBezTo>
                  <a:cubicBezTo>
                    <a:pt x="37" y="34"/>
                    <a:pt x="26" y="31"/>
                    <a:pt x="5" y="45"/>
                  </a:cubicBezTo>
                  <a:close/>
                </a:path>
              </a:pathLst>
            </a:custGeom>
            <a:solidFill>
              <a:srgbClr val="8C4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0" name="Freeform 640"/>
            <p:cNvSpPr>
              <a:spLocks/>
            </p:cNvSpPr>
            <p:nvPr/>
          </p:nvSpPr>
          <p:spPr bwMode="auto">
            <a:xfrm>
              <a:off x="7212014" y="2998787"/>
              <a:ext cx="31750" cy="60325"/>
            </a:xfrm>
            <a:custGeom>
              <a:avLst/>
              <a:gdLst>
                <a:gd name="T0" fmla="*/ 0 w 15"/>
                <a:gd name="T1" fmla="*/ 29 h 29"/>
                <a:gd name="T2" fmla="*/ 2 w 15"/>
                <a:gd name="T3" fmla="*/ 29 h 29"/>
                <a:gd name="T4" fmla="*/ 7 w 15"/>
                <a:gd name="T5" fmla="*/ 26 h 29"/>
                <a:gd name="T6" fmla="*/ 9 w 15"/>
                <a:gd name="T7" fmla="*/ 18 h 29"/>
                <a:gd name="T8" fmla="*/ 6 w 15"/>
                <a:gd name="T9" fmla="*/ 13 h 29"/>
                <a:gd name="T10" fmla="*/ 5 w 15"/>
                <a:gd name="T11" fmla="*/ 13 h 29"/>
                <a:gd name="T12" fmla="*/ 5 w 15"/>
                <a:gd name="T13" fmla="*/ 13 h 29"/>
                <a:gd name="T14" fmla="*/ 5 w 15"/>
                <a:gd name="T15" fmla="*/ 13 h 29"/>
                <a:gd name="T16" fmla="*/ 6 w 15"/>
                <a:gd name="T17" fmla="*/ 12 h 29"/>
                <a:gd name="T18" fmla="*/ 9 w 15"/>
                <a:gd name="T19" fmla="*/ 4 h 29"/>
                <a:gd name="T20" fmla="*/ 11 w 15"/>
                <a:gd name="T21" fmla="*/ 3 h 29"/>
                <a:gd name="T22" fmla="*/ 12 w 15"/>
                <a:gd name="T23" fmla="*/ 4 h 29"/>
                <a:gd name="T24" fmla="*/ 13 w 15"/>
                <a:gd name="T25" fmla="*/ 8 h 29"/>
                <a:gd name="T26" fmla="*/ 14 w 15"/>
                <a:gd name="T27" fmla="*/ 10 h 29"/>
                <a:gd name="T28" fmla="*/ 15 w 15"/>
                <a:gd name="T29" fmla="*/ 8 h 29"/>
                <a:gd name="T30" fmla="*/ 15 w 15"/>
                <a:gd name="T31" fmla="*/ 6 h 29"/>
                <a:gd name="T32" fmla="*/ 14 w 15"/>
                <a:gd name="T33" fmla="*/ 3 h 29"/>
                <a:gd name="T34" fmla="*/ 13 w 15"/>
                <a:gd name="T35" fmla="*/ 1 h 29"/>
                <a:gd name="T36" fmla="*/ 11 w 15"/>
                <a:gd name="T37" fmla="*/ 0 h 29"/>
                <a:gd name="T38" fmla="*/ 6 w 15"/>
                <a:gd name="T39" fmla="*/ 2 h 29"/>
                <a:gd name="T40" fmla="*/ 2 w 15"/>
                <a:gd name="T41" fmla="*/ 11 h 29"/>
                <a:gd name="T42" fmla="*/ 2 w 15"/>
                <a:gd name="T43" fmla="*/ 12 h 29"/>
                <a:gd name="T44" fmla="*/ 1 w 15"/>
                <a:gd name="T45" fmla="*/ 15 h 29"/>
                <a:gd name="T46" fmla="*/ 1 w 15"/>
                <a:gd name="T47" fmla="*/ 15 h 29"/>
                <a:gd name="T48" fmla="*/ 1 w 15"/>
                <a:gd name="T49" fmla="*/ 15 h 29"/>
                <a:gd name="T50" fmla="*/ 2 w 15"/>
                <a:gd name="T51" fmla="*/ 15 h 29"/>
                <a:gd name="T52" fmla="*/ 3 w 15"/>
                <a:gd name="T53" fmla="*/ 16 h 29"/>
                <a:gd name="T54" fmla="*/ 4 w 15"/>
                <a:gd name="T55" fmla="*/ 16 h 29"/>
                <a:gd name="T56" fmla="*/ 4 w 15"/>
                <a:gd name="T57" fmla="*/ 16 h 29"/>
                <a:gd name="T58" fmla="*/ 4 w 15"/>
                <a:gd name="T59" fmla="*/ 16 h 29"/>
                <a:gd name="T60" fmla="*/ 6 w 15"/>
                <a:gd name="T61" fmla="*/ 19 h 29"/>
                <a:gd name="T62" fmla="*/ 5 w 15"/>
                <a:gd name="T63" fmla="*/ 24 h 29"/>
                <a:gd name="T64" fmla="*/ 0 w 15"/>
                <a:gd name="T6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29">
                  <a:moveTo>
                    <a:pt x="0" y="29"/>
                  </a:moveTo>
                  <a:cubicBezTo>
                    <a:pt x="0" y="29"/>
                    <a:pt x="1" y="29"/>
                    <a:pt x="2" y="29"/>
                  </a:cubicBezTo>
                  <a:cubicBezTo>
                    <a:pt x="3" y="28"/>
                    <a:pt x="5" y="28"/>
                    <a:pt x="7" y="26"/>
                  </a:cubicBezTo>
                  <a:cubicBezTo>
                    <a:pt x="9" y="24"/>
                    <a:pt x="10" y="21"/>
                    <a:pt x="9" y="18"/>
                  </a:cubicBezTo>
                  <a:cubicBezTo>
                    <a:pt x="9" y="16"/>
                    <a:pt x="8" y="14"/>
                    <a:pt x="6" y="13"/>
                  </a:cubicBezTo>
                  <a:cubicBezTo>
                    <a:pt x="5" y="13"/>
                    <a:pt x="5" y="13"/>
                    <a:pt x="5" y="13"/>
                  </a:cubicBezTo>
                  <a:cubicBezTo>
                    <a:pt x="5" y="13"/>
                    <a:pt x="5" y="13"/>
                    <a:pt x="5" y="13"/>
                  </a:cubicBezTo>
                  <a:cubicBezTo>
                    <a:pt x="5" y="13"/>
                    <a:pt x="5" y="13"/>
                    <a:pt x="5" y="13"/>
                  </a:cubicBezTo>
                  <a:cubicBezTo>
                    <a:pt x="5" y="12"/>
                    <a:pt x="5" y="12"/>
                    <a:pt x="6" y="12"/>
                  </a:cubicBezTo>
                  <a:cubicBezTo>
                    <a:pt x="6" y="9"/>
                    <a:pt x="7" y="6"/>
                    <a:pt x="9" y="4"/>
                  </a:cubicBezTo>
                  <a:cubicBezTo>
                    <a:pt x="9" y="3"/>
                    <a:pt x="10" y="3"/>
                    <a:pt x="11" y="3"/>
                  </a:cubicBezTo>
                  <a:cubicBezTo>
                    <a:pt x="11" y="3"/>
                    <a:pt x="12" y="3"/>
                    <a:pt x="12" y="4"/>
                  </a:cubicBezTo>
                  <a:cubicBezTo>
                    <a:pt x="13" y="5"/>
                    <a:pt x="13" y="7"/>
                    <a:pt x="13" y="8"/>
                  </a:cubicBezTo>
                  <a:cubicBezTo>
                    <a:pt x="14" y="9"/>
                    <a:pt x="14" y="10"/>
                    <a:pt x="14" y="10"/>
                  </a:cubicBezTo>
                  <a:cubicBezTo>
                    <a:pt x="14" y="10"/>
                    <a:pt x="15" y="9"/>
                    <a:pt x="15" y="8"/>
                  </a:cubicBezTo>
                  <a:cubicBezTo>
                    <a:pt x="15" y="8"/>
                    <a:pt x="15" y="7"/>
                    <a:pt x="15" y="6"/>
                  </a:cubicBezTo>
                  <a:cubicBezTo>
                    <a:pt x="15" y="5"/>
                    <a:pt x="15" y="4"/>
                    <a:pt x="14" y="3"/>
                  </a:cubicBezTo>
                  <a:cubicBezTo>
                    <a:pt x="14" y="2"/>
                    <a:pt x="14" y="2"/>
                    <a:pt x="13" y="1"/>
                  </a:cubicBezTo>
                  <a:cubicBezTo>
                    <a:pt x="13" y="0"/>
                    <a:pt x="12" y="0"/>
                    <a:pt x="11" y="0"/>
                  </a:cubicBezTo>
                  <a:cubicBezTo>
                    <a:pt x="9" y="0"/>
                    <a:pt x="7" y="1"/>
                    <a:pt x="6" y="2"/>
                  </a:cubicBezTo>
                  <a:cubicBezTo>
                    <a:pt x="4" y="4"/>
                    <a:pt x="2" y="7"/>
                    <a:pt x="2" y="11"/>
                  </a:cubicBezTo>
                  <a:cubicBezTo>
                    <a:pt x="2" y="11"/>
                    <a:pt x="2" y="12"/>
                    <a:pt x="2" y="12"/>
                  </a:cubicBezTo>
                  <a:cubicBezTo>
                    <a:pt x="1" y="13"/>
                    <a:pt x="1" y="14"/>
                    <a:pt x="1" y="15"/>
                  </a:cubicBezTo>
                  <a:cubicBezTo>
                    <a:pt x="1" y="15"/>
                    <a:pt x="1" y="15"/>
                    <a:pt x="1" y="15"/>
                  </a:cubicBezTo>
                  <a:cubicBezTo>
                    <a:pt x="1" y="15"/>
                    <a:pt x="1" y="15"/>
                    <a:pt x="1" y="15"/>
                  </a:cubicBezTo>
                  <a:cubicBezTo>
                    <a:pt x="2" y="15"/>
                    <a:pt x="2" y="15"/>
                    <a:pt x="2" y="15"/>
                  </a:cubicBezTo>
                  <a:cubicBezTo>
                    <a:pt x="3" y="16"/>
                    <a:pt x="3" y="16"/>
                    <a:pt x="3" y="16"/>
                  </a:cubicBezTo>
                  <a:cubicBezTo>
                    <a:pt x="4" y="16"/>
                    <a:pt x="4" y="16"/>
                    <a:pt x="4" y="16"/>
                  </a:cubicBezTo>
                  <a:cubicBezTo>
                    <a:pt x="4" y="16"/>
                    <a:pt x="4" y="16"/>
                    <a:pt x="4" y="16"/>
                  </a:cubicBezTo>
                  <a:cubicBezTo>
                    <a:pt x="4" y="16"/>
                    <a:pt x="4" y="16"/>
                    <a:pt x="4" y="16"/>
                  </a:cubicBezTo>
                  <a:cubicBezTo>
                    <a:pt x="5" y="17"/>
                    <a:pt x="6" y="18"/>
                    <a:pt x="6" y="19"/>
                  </a:cubicBezTo>
                  <a:cubicBezTo>
                    <a:pt x="7" y="21"/>
                    <a:pt x="6" y="23"/>
                    <a:pt x="5" y="24"/>
                  </a:cubicBezTo>
                  <a:cubicBezTo>
                    <a:pt x="3" y="27"/>
                    <a:pt x="0" y="28"/>
                    <a:pt x="0" y="29"/>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1" name="Freeform 641"/>
            <p:cNvSpPr>
              <a:spLocks/>
            </p:cNvSpPr>
            <p:nvPr/>
          </p:nvSpPr>
          <p:spPr bwMode="auto">
            <a:xfrm>
              <a:off x="6988176" y="3005137"/>
              <a:ext cx="52388" cy="87313"/>
            </a:xfrm>
            <a:custGeom>
              <a:avLst/>
              <a:gdLst>
                <a:gd name="T0" fmla="*/ 24 w 25"/>
                <a:gd name="T1" fmla="*/ 0 h 42"/>
                <a:gd name="T2" fmla="*/ 15 w 25"/>
                <a:gd name="T3" fmla="*/ 6 h 42"/>
                <a:gd name="T4" fmla="*/ 8 w 25"/>
                <a:gd name="T5" fmla="*/ 14 h 42"/>
                <a:gd name="T6" fmla="*/ 1 w 25"/>
                <a:gd name="T7" fmla="*/ 25 h 42"/>
                <a:gd name="T8" fmla="*/ 0 w 25"/>
                <a:gd name="T9" fmla="*/ 32 h 42"/>
                <a:gd name="T10" fmla="*/ 3 w 25"/>
                <a:gd name="T11" fmla="*/ 39 h 42"/>
                <a:gd name="T12" fmla="*/ 9 w 25"/>
                <a:gd name="T13" fmla="*/ 42 h 42"/>
                <a:gd name="T14" fmla="*/ 12 w 25"/>
                <a:gd name="T15" fmla="*/ 42 h 42"/>
                <a:gd name="T16" fmla="*/ 14 w 25"/>
                <a:gd name="T17" fmla="*/ 42 h 42"/>
                <a:gd name="T18" fmla="*/ 16 w 25"/>
                <a:gd name="T19" fmla="*/ 42 h 42"/>
                <a:gd name="T20" fmla="*/ 18 w 25"/>
                <a:gd name="T21" fmla="*/ 42 h 42"/>
                <a:gd name="T22" fmla="*/ 22 w 25"/>
                <a:gd name="T23" fmla="*/ 42 h 42"/>
                <a:gd name="T24" fmla="*/ 25 w 25"/>
                <a:gd name="T25" fmla="*/ 41 h 42"/>
                <a:gd name="T26" fmla="*/ 22 w 25"/>
                <a:gd name="T27" fmla="*/ 41 h 42"/>
                <a:gd name="T28" fmla="*/ 19 w 25"/>
                <a:gd name="T29" fmla="*/ 40 h 42"/>
                <a:gd name="T30" fmla="*/ 15 w 25"/>
                <a:gd name="T31" fmla="*/ 39 h 42"/>
                <a:gd name="T32" fmla="*/ 12 w 25"/>
                <a:gd name="T33" fmla="*/ 38 h 42"/>
                <a:gd name="T34" fmla="*/ 10 w 25"/>
                <a:gd name="T35" fmla="*/ 38 h 42"/>
                <a:gd name="T36" fmla="*/ 7 w 25"/>
                <a:gd name="T37" fmla="*/ 35 h 42"/>
                <a:gd name="T38" fmla="*/ 6 w 25"/>
                <a:gd name="T39" fmla="*/ 31 h 42"/>
                <a:gd name="T40" fmla="*/ 7 w 25"/>
                <a:gd name="T41" fmla="*/ 27 h 42"/>
                <a:gd name="T42" fmla="*/ 12 w 25"/>
                <a:gd name="T43" fmla="*/ 17 h 42"/>
                <a:gd name="T44" fmla="*/ 18 w 25"/>
                <a:gd name="T45" fmla="*/ 9 h 42"/>
                <a:gd name="T46" fmla="*/ 24 w 25"/>
                <a:gd name="T4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42">
                  <a:moveTo>
                    <a:pt x="24" y="0"/>
                  </a:moveTo>
                  <a:cubicBezTo>
                    <a:pt x="24" y="0"/>
                    <a:pt x="20" y="2"/>
                    <a:pt x="15" y="6"/>
                  </a:cubicBezTo>
                  <a:cubicBezTo>
                    <a:pt x="13" y="8"/>
                    <a:pt x="10" y="11"/>
                    <a:pt x="8" y="14"/>
                  </a:cubicBezTo>
                  <a:cubicBezTo>
                    <a:pt x="5" y="17"/>
                    <a:pt x="3" y="20"/>
                    <a:pt x="1" y="25"/>
                  </a:cubicBezTo>
                  <a:cubicBezTo>
                    <a:pt x="0" y="27"/>
                    <a:pt x="0" y="29"/>
                    <a:pt x="0" y="32"/>
                  </a:cubicBezTo>
                  <a:cubicBezTo>
                    <a:pt x="0" y="34"/>
                    <a:pt x="1" y="37"/>
                    <a:pt x="3" y="39"/>
                  </a:cubicBezTo>
                  <a:cubicBezTo>
                    <a:pt x="5" y="40"/>
                    <a:pt x="7" y="41"/>
                    <a:pt x="9" y="42"/>
                  </a:cubicBezTo>
                  <a:cubicBezTo>
                    <a:pt x="10" y="42"/>
                    <a:pt x="11" y="42"/>
                    <a:pt x="12" y="42"/>
                  </a:cubicBezTo>
                  <a:cubicBezTo>
                    <a:pt x="13" y="42"/>
                    <a:pt x="13" y="42"/>
                    <a:pt x="14" y="42"/>
                  </a:cubicBezTo>
                  <a:cubicBezTo>
                    <a:pt x="15" y="42"/>
                    <a:pt x="16" y="42"/>
                    <a:pt x="16" y="42"/>
                  </a:cubicBezTo>
                  <a:cubicBezTo>
                    <a:pt x="17" y="42"/>
                    <a:pt x="18" y="42"/>
                    <a:pt x="18" y="42"/>
                  </a:cubicBezTo>
                  <a:cubicBezTo>
                    <a:pt x="20" y="42"/>
                    <a:pt x="21" y="42"/>
                    <a:pt x="22" y="42"/>
                  </a:cubicBezTo>
                  <a:cubicBezTo>
                    <a:pt x="24" y="41"/>
                    <a:pt x="25" y="41"/>
                    <a:pt x="25" y="41"/>
                  </a:cubicBezTo>
                  <a:cubicBezTo>
                    <a:pt x="25" y="41"/>
                    <a:pt x="23" y="41"/>
                    <a:pt x="22" y="41"/>
                  </a:cubicBezTo>
                  <a:cubicBezTo>
                    <a:pt x="21" y="40"/>
                    <a:pt x="20" y="40"/>
                    <a:pt x="19" y="40"/>
                  </a:cubicBezTo>
                  <a:cubicBezTo>
                    <a:pt x="17" y="40"/>
                    <a:pt x="16" y="39"/>
                    <a:pt x="15" y="39"/>
                  </a:cubicBezTo>
                  <a:cubicBezTo>
                    <a:pt x="14" y="39"/>
                    <a:pt x="13" y="39"/>
                    <a:pt x="12" y="38"/>
                  </a:cubicBezTo>
                  <a:cubicBezTo>
                    <a:pt x="12" y="38"/>
                    <a:pt x="11" y="38"/>
                    <a:pt x="10" y="38"/>
                  </a:cubicBezTo>
                  <a:cubicBezTo>
                    <a:pt x="9" y="37"/>
                    <a:pt x="8" y="36"/>
                    <a:pt x="7" y="35"/>
                  </a:cubicBezTo>
                  <a:cubicBezTo>
                    <a:pt x="6" y="34"/>
                    <a:pt x="6" y="33"/>
                    <a:pt x="6" y="31"/>
                  </a:cubicBezTo>
                  <a:cubicBezTo>
                    <a:pt x="6" y="30"/>
                    <a:pt x="6" y="28"/>
                    <a:pt x="7" y="27"/>
                  </a:cubicBezTo>
                  <a:cubicBezTo>
                    <a:pt x="8" y="23"/>
                    <a:pt x="10" y="20"/>
                    <a:pt x="12" y="17"/>
                  </a:cubicBezTo>
                  <a:cubicBezTo>
                    <a:pt x="14" y="14"/>
                    <a:pt x="16" y="11"/>
                    <a:pt x="18" y="9"/>
                  </a:cubicBezTo>
                  <a:cubicBezTo>
                    <a:pt x="21" y="4"/>
                    <a:pt x="24" y="0"/>
                    <a:pt x="24" y="0"/>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2" name="Freeform 642"/>
            <p:cNvSpPr>
              <a:spLocks/>
            </p:cNvSpPr>
            <p:nvPr/>
          </p:nvSpPr>
          <p:spPr bwMode="auto">
            <a:xfrm>
              <a:off x="6824664" y="2663824"/>
              <a:ext cx="447675" cy="382588"/>
            </a:xfrm>
            <a:custGeom>
              <a:avLst/>
              <a:gdLst>
                <a:gd name="T0" fmla="*/ 0 w 214"/>
                <a:gd name="T1" fmla="*/ 53 h 183"/>
                <a:gd name="T2" fmla="*/ 26 w 214"/>
                <a:gd name="T3" fmla="*/ 27 h 183"/>
                <a:gd name="T4" fmla="*/ 37 w 214"/>
                <a:gd name="T5" fmla="*/ 29 h 183"/>
                <a:gd name="T6" fmla="*/ 62 w 214"/>
                <a:gd name="T7" fmla="*/ 8 h 183"/>
                <a:gd name="T8" fmla="*/ 83 w 214"/>
                <a:gd name="T9" fmla="*/ 18 h 183"/>
                <a:gd name="T10" fmla="*/ 102 w 214"/>
                <a:gd name="T11" fmla="*/ 11 h 183"/>
                <a:gd name="T12" fmla="*/ 113 w 214"/>
                <a:gd name="T13" fmla="*/ 13 h 183"/>
                <a:gd name="T14" fmla="*/ 142 w 214"/>
                <a:gd name="T15" fmla="*/ 0 h 183"/>
                <a:gd name="T16" fmla="*/ 179 w 214"/>
                <a:gd name="T17" fmla="*/ 30 h 183"/>
                <a:gd name="T18" fmla="*/ 201 w 214"/>
                <a:gd name="T19" fmla="*/ 55 h 183"/>
                <a:gd name="T20" fmla="*/ 198 w 214"/>
                <a:gd name="T21" fmla="*/ 67 h 183"/>
                <a:gd name="T22" fmla="*/ 214 w 214"/>
                <a:gd name="T23" fmla="*/ 91 h 183"/>
                <a:gd name="T24" fmla="*/ 203 w 214"/>
                <a:gd name="T25" fmla="*/ 111 h 183"/>
                <a:gd name="T26" fmla="*/ 206 w 214"/>
                <a:gd name="T27" fmla="*/ 120 h 183"/>
                <a:gd name="T28" fmla="*/ 192 w 214"/>
                <a:gd name="T29" fmla="*/ 136 h 183"/>
                <a:gd name="T30" fmla="*/ 185 w 214"/>
                <a:gd name="T31" fmla="*/ 151 h 183"/>
                <a:gd name="T32" fmla="*/ 176 w 214"/>
                <a:gd name="T33" fmla="*/ 182 h 183"/>
                <a:gd name="T34" fmla="*/ 168 w 214"/>
                <a:gd name="T35" fmla="*/ 181 h 183"/>
                <a:gd name="T36" fmla="*/ 171 w 214"/>
                <a:gd name="T37" fmla="*/ 150 h 183"/>
                <a:gd name="T38" fmla="*/ 168 w 214"/>
                <a:gd name="T39" fmla="*/ 134 h 183"/>
                <a:gd name="T40" fmla="*/ 164 w 214"/>
                <a:gd name="T41" fmla="*/ 117 h 183"/>
                <a:gd name="T42" fmla="*/ 156 w 214"/>
                <a:gd name="T43" fmla="*/ 101 h 183"/>
                <a:gd name="T44" fmla="*/ 161 w 214"/>
                <a:gd name="T45" fmla="*/ 88 h 183"/>
                <a:gd name="T46" fmla="*/ 98 w 214"/>
                <a:gd name="T47" fmla="*/ 92 h 183"/>
                <a:gd name="T48" fmla="*/ 79 w 214"/>
                <a:gd name="T49" fmla="*/ 100 h 183"/>
                <a:gd name="T50" fmla="*/ 55 w 214"/>
                <a:gd name="T51" fmla="*/ 84 h 183"/>
                <a:gd name="T52" fmla="*/ 39 w 214"/>
                <a:gd name="T53" fmla="*/ 75 h 183"/>
                <a:gd name="T54" fmla="*/ 31 w 214"/>
                <a:gd name="T55" fmla="*/ 78 h 183"/>
                <a:gd name="T56" fmla="*/ 31 w 214"/>
                <a:gd name="T57" fmla="*/ 79 h 183"/>
                <a:gd name="T58" fmla="*/ 23 w 214"/>
                <a:gd name="T59" fmla="*/ 88 h 183"/>
                <a:gd name="T60" fmla="*/ 27 w 214"/>
                <a:gd name="T61" fmla="*/ 95 h 183"/>
                <a:gd name="T62" fmla="*/ 20 w 214"/>
                <a:gd name="T63" fmla="*/ 107 h 183"/>
                <a:gd name="T64" fmla="*/ 10 w 214"/>
                <a:gd name="T65" fmla="*/ 98 h 183"/>
                <a:gd name="T66" fmla="*/ 16 w 214"/>
                <a:gd name="T67" fmla="*/ 86 h 183"/>
                <a:gd name="T68" fmla="*/ 12 w 214"/>
                <a:gd name="T69" fmla="*/ 79 h 183"/>
                <a:gd name="T70" fmla="*/ 13 w 214"/>
                <a:gd name="T71" fmla="*/ 75 h 183"/>
                <a:gd name="T72" fmla="*/ 0 w 214"/>
                <a:gd name="T73" fmla="*/ 5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4" h="183">
                  <a:moveTo>
                    <a:pt x="0" y="53"/>
                  </a:moveTo>
                  <a:cubicBezTo>
                    <a:pt x="0" y="38"/>
                    <a:pt x="11" y="27"/>
                    <a:pt x="26" y="27"/>
                  </a:cubicBezTo>
                  <a:cubicBezTo>
                    <a:pt x="30" y="27"/>
                    <a:pt x="33" y="28"/>
                    <a:pt x="37" y="29"/>
                  </a:cubicBezTo>
                  <a:cubicBezTo>
                    <a:pt x="39" y="17"/>
                    <a:pt x="50" y="8"/>
                    <a:pt x="62" y="8"/>
                  </a:cubicBezTo>
                  <a:cubicBezTo>
                    <a:pt x="71" y="8"/>
                    <a:pt x="78" y="12"/>
                    <a:pt x="83" y="18"/>
                  </a:cubicBezTo>
                  <a:cubicBezTo>
                    <a:pt x="88" y="14"/>
                    <a:pt x="94" y="11"/>
                    <a:pt x="102" y="11"/>
                  </a:cubicBezTo>
                  <a:cubicBezTo>
                    <a:pt x="106" y="11"/>
                    <a:pt x="110" y="12"/>
                    <a:pt x="113" y="13"/>
                  </a:cubicBezTo>
                  <a:cubicBezTo>
                    <a:pt x="120" y="5"/>
                    <a:pt x="130" y="0"/>
                    <a:pt x="142" y="0"/>
                  </a:cubicBezTo>
                  <a:cubicBezTo>
                    <a:pt x="160" y="0"/>
                    <a:pt x="175" y="13"/>
                    <a:pt x="179" y="30"/>
                  </a:cubicBezTo>
                  <a:cubicBezTo>
                    <a:pt x="192" y="32"/>
                    <a:pt x="201" y="42"/>
                    <a:pt x="201" y="55"/>
                  </a:cubicBezTo>
                  <a:cubicBezTo>
                    <a:pt x="201" y="60"/>
                    <a:pt x="200" y="63"/>
                    <a:pt x="198" y="67"/>
                  </a:cubicBezTo>
                  <a:cubicBezTo>
                    <a:pt x="207" y="71"/>
                    <a:pt x="214" y="80"/>
                    <a:pt x="214" y="91"/>
                  </a:cubicBezTo>
                  <a:cubicBezTo>
                    <a:pt x="214" y="99"/>
                    <a:pt x="209" y="107"/>
                    <a:pt x="203" y="111"/>
                  </a:cubicBezTo>
                  <a:cubicBezTo>
                    <a:pt x="205" y="114"/>
                    <a:pt x="206" y="117"/>
                    <a:pt x="206" y="120"/>
                  </a:cubicBezTo>
                  <a:cubicBezTo>
                    <a:pt x="206" y="128"/>
                    <a:pt x="200" y="135"/>
                    <a:pt x="192" y="136"/>
                  </a:cubicBezTo>
                  <a:cubicBezTo>
                    <a:pt x="189" y="144"/>
                    <a:pt x="186" y="149"/>
                    <a:pt x="185" y="151"/>
                  </a:cubicBezTo>
                  <a:cubicBezTo>
                    <a:pt x="180" y="159"/>
                    <a:pt x="176" y="182"/>
                    <a:pt x="176" y="182"/>
                  </a:cubicBezTo>
                  <a:cubicBezTo>
                    <a:pt x="176" y="182"/>
                    <a:pt x="169" y="183"/>
                    <a:pt x="168" y="181"/>
                  </a:cubicBezTo>
                  <a:cubicBezTo>
                    <a:pt x="167" y="179"/>
                    <a:pt x="169" y="159"/>
                    <a:pt x="171" y="150"/>
                  </a:cubicBezTo>
                  <a:cubicBezTo>
                    <a:pt x="173" y="145"/>
                    <a:pt x="169" y="139"/>
                    <a:pt x="168" y="134"/>
                  </a:cubicBezTo>
                  <a:cubicBezTo>
                    <a:pt x="168" y="133"/>
                    <a:pt x="166" y="126"/>
                    <a:pt x="164" y="117"/>
                  </a:cubicBezTo>
                  <a:cubicBezTo>
                    <a:pt x="159" y="114"/>
                    <a:pt x="156" y="108"/>
                    <a:pt x="156" y="101"/>
                  </a:cubicBezTo>
                  <a:cubicBezTo>
                    <a:pt x="156" y="96"/>
                    <a:pt x="158" y="91"/>
                    <a:pt x="161" y="88"/>
                  </a:cubicBezTo>
                  <a:cubicBezTo>
                    <a:pt x="142" y="93"/>
                    <a:pt x="114" y="100"/>
                    <a:pt x="98" y="92"/>
                  </a:cubicBezTo>
                  <a:cubicBezTo>
                    <a:pt x="93" y="97"/>
                    <a:pt x="87" y="100"/>
                    <a:pt x="79" y="100"/>
                  </a:cubicBezTo>
                  <a:cubicBezTo>
                    <a:pt x="68" y="100"/>
                    <a:pt x="59" y="93"/>
                    <a:pt x="55" y="84"/>
                  </a:cubicBezTo>
                  <a:cubicBezTo>
                    <a:pt x="50" y="82"/>
                    <a:pt x="44" y="79"/>
                    <a:pt x="39" y="75"/>
                  </a:cubicBezTo>
                  <a:cubicBezTo>
                    <a:pt x="37" y="76"/>
                    <a:pt x="34" y="77"/>
                    <a:pt x="31" y="78"/>
                  </a:cubicBezTo>
                  <a:cubicBezTo>
                    <a:pt x="31" y="78"/>
                    <a:pt x="31" y="78"/>
                    <a:pt x="31" y="79"/>
                  </a:cubicBezTo>
                  <a:cubicBezTo>
                    <a:pt x="31" y="83"/>
                    <a:pt x="28" y="87"/>
                    <a:pt x="23" y="88"/>
                  </a:cubicBezTo>
                  <a:cubicBezTo>
                    <a:pt x="25" y="90"/>
                    <a:pt x="27" y="92"/>
                    <a:pt x="27" y="95"/>
                  </a:cubicBezTo>
                  <a:cubicBezTo>
                    <a:pt x="28" y="101"/>
                    <a:pt x="25" y="107"/>
                    <a:pt x="20" y="107"/>
                  </a:cubicBezTo>
                  <a:cubicBezTo>
                    <a:pt x="15" y="108"/>
                    <a:pt x="11" y="104"/>
                    <a:pt x="10" y="98"/>
                  </a:cubicBezTo>
                  <a:cubicBezTo>
                    <a:pt x="9" y="92"/>
                    <a:pt x="12" y="87"/>
                    <a:pt x="16" y="86"/>
                  </a:cubicBezTo>
                  <a:cubicBezTo>
                    <a:pt x="14" y="84"/>
                    <a:pt x="12" y="82"/>
                    <a:pt x="12" y="79"/>
                  </a:cubicBezTo>
                  <a:cubicBezTo>
                    <a:pt x="12" y="77"/>
                    <a:pt x="13" y="76"/>
                    <a:pt x="13" y="75"/>
                  </a:cubicBezTo>
                  <a:cubicBezTo>
                    <a:pt x="5" y="71"/>
                    <a:pt x="0" y="62"/>
                    <a:pt x="0" y="53"/>
                  </a:cubicBezTo>
                  <a:close/>
                </a:path>
              </a:pathLst>
            </a:custGeom>
            <a:solidFill>
              <a:srgbClr val="8C4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3" name="Freeform 643"/>
            <p:cNvSpPr>
              <a:spLocks/>
            </p:cNvSpPr>
            <p:nvPr/>
          </p:nvSpPr>
          <p:spPr bwMode="auto">
            <a:xfrm>
              <a:off x="6967539" y="3159124"/>
              <a:ext cx="53975" cy="38100"/>
            </a:xfrm>
            <a:custGeom>
              <a:avLst/>
              <a:gdLst>
                <a:gd name="T0" fmla="*/ 9 w 26"/>
                <a:gd name="T1" fmla="*/ 4 h 18"/>
                <a:gd name="T2" fmla="*/ 24 w 26"/>
                <a:gd name="T3" fmla="*/ 9 h 18"/>
                <a:gd name="T4" fmla="*/ 1 w 26"/>
                <a:gd name="T5" fmla="*/ 1 h 18"/>
                <a:gd name="T6" fmla="*/ 9 w 26"/>
                <a:gd name="T7" fmla="*/ 4 h 18"/>
              </a:gdLst>
              <a:ahLst/>
              <a:cxnLst>
                <a:cxn ang="0">
                  <a:pos x="T0" y="T1"/>
                </a:cxn>
                <a:cxn ang="0">
                  <a:pos x="T2" y="T3"/>
                </a:cxn>
                <a:cxn ang="0">
                  <a:pos x="T4" y="T5"/>
                </a:cxn>
                <a:cxn ang="0">
                  <a:pos x="T6" y="T7"/>
                </a:cxn>
              </a:cxnLst>
              <a:rect l="0" t="0" r="r" b="b"/>
              <a:pathLst>
                <a:path w="26" h="18">
                  <a:moveTo>
                    <a:pt x="9" y="4"/>
                  </a:moveTo>
                  <a:cubicBezTo>
                    <a:pt x="18" y="8"/>
                    <a:pt x="26" y="6"/>
                    <a:pt x="24" y="9"/>
                  </a:cubicBezTo>
                  <a:cubicBezTo>
                    <a:pt x="12" y="18"/>
                    <a:pt x="0" y="4"/>
                    <a:pt x="1" y="1"/>
                  </a:cubicBezTo>
                  <a:cubicBezTo>
                    <a:pt x="1" y="0"/>
                    <a:pt x="4" y="1"/>
                    <a:pt x="9" y="4"/>
                  </a:cubicBezTo>
                  <a:close/>
                </a:path>
              </a:pathLst>
            </a:custGeom>
            <a:solidFill>
              <a:srgbClr val="A58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4" name="Freeform 644"/>
            <p:cNvSpPr>
              <a:spLocks/>
            </p:cNvSpPr>
            <p:nvPr/>
          </p:nvSpPr>
          <p:spPr bwMode="auto">
            <a:xfrm>
              <a:off x="6961189" y="3119437"/>
              <a:ext cx="127000" cy="60325"/>
            </a:xfrm>
            <a:custGeom>
              <a:avLst/>
              <a:gdLst>
                <a:gd name="T0" fmla="*/ 58 w 61"/>
                <a:gd name="T1" fmla="*/ 2 h 29"/>
                <a:gd name="T2" fmla="*/ 2 w 61"/>
                <a:gd name="T3" fmla="*/ 13 h 29"/>
                <a:gd name="T4" fmla="*/ 5 w 61"/>
                <a:gd name="T5" fmla="*/ 0 h 29"/>
                <a:gd name="T6" fmla="*/ 58 w 61"/>
                <a:gd name="T7" fmla="*/ 2 h 29"/>
              </a:gdLst>
              <a:ahLst/>
              <a:cxnLst>
                <a:cxn ang="0">
                  <a:pos x="T0" y="T1"/>
                </a:cxn>
                <a:cxn ang="0">
                  <a:pos x="T2" y="T3"/>
                </a:cxn>
                <a:cxn ang="0">
                  <a:pos x="T4" y="T5"/>
                </a:cxn>
                <a:cxn ang="0">
                  <a:pos x="T6" y="T7"/>
                </a:cxn>
              </a:cxnLst>
              <a:rect l="0" t="0" r="r" b="b"/>
              <a:pathLst>
                <a:path w="61" h="29">
                  <a:moveTo>
                    <a:pt x="58" y="2"/>
                  </a:moveTo>
                  <a:cubicBezTo>
                    <a:pt x="61" y="22"/>
                    <a:pt x="36" y="29"/>
                    <a:pt x="2" y="13"/>
                  </a:cubicBezTo>
                  <a:cubicBezTo>
                    <a:pt x="0" y="12"/>
                    <a:pt x="6" y="3"/>
                    <a:pt x="5" y="0"/>
                  </a:cubicBezTo>
                  <a:cubicBezTo>
                    <a:pt x="21" y="2"/>
                    <a:pt x="45" y="5"/>
                    <a:pt x="58" y="2"/>
                  </a:cubicBezTo>
                  <a:close/>
                </a:path>
              </a:pathLst>
            </a:custGeom>
            <a:solidFill>
              <a:srgbClr val="0C05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5" name="Freeform 645"/>
            <p:cNvSpPr>
              <a:spLocks/>
            </p:cNvSpPr>
            <p:nvPr/>
          </p:nvSpPr>
          <p:spPr bwMode="auto">
            <a:xfrm>
              <a:off x="6962776" y="3117849"/>
              <a:ext cx="117475" cy="39688"/>
            </a:xfrm>
            <a:custGeom>
              <a:avLst/>
              <a:gdLst>
                <a:gd name="T0" fmla="*/ 35 w 56"/>
                <a:gd name="T1" fmla="*/ 6 h 19"/>
                <a:gd name="T2" fmla="*/ 56 w 56"/>
                <a:gd name="T3" fmla="*/ 5 h 19"/>
                <a:gd name="T4" fmla="*/ 0 w 56"/>
                <a:gd name="T5" fmla="*/ 5 h 19"/>
                <a:gd name="T6" fmla="*/ 1 w 56"/>
                <a:gd name="T7" fmla="*/ 0 h 19"/>
                <a:gd name="T8" fmla="*/ 35 w 56"/>
                <a:gd name="T9" fmla="*/ 6 h 19"/>
              </a:gdLst>
              <a:ahLst/>
              <a:cxnLst>
                <a:cxn ang="0">
                  <a:pos x="T0" y="T1"/>
                </a:cxn>
                <a:cxn ang="0">
                  <a:pos x="T2" y="T3"/>
                </a:cxn>
                <a:cxn ang="0">
                  <a:pos x="T4" y="T5"/>
                </a:cxn>
                <a:cxn ang="0">
                  <a:pos x="T6" y="T7"/>
                </a:cxn>
                <a:cxn ang="0">
                  <a:pos x="T8" y="T9"/>
                </a:cxn>
              </a:cxnLst>
              <a:rect l="0" t="0" r="r" b="b"/>
              <a:pathLst>
                <a:path w="56" h="19">
                  <a:moveTo>
                    <a:pt x="35" y="6"/>
                  </a:moveTo>
                  <a:cubicBezTo>
                    <a:pt x="56" y="5"/>
                    <a:pt x="56" y="5"/>
                    <a:pt x="56" y="5"/>
                  </a:cubicBezTo>
                  <a:cubicBezTo>
                    <a:pt x="54" y="19"/>
                    <a:pt x="0" y="8"/>
                    <a:pt x="0" y="5"/>
                  </a:cubicBezTo>
                  <a:cubicBezTo>
                    <a:pt x="1" y="2"/>
                    <a:pt x="0" y="4"/>
                    <a:pt x="1" y="0"/>
                  </a:cubicBezTo>
                  <a:lnTo>
                    <a:pt x="35" y="6"/>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6" name="Freeform 646"/>
            <p:cNvSpPr>
              <a:spLocks/>
            </p:cNvSpPr>
            <p:nvPr/>
          </p:nvSpPr>
          <p:spPr bwMode="auto">
            <a:xfrm>
              <a:off x="6959601" y="3084512"/>
              <a:ext cx="139700" cy="49213"/>
            </a:xfrm>
            <a:custGeom>
              <a:avLst/>
              <a:gdLst>
                <a:gd name="T0" fmla="*/ 2 w 67"/>
                <a:gd name="T1" fmla="*/ 17 h 24"/>
                <a:gd name="T2" fmla="*/ 28 w 67"/>
                <a:gd name="T3" fmla="*/ 23 h 24"/>
                <a:gd name="T4" fmla="*/ 45 w 67"/>
                <a:gd name="T5" fmla="*/ 24 h 24"/>
                <a:gd name="T6" fmla="*/ 51 w 67"/>
                <a:gd name="T7" fmla="*/ 23 h 24"/>
                <a:gd name="T8" fmla="*/ 55 w 67"/>
                <a:gd name="T9" fmla="*/ 22 h 24"/>
                <a:gd name="T10" fmla="*/ 63 w 67"/>
                <a:gd name="T11" fmla="*/ 16 h 24"/>
                <a:gd name="T12" fmla="*/ 67 w 67"/>
                <a:gd name="T13" fmla="*/ 6 h 24"/>
                <a:gd name="T14" fmla="*/ 67 w 67"/>
                <a:gd name="T15" fmla="*/ 2 h 24"/>
                <a:gd name="T16" fmla="*/ 65 w 67"/>
                <a:gd name="T17" fmla="*/ 0 h 24"/>
                <a:gd name="T18" fmla="*/ 63 w 67"/>
                <a:gd name="T19" fmla="*/ 2 h 24"/>
                <a:gd name="T20" fmla="*/ 63 w 67"/>
                <a:gd name="T21" fmla="*/ 5 h 24"/>
                <a:gd name="T22" fmla="*/ 60 w 67"/>
                <a:gd name="T23" fmla="*/ 14 h 24"/>
                <a:gd name="T24" fmla="*/ 54 w 67"/>
                <a:gd name="T25" fmla="*/ 19 h 24"/>
                <a:gd name="T26" fmla="*/ 50 w 67"/>
                <a:gd name="T27" fmla="*/ 20 h 24"/>
                <a:gd name="T28" fmla="*/ 29 w 67"/>
                <a:gd name="T29" fmla="*/ 19 h 24"/>
                <a:gd name="T30" fmla="*/ 3 w 67"/>
                <a:gd name="T31" fmla="*/ 13 h 24"/>
                <a:gd name="T32" fmla="*/ 1 w 67"/>
                <a:gd name="T33" fmla="*/ 14 h 24"/>
                <a:gd name="T34" fmla="*/ 2 w 67"/>
                <a:gd name="T35"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24">
                  <a:moveTo>
                    <a:pt x="2" y="17"/>
                  </a:moveTo>
                  <a:cubicBezTo>
                    <a:pt x="10" y="20"/>
                    <a:pt x="19" y="22"/>
                    <a:pt x="28" y="23"/>
                  </a:cubicBezTo>
                  <a:cubicBezTo>
                    <a:pt x="34" y="24"/>
                    <a:pt x="40" y="24"/>
                    <a:pt x="45" y="24"/>
                  </a:cubicBezTo>
                  <a:cubicBezTo>
                    <a:pt x="47" y="24"/>
                    <a:pt x="49" y="24"/>
                    <a:pt x="51" y="23"/>
                  </a:cubicBezTo>
                  <a:cubicBezTo>
                    <a:pt x="53" y="23"/>
                    <a:pt x="54" y="23"/>
                    <a:pt x="55" y="22"/>
                  </a:cubicBezTo>
                  <a:cubicBezTo>
                    <a:pt x="59" y="21"/>
                    <a:pt x="62" y="19"/>
                    <a:pt x="63" y="16"/>
                  </a:cubicBezTo>
                  <a:cubicBezTo>
                    <a:pt x="65" y="13"/>
                    <a:pt x="66" y="10"/>
                    <a:pt x="67" y="6"/>
                  </a:cubicBezTo>
                  <a:cubicBezTo>
                    <a:pt x="67" y="5"/>
                    <a:pt x="67" y="3"/>
                    <a:pt x="67" y="2"/>
                  </a:cubicBezTo>
                  <a:cubicBezTo>
                    <a:pt x="67" y="1"/>
                    <a:pt x="66" y="0"/>
                    <a:pt x="65" y="0"/>
                  </a:cubicBezTo>
                  <a:cubicBezTo>
                    <a:pt x="64" y="0"/>
                    <a:pt x="63" y="1"/>
                    <a:pt x="63" y="2"/>
                  </a:cubicBezTo>
                  <a:cubicBezTo>
                    <a:pt x="63" y="3"/>
                    <a:pt x="63" y="4"/>
                    <a:pt x="63" y="5"/>
                  </a:cubicBezTo>
                  <a:cubicBezTo>
                    <a:pt x="63" y="9"/>
                    <a:pt x="62" y="12"/>
                    <a:pt x="60" y="14"/>
                  </a:cubicBezTo>
                  <a:cubicBezTo>
                    <a:pt x="59" y="16"/>
                    <a:pt x="57" y="18"/>
                    <a:pt x="54" y="19"/>
                  </a:cubicBezTo>
                  <a:cubicBezTo>
                    <a:pt x="53" y="19"/>
                    <a:pt x="52" y="19"/>
                    <a:pt x="50" y="20"/>
                  </a:cubicBezTo>
                  <a:cubicBezTo>
                    <a:pt x="46" y="20"/>
                    <a:pt x="38" y="20"/>
                    <a:pt x="29" y="19"/>
                  </a:cubicBezTo>
                  <a:cubicBezTo>
                    <a:pt x="20" y="18"/>
                    <a:pt x="11" y="16"/>
                    <a:pt x="3" y="13"/>
                  </a:cubicBezTo>
                  <a:cubicBezTo>
                    <a:pt x="2" y="13"/>
                    <a:pt x="1" y="13"/>
                    <a:pt x="1" y="14"/>
                  </a:cubicBezTo>
                  <a:cubicBezTo>
                    <a:pt x="0" y="15"/>
                    <a:pt x="1" y="16"/>
                    <a:pt x="2" y="17"/>
                  </a:cubicBezTo>
                  <a:close/>
                </a:path>
              </a:pathLst>
            </a:custGeom>
            <a:solidFill>
              <a:srgbClr val="A58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7" name="Freeform 647"/>
            <p:cNvSpPr>
              <a:spLocks/>
            </p:cNvSpPr>
            <p:nvPr/>
          </p:nvSpPr>
          <p:spPr bwMode="auto">
            <a:xfrm>
              <a:off x="7065964" y="2968624"/>
              <a:ext cx="53975" cy="46038"/>
            </a:xfrm>
            <a:custGeom>
              <a:avLst/>
              <a:gdLst>
                <a:gd name="T0" fmla="*/ 25 w 26"/>
                <a:gd name="T1" fmla="*/ 21 h 22"/>
                <a:gd name="T2" fmla="*/ 24 w 26"/>
                <a:gd name="T3" fmla="*/ 14 h 22"/>
                <a:gd name="T4" fmla="*/ 21 w 26"/>
                <a:gd name="T5" fmla="*/ 8 h 22"/>
                <a:gd name="T6" fmla="*/ 13 w 26"/>
                <a:gd name="T7" fmla="*/ 2 h 22"/>
                <a:gd name="T8" fmla="*/ 7 w 26"/>
                <a:gd name="T9" fmla="*/ 1 h 22"/>
                <a:gd name="T10" fmla="*/ 2 w 26"/>
                <a:gd name="T11" fmla="*/ 5 h 22"/>
                <a:gd name="T12" fmla="*/ 0 w 26"/>
                <a:gd name="T13" fmla="*/ 13 h 22"/>
                <a:gd name="T14" fmla="*/ 2 w 26"/>
                <a:gd name="T15" fmla="*/ 19 h 22"/>
                <a:gd name="T16" fmla="*/ 5 w 26"/>
                <a:gd name="T17" fmla="*/ 14 h 22"/>
                <a:gd name="T18" fmla="*/ 7 w 26"/>
                <a:gd name="T19" fmla="*/ 9 h 22"/>
                <a:gd name="T20" fmla="*/ 9 w 26"/>
                <a:gd name="T21" fmla="*/ 8 h 22"/>
                <a:gd name="T22" fmla="*/ 10 w 26"/>
                <a:gd name="T23" fmla="*/ 8 h 22"/>
                <a:gd name="T24" fmla="*/ 16 w 26"/>
                <a:gd name="T25" fmla="*/ 12 h 22"/>
                <a:gd name="T26" fmla="*/ 20 w 26"/>
                <a:gd name="T27" fmla="*/ 17 h 22"/>
                <a:gd name="T28" fmla="*/ 25 w 26"/>
                <a:gd name="T29"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2">
                  <a:moveTo>
                    <a:pt x="25" y="21"/>
                  </a:moveTo>
                  <a:cubicBezTo>
                    <a:pt x="26" y="21"/>
                    <a:pt x="26" y="18"/>
                    <a:pt x="24" y="14"/>
                  </a:cubicBezTo>
                  <a:cubicBezTo>
                    <a:pt x="23" y="12"/>
                    <a:pt x="22" y="10"/>
                    <a:pt x="21" y="8"/>
                  </a:cubicBezTo>
                  <a:cubicBezTo>
                    <a:pt x="19" y="6"/>
                    <a:pt x="17" y="3"/>
                    <a:pt x="13" y="2"/>
                  </a:cubicBezTo>
                  <a:cubicBezTo>
                    <a:pt x="12" y="1"/>
                    <a:pt x="9" y="0"/>
                    <a:pt x="7" y="1"/>
                  </a:cubicBezTo>
                  <a:cubicBezTo>
                    <a:pt x="4" y="2"/>
                    <a:pt x="3" y="3"/>
                    <a:pt x="2" y="5"/>
                  </a:cubicBezTo>
                  <a:cubicBezTo>
                    <a:pt x="0" y="8"/>
                    <a:pt x="0" y="11"/>
                    <a:pt x="0" y="13"/>
                  </a:cubicBezTo>
                  <a:cubicBezTo>
                    <a:pt x="0" y="17"/>
                    <a:pt x="1" y="19"/>
                    <a:pt x="2" y="19"/>
                  </a:cubicBezTo>
                  <a:cubicBezTo>
                    <a:pt x="3" y="19"/>
                    <a:pt x="4" y="17"/>
                    <a:pt x="5" y="14"/>
                  </a:cubicBezTo>
                  <a:cubicBezTo>
                    <a:pt x="5" y="12"/>
                    <a:pt x="6" y="10"/>
                    <a:pt x="7" y="9"/>
                  </a:cubicBezTo>
                  <a:cubicBezTo>
                    <a:pt x="8" y="8"/>
                    <a:pt x="8" y="8"/>
                    <a:pt x="9" y="8"/>
                  </a:cubicBezTo>
                  <a:cubicBezTo>
                    <a:pt x="9" y="8"/>
                    <a:pt x="10" y="8"/>
                    <a:pt x="10" y="8"/>
                  </a:cubicBezTo>
                  <a:cubicBezTo>
                    <a:pt x="12" y="9"/>
                    <a:pt x="14" y="11"/>
                    <a:pt x="16" y="12"/>
                  </a:cubicBezTo>
                  <a:cubicBezTo>
                    <a:pt x="17" y="14"/>
                    <a:pt x="19" y="16"/>
                    <a:pt x="20" y="17"/>
                  </a:cubicBezTo>
                  <a:cubicBezTo>
                    <a:pt x="22" y="20"/>
                    <a:pt x="24" y="22"/>
                    <a:pt x="25" y="21"/>
                  </a:cubicBezTo>
                  <a:close/>
                </a:path>
              </a:pathLst>
            </a:cu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8" name="Freeform 648"/>
            <p:cNvSpPr>
              <a:spLocks/>
            </p:cNvSpPr>
            <p:nvPr/>
          </p:nvSpPr>
          <p:spPr bwMode="auto">
            <a:xfrm>
              <a:off x="6932614" y="2962274"/>
              <a:ext cx="55563" cy="42863"/>
            </a:xfrm>
            <a:custGeom>
              <a:avLst/>
              <a:gdLst>
                <a:gd name="T0" fmla="*/ 26 w 27"/>
                <a:gd name="T1" fmla="*/ 19 h 20"/>
                <a:gd name="T2" fmla="*/ 25 w 27"/>
                <a:gd name="T3" fmla="*/ 13 h 20"/>
                <a:gd name="T4" fmla="*/ 21 w 27"/>
                <a:gd name="T5" fmla="*/ 7 h 20"/>
                <a:gd name="T6" fmla="*/ 13 w 27"/>
                <a:gd name="T7" fmla="*/ 1 h 20"/>
                <a:gd name="T8" fmla="*/ 6 w 27"/>
                <a:gd name="T9" fmla="*/ 1 h 20"/>
                <a:gd name="T10" fmla="*/ 2 w 27"/>
                <a:gd name="T11" fmla="*/ 6 h 20"/>
                <a:gd name="T12" fmla="*/ 0 w 27"/>
                <a:gd name="T13" fmla="*/ 14 h 20"/>
                <a:gd name="T14" fmla="*/ 3 w 27"/>
                <a:gd name="T15" fmla="*/ 20 h 20"/>
                <a:gd name="T16" fmla="*/ 5 w 27"/>
                <a:gd name="T17" fmla="*/ 14 h 20"/>
                <a:gd name="T18" fmla="*/ 7 w 27"/>
                <a:gd name="T19" fmla="*/ 9 h 20"/>
                <a:gd name="T20" fmla="*/ 9 w 27"/>
                <a:gd name="T21" fmla="*/ 8 h 20"/>
                <a:gd name="T22" fmla="*/ 10 w 27"/>
                <a:gd name="T23" fmla="*/ 8 h 20"/>
                <a:gd name="T24" fmla="*/ 16 w 27"/>
                <a:gd name="T25" fmla="*/ 11 h 20"/>
                <a:gd name="T26" fmla="*/ 21 w 27"/>
                <a:gd name="T27" fmla="*/ 16 h 20"/>
                <a:gd name="T28" fmla="*/ 26 w 27"/>
                <a:gd name="T2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0">
                  <a:moveTo>
                    <a:pt x="26" y="19"/>
                  </a:moveTo>
                  <a:cubicBezTo>
                    <a:pt x="27" y="19"/>
                    <a:pt x="27" y="16"/>
                    <a:pt x="25" y="13"/>
                  </a:cubicBezTo>
                  <a:cubicBezTo>
                    <a:pt x="24" y="11"/>
                    <a:pt x="22" y="9"/>
                    <a:pt x="21" y="7"/>
                  </a:cubicBezTo>
                  <a:cubicBezTo>
                    <a:pt x="19" y="5"/>
                    <a:pt x="16" y="3"/>
                    <a:pt x="13" y="1"/>
                  </a:cubicBezTo>
                  <a:cubicBezTo>
                    <a:pt x="11" y="1"/>
                    <a:pt x="8" y="0"/>
                    <a:pt x="6" y="1"/>
                  </a:cubicBezTo>
                  <a:cubicBezTo>
                    <a:pt x="4" y="2"/>
                    <a:pt x="2" y="4"/>
                    <a:pt x="2" y="6"/>
                  </a:cubicBezTo>
                  <a:cubicBezTo>
                    <a:pt x="0" y="9"/>
                    <a:pt x="0" y="11"/>
                    <a:pt x="0" y="14"/>
                  </a:cubicBezTo>
                  <a:cubicBezTo>
                    <a:pt x="1" y="18"/>
                    <a:pt x="2" y="20"/>
                    <a:pt x="3" y="20"/>
                  </a:cubicBezTo>
                  <a:cubicBezTo>
                    <a:pt x="4" y="20"/>
                    <a:pt x="5" y="17"/>
                    <a:pt x="5" y="14"/>
                  </a:cubicBezTo>
                  <a:cubicBezTo>
                    <a:pt x="6" y="12"/>
                    <a:pt x="6" y="10"/>
                    <a:pt x="7" y="9"/>
                  </a:cubicBezTo>
                  <a:cubicBezTo>
                    <a:pt x="8" y="8"/>
                    <a:pt x="8" y="8"/>
                    <a:pt x="9" y="8"/>
                  </a:cubicBezTo>
                  <a:cubicBezTo>
                    <a:pt x="9" y="8"/>
                    <a:pt x="10" y="8"/>
                    <a:pt x="10" y="8"/>
                  </a:cubicBezTo>
                  <a:cubicBezTo>
                    <a:pt x="12" y="8"/>
                    <a:pt x="14" y="10"/>
                    <a:pt x="16" y="11"/>
                  </a:cubicBezTo>
                  <a:cubicBezTo>
                    <a:pt x="18" y="13"/>
                    <a:pt x="19" y="15"/>
                    <a:pt x="21" y="16"/>
                  </a:cubicBezTo>
                  <a:cubicBezTo>
                    <a:pt x="23" y="18"/>
                    <a:pt x="25" y="20"/>
                    <a:pt x="26" y="19"/>
                  </a:cubicBezTo>
                  <a:close/>
                </a:path>
              </a:pathLst>
            </a:cu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9" name="Freeform 649"/>
            <p:cNvSpPr>
              <a:spLocks noEditPoints="1"/>
            </p:cNvSpPr>
            <p:nvPr/>
          </p:nvSpPr>
          <p:spPr bwMode="auto">
            <a:xfrm>
              <a:off x="6864351" y="2935287"/>
              <a:ext cx="341313" cy="117475"/>
            </a:xfrm>
            <a:custGeom>
              <a:avLst/>
              <a:gdLst>
                <a:gd name="T0" fmla="*/ 146 w 163"/>
                <a:gd name="T1" fmla="*/ 8 h 56"/>
                <a:gd name="T2" fmla="*/ 140 w 163"/>
                <a:gd name="T3" fmla="*/ 51 h 56"/>
                <a:gd name="T4" fmla="*/ 130 w 163"/>
                <a:gd name="T5" fmla="*/ 53 h 56"/>
                <a:gd name="T6" fmla="*/ 100 w 163"/>
                <a:gd name="T7" fmla="*/ 40 h 56"/>
                <a:gd name="T8" fmla="*/ 93 w 163"/>
                <a:gd name="T9" fmla="*/ 20 h 56"/>
                <a:gd name="T10" fmla="*/ 104 w 163"/>
                <a:gd name="T11" fmla="*/ 7 h 56"/>
                <a:gd name="T12" fmla="*/ 143 w 163"/>
                <a:gd name="T13" fmla="*/ 6 h 56"/>
                <a:gd name="T14" fmla="*/ 61 w 163"/>
                <a:gd name="T15" fmla="*/ 45 h 56"/>
                <a:gd name="T16" fmla="*/ 58 w 163"/>
                <a:gd name="T17" fmla="*/ 47 h 56"/>
                <a:gd name="T18" fmla="*/ 41 w 163"/>
                <a:gd name="T19" fmla="*/ 53 h 56"/>
                <a:gd name="T20" fmla="*/ 14 w 163"/>
                <a:gd name="T21" fmla="*/ 40 h 56"/>
                <a:gd name="T22" fmla="*/ 13 w 163"/>
                <a:gd name="T23" fmla="*/ 13 h 56"/>
                <a:gd name="T24" fmla="*/ 64 w 163"/>
                <a:gd name="T25" fmla="*/ 9 h 56"/>
                <a:gd name="T26" fmla="*/ 68 w 163"/>
                <a:gd name="T27" fmla="*/ 13 h 56"/>
                <a:gd name="T28" fmla="*/ 69 w 163"/>
                <a:gd name="T29" fmla="*/ 29 h 56"/>
                <a:gd name="T30" fmla="*/ 137 w 163"/>
                <a:gd name="T31" fmla="*/ 1 h 56"/>
                <a:gd name="T32" fmla="*/ 101 w 163"/>
                <a:gd name="T33" fmla="*/ 4 h 56"/>
                <a:gd name="T34" fmla="*/ 71 w 163"/>
                <a:gd name="T35" fmla="*/ 5 h 56"/>
                <a:gd name="T36" fmla="*/ 25 w 163"/>
                <a:gd name="T37" fmla="*/ 2 h 56"/>
                <a:gd name="T38" fmla="*/ 1 w 163"/>
                <a:gd name="T39" fmla="*/ 5 h 56"/>
                <a:gd name="T40" fmla="*/ 5 w 163"/>
                <a:gd name="T41" fmla="*/ 20 h 56"/>
                <a:gd name="T42" fmla="*/ 14 w 163"/>
                <a:gd name="T43" fmla="*/ 48 h 56"/>
                <a:gd name="T44" fmla="*/ 35 w 163"/>
                <a:gd name="T45" fmla="*/ 56 h 56"/>
                <a:gd name="T46" fmla="*/ 66 w 163"/>
                <a:gd name="T47" fmla="*/ 43 h 56"/>
                <a:gd name="T48" fmla="*/ 75 w 163"/>
                <a:gd name="T49" fmla="*/ 23 h 56"/>
                <a:gd name="T50" fmla="*/ 88 w 163"/>
                <a:gd name="T51" fmla="*/ 23 h 56"/>
                <a:gd name="T52" fmla="*/ 109 w 163"/>
                <a:gd name="T53" fmla="*/ 52 h 56"/>
                <a:gd name="T54" fmla="*/ 144 w 163"/>
                <a:gd name="T55" fmla="*/ 52 h 56"/>
                <a:gd name="T56" fmla="*/ 149 w 163"/>
                <a:gd name="T57" fmla="*/ 48 h 56"/>
                <a:gd name="T58" fmla="*/ 155 w 163"/>
                <a:gd name="T59" fmla="*/ 35 h 56"/>
                <a:gd name="T60" fmla="*/ 158 w 163"/>
                <a:gd name="T61" fmla="*/ 23 h 56"/>
                <a:gd name="T62" fmla="*/ 162 w 163"/>
                <a:gd name="T63" fmla="*/ 15 h 56"/>
                <a:gd name="T64" fmla="*/ 163 w 163"/>
                <a:gd name="T65"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6">
                  <a:moveTo>
                    <a:pt x="143" y="6"/>
                  </a:moveTo>
                  <a:cubicBezTo>
                    <a:pt x="144" y="7"/>
                    <a:pt x="145" y="7"/>
                    <a:pt x="146" y="8"/>
                  </a:cubicBezTo>
                  <a:cubicBezTo>
                    <a:pt x="154" y="13"/>
                    <a:pt x="154" y="32"/>
                    <a:pt x="150" y="40"/>
                  </a:cubicBezTo>
                  <a:cubicBezTo>
                    <a:pt x="148" y="45"/>
                    <a:pt x="145" y="49"/>
                    <a:pt x="140" y="51"/>
                  </a:cubicBezTo>
                  <a:cubicBezTo>
                    <a:pt x="138" y="52"/>
                    <a:pt x="135" y="53"/>
                    <a:pt x="132" y="53"/>
                  </a:cubicBezTo>
                  <a:cubicBezTo>
                    <a:pt x="131" y="53"/>
                    <a:pt x="131" y="53"/>
                    <a:pt x="130" y="53"/>
                  </a:cubicBezTo>
                  <a:cubicBezTo>
                    <a:pt x="123" y="53"/>
                    <a:pt x="123" y="53"/>
                    <a:pt x="123" y="53"/>
                  </a:cubicBezTo>
                  <a:cubicBezTo>
                    <a:pt x="112" y="53"/>
                    <a:pt x="105" y="48"/>
                    <a:pt x="100" y="40"/>
                  </a:cubicBezTo>
                  <a:cubicBezTo>
                    <a:pt x="99" y="39"/>
                    <a:pt x="98" y="36"/>
                    <a:pt x="97" y="35"/>
                  </a:cubicBezTo>
                  <a:cubicBezTo>
                    <a:pt x="95" y="31"/>
                    <a:pt x="93" y="25"/>
                    <a:pt x="93" y="20"/>
                  </a:cubicBezTo>
                  <a:cubicBezTo>
                    <a:pt x="93" y="18"/>
                    <a:pt x="93" y="16"/>
                    <a:pt x="95" y="14"/>
                  </a:cubicBezTo>
                  <a:cubicBezTo>
                    <a:pt x="97" y="11"/>
                    <a:pt x="100" y="9"/>
                    <a:pt x="104" y="7"/>
                  </a:cubicBezTo>
                  <a:cubicBezTo>
                    <a:pt x="112" y="4"/>
                    <a:pt x="120" y="4"/>
                    <a:pt x="129" y="4"/>
                  </a:cubicBezTo>
                  <a:cubicBezTo>
                    <a:pt x="133" y="4"/>
                    <a:pt x="139" y="5"/>
                    <a:pt x="143" y="6"/>
                  </a:cubicBezTo>
                  <a:close/>
                  <a:moveTo>
                    <a:pt x="69" y="29"/>
                  </a:moveTo>
                  <a:cubicBezTo>
                    <a:pt x="67" y="35"/>
                    <a:pt x="65" y="41"/>
                    <a:pt x="61" y="45"/>
                  </a:cubicBezTo>
                  <a:cubicBezTo>
                    <a:pt x="60" y="45"/>
                    <a:pt x="60" y="45"/>
                    <a:pt x="60" y="45"/>
                  </a:cubicBezTo>
                  <a:cubicBezTo>
                    <a:pt x="58" y="47"/>
                    <a:pt x="58" y="47"/>
                    <a:pt x="58" y="47"/>
                  </a:cubicBezTo>
                  <a:cubicBezTo>
                    <a:pt x="54" y="50"/>
                    <a:pt x="51" y="52"/>
                    <a:pt x="45" y="53"/>
                  </a:cubicBezTo>
                  <a:cubicBezTo>
                    <a:pt x="44" y="53"/>
                    <a:pt x="43" y="53"/>
                    <a:pt x="41" y="53"/>
                  </a:cubicBezTo>
                  <a:cubicBezTo>
                    <a:pt x="39" y="54"/>
                    <a:pt x="33" y="54"/>
                    <a:pt x="31" y="53"/>
                  </a:cubicBezTo>
                  <a:cubicBezTo>
                    <a:pt x="22" y="52"/>
                    <a:pt x="17" y="49"/>
                    <a:pt x="14" y="40"/>
                  </a:cubicBezTo>
                  <a:cubicBezTo>
                    <a:pt x="12" y="35"/>
                    <a:pt x="11" y="27"/>
                    <a:pt x="12" y="21"/>
                  </a:cubicBezTo>
                  <a:cubicBezTo>
                    <a:pt x="12" y="18"/>
                    <a:pt x="12" y="16"/>
                    <a:pt x="13" y="13"/>
                  </a:cubicBezTo>
                  <a:cubicBezTo>
                    <a:pt x="17" y="6"/>
                    <a:pt x="28" y="4"/>
                    <a:pt x="36" y="4"/>
                  </a:cubicBezTo>
                  <a:cubicBezTo>
                    <a:pt x="45" y="4"/>
                    <a:pt x="56" y="4"/>
                    <a:pt x="64" y="9"/>
                  </a:cubicBezTo>
                  <a:cubicBezTo>
                    <a:pt x="65" y="9"/>
                    <a:pt x="65" y="10"/>
                    <a:pt x="66" y="10"/>
                  </a:cubicBezTo>
                  <a:cubicBezTo>
                    <a:pt x="67" y="11"/>
                    <a:pt x="67" y="11"/>
                    <a:pt x="68" y="13"/>
                  </a:cubicBezTo>
                  <a:cubicBezTo>
                    <a:pt x="70" y="15"/>
                    <a:pt x="70" y="17"/>
                    <a:pt x="70" y="20"/>
                  </a:cubicBezTo>
                  <a:cubicBezTo>
                    <a:pt x="70" y="23"/>
                    <a:pt x="69" y="27"/>
                    <a:pt x="69" y="29"/>
                  </a:cubicBezTo>
                  <a:close/>
                  <a:moveTo>
                    <a:pt x="156" y="3"/>
                  </a:moveTo>
                  <a:cubicBezTo>
                    <a:pt x="137" y="1"/>
                    <a:pt x="137" y="1"/>
                    <a:pt x="137" y="1"/>
                  </a:cubicBezTo>
                  <a:cubicBezTo>
                    <a:pt x="127" y="1"/>
                    <a:pt x="120" y="0"/>
                    <a:pt x="110" y="2"/>
                  </a:cubicBezTo>
                  <a:cubicBezTo>
                    <a:pt x="107" y="2"/>
                    <a:pt x="104" y="3"/>
                    <a:pt x="101" y="4"/>
                  </a:cubicBezTo>
                  <a:cubicBezTo>
                    <a:pt x="93" y="5"/>
                    <a:pt x="88" y="7"/>
                    <a:pt x="81" y="7"/>
                  </a:cubicBezTo>
                  <a:cubicBezTo>
                    <a:pt x="77" y="7"/>
                    <a:pt x="74" y="6"/>
                    <a:pt x="71" y="5"/>
                  </a:cubicBezTo>
                  <a:cubicBezTo>
                    <a:pt x="63" y="4"/>
                    <a:pt x="59" y="3"/>
                    <a:pt x="51" y="2"/>
                  </a:cubicBezTo>
                  <a:cubicBezTo>
                    <a:pt x="43" y="1"/>
                    <a:pt x="33" y="1"/>
                    <a:pt x="25" y="2"/>
                  </a:cubicBezTo>
                  <a:cubicBezTo>
                    <a:pt x="7" y="4"/>
                    <a:pt x="7" y="4"/>
                    <a:pt x="7" y="4"/>
                  </a:cubicBezTo>
                  <a:cubicBezTo>
                    <a:pt x="6" y="4"/>
                    <a:pt x="1" y="4"/>
                    <a:pt x="1" y="5"/>
                  </a:cubicBezTo>
                  <a:cubicBezTo>
                    <a:pt x="0" y="6"/>
                    <a:pt x="1" y="14"/>
                    <a:pt x="1" y="15"/>
                  </a:cubicBezTo>
                  <a:cubicBezTo>
                    <a:pt x="1" y="17"/>
                    <a:pt x="4" y="15"/>
                    <a:pt x="5" y="20"/>
                  </a:cubicBezTo>
                  <a:cubicBezTo>
                    <a:pt x="7" y="24"/>
                    <a:pt x="7" y="34"/>
                    <a:pt x="11" y="42"/>
                  </a:cubicBezTo>
                  <a:cubicBezTo>
                    <a:pt x="12" y="44"/>
                    <a:pt x="13" y="47"/>
                    <a:pt x="14" y="48"/>
                  </a:cubicBezTo>
                  <a:cubicBezTo>
                    <a:pt x="16" y="50"/>
                    <a:pt x="15" y="49"/>
                    <a:pt x="17" y="51"/>
                  </a:cubicBezTo>
                  <a:cubicBezTo>
                    <a:pt x="21" y="55"/>
                    <a:pt x="29" y="56"/>
                    <a:pt x="35" y="56"/>
                  </a:cubicBezTo>
                  <a:cubicBezTo>
                    <a:pt x="43" y="56"/>
                    <a:pt x="48" y="56"/>
                    <a:pt x="56" y="53"/>
                  </a:cubicBezTo>
                  <a:cubicBezTo>
                    <a:pt x="60" y="51"/>
                    <a:pt x="64" y="47"/>
                    <a:pt x="66" y="43"/>
                  </a:cubicBezTo>
                  <a:cubicBezTo>
                    <a:pt x="69" y="38"/>
                    <a:pt x="72" y="32"/>
                    <a:pt x="74" y="26"/>
                  </a:cubicBezTo>
                  <a:cubicBezTo>
                    <a:pt x="75" y="25"/>
                    <a:pt x="75" y="24"/>
                    <a:pt x="75" y="23"/>
                  </a:cubicBezTo>
                  <a:cubicBezTo>
                    <a:pt x="77" y="19"/>
                    <a:pt x="79" y="18"/>
                    <a:pt x="83" y="18"/>
                  </a:cubicBezTo>
                  <a:cubicBezTo>
                    <a:pt x="85" y="18"/>
                    <a:pt x="87" y="21"/>
                    <a:pt x="88" y="23"/>
                  </a:cubicBezTo>
                  <a:cubicBezTo>
                    <a:pt x="89" y="24"/>
                    <a:pt x="89" y="25"/>
                    <a:pt x="90" y="26"/>
                  </a:cubicBezTo>
                  <a:cubicBezTo>
                    <a:pt x="94" y="37"/>
                    <a:pt x="98" y="47"/>
                    <a:pt x="109" y="52"/>
                  </a:cubicBezTo>
                  <a:cubicBezTo>
                    <a:pt x="115" y="56"/>
                    <a:pt x="121" y="56"/>
                    <a:pt x="129" y="56"/>
                  </a:cubicBezTo>
                  <a:cubicBezTo>
                    <a:pt x="134" y="56"/>
                    <a:pt x="141" y="54"/>
                    <a:pt x="144" y="52"/>
                  </a:cubicBezTo>
                  <a:cubicBezTo>
                    <a:pt x="147" y="50"/>
                    <a:pt x="146" y="51"/>
                    <a:pt x="148" y="49"/>
                  </a:cubicBezTo>
                  <a:cubicBezTo>
                    <a:pt x="149" y="49"/>
                    <a:pt x="149" y="48"/>
                    <a:pt x="149" y="48"/>
                  </a:cubicBezTo>
                  <a:cubicBezTo>
                    <a:pt x="150" y="47"/>
                    <a:pt x="151" y="46"/>
                    <a:pt x="152" y="45"/>
                  </a:cubicBezTo>
                  <a:cubicBezTo>
                    <a:pt x="154" y="42"/>
                    <a:pt x="154" y="38"/>
                    <a:pt x="155" y="35"/>
                  </a:cubicBezTo>
                  <a:cubicBezTo>
                    <a:pt x="156" y="32"/>
                    <a:pt x="157" y="29"/>
                    <a:pt x="157" y="27"/>
                  </a:cubicBezTo>
                  <a:cubicBezTo>
                    <a:pt x="157" y="25"/>
                    <a:pt x="158" y="24"/>
                    <a:pt x="158" y="23"/>
                  </a:cubicBezTo>
                  <a:cubicBezTo>
                    <a:pt x="158" y="20"/>
                    <a:pt x="158" y="18"/>
                    <a:pt x="161" y="16"/>
                  </a:cubicBezTo>
                  <a:cubicBezTo>
                    <a:pt x="161" y="16"/>
                    <a:pt x="162" y="16"/>
                    <a:pt x="162" y="15"/>
                  </a:cubicBezTo>
                  <a:cubicBezTo>
                    <a:pt x="163" y="15"/>
                    <a:pt x="163" y="15"/>
                    <a:pt x="163" y="14"/>
                  </a:cubicBezTo>
                  <a:cubicBezTo>
                    <a:pt x="163" y="7"/>
                    <a:pt x="163" y="7"/>
                    <a:pt x="163" y="7"/>
                  </a:cubicBezTo>
                  <a:cubicBezTo>
                    <a:pt x="163" y="2"/>
                    <a:pt x="161" y="4"/>
                    <a:pt x="156" y="3"/>
                  </a:cubicBezTo>
                  <a:close/>
                </a:path>
              </a:pathLst>
            </a:cu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sp>
        <p:nvSpPr>
          <p:cNvPr id="132" name="TextBox 131"/>
          <p:cNvSpPr txBox="1"/>
          <p:nvPr/>
        </p:nvSpPr>
        <p:spPr>
          <a:xfrm>
            <a:off x="626198" y="1930700"/>
            <a:ext cx="3767378" cy="646331"/>
          </a:xfrm>
          <a:prstGeom prst="rect">
            <a:avLst/>
          </a:prstGeom>
          <a:noFill/>
        </p:spPr>
        <p:txBody>
          <a:bodyPr wrap="none" rtlCol="0">
            <a:spAutoFit/>
          </a:bodyPr>
          <a:lstStyle/>
          <a:p>
            <a:r>
              <a:rPr lang="en-US" sz="3600" b="1" dirty="0" smtClean="0">
                <a:solidFill>
                  <a:srgbClr val="076CDB"/>
                </a:solidFill>
                <a:latin typeface="Montserrat" panose="00000500000000000000" pitchFamily="50" charset="0"/>
              </a:rPr>
              <a:t>DOCTOR DESK</a:t>
            </a:r>
            <a:endParaRPr lang="en-US" sz="3600" b="1" dirty="0">
              <a:solidFill>
                <a:srgbClr val="076CDB"/>
              </a:solidFill>
              <a:latin typeface="Montserrat" panose="00000500000000000000" pitchFamily="50" charset="0"/>
            </a:endParaRPr>
          </a:p>
        </p:txBody>
      </p:sp>
      <p:sp>
        <p:nvSpPr>
          <p:cNvPr id="133" name="Rectangle 132"/>
          <p:cNvSpPr/>
          <p:nvPr/>
        </p:nvSpPr>
        <p:spPr>
          <a:xfrm>
            <a:off x="632030" y="2685201"/>
            <a:ext cx="3761545" cy="2246769"/>
          </a:xfrm>
          <a:prstGeom prst="rect">
            <a:avLst/>
          </a:prstGeom>
        </p:spPr>
        <p:txBody>
          <a:bodyPr wrap="square">
            <a:spAutoFit/>
          </a:bodyPr>
          <a:lstStyle/>
          <a:p>
            <a:r>
              <a:rPr lang="en-US" sz="1400" i="0" dirty="0" smtClean="0">
                <a:solidFill>
                  <a:srgbClr val="000000"/>
                </a:solidFill>
                <a:effectLst/>
                <a:latin typeface="Montserrat" panose="00000500000000000000" pitchFamily="50"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endParaRPr lang="en-US" sz="1400" dirty="0">
              <a:latin typeface="Montserrat" panose="00000500000000000000" pitchFamily="50" charset="0"/>
            </a:endParaRPr>
          </a:p>
        </p:txBody>
      </p:sp>
      <p:sp>
        <p:nvSpPr>
          <p:cNvPr id="136" name="Freeform: Shape 23">
            <a:extLst>
              <a:ext uri="{FF2B5EF4-FFF2-40B4-BE49-F238E27FC236}">
                <a16:creationId xmlns:a16="http://schemas.microsoft.com/office/drawing/2014/main" id="{1C1E03EB-1490-47EA-A2A6-B0C5EB1748E6}"/>
              </a:ext>
            </a:extLst>
          </p:cNvPr>
          <p:cNvSpPr/>
          <p:nvPr/>
        </p:nvSpPr>
        <p:spPr>
          <a:xfrm rot="16200000">
            <a:off x="14802" y="-14806"/>
            <a:ext cx="859395" cy="889001"/>
          </a:xfrm>
          <a:custGeom>
            <a:avLst/>
            <a:gdLst>
              <a:gd name="connsiteX0" fmla="*/ 378110 w 2501689"/>
              <a:gd name="connsiteY0" fmla="*/ 0 h 2587879"/>
              <a:gd name="connsiteX1" fmla="*/ 2501689 w 2501689"/>
              <a:gd name="connsiteY1" fmla="*/ 0 h 2587879"/>
              <a:gd name="connsiteX2" fmla="*/ 2501689 w 2501689"/>
              <a:gd name="connsiteY2" fmla="*/ 2277763 h 2587879"/>
              <a:gd name="connsiteX3" fmla="*/ 2445156 w 2501689"/>
              <a:gd name="connsiteY3" fmla="*/ 2320038 h 2587879"/>
              <a:gd name="connsiteX4" fmla="*/ 1568303 w 2501689"/>
              <a:gd name="connsiteY4" fmla="*/ 2587879 h 2587879"/>
              <a:gd name="connsiteX5" fmla="*/ 0 w 2501689"/>
              <a:gd name="connsiteY5" fmla="*/ 1019576 h 2587879"/>
              <a:gd name="connsiteX6" fmla="*/ 358124 w 2501689"/>
              <a:gd name="connsiteY6" fmla="*/ 21990 h 2587879"/>
              <a:gd name="connsiteX7" fmla="*/ 378110 w 2501689"/>
              <a:gd name="connsiteY7" fmla="*/ 0 h 258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1689" h="2587879">
                <a:moveTo>
                  <a:pt x="378110" y="0"/>
                </a:moveTo>
                <a:lnTo>
                  <a:pt x="2501689" y="0"/>
                </a:lnTo>
                <a:lnTo>
                  <a:pt x="2501689" y="2277763"/>
                </a:lnTo>
                <a:lnTo>
                  <a:pt x="2445156" y="2320038"/>
                </a:lnTo>
                <a:cubicBezTo>
                  <a:pt x="2194853" y="2489139"/>
                  <a:pt x="1893109" y="2587879"/>
                  <a:pt x="1568303" y="2587879"/>
                </a:cubicBezTo>
                <a:cubicBezTo>
                  <a:pt x="702153" y="2587879"/>
                  <a:pt x="0" y="1885726"/>
                  <a:pt x="0" y="1019576"/>
                </a:cubicBezTo>
                <a:cubicBezTo>
                  <a:pt x="0" y="640635"/>
                  <a:pt x="134396" y="293085"/>
                  <a:pt x="358124" y="21990"/>
                </a:cubicBezTo>
                <a:lnTo>
                  <a:pt x="378110" y="0"/>
                </a:lnTo>
                <a:close/>
              </a:path>
            </a:pathLst>
          </a:custGeom>
          <a:solidFill>
            <a:srgbClr val="4C9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231919663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D86F8"/>
        </a:solidFill>
        <a:effectLst/>
      </p:bgPr>
    </p:bg>
    <p:spTree>
      <p:nvGrpSpPr>
        <p:cNvPr id="1" name=""/>
        <p:cNvGrpSpPr/>
        <p:nvPr/>
      </p:nvGrpSpPr>
      <p:grpSpPr>
        <a:xfrm>
          <a:off x="0" y="0"/>
          <a:ext cx="0" cy="0"/>
          <a:chOff x="0" y="0"/>
          <a:chExt cx="0" cy="0"/>
        </a:xfrm>
      </p:grpSpPr>
      <p:grpSp>
        <p:nvGrpSpPr>
          <p:cNvPr id="12" name="Group 11"/>
          <p:cNvGrpSpPr/>
          <p:nvPr/>
        </p:nvGrpSpPr>
        <p:grpSpPr>
          <a:xfrm>
            <a:off x="901221" y="878837"/>
            <a:ext cx="10389557" cy="5100327"/>
            <a:chOff x="901221" y="878837"/>
            <a:chExt cx="10389557" cy="5100327"/>
          </a:xfrm>
        </p:grpSpPr>
        <p:sp>
          <p:nvSpPr>
            <p:cNvPr id="2" name="Freeform: Shape 25">
              <a:extLst>
                <a:ext uri="{FF2B5EF4-FFF2-40B4-BE49-F238E27FC236}">
                  <a16:creationId xmlns:a16="http://schemas.microsoft.com/office/drawing/2014/main" id="{C88ECD6F-C145-4E7F-80B3-16EEB27438EF}"/>
                </a:ext>
              </a:extLst>
            </p:cNvPr>
            <p:cNvSpPr/>
            <p:nvPr/>
          </p:nvSpPr>
          <p:spPr>
            <a:xfrm>
              <a:off x="901221" y="878837"/>
              <a:ext cx="10389556" cy="5100327"/>
            </a:xfrm>
            <a:custGeom>
              <a:avLst/>
              <a:gdLst>
                <a:gd name="connsiteX0" fmla="*/ 16529782 w 22860000"/>
                <a:gd name="connsiteY0" fmla="*/ 1226820 h 12344400"/>
                <a:gd name="connsiteX1" fmla="*/ 11393903 w 22860000"/>
                <a:gd name="connsiteY1" fmla="*/ 6362700 h 12344400"/>
                <a:gd name="connsiteX2" fmla="*/ 16529782 w 22860000"/>
                <a:gd name="connsiteY2" fmla="*/ 11498580 h 12344400"/>
                <a:gd name="connsiteX3" fmla="*/ 21665662 w 22860000"/>
                <a:gd name="connsiteY3" fmla="*/ 6362700 h 12344400"/>
                <a:gd name="connsiteX4" fmla="*/ 16529782 w 22860000"/>
                <a:gd name="connsiteY4" fmla="*/ 1226820 h 12344400"/>
                <a:gd name="connsiteX5" fmla="*/ 0 w 22860000"/>
                <a:gd name="connsiteY5" fmla="*/ 0 h 12344400"/>
                <a:gd name="connsiteX6" fmla="*/ 22860000 w 22860000"/>
                <a:gd name="connsiteY6" fmla="*/ 0 h 12344400"/>
                <a:gd name="connsiteX7" fmla="*/ 22860000 w 22860000"/>
                <a:gd name="connsiteY7" fmla="*/ 12344400 h 12344400"/>
                <a:gd name="connsiteX8" fmla="*/ 0 w 22860000"/>
                <a:gd name="connsiteY8" fmla="*/ 12344400 h 1234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0" h="12344400">
                  <a:moveTo>
                    <a:pt x="16529782" y="1226820"/>
                  </a:moveTo>
                  <a:cubicBezTo>
                    <a:pt x="13693315" y="1226820"/>
                    <a:pt x="11393903" y="3526232"/>
                    <a:pt x="11393903" y="6362700"/>
                  </a:cubicBezTo>
                  <a:cubicBezTo>
                    <a:pt x="11393903" y="9199168"/>
                    <a:pt x="13693315" y="11498580"/>
                    <a:pt x="16529782" y="11498580"/>
                  </a:cubicBezTo>
                  <a:cubicBezTo>
                    <a:pt x="19366250" y="11498580"/>
                    <a:pt x="21665662" y="9199168"/>
                    <a:pt x="21665662" y="6362700"/>
                  </a:cubicBezTo>
                  <a:cubicBezTo>
                    <a:pt x="21665662" y="3526232"/>
                    <a:pt x="19366250" y="1226820"/>
                    <a:pt x="16529782" y="1226820"/>
                  </a:cubicBezTo>
                  <a:close/>
                  <a:moveTo>
                    <a:pt x="0" y="0"/>
                  </a:moveTo>
                  <a:lnTo>
                    <a:pt x="22860000" y="0"/>
                  </a:lnTo>
                  <a:lnTo>
                    <a:pt x="22860000" y="12344400"/>
                  </a:lnTo>
                  <a:lnTo>
                    <a:pt x="0" y="12344400"/>
                  </a:lnTo>
                  <a:close/>
                </a:path>
              </a:pathLst>
            </a:custGeom>
            <a:solidFill>
              <a:schemeClr val="accent1">
                <a:alpha val="30000"/>
              </a:schemeClr>
            </a:solidFill>
            <a:ln>
              <a:noFill/>
            </a:ln>
            <a:effectLst>
              <a:outerShdw blurRad="1270000" dist="266700" algn="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3" name="Freeform: Shape 24">
              <a:extLst>
                <a:ext uri="{FF2B5EF4-FFF2-40B4-BE49-F238E27FC236}">
                  <a16:creationId xmlns:a16="http://schemas.microsoft.com/office/drawing/2014/main" id="{91504C6E-AF11-4359-A168-FDB5BA7C3DA3}"/>
                </a:ext>
              </a:extLst>
            </p:cNvPr>
            <p:cNvSpPr/>
            <p:nvPr/>
          </p:nvSpPr>
          <p:spPr>
            <a:xfrm>
              <a:off x="901221" y="878837"/>
              <a:ext cx="10389556" cy="5100327"/>
            </a:xfrm>
            <a:custGeom>
              <a:avLst/>
              <a:gdLst>
                <a:gd name="connsiteX0" fmla="*/ 16529782 w 22860000"/>
                <a:gd name="connsiteY0" fmla="*/ 190500 h 12344400"/>
                <a:gd name="connsiteX1" fmla="*/ 10548083 w 22860000"/>
                <a:gd name="connsiteY1" fmla="*/ 6172200 h 12344400"/>
                <a:gd name="connsiteX2" fmla="*/ 16529782 w 22860000"/>
                <a:gd name="connsiteY2" fmla="*/ 12153900 h 12344400"/>
                <a:gd name="connsiteX3" fmla="*/ 22511482 w 22860000"/>
                <a:gd name="connsiteY3" fmla="*/ 6172200 h 12344400"/>
                <a:gd name="connsiteX4" fmla="*/ 16529782 w 22860000"/>
                <a:gd name="connsiteY4" fmla="*/ 190500 h 12344400"/>
                <a:gd name="connsiteX5" fmla="*/ 0 w 22860000"/>
                <a:gd name="connsiteY5" fmla="*/ 0 h 12344400"/>
                <a:gd name="connsiteX6" fmla="*/ 22860000 w 22860000"/>
                <a:gd name="connsiteY6" fmla="*/ 0 h 12344400"/>
                <a:gd name="connsiteX7" fmla="*/ 22860000 w 22860000"/>
                <a:gd name="connsiteY7" fmla="*/ 12344400 h 12344400"/>
                <a:gd name="connsiteX8" fmla="*/ 0 w 22860000"/>
                <a:gd name="connsiteY8" fmla="*/ 12344400 h 1234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0" h="12344400">
                  <a:moveTo>
                    <a:pt x="16529782" y="190500"/>
                  </a:moveTo>
                  <a:cubicBezTo>
                    <a:pt x="13226181" y="190500"/>
                    <a:pt x="10548083" y="2868598"/>
                    <a:pt x="10548083" y="6172200"/>
                  </a:cubicBezTo>
                  <a:cubicBezTo>
                    <a:pt x="10548083" y="9475802"/>
                    <a:pt x="13226181" y="12153900"/>
                    <a:pt x="16529782" y="12153900"/>
                  </a:cubicBezTo>
                  <a:cubicBezTo>
                    <a:pt x="19833386" y="12153900"/>
                    <a:pt x="22511482" y="9475802"/>
                    <a:pt x="22511482" y="6172200"/>
                  </a:cubicBezTo>
                  <a:cubicBezTo>
                    <a:pt x="22511482" y="2868598"/>
                    <a:pt x="19833386" y="190500"/>
                    <a:pt x="16529782" y="190500"/>
                  </a:cubicBezTo>
                  <a:close/>
                  <a:moveTo>
                    <a:pt x="0" y="0"/>
                  </a:moveTo>
                  <a:lnTo>
                    <a:pt x="22860000" y="0"/>
                  </a:lnTo>
                  <a:lnTo>
                    <a:pt x="22860000" y="12344400"/>
                  </a:lnTo>
                  <a:lnTo>
                    <a:pt x="0" y="12344400"/>
                  </a:lnTo>
                  <a:close/>
                </a:path>
              </a:pathLst>
            </a:custGeom>
            <a:solidFill>
              <a:schemeClr val="accent1">
                <a:alpha val="30000"/>
              </a:schemeClr>
            </a:solidFill>
            <a:ln>
              <a:noFill/>
            </a:ln>
            <a:effectLst>
              <a:outerShdw blurRad="1270000" dist="266700" algn="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4" name="Freeform: Shape 21">
              <a:extLst>
                <a:ext uri="{FF2B5EF4-FFF2-40B4-BE49-F238E27FC236}">
                  <a16:creationId xmlns:a16="http://schemas.microsoft.com/office/drawing/2014/main" id="{67C41435-3C26-4A13-B120-57F7150B67F3}"/>
                </a:ext>
              </a:extLst>
            </p:cNvPr>
            <p:cNvSpPr/>
            <p:nvPr/>
          </p:nvSpPr>
          <p:spPr>
            <a:xfrm>
              <a:off x="901223" y="878837"/>
              <a:ext cx="10389555" cy="5100327"/>
            </a:xfrm>
            <a:prstGeom prst="rect">
              <a:avLst/>
            </a:prstGeom>
            <a:solidFill>
              <a:schemeClr val="bg1"/>
            </a:solidFill>
            <a:ln>
              <a:noFill/>
            </a:ln>
            <a:effectLst>
              <a:outerShdw blurRad="800100" dist="431800" dir="8100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effectLst>
                  <a:outerShdw blurRad="63500" sx="102000" sy="102000" algn="ctr" rotWithShape="0">
                    <a:prstClr val="black">
                      <a:alpha val="40000"/>
                    </a:prstClr>
                  </a:outerShdw>
                </a:effectLst>
              </a:endParaRPr>
            </a:p>
          </p:txBody>
        </p:sp>
        <p:grpSp>
          <p:nvGrpSpPr>
            <p:cNvPr id="10" name="Group 9"/>
            <p:cNvGrpSpPr/>
            <p:nvPr/>
          </p:nvGrpSpPr>
          <p:grpSpPr>
            <a:xfrm>
              <a:off x="6695356" y="1741087"/>
              <a:ext cx="3647722" cy="3375826"/>
              <a:chOff x="6348992" y="1237748"/>
              <a:chExt cx="3647722" cy="3375826"/>
            </a:xfrm>
          </p:grpSpPr>
          <p:sp>
            <p:nvSpPr>
              <p:cNvPr id="5" name="Title 11"/>
              <p:cNvSpPr txBox="1">
                <a:spLocks/>
              </p:cNvSpPr>
              <p:nvPr/>
            </p:nvSpPr>
            <p:spPr>
              <a:xfrm>
                <a:off x="6348992" y="1237748"/>
                <a:ext cx="3647722" cy="1238752"/>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spc="-150" dirty="0" smtClean="0">
                    <a:solidFill>
                      <a:srgbClr val="076CDB"/>
                    </a:solidFill>
                    <a:latin typeface="Montserrat" panose="00000500000000000000" pitchFamily="2" charset="0"/>
                    <a:ea typeface="Roboto" panose="02000000000000000000" pitchFamily="2" charset="0"/>
                    <a:cs typeface="Times New Roman" panose="02020603050405020304" pitchFamily="18" charset="0"/>
                  </a:rPr>
                  <a:t>ABOUT</a:t>
                </a:r>
              </a:p>
              <a:p>
                <a:pPr algn="l"/>
                <a:r>
                  <a:rPr lang="en-US" sz="3600" b="1" spc="-150" dirty="0" smtClean="0">
                    <a:solidFill>
                      <a:schemeClr val="tx1">
                        <a:lumMod val="85000"/>
                        <a:lumOff val="15000"/>
                      </a:schemeClr>
                    </a:solidFill>
                    <a:latin typeface="Montserrat" panose="00000500000000000000" pitchFamily="2" charset="0"/>
                    <a:ea typeface="Roboto" panose="02000000000000000000" pitchFamily="2" charset="0"/>
                    <a:cs typeface="Times New Roman" panose="02020603050405020304" pitchFamily="18" charset="0"/>
                  </a:rPr>
                  <a:t>MEDICAL LIFE</a:t>
                </a:r>
                <a:endParaRPr lang="en-US" sz="3600" b="1" spc="-150" dirty="0">
                  <a:solidFill>
                    <a:schemeClr val="tx1">
                      <a:lumMod val="85000"/>
                      <a:lumOff val="15000"/>
                    </a:schemeClr>
                  </a:solidFill>
                  <a:latin typeface="Montserrat" panose="00000500000000000000" pitchFamily="2" charset="0"/>
                  <a:ea typeface="Roboto" panose="02000000000000000000" pitchFamily="2" charset="0"/>
                  <a:cs typeface="Times New Roman" panose="02020603050405020304" pitchFamily="18" charset="0"/>
                </a:endParaRPr>
              </a:p>
            </p:txBody>
          </p:sp>
          <p:sp>
            <p:nvSpPr>
              <p:cNvPr id="6" name="Rectangle 5"/>
              <p:cNvSpPr/>
              <p:nvPr/>
            </p:nvSpPr>
            <p:spPr>
              <a:xfrm>
                <a:off x="6348992" y="2621707"/>
                <a:ext cx="3647722" cy="1384995"/>
              </a:xfrm>
              <a:prstGeom prst="rect">
                <a:avLst/>
              </a:prstGeom>
            </p:spPr>
            <p:txBody>
              <a:bodyPr wrap="square">
                <a:spAutoFit/>
              </a:bodyPr>
              <a:lstStyle/>
              <a:p>
                <a:r>
                  <a:rPr lang="en-US" sz="1200" i="0" dirty="0" smtClean="0">
                    <a:solidFill>
                      <a:srgbClr val="000000"/>
                    </a:solidFill>
                    <a:effectLst/>
                    <a:latin typeface="Montserrat" panose="00000500000000000000" pitchFamily="50"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a:t>
                </a:r>
              </a:p>
            </p:txBody>
          </p:sp>
          <p:sp>
            <p:nvSpPr>
              <p:cNvPr id="9" name="Rectangle 8"/>
              <p:cNvSpPr/>
              <p:nvPr/>
            </p:nvSpPr>
            <p:spPr>
              <a:xfrm>
                <a:off x="6348992" y="4151909"/>
                <a:ext cx="3647722" cy="461665"/>
              </a:xfrm>
              <a:prstGeom prst="rect">
                <a:avLst/>
              </a:prstGeom>
            </p:spPr>
            <p:txBody>
              <a:bodyPr wrap="square">
                <a:spAutoFit/>
              </a:bodyPr>
              <a:lstStyle/>
              <a:p>
                <a:r>
                  <a:rPr lang="en-US" sz="1200" dirty="0">
                    <a:solidFill>
                      <a:srgbClr val="000000"/>
                    </a:solidFill>
                    <a:latin typeface="Montserrat" panose="00000500000000000000" pitchFamily="50" charset="0"/>
                  </a:rPr>
                  <a:t>But also the leap into electronic typesetting, remaining essentially unchanged. </a:t>
                </a:r>
                <a:endParaRPr lang="en-US" sz="1200" dirty="0">
                  <a:latin typeface="Montserrat" panose="00000500000000000000" pitchFamily="50" charset="0"/>
                </a:endParaRPr>
              </a:p>
            </p:txBody>
          </p:sp>
        </p:grpSp>
      </p:grpSp>
      <p:pic>
        <p:nvPicPr>
          <p:cNvPr id="11" name="Picture Placeholder 10"/>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8396" r="18396"/>
          <a:stretch>
            <a:fillRect/>
          </a:stretch>
        </p:blipFill>
        <p:spPr/>
      </p:pic>
    </p:spTree>
    <p:extLst>
      <p:ext uri="{BB962C8B-B14F-4D97-AF65-F5344CB8AC3E}">
        <p14:creationId xmlns:p14="http://schemas.microsoft.com/office/powerpoint/2010/main" val="161382552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4906" r="14906"/>
          <a:stretch>
            <a:fillRect/>
          </a:stretch>
        </p:blipFill>
        <p:spPr/>
      </p:pic>
      <p:sp>
        <p:nvSpPr>
          <p:cNvPr id="2" name="Title 11"/>
          <p:cNvSpPr txBox="1">
            <a:spLocks/>
          </p:cNvSpPr>
          <p:nvPr/>
        </p:nvSpPr>
        <p:spPr>
          <a:xfrm>
            <a:off x="609600" y="2110266"/>
            <a:ext cx="2603556" cy="1034272"/>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spc="-300" dirty="0">
                <a:solidFill>
                  <a:srgbClr val="076CDB"/>
                </a:solidFill>
                <a:latin typeface="Montserrat" panose="00000500000000000000" pitchFamily="2" charset="0"/>
                <a:ea typeface="Roboto" panose="02000000000000000000" pitchFamily="2" charset="0"/>
                <a:cs typeface="Times New Roman" panose="02020603050405020304" pitchFamily="18" charset="0"/>
              </a:rPr>
              <a:t>Be</a:t>
            </a:r>
            <a:r>
              <a:rPr lang="en-US" sz="3600" b="1" spc="-300" dirty="0">
                <a:solidFill>
                  <a:schemeClr val="accent1"/>
                </a:solidFill>
                <a:latin typeface="Montserrat" panose="00000500000000000000" pitchFamily="2" charset="0"/>
                <a:ea typeface="Roboto" panose="02000000000000000000" pitchFamily="2" charset="0"/>
                <a:cs typeface="Times New Roman" panose="02020603050405020304" pitchFamily="18" charset="0"/>
              </a:rPr>
              <a:t> </a:t>
            </a:r>
            <a:r>
              <a:rPr lang="en-US" sz="3600" spc="-300" dirty="0">
                <a:solidFill>
                  <a:schemeClr val="tx1">
                    <a:lumMod val="85000"/>
                    <a:lumOff val="15000"/>
                  </a:schemeClr>
                </a:solidFill>
                <a:latin typeface="Montserrat" panose="00000500000000000000" pitchFamily="2" charset="0"/>
                <a:ea typeface="Roboto" panose="02000000000000000000" pitchFamily="2" charset="0"/>
                <a:cs typeface="Times New Roman" panose="02020603050405020304" pitchFamily="18" charset="0"/>
              </a:rPr>
              <a:t>Looking For </a:t>
            </a:r>
            <a:r>
              <a:rPr lang="en-US" sz="3600" spc="-300" dirty="0" smtClean="0">
                <a:solidFill>
                  <a:schemeClr val="tx1">
                    <a:lumMod val="85000"/>
                    <a:lumOff val="15000"/>
                  </a:schemeClr>
                </a:solidFill>
                <a:latin typeface="Montserrat" panose="00000500000000000000" pitchFamily="2" charset="0"/>
                <a:ea typeface="Roboto" panose="02000000000000000000" pitchFamily="2" charset="0"/>
                <a:cs typeface="Times New Roman" panose="02020603050405020304" pitchFamily="18" charset="0"/>
              </a:rPr>
              <a:t>Patient</a:t>
            </a:r>
            <a:endParaRPr lang="en-US" sz="3600" spc="-300" dirty="0">
              <a:solidFill>
                <a:schemeClr val="tx1">
                  <a:lumMod val="85000"/>
                  <a:lumOff val="15000"/>
                </a:schemeClr>
              </a:solidFill>
              <a:latin typeface="Montserrat" panose="00000500000000000000" pitchFamily="2" charset="0"/>
              <a:ea typeface="Roboto" panose="02000000000000000000" pitchFamily="2" charset="0"/>
              <a:cs typeface="Times New Roman" panose="02020603050405020304" pitchFamily="18" charset="0"/>
            </a:endParaRPr>
          </a:p>
        </p:txBody>
      </p:sp>
      <p:sp>
        <p:nvSpPr>
          <p:cNvPr id="3" name="Title 11"/>
          <p:cNvSpPr txBox="1">
            <a:spLocks/>
          </p:cNvSpPr>
          <p:nvPr/>
        </p:nvSpPr>
        <p:spPr>
          <a:xfrm>
            <a:off x="609600" y="1917502"/>
            <a:ext cx="2049779" cy="192764"/>
          </a:xfrm>
          <a:prstGeom prst="rect">
            <a:avLst/>
          </a:prstGeom>
        </p:spPr>
        <p:txBody>
          <a:bodyPr vert="horz"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dirty="0">
                <a:solidFill>
                  <a:schemeClr val="tx1">
                    <a:lumMod val="85000"/>
                    <a:lumOff val="15000"/>
                  </a:schemeClr>
                </a:solidFill>
                <a:latin typeface="Montserrat" panose="00000500000000000000" pitchFamily="50" charset="0"/>
                <a:ea typeface="Roboto" panose="02000000000000000000" pitchFamily="2" charset="0"/>
                <a:cs typeface="Open Sans Light" panose="020B0306030504020204" pitchFamily="34" charset="0"/>
              </a:rPr>
              <a:t>Insert Your Creative Idea </a:t>
            </a:r>
          </a:p>
        </p:txBody>
      </p:sp>
      <p:sp>
        <p:nvSpPr>
          <p:cNvPr id="4" name="Rectangle 3"/>
          <p:cNvSpPr/>
          <p:nvPr/>
        </p:nvSpPr>
        <p:spPr>
          <a:xfrm>
            <a:off x="609600" y="3144538"/>
            <a:ext cx="3425371" cy="1815882"/>
          </a:xfrm>
          <a:prstGeom prst="rect">
            <a:avLst/>
          </a:prstGeom>
        </p:spPr>
        <p:txBody>
          <a:bodyPr wrap="square">
            <a:spAutoFit/>
          </a:bodyPr>
          <a:lstStyle/>
          <a:p>
            <a:pPr>
              <a:buClr>
                <a:srgbClr val="E24848"/>
              </a:buClr>
            </a:pPr>
            <a:r>
              <a:rPr lang="en-US" sz="1400" noProof="1">
                <a:solidFill>
                  <a:schemeClr val="tx1">
                    <a:lumMod val="85000"/>
                    <a:lumOff val="15000"/>
                  </a:schemeClr>
                </a:solidFill>
                <a:latin typeface="Montserrat" panose="00000500000000000000" pitchFamily="50" charset="0"/>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sollicitudin tempor tortor aliquam. Nulla facilisi. Nam auctorLorem ipsum</a:t>
            </a:r>
          </a:p>
        </p:txBody>
      </p:sp>
      <p:sp>
        <p:nvSpPr>
          <p:cNvPr id="6" name="Rectangle 5"/>
          <p:cNvSpPr/>
          <p:nvPr/>
        </p:nvSpPr>
        <p:spPr>
          <a:xfrm>
            <a:off x="13684250" y="-952500"/>
            <a:ext cx="721360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841553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2891" b="12891"/>
          <a:stretch>
            <a:fillRect/>
          </a:stretch>
        </p:blipFill>
        <p:spPr/>
      </p:pic>
      <p:sp>
        <p:nvSpPr>
          <p:cNvPr id="3" name="Rectangle 2"/>
          <p:cNvSpPr/>
          <p:nvPr/>
        </p:nvSpPr>
        <p:spPr>
          <a:xfrm flipH="1">
            <a:off x="7728234" y="4314061"/>
            <a:ext cx="3854166" cy="2267156"/>
          </a:xfrm>
          <a:prstGeom prst="rect">
            <a:avLst/>
          </a:prstGeom>
          <a:solidFill>
            <a:srgbClr val="1D86F8"/>
          </a:solidFill>
          <a:ln>
            <a:noFill/>
          </a:ln>
          <a:effectLst>
            <a:outerShdw blurRad="1270000" dist="2159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1" name="Group 10"/>
          <p:cNvGrpSpPr/>
          <p:nvPr/>
        </p:nvGrpSpPr>
        <p:grpSpPr>
          <a:xfrm>
            <a:off x="7958164" y="4579373"/>
            <a:ext cx="3394306" cy="1736531"/>
            <a:chOff x="7518848" y="4008221"/>
            <a:chExt cx="3394306" cy="1736531"/>
          </a:xfrm>
        </p:grpSpPr>
        <p:sp>
          <p:nvSpPr>
            <p:cNvPr id="6" name="Shape 6350"/>
            <p:cNvSpPr/>
            <p:nvPr/>
          </p:nvSpPr>
          <p:spPr>
            <a:xfrm>
              <a:off x="7518849" y="4008221"/>
              <a:ext cx="2556106" cy="1080788"/>
            </a:xfrm>
            <a:prstGeom prst="rect">
              <a:avLst/>
            </a:prstGeom>
            <a:extLst>
              <a:ext uri="{C572A759-6A51-4108-AA02-DFA0A04FC94B}">
                <ma14:wrappingTextBoxFlag xmlns:ma14="http://schemas.microsoft.com/office/mac/drawingml/2011/main" xmlns="" val="1"/>
              </a:ext>
            </a:extLst>
          </p:spPr>
          <p:txBody>
            <a:bodyPr vert="horz" wrap="square" lIns="91416" tIns="45708" rIns="91416" bIns="45708" rtlCol="0" anchor="ctr">
              <a:noAutofit/>
            </a:bodyPr>
            <a:lstStyle/>
            <a:p>
              <a:pPr>
                <a:lnSpc>
                  <a:spcPct val="90000"/>
                </a:lnSpc>
                <a:spcBef>
                  <a:spcPct val="0"/>
                </a:spcBef>
              </a:pPr>
              <a:r>
                <a:rPr lang="en-US" sz="3600" b="1" spc="-150" dirty="0" smtClean="0">
                  <a:solidFill>
                    <a:schemeClr val="bg1"/>
                  </a:solidFill>
                  <a:latin typeface="Montserrat" panose="00000500000000000000" pitchFamily="50" charset="0"/>
                  <a:ea typeface="Roboto" panose="02000000000000000000" pitchFamily="2" charset="0"/>
                  <a:cs typeface="Times New Roman" panose="02020603050405020304" pitchFamily="18" charset="0"/>
                </a:rPr>
                <a:t>MEDICAL</a:t>
              </a:r>
            </a:p>
            <a:p>
              <a:pPr>
                <a:lnSpc>
                  <a:spcPct val="90000"/>
                </a:lnSpc>
                <a:spcBef>
                  <a:spcPct val="0"/>
                </a:spcBef>
              </a:pPr>
              <a:r>
                <a:rPr lang="en-US" sz="3600" b="1" spc="-150" dirty="0" smtClean="0">
                  <a:solidFill>
                    <a:schemeClr val="bg1"/>
                  </a:solidFill>
                  <a:latin typeface="Montserrat" panose="00000500000000000000" pitchFamily="50" charset="0"/>
                  <a:ea typeface="Roboto" panose="02000000000000000000" pitchFamily="2" charset="0"/>
                  <a:cs typeface="Times New Roman" panose="02020603050405020304" pitchFamily="18" charset="0"/>
                </a:rPr>
                <a:t>SOLUTION</a:t>
              </a:r>
              <a:endParaRPr lang="en-US" sz="3600" b="1" spc="-150" dirty="0">
                <a:solidFill>
                  <a:schemeClr val="bg1"/>
                </a:solidFill>
                <a:latin typeface="Montserrat" panose="00000500000000000000" pitchFamily="50" charset="0"/>
                <a:ea typeface="Roboto" panose="02000000000000000000" pitchFamily="2" charset="0"/>
                <a:cs typeface="Times New Roman" panose="02020603050405020304" pitchFamily="18" charset="0"/>
              </a:endParaRPr>
            </a:p>
          </p:txBody>
        </p:sp>
        <p:sp>
          <p:nvSpPr>
            <p:cNvPr id="7" name="Rectangle 6"/>
            <p:cNvSpPr/>
            <p:nvPr/>
          </p:nvSpPr>
          <p:spPr>
            <a:xfrm>
              <a:off x="7518848" y="5089010"/>
              <a:ext cx="3394306" cy="655742"/>
            </a:xfrm>
            <a:prstGeom prst="rect">
              <a:avLst/>
            </a:prstGeom>
          </p:spPr>
          <p:txBody>
            <a:bodyPr wrap="square">
              <a:noAutofit/>
            </a:bodyPr>
            <a:lstStyle/>
            <a:p>
              <a:pPr>
                <a:spcBef>
                  <a:spcPts val="600"/>
                </a:spcBef>
                <a:buClr>
                  <a:srgbClr val="E24848"/>
                </a:buClr>
                <a:defRPr/>
              </a:pPr>
              <a:r>
                <a:rPr lang="en-US" sz="1200" noProof="1">
                  <a:solidFill>
                    <a:schemeClr val="bg1"/>
                  </a:solidFill>
                  <a:latin typeface="Montserrat" panose="00000500000000000000" pitchFamily="50" charset="0"/>
                  <a:ea typeface="Open Sans Light" panose="020B0306030504020204" pitchFamily="34" charset="0"/>
                  <a:cs typeface="Open Sans Light" panose="020B0306030504020204" pitchFamily="34" charset="0"/>
                </a:rPr>
                <a:t>Lorem ipsum dolor sit amet, consectetur adipiscing elit. Nulla imperdiet volutpat dui at fermentum</a:t>
              </a:r>
            </a:p>
          </p:txBody>
        </p:sp>
      </p:grpSp>
    </p:spTree>
    <p:extLst>
      <p:ext uri="{BB962C8B-B14F-4D97-AF65-F5344CB8AC3E}">
        <p14:creationId xmlns:p14="http://schemas.microsoft.com/office/powerpoint/2010/main" val="147250857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Freeform 5">
            <a:extLst>
              <a:ext uri="{FF2B5EF4-FFF2-40B4-BE49-F238E27FC236}">
                <a16:creationId xmlns:a16="http://schemas.microsoft.com/office/drawing/2014/main" id="{5625AB97-0DCC-4EFD-AC1B-A0BBABCB8D46}"/>
              </a:ext>
            </a:extLst>
          </p:cNvPr>
          <p:cNvSpPr>
            <a:spLocks/>
          </p:cNvSpPr>
          <p:nvPr/>
        </p:nvSpPr>
        <p:spPr bwMode="auto">
          <a:xfrm rot="16200000">
            <a:off x="9704700" y="4392221"/>
            <a:ext cx="2510138" cy="2464467"/>
          </a:xfrm>
          <a:custGeom>
            <a:avLst/>
            <a:gdLst>
              <a:gd name="T0" fmla="*/ 1161 w 1172"/>
              <a:gd name="T1" fmla="*/ 986 h 1156"/>
              <a:gd name="T2" fmla="*/ 1147 w 1172"/>
              <a:gd name="T3" fmla="*/ 850 h 1156"/>
              <a:gd name="T4" fmla="*/ 1030 w 1172"/>
              <a:gd name="T5" fmla="*/ 691 h 1156"/>
              <a:gd name="T6" fmla="*/ 732 w 1172"/>
              <a:gd name="T7" fmla="*/ 487 h 1156"/>
              <a:gd name="T8" fmla="*/ 668 w 1172"/>
              <a:gd name="T9" fmla="*/ 352 h 1156"/>
              <a:gd name="T10" fmla="*/ 405 w 1172"/>
              <a:gd name="T11" fmla="*/ 59 h 1156"/>
              <a:gd name="T12" fmla="*/ 22 w 1172"/>
              <a:gd name="T13" fmla="*/ 78 h 1156"/>
              <a:gd name="T14" fmla="*/ 0 w 1172"/>
              <a:gd name="T15" fmla="*/ 95 h 1156"/>
              <a:gd name="T16" fmla="*/ 0 w 1172"/>
              <a:gd name="T17" fmla="*/ 1156 h 1156"/>
              <a:gd name="T18" fmla="*/ 998 w 1172"/>
              <a:gd name="T19" fmla="*/ 1156 h 1156"/>
              <a:gd name="T20" fmla="*/ 1161 w 1172"/>
              <a:gd name="T21" fmla="*/ 986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2" h="1156">
                <a:moveTo>
                  <a:pt x="1161" y="986"/>
                </a:moveTo>
                <a:cubicBezTo>
                  <a:pt x="1172" y="941"/>
                  <a:pt x="1163" y="893"/>
                  <a:pt x="1147" y="850"/>
                </a:cubicBezTo>
                <a:cubicBezTo>
                  <a:pt x="1123" y="788"/>
                  <a:pt x="1082" y="732"/>
                  <a:pt x="1030" y="691"/>
                </a:cubicBezTo>
                <a:cubicBezTo>
                  <a:pt x="935" y="616"/>
                  <a:pt x="802" y="586"/>
                  <a:pt x="732" y="487"/>
                </a:cubicBezTo>
                <a:cubicBezTo>
                  <a:pt x="703" y="446"/>
                  <a:pt x="687" y="398"/>
                  <a:pt x="668" y="352"/>
                </a:cubicBezTo>
                <a:cubicBezTo>
                  <a:pt x="615" y="229"/>
                  <a:pt x="525" y="118"/>
                  <a:pt x="405" y="59"/>
                </a:cubicBezTo>
                <a:cubicBezTo>
                  <a:pt x="285" y="0"/>
                  <a:pt x="132" y="1"/>
                  <a:pt x="22" y="78"/>
                </a:cubicBezTo>
                <a:cubicBezTo>
                  <a:pt x="15" y="83"/>
                  <a:pt x="7" y="89"/>
                  <a:pt x="0" y="95"/>
                </a:cubicBezTo>
                <a:cubicBezTo>
                  <a:pt x="0" y="1156"/>
                  <a:pt x="0" y="1156"/>
                  <a:pt x="0" y="1156"/>
                </a:cubicBezTo>
                <a:cubicBezTo>
                  <a:pt x="998" y="1156"/>
                  <a:pt x="998" y="1156"/>
                  <a:pt x="998" y="1156"/>
                </a:cubicBezTo>
                <a:cubicBezTo>
                  <a:pt x="1071" y="1115"/>
                  <a:pt x="1141" y="1065"/>
                  <a:pt x="1161" y="986"/>
                </a:cubicBezTo>
                <a:close/>
              </a:path>
            </a:pathLst>
          </a:custGeom>
          <a:solidFill>
            <a:srgbClr val="4C93F5"/>
          </a:solidFill>
          <a:ln>
            <a:noFill/>
          </a:ln>
        </p:spPr>
        <p:txBody>
          <a:bodyPr vert="horz" wrap="square" lIns="68580" tIns="34290" rIns="68580" bIns="34290" numCol="1" anchor="t" anchorCtr="0" compatLnSpc="1">
            <a:prstTxWarp prst="textNoShape">
              <a:avLst/>
            </a:prstTxWarp>
          </a:bodyPr>
          <a:lstStyle/>
          <a:p>
            <a:endParaRPr lang="en-ID" sz="1350"/>
          </a:p>
        </p:txBody>
      </p:sp>
      <p:grpSp>
        <p:nvGrpSpPr>
          <p:cNvPr id="192" name="Group 191"/>
          <p:cNvGrpSpPr/>
          <p:nvPr/>
        </p:nvGrpSpPr>
        <p:grpSpPr>
          <a:xfrm>
            <a:off x="7419522" y="613376"/>
            <a:ext cx="3695700" cy="5638654"/>
            <a:chOff x="9266237" y="2819400"/>
            <a:chExt cx="5851524" cy="8927867"/>
          </a:xfrm>
        </p:grpSpPr>
        <p:grpSp>
          <p:nvGrpSpPr>
            <p:cNvPr id="97" name="กลุ่ม 287"/>
            <p:cNvGrpSpPr/>
            <p:nvPr/>
          </p:nvGrpSpPr>
          <p:grpSpPr>
            <a:xfrm>
              <a:off x="9266237" y="2939299"/>
              <a:ext cx="2922433" cy="8807968"/>
              <a:chOff x="2095501" y="2044700"/>
              <a:chExt cx="798513" cy="2406651"/>
            </a:xfrm>
          </p:grpSpPr>
          <p:sp>
            <p:nvSpPr>
              <p:cNvPr id="98" name="Freeform 6"/>
              <p:cNvSpPr>
                <a:spLocks/>
              </p:cNvSpPr>
              <p:nvPr/>
            </p:nvSpPr>
            <p:spPr bwMode="auto">
              <a:xfrm>
                <a:off x="2452689" y="3506788"/>
                <a:ext cx="201613" cy="898525"/>
              </a:xfrm>
              <a:custGeom>
                <a:avLst/>
                <a:gdLst>
                  <a:gd name="T0" fmla="*/ 17 w 96"/>
                  <a:gd name="T1" fmla="*/ 20 h 430"/>
                  <a:gd name="T2" fmla="*/ 21 w 96"/>
                  <a:gd name="T3" fmla="*/ 147 h 430"/>
                  <a:gd name="T4" fmla="*/ 28 w 96"/>
                  <a:gd name="T5" fmla="*/ 417 h 430"/>
                  <a:gd name="T6" fmla="*/ 69 w 96"/>
                  <a:gd name="T7" fmla="*/ 430 h 430"/>
                  <a:gd name="T8" fmla="*/ 46 w 96"/>
                  <a:gd name="T9" fmla="*/ 395 h 430"/>
                  <a:gd name="T10" fmla="*/ 46 w 96"/>
                  <a:gd name="T11" fmla="*/ 352 h 430"/>
                  <a:gd name="T12" fmla="*/ 52 w 96"/>
                  <a:gd name="T13" fmla="*/ 310 h 430"/>
                  <a:gd name="T14" fmla="*/ 76 w 96"/>
                  <a:gd name="T15" fmla="*/ 151 h 430"/>
                  <a:gd name="T16" fmla="*/ 96 w 96"/>
                  <a:gd name="T17" fmla="*/ 27 h 430"/>
                  <a:gd name="T18" fmla="*/ 17 w 96"/>
                  <a:gd name="T19" fmla="*/ 2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430">
                    <a:moveTo>
                      <a:pt x="17" y="20"/>
                    </a:moveTo>
                    <a:cubicBezTo>
                      <a:pt x="12" y="50"/>
                      <a:pt x="12" y="76"/>
                      <a:pt x="21" y="147"/>
                    </a:cubicBezTo>
                    <a:cubicBezTo>
                      <a:pt x="0" y="240"/>
                      <a:pt x="15" y="328"/>
                      <a:pt x="28" y="417"/>
                    </a:cubicBezTo>
                    <a:cubicBezTo>
                      <a:pt x="29" y="427"/>
                      <a:pt x="69" y="430"/>
                      <a:pt x="69" y="430"/>
                    </a:cubicBezTo>
                    <a:cubicBezTo>
                      <a:pt x="69" y="430"/>
                      <a:pt x="56" y="422"/>
                      <a:pt x="46" y="395"/>
                    </a:cubicBezTo>
                    <a:cubicBezTo>
                      <a:pt x="40" y="374"/>
                      <a:pt x="47" y="364"/>
                      <a:pt x="46" y="352"/>
                    </a:cubicBezTo>
                    <a:cubicBezTo>
                      <a:pt x="49" y="339"/>
                      <a:pt x="48" y="324"/>
                      <a:pt x="52" y="310"/>
                    </a:cubicBezTo>
                    <a:cubicBezTo>
                      <a:pt x="68" y="252"/>
                      <a:pt x="80" y="197"/>
                      <a:pt x="76" y="151"/>
                    </a:cubicBezTo>
                    <a:cubicBezTo>
                      <a:pt x="71" y="100"/>
                      <a:pt x="96" y="59"/>
                      <a:pt x="96" y="27"/>
                    </a:cubicBezTo>
                    <a:cubicBezTo>
                      <a:pt x="96" y="0"/>
                      <a:pt x="17" y="20"/>
                      <a:pt x="17" y="20"/>
                    </a:cubicBezTo>
                    <a:close/>
                  </a:path>
                </a:pathLst>
              </a:custGeom>
              <a:solidFill>
                <a:srgbClr val="E2A8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9" name="Freeform 7"/>
              <p:cNvSpPr>
                <a:spLocks/>
              </p:cNvSpPr>
              <p:nvPr/>
            </p:nvSpPr>
            <p:spPr bwMode="auto">
              <a:xfrm>
                <a:off x="2479676" y="4367213"/>
                <a:ext cx="138113" cy="84138"/>
              </a:xfrm>
              <a:custGeom>
                <a:avLst/>
                <a:gdLst>
                  <a:gd name="T0" fmla="*/ 6 w 66"/>
                  <a:gd name="T1" fmla="*/ 4 h 40"/>
                  <a:gd name="T2" fmla="*/ 30 w 66"/>
                  <a:gd name="T3" fmla="*/ 11 h 40"/>
                  <a:gd name="T4" fmla="*/ 42 w 66"/>
                  <a:gd name="T5" fmla="*/ 2 h 40"/>
                  <a:gd name="T6" fmla="*/ 66 w 66"/>
                  <a:gd name="T7" fmla="*/ 23 h 40"/>
                  <a:gd name="T8" fmla="*/ 15 w 66"/>
                  <a:gd name="T9" fmla="*/ 24 h 40"/>
                  <a:gd name="T10" fmla="*/ 2 w 66"/>
                  <a:gd name="T11" fmla="*/ 23 h 40"/>
                  <a:gd name="T12" fmla="*/ 6 w 66"/>
                  <a:gd name="T13" fmla="*/ 4 h 40"/>
                </a:gdLst>
                <a:ahLst/>
                <a:cxnLst>
                  <a:cxn ang="0">
                    <a:pos x="T0" y="T1"/>
                  </a:cxn>
                  <a:cxn ang="0">
                    <a:pos x="T2" y="T3"/>
                  </a:cxn>
                  <a:cxn ang="0">
                    <a:pos x="T4" y="T5"/>
                  </a:cxn>
                  <a:cxn ang="0">
                    <a:pos x="T6" y="T7"/>
                  </a:cxn>
                  <a:cxn ang="0">
                    <a:pos x="T8" y="T9"/>
                  </a:cxn>
                  <a:cxn ang="0">
                    <a:pos x="T10" y="T11"/>
                  </a:cxn>
                  <a:cxn ang="0">
                    <a:pos x="T12" y="T13"/>
                  </a:cxn>
                </a:cxnLst>
                <a:rect l="0" t="0" r="r" b="b"/>
                <a:pathLst>
                  <a:path w="66" h="40">
                    <a:moveTo>
                      <a:pt x="6" y="4"/>
                    </a:moveTo>
                    <a:cubicBezTo>
                      <a:pt x="6" y="4"/>
                      <a:pt x="0" y="0"/>
                      <a:pt x="30" y="11"/>
                    </a:cubicBezTo>
                    <a:cubicBezTo>
                      <a:pt x="59" y="23"/>
                      <a:pt x="41" y="2"/>
                      <a:pt x="42" y="2"/>
                    </a:cubicBezTo>
                    <a:cubicBezTo>
                      <a:pt x="55" y="20"/>
                      <a:pt x="66" y="22"/>
                      <a:pt x="66" y="23"/>
                    </a:cubicBezTo>
                    <a:cubicBezTo>
                      <a:pt x="64" y="40"/>
                      <a:pt x="17" y="24"/>
                      <a:pt x="15" y="24"/>
                    </a:cubicBezTo>
                    <a:cubicBezTo>
                      <a:pt x="8" y="24"/>
                      <a:pt x="2" y="22"/>
                      <a:pt x="2" y="23"/>
                    </a:cubicBezTo>
                    <a:cubicBezTo>
                      <a:pt x="1" y="24"/>
                      <a:pt x="6" y="4"/>
                      <a:pt x="6" y="4"/>
                    </a:cubicBezTo>
                    <a:close/>
                  </a:path>
                </a:pathLst>
              </a:custGeom>
              <a:solidFill>
                <a:srgbClr val="444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0" name="Freeform 8"/>
              <p:cNvSpPr>
                <a:spLocks/>
              </p:cNvSpPr>
              <p:nvPr/>
            </p:nvSpPr>
            <p:spPr bwMode="auto">
              <a:xfrm>
                <a:off x="2532064" y="4416425"/>
                <a:ext cx="85725" cy="26988"/>
              </a:xfrm>
              <a:custGeom>
                <a:avLst/>
                <a:gdLst>
                  <a:gd name="T0" fmla="*/ 41 w 41"/>
                  <a:gd name="T1" fmla="*/ 0 h 13"/>
                  <a:gd name="T2" fmla="*/ 0 w 41"/>
                  <a:gd name="T3" fmla="*/ 4 h 13"/>
                  <a:gd name="T4" fmla="*/ 0 w 41"/>
                  <a:gd name="T5" fmla="*/ 3 h 13"/>
                  <a:gd name="T6" fmla="*/ 41 w 41"/>
                  <a:gd name="T7" fmla="*/ 0 h 13"/>
                </a:gdLst>
                <a:ahLst/>
                <a:cxnLst>
                  <a:cxn ang="0">
                    <a:pos x="T0" y="T1"/>
                  </a:cxn>
                  <a:cxn ang="0">
                    <a:pos x="T2" y="T3"/>
                  </a:cxn>
                  <a:cxn ang="0">
                    <a:pos x="T4" y="T5"/>
                  </a:cxn>
                  <a:cxn ang="0">
                    <a:pos x="T6" y="T7"/>
                  </a:cxn>
                </a:cxnLst>
                <a:rect l="0" t="0" r="r" b="b"/>
                <a:pathLst>
                  <a:path w="41" h="13">
                    <a:moveTo>
                      <a:pt x="41" y="0"/>
                    </a:moveTo>
                    <a:cubicBezTo>
                      <a:pt x="40" y="13"/>
                      <a:pt x="14" y="8"/>
                      <a:pt x="0" y="4"/>
                    </a:cubicBezTo>
                    <a:cubicBezTo>
                      <a:pt x="0" y="2"/>
                      <a:pt x="0" y="3"/>
                      <a:pt x="0" y="3"/>
                    </a:cubicBezTo>
                    <a:cubicBezTo>
                      <a:pt x="17" y="7"/>
                      <a:pt x="32" y="12"/>
                      <a:pt x="41" y="0"/>
                    </a:cubicBezTo>
                    <a:close/>
                  </a:path>
                </a:pathLst>
              </a:custGeom>
              <a:solidFill>
                <a:srgbClr val="595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1" name="Freeform 9"/>
              <p:cNvSpPr>
                <a:spLocks/>
              </p:cNvSpPr>
              <p:nvPr/>
            </p:nvSpPr>
            <p:spPr bwMode="auto">
              <a:xfrm>
                <a:off x="2363789" y="3511550"/>
                <a:ext cx="193675" cy="925513"/>
              </a:xfrm>
              <a:custGeom>
                <a:avLst/>
                <a:gdLst>
                  <a:gd name="T0" fmla="*/ 79 w 93"/>
                  <a:gd name="T1" fmla="*/ 20 h 443"/>
                  <a:gd name="T2" fmla="*/ 75 w 93"/>
                  <a:gd name="T3" fmla="*/ 147 h 443"/>
                  <a:gd name="T4" fmla="*/ 82 w 93"/>
                  <a:gd name="T5" fmla="*/ 349 h 443"/>
                  <a:gd name="T6" fmla="*/ 82 w 93"/>
                  <a:gd name="T7" fmla="*/ 353 h 443"/>
                  <a:gd name="T8" fmla="*/ 82 w 93"/>
                  <a:gd name="T9" fmla="*/ 368 h 443"/>
                  <a:gd name="T10" fmla="*/ 85 w 93"/>
                  <a:gd name="T11" fmla="*/ 434 h 443"/>
                  <a:gd name="T12" fmla="*/ 57 w 93"/>
                  <a:gd name="T13" fmla="*/ 435 h 443"/>
                  <a:gd name="T14" fmla="*/ 54 w 93"/>
                  <a:gd name="T15" fmla="*/ 395 h 443"/>
                  <a:gd name="T16" fmla="*/ 54 w 93"/>
                  <a:gd name="T17" fmla="*/ 352 h 443"/>
                  <a:gd name="T18" fmla="*/ 44 w 93"/>
                  <a:gd name="T19" fmla="*/ 310 h 443"/>
                  <a:gd name="T20" fmla="*/ 20 w 93"/>
                  <a:gd name="T21" fmla="*/ 151 h 443"/>
                  <a:gd name="T22" fmla="*/ 0 w 93"/>
                  <a:gd name="T23" fmla="*/ 27 h 443"/>
                  <a:gd name="T24" fmla="*/ 79 w 93"/>
                  <a:gd name="T25" fmla="*/ 2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43">
                    <a:moveTo>
                      <a:pt x="79" y="20"/>
                    </a:moveTo>
                    <a:cubicBezTo>
                      <a:pt x="84" y="50"/>
                      <a:pt x="84" y="76"/>
                      <a:pt x="75" y="147"/>
                    </a:cubicBezTo>
                    <a:cubicBezTo>
                      <a:pt x="93" y="225"/>
                      <a:pt x="84" y="289"/>
                      <a:pt x="82" y="349"/>
                    </a:cubicBezTo>
                    <a:cubicBezTo>
                      <a:pt x="83" y="348"/>
                      <a:pt x="83" y="349"/>
                      <a:pt x="82" y="353"/>
                    </a:cubicBezTo>
                    <a:cubicBezTo>
                      <a:pt x="82" y="358"/>
                      <a:pt x="82" y="363"/>
                      <a:pt x="82" y="368"/>
                    </a:cubicBezTo>
                    <a:cubicBezTo>
                      <a:pt x="84" y="391"/>
                      <a:pt x="87" y="421"/>
                      <a:pt x="85" y="434"/>
                    </a:cubicBezTo>
                    <a:cubicBezTo>
                      <a:pt x="84" y="443"/>
                      <a:pt x="57" y="435"/>
                      <a:pt x="57" y="435"/>
                    </a:cubicBezTo>
                    <a:cubicBezTo>
                      <a:pt x="57" y="435"/>
                      <a:pt x="44" y="433"/>
                      <a:pt x="54" y="395"/>
                    </a:cubicBezTo>
                    <a:cubicBezTo>
                      <a:pt x="60" y="374"/>
                      <a:pt x="53" y="364"/>
                      <a:pt x="54" y="352"/>
                    </a:cubicBezTo>
                    <a:cubicBezTo>
                      <a:pt x="51" y="339"/>
                      <a:pt x="48" y="324"/>
                      <a:pt x="44" y="310"/>
                    </a:cubicBezTo>
                    <a:cubicBezTo>
                      <a:pt x="28" y="252"/>
                      <a:pt x="16" y="197"/>
                      <a:pt x="20" y="151"/>
                    </a:cubicBezTo>
                    <a:cubicBezTo>
                      <a:pt x="25" y="100"/>
                      <a:pt x="0" y="59"/>
                      <a:pt x="0" y="27"/>
                    </a:cubicBezTo>
                    <a:cubicBezTo>
                      <a:pt x="0" y="0"/>
                      <a:pt x="79" y="20"/>
                      <a:pt x="79" y="20"/>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2" name="Freeform 10"/>
              <p:cNvSpPr>
                <a:spLocks/>
              </p:cNvSpPr>
              <p:nvPr/>
            </p:nvSpPr>
            <p:spPr bwMode="auto">
              <a:xfrm>
                <a:off x="2305051" y="3324225"/>
                <a:ext cx="404813" cy="468313"/>
              </a:xfrm>
              <a:custGeom>
                <a:avLst/>
                <a:gdLst>
                  <a:gd name="T0" fmla="*/ 24 w 194"/>
                  <a:gd name="T1" fmla="*/ 0 h 224"/>
                  <a:gd name="T2" fmla="*/ 6 w 194"/>
                  <a:gd name="T3" fmla="*/ 48 h 224"/>
                  <a:gd name="T4" fmla="*/ 48 w 194"/>
                  <a:gd name="T5" fmla="*/ 223 h 224"/>
                  <a:gd name="T6" fmla="*/ 97 w 194"/>
                  <a:gd name="T7" fmla="*/ 221 h 224"/>
                  <a:gd name="T8" fmla="*/ 145 w 194"/>
                  <a:gd name="T9" fmla="*/ 223 h 224"/>
                  <a:gd name="T10" fmla="*/ 188 w 194"/>
                  <a:gd name="T11" fmla="*/ 48 h 224"/>
                  <a:gd name="T12" fmla="*/ 173 w 194"/>
                  <a:gd name="T13" fmla="*/ 4 h 224"/>
                  <a:gd name="T14" fmla="*/ 106 w 194"/>
                  <a:gd name="T15" fmla="*/ 12 h 224"/>
                  <a:gd name="T16" fmla="*/ 24 w 194"/>
                  <a:gd name="T17"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224">
                    <a:moveTo>
                      <a:pt x="24" y="0"/>
                    </a:moveTo>
                    <a:cubicBezTo>
                      <a:pt x="17" y="10"/>
                      <a:pt x="10" y="22"/>
                      <a:pt x="6" y="48"/>
                    </a:cubicBezTo>
                    <a:cubicBezTo>
                      <a:pt x="0" y="89"/>
                      <a:pt x="42" y="224"/>
                      <a:pt x="48" y="223"/>
                    </a:cubicBezTo>
                    <a:cubicBezTo>
                      <a:pt x="52" y="222"/>
                      <a:pt x="77" y="221"/>
                      <a:pt x="97" y="221"/>
                    </a:cubicBezTo>
                    <a:cubicBezTo>
                      <a:pt x="117" y="221"/>
                      <a:pt x="142" y="222"/>
                      <a:pt x="145" y="223"/>
                    </a:cubicBezTo>
                    <a:cubicBezTo>
                      <a:pt x="151" y="224"/>
                      <a:pt x="194" y="89"/>
                      <a:pt x="188" y="48"/>
                    </a:cubicBezTo>
                    <a:cubicBezTo>
                      <a:pt x="184" y="25"/>
                      <a:pt x="179" y="13"/>
                      <a:pt x="173" y="4"/>
                    </a:cubicBezTo>
                    <a:cubicBezTo>
                      <a:pt x="151" y="10"/>
                      <a:pt x="129" y="12"/>
                      <a:pt x="106" y="12"/>
                    </a:cubicBezTo>
                    <a:cubicBezTo>
                      <a:pt x="77" y="12"/>
                      <a:pt x="50" y="8"/>
                      <a:pt x="24" y="0"/>
                    </a:cubicBezTo>
                    <a:close/>
                  </a:path>
                </a:pathLst>
              </a:custGeom>
              <a:solidFill>
                <a:srgbClr val="386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3" name="Freeform 11"/>
              <p:cNvSpPr>
                <a:spLocks/>
              </p:cNvSpPr>
              <p:nvPr/>
            </p:nvSpPr>
            <p:spPr bwMode="auto">
              <a:xfrm>
                <a:off x="2457451" y="4386263"/>
                <a:ext cx="90488" cy="57150"/>
              </a:xfrm>
              <a:custGeom>
                <a:avLst/>
                <a:gdLst>
                  <a:gd name="T0" fmla="*/ 41 w 43"/>
                  <a:gd name="T1" fmla="*/ 1 h 27"/>
                  <a:gd name="T2" fmla="*/ 6 w 43"/>
                  <a:gd name="T3" fmla="*/ 0 h 27"/>
                  <a:gd name="T4" fmla="*/ 6 w 43"/>
                  <a:gd name="T5" fmla="*/ 21 h 27"/>
                  <a:gd name="T6" fmla="*/ 8 w 43"/>
                  <a:gd name="T7" fmla="*/ 21 h 27"/>
                  <a:gd name="T8" fmla="*/ 40 w 43"/>
                  <a:gd name="T9" fmla="*/ 21 h 27"/>
                  <a:gd name="T10" fmla="*/ 41 w 43"/>
                  <a:gd name="T11" fmla="*/ 21 h 27"/>
                  <a:gd name="T12" fmla="*/ 41 w 43"/>
                  <a:gd name="T13" fmla="*/ 1 h 27"/>
                </a:gdLst>
                <a:ahLst/>
                <a:cxnLst>
                  <a:cxn ang="0">
                    <a:pos x="T0" y="T1"/>
                  </a:cxn>
                  <a:cxn ang="0">
                    <a:pos x="T2" y="T3"/>
                  </a:cxn>
                  <a:cxn ang="0">
                    <a:pos x="T4" y="T5"/>
                  </a:cxn>
                  <a:cxn ang="0">
                    <a:pos x="T6" y="T7"/>
                  </a:cxn>
                  <a:cxn ang="0">
                    <a:pos x="T8" y="T9"/>
                  </a:cxn>
                  <a:cxn ang="0">
                    <a:pos x="T10" y="T11"/>
                  </a:cxn>
                  <a:cxn ang="0">
                    <a:pos x="T12" y="T13"/>
                  </a:cxn>
                </a:cxnLst>
                <a:rect l="0" t="0" r="r" b="b"/>
                <a:pathLst>
                  <a:path w="43" h="27">
                    <a:moveTo>
                      <a:pt x="41" y="1"/>
                    </a:moveTo>
                    <a:cubicBezTo>
                      <a:pt x="34" y="7"/>
                      <a:pt x="12" y="9"/>
                      <a:pt x="6" y="0"/>
                    </a:cubicBezTo>
                    <a:cubicBezTo>
                      <a:pt x="6" y="0"/>
                      <a:pt x="0" y="16"/>
                      <a:pt x="6" y="21"/>
                    </a:cubicBezTo>
                    <a:cubicBezTo>
                      <a:pt x="6" y="21"/>
                      <a:pt x="8" y="20"/>
                      <a:pt x="8" y="21"/>
                    </a:cubicBezTo>
                    <a:cubicBezTo>
                      <a:pt x="17" y="24"/>
                      <a:pt x="36" y="27"/>
                      <a:pt x="40" y="21"/>
                    </a:cubicBezTo>
                    <a:cubicBezTo>
                      <a:pt x="40" y="21"/>
                      <a:pt x="41" y="22"/>
                      <a:pt x="41" y="21"/>
                    </a:cubicBezTo>
                    <a:cubicBezTo>
                      <a:pt x="43" y="16"/>
                      <a:pt x="41" y="1"/>
                      <a:pt x="41" y="1"/>
                    </a:cubicBezTo>
                    <a:close/>
                  </a:path>
                </a:pathLst>
              </a:custGeom>
              <a:solidFill>
                <a:srgbClr val="3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4" name="Freeform 12"/>
              <p:cNvSpPr>
                <a:spLocks/>
              </p:cNvSpPr>
              <p:nvPr/>
            </p:nvSpPr>
            <p:spPr bwMode="auto">
              <a:xfrm>
                <a:off x="2470151" y="4425950"/>
                <a:ext cx="73025" cy="14288"/>
              </a:xfrm>
              <a:custGeom>
                <a:avLst/>
                <a:gdLst>
                  <a:gd name="T0" fmla="*/ 0 w 35"/>
                  <a:gd name="T1" fmla="*/ 2 h 7"/>
                  <a:gd name="T2" fmla="*/ 1 w 35"/>
                  <a:gd name="T3" fmla="*/ 3 h 7"/>
                  <a:gd name="T4" fmla="*/ 34 w 35"/>
                  <a:gd name="T5" fmla="*/ 4 h 7"/>
                  <a:gd name="T6" fmla="*/ 35 w 35"/>
                  <a:gd name="T7" fmla="*/ 2 h 7"/>
                  <a:gd name="T8" fmla="*/ 17 w 35"/>
                  <a:gd name="T9" fmla="*/ 0 h 7"/>
                  <a:gd name="T10" fmla="*/ 0 w 35"/>
                  <a:gd name="T11" fmla="*/ 2 h 7"/>
                </a:gdLst>
                <a:ahLst/>
                <a:cxnLst>
                  <a:cxn ang="0">
                    <a:pos x="T0" y="T1"/>
                  </a:cxn>
                  <a:cxn ang="0">
                    <a:pos x="T2" y="T3"/>
                  </a:cxn>
                  <a:cxn ang="0">
                    <a:pos x="T4" y="T5"/>
                  </a:cxn>
                  <a:cxn ang="0">
                    <a:pos x="T6" y="T7"/>
                  </a:cxn>
                  <a:cxn ang="0">
                    <a:pos x="T8" y="T9"/>
                  </a:cxn>
                  <a:cxn ang="0">
                    <a:pos x="T10" y="T11"/>
                  </a:cxn>
                </a:cxnLst>
                <a:rect l="0" t="0" r="r" b="b"/>
                <a:pathLst>
                  <a:path w="35" h="7">
                    <a:moveTo>
                      <a:pt x="0" y="2"/>
                    </a:moveTo>
                    <a:cubicBezTo>
                      <a:pt x="0" y="2"/>
                      <a:pt x="0" y="3"/>
                      <a:pt x="1" y="3"/>
                    </a:cubicBezTo>
                    <a:cubicBezTo>
                      <a:pt x="10" y="6"/>
                      <a:pt x="30" y="7"/>
                      <a:pt x="34" y="4"/>
                    </a:cubicBezTo>
                    <a:cubicBezTo>
                      <a:pt x="35" y="3"/>
                      <a:pt x="34" y="3"/>
                      <a:pt x="35" y="2"/>
                    </a:cubicBezTo>
                    <a:cubicBezTo>
                      <a:pt x="31" y="1"/>
                      <a:pt x="25" y="0"/>
                      <a:pt x="17" y="0"/>
                    </a:cubicBezTo>
                    <a:cubicBezTo>
                      <a:pt x="8" y="0"/>
                      <a:pt x="3" y="1"/>
                      <a:pt x="0" y="2"/>
                    </a:cubicBezTo>
                    <a:close/>
                  </a:path>
                </a:pathLst>
              </a:custGeom>
              <a:solidFill>
                <a:srgbClr val="595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5" name="Freeform 13"/>
              <p:cNvSpPr>
                <a:spLocks/>
              </p:cNvSpPr>
              <p:nvPr/>
            </p:nvSpPr>
            <p:spPr bwMode="auto">
              <a:xfrm>
                <a:off x="2095501" y="3362325"/>
                <a:ext cx="125413" cy="211138"/>
              </a:xfrm>
              <a:custGeom>
                <a:avLst/>
                <a:gdLst>
                  <a:gd name="T0" fmla="*/ 36 w 60"/>
                  <a:gd name="T1" fmla="*/ 0 h 101"/>
                  <a:gd name="T2" fmla="*/ 10 w 60"/>
                  <a:gd name="T3" fmla="*/ 83 h 101"/>
                  <a:gd name="T4" fmla="*/ 23 w 60"/>
                  <a:gd name="T5" fmla="*/ 97 h 101"/>
                  <a:gd name="T6" fmla="*/ 29 w 60"/>
                  <a:gd name="T7" fmla="*/ 96 h 101"/>
                  <a:gd name="T8" fmla="*/ 31 w 60"/>
                  <a:gd name="T9" fmla="*/ 91 h 101"/>
                  <a:gd name="T10" fmla="*/ 37 w 60"/>
                  <a:gd name="T11" fmla="*/ 91 h 101"/>
                  <a:gd name="T12" fmla="*/ 37 w 60"/>
                  <a:gd name="T13" fmla="*/ 81 h 101"/>
                  <a:gd name="T14" fmla="*/ 39 w 60"/>
                  <a:gd name="T15" fmla="*/ 50 h 101"/>
                  <a:gd name="T16" fmla="*/ 46 w 60"/>
                  <a:gd name="T17" fmla="*/ 58 h 101"/>
                  <a:gd name="T18" fmla="*/ 54 w 60"/>
                  <a:gd name="T19" fmla="*/ 69 h 101"/>
                  <a:gd name="T20" fmla="*/ 55 w 60"/>
                  <a:gd name="T21" fmla="*/ 45 h 101"/>
                  <a:gd name="T22" fmla="*/ 58 w 60"/>
                  <a:gd name="T23" fmla="*/ 9 h 101"/>
                  <a:gd name="T24" fmla="*/ 36 w 60"/>
                  <a:gd name="T2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01">
                    <a:moveTo>
                      <a:pt x="36" y="0"/>
                    </a:moveTo>
                    <a:cubicBezTo>
                      <a:pt x="36" y="0"/>
                      <a:pt x="0" y="35"/>
                      <a:pt x="10" y="83"/>
                    </a:cubicBezTo>
                    <a:cubicBezTo>
                      <a:pt x="10" y="83"/>
                      <a:pt x="14" y="101"/>
                      <a:pt x="23" y="97"/>
                    </a:cubicBezTo>
                    <a:cubicBezTo>
                      <a:pt x="23" y="97"/>
                      <a:pt x="26" y="99"/>
                      <a:pt x="29" y="96"/>
                    </a:cubicBezTo>
                    <a:cubicBezTo>
                      <a:pt x="33" y="94"/>
                      <a:pt x="31" y="91"/>
                      <a:pt x="31" y="91"/>
                    </a:cubicBezTo>
                    <a:cubicBezTo>
                      <a:pt x="31" y="91"/>
                      <a:pt x="33" y="93"/>
                      <a:pt x="37" y="91"/>
                    </a:cubicBezTo>
                    <a:cubicBezTo>
                      <a:pt x="40" y="88"/>
                      <a:pt x="38" y="84"/>
                      <a:pt x="37" y="81"/>
                    </a:cubicBezTo>
                    <a:cubicBezTo>
                      <a:pt x="37" y="79"/>
                      <a:pt x="29" y="52"/>
                      <a:pt x="39" y="50"/>
                    </a:cubicBezTo>
                    <a:cubicBezTo>
                      <a:pt x="45" y="49"/>
                      <a:pt x="46" y="57"/>
                      <a:pt x="46" y="58"/>
                    </a:cubicBezTo>
                    <a:cubicBezTo>
                      <a:pt x="46" y="60"/>
                      <a:pt x="48" y="70"/>
                      <a:pt x="54" y="69"/>
                    </a:cubicBezTo>
                    <a:cubicBezTo>
                      <a:pt x="60" y="68"/>
                      <a:pt x="58" y="54"/>
                      <a:pt x="55" y="45"/>
                    </a:cubicBezTo>
                    <a:cubicBezTo>
                      <a:pt x="52" y="36"/>
                      <a:pt x="52" y="23"/>
                      <a:pt x="58" y="9"/>
                    </a:cubicBezTo>
                    <a:lnTo>
                      <a:pt x="36" y="0"/>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6" name="Freeform 14"/>
              <p:cNvSpPr>
                <a:spLocks/>
              </p:cNvSpPr>
              <p:nvPr/>
            </p:nvSpPr>
            <p:spPr bwMode="auto">
              <a:xfrm>
                <a:off x="2159001" y="3336925"/>
                <a:ext cx="74613" cy="57150"/>
              </a:xfrm>
              <a:custGeom>
                <a:avLst/>
                <a:gdLst>
                  <a:gd name="T0" fmla="*/ 5 w 36"/>
                  <a:gd name="T1" fmla="*/ 0 h 27"/>
                  <a:gd name="T2" fmla="*/ 0 w 36"/>
                  <a:gd name="T3" fmla="*/ 14 h 27"/>
                  <a:gd name="T4" fmla="*/ 9 w 36"/>
                  <a:gd name="T5" fmla="*/ 19 h 27"/>
                  <a:gd name="T6" fmla="*/ 31 w 36"/>
                  <a:gd name="T7" fmla="*/ 26 h 27"/>
                  <a:gd name="T8" fmla="*/ 36 w 36"/>
                  <a:gd name="T9" fmla="*/ 9 h 27"/>
                  <a:gd name="T10" fmla="*/ 5 w 36"/>
                  <a:gd name="T11" fmla="*/ 0 h 27"/>
                </a:gdLst>
                <a:ahLst/>
                <a:cxnLst>
                  <a:cxn ang="0">
                    <a:pos x="T0" y="T1"/>
                  </a:cxn>
                  <a:cxn ang="0">
                    <a:pos x="T2" y="T3"/>
                  </a:cxn>
                  <a:cxn ang="0">
                    <a:pos x="T4" y="T5"/>
                  </a:cxn>
                  <a:cxn ang="0">
                    <a:pos x="T6" y="T7"/>
                  </a:cxn>
                  <a:cxn ang="0">
                    <a:pos x="T8" y="T9"/>
                  </a:cxn>
                  <a:cxn ang="0">
                    <a:pos x="T10" y="T11"/>
                  </a:cxn>
                </a:cxnLst>
                <a:rect l="0" t="0" r="r" b="b"/>
                <a:pathLst>
                  <a:path w="36" h="27">
                    <a:moveTo>
                      <a:pt x="5" y="0"/>
                    </a:moveTo>
                    <a:cubicBezTo>
                      <a:pt x="0" y="14"/>
                      <a:pt x="0" y="14"/>
                      <a:pt x="0" y="14"/>
                    </a:cubicBezTo>
                    <a:cubicBezTo>
                      <a:pt x="0" y="14"/>
                      <a:pt x="0" y="16"/>
                      <a:pt x="9" y="19"/>
                    </a:cubicBezTo>
                    <a:cubicBezTo>
                      <a:pt x="18" y="21"/>
                      <a:pt x="29" y="27"/>
                      <a:pt x="31" y="26"/>
                    </a:cubicBezTo>
                    <a:cubicBezTo>
                      <a:pt x="33" y="25"/>
                      <a:pt x="36" y="9"/>
                      <a:pt x="36" y="9"/>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7" name="Freeform 15"/>
              <p:cNvSpPr>
                <a:spLocks/>
              </p:cNvSpPr>
              <p:nvPr/>
            </p:nvSpPr>
            <p:spPr bwMode="auto">
              <a:xfrm>
                <a:off x="2135189" y="3471863"/>
                <a:ext cx="30163" cy="87313"/>
              </a:xfrm>
              <a:custGeom>
                <a:avLst/>
                <a:gdLst>
                  <a:gd name="T0" fmla="*/ 11 w 14"/>
                  <a:gd name="T1" fmla="*/ 36 h 42"/>
                  <a:gd name="T2" fmla="*/ 6 w 14"/>
                  <a:gd name="T3" fmla="*/ 23 h 42"/>
                  <a:gd name="T4" fmla="*/ 6 w 14"/>
                  <a:gd name="T5" fmla="*/ 1 h 42"/>
                  <a:gd name="T6" fmla="*/ 5 w 14"/>
                  <a:gd name="T7" fmla="*/ 1 h 42"/>
                  <a:gd name="T8" fmla="*/ 12 w 14"/>
                  <a:gd name="T9" fmla="*/ 42 h 42"/>
                  <a:gd name="T10" fmla="*/ 12 w 14"/>
                  <a:gd name="T11" fmla="*/ 39 h 42"/>
                  <a:gd name="T12" fmla="*/ 14 w 14"/>
                  <a:gd name="T13" fmla="*/ 40 h 42"/>
                  <a:gd name="T14" fmla="*/ 11 w 14"/>
                  <a:gd name="T15" fmla="*/ 36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2">
                    <a:moveTo>
                      <a:pt x="11" y="36"/>
                    </a:moveTo>
                    <a:cubicBezTo>
                      <a:pt x="8" y="33"/>
                      <a:pt x="7" y="27"/>
                      <a:pt x="6" y="23"/>
                    </a:cubicBezTo>
                    <a:cubicBezTo>
                      <a:pt x="5" y="16"/>
                      <a:pt x="5" y="8"/>
                      <a:pt x="6" y="1"/>
                    </a:cubicBezTo>
                    <a:cubicBezTo>
                      <a:pt x="6" y="0"/>
                      <a:pt x="5" y="0"/>
                      <a:pt x="5" y="1"/>
                    </a:cubicBezTo>
                    <a:cubicBezTo>
                      <a:pt x="0" y="13"/>
                      <a:pt x="2" y="32"/>
                      <a:pt x="12" y="42"/>
                    </a:cubicBezTo>
                    <a:cubicBezTo>
                      <a:pt x="13" y="40"/>
                      <a:pt x="12" y="39"/>
                      <a:pt x="12" y="39"/>
                    </a:cubicBezTo>
                    <a:cubicBezTo>
                      <a:pt x="12" y="39"/>
                      <a:pt x="13" y="40"/>
                      <a:pt x="14" y="40"/>
                    </a:cubicBezTo>
                    <a:cubicBezTo>
                      <a:pt x="13" y="39"/>
                      <a:pt x="12" y="38"/>
                      <a:pt x="11" y="36"/>
                    </a:cubicBezTo>
                    <a:close/>
                  </a:path>
                </a:pathLst>
              </a:custGeom>
              <a:solidFill>
                <a:srgbClr val="E4A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8" name="Freeform 16"/>
              <p:cNvSpPr>
                <a:spLocks/>
              </p:cNvSpPr>
              <p:nvPr/>
            </p:nvSpPr>
            <p:spPr bwMode="auto">
              <a:xfrm>
                <a:off x="2119314" y="3473450"/>
                <a:ext cx="26988" cy="92075"/>
              </a:xfrm>
              <a:custGeom>
                <a:avLst/>
                <a:gdLst>
                  <a:gd name="T0" fmla="*/ 10 w 13"/>
                  <a:gd name="T1" fmla="*/ 39 h 44"/>
                  <a:gd name="T2" fmla="*/ 6 w 13"/>
                  <a:gd name="T3" fmla="*/ 25 h 44"/>
                  <a:gd name="T4" fmla="*/ 4 w 13"/>
                  <a:gd name="T5" fmla="*/ 1 h 44"/>
                  <a:gd name="T6" fmla="*/ 3 w 13"/>
                  <a:gd name="T7" fmla="*/ 1 h 44"/>
                  <a:gd name="T8" fmla="*/ 3 w 13"/>
                  <a:gd name="T9" fmla="*/ 26 h 44"/>
                  <a:gd name="T10" fmla="*/ 10 w 13"/>
                  <a:gd name="T11" fmla="*/ 44 h 44"/>
                  <a:gd name="T12" fmla="*/ 12 w 13"/>
                  <a:gd name="T13" fmla="*/ 44 h 44"/>
                  <a:gd name="T14" fmla="*/ 13 w 13"/>
                  <a:gd name="T15" fmla="*/ 44 h 44"/>
                  <a:gd name="T16" fmla="*/ 10 w 13"/>
                  <a:gd name="T17"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4">
                    <a:moveTo>
                      <a:pt x="10" y="39"/>
                    </a:moveTo>
                    <a:cubicBezTo>
                      <a:pt x="8" y="35"/>
                      <a:pt x="7" y="30"/>
                      <a:pt x="6" y="25"/>
                    </a:cubicBezTo>
                    <a:cubicBezTo>
                      <a:pt x="4" y="18"/>
                      <a:pt x="3" y="9"/>
                      <a:pt x="4" y="1"/>
                    </a:cubicBezTo>
                    <a:cubicBezTo>
                      <a:pt x="4" y="0"/>
                      <a:pt x="3" y="0"/>
                      <a:pt x="3" y="1"/>
                    </a:cubicBezTo>
                    <a:cubicBezTo>
                      <a:pt x="0" y="8"/>
                      <a:pt x="2" y="18"/>
                      <a:pt x="3" y="26"/>
                    </a:cubicBezTo>
                    <a:cubicBezTo>
                      <a:pt x="4" y="32"/>
                      <a:pt x="6" y="39"/>
                      <a:pt x="10" y="44"/>
                    </a:cubicBezTo>
                    <a:cubicBezTo>
                      <a:pt x="10" y="44"/>
                      <a:pt x="11" y="44"/>
                      <a:pt x="12" y="44"/>
                    </a:cubicBezTo>
                    <a:cubicBezTo>
                      <a:pt x="12" y="44"/>
                      <a:pt x="12" y="44"/>
                      <a:pt x="13" y="44"/>
                    </a:cubicBezTo>
                    <a:cubicBezTo>
                      <a:pt x="12" y="42"/>
                      <a:pt x="11" y="41"/>
                      <a:pt x="10" y="39"/>
                    </a:cubicBezTo>
                    <a:close/>
                  </a:path>
                </a:pathLst>
              </a:custGeom>
              <a:solidFill>
                <a:srgbClr val="E4A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9" name="Freeform 17"/>
              <p:cNvSpPr>
                <a:spLocks/>
              </p:cNvSpPr>
              <p:nvPr/>
            </p:nvSpPr>
            <p:spPr bwMode="auto">
              <a:xfrm>
                <a:off x="2159001" y="2695575"/>
                <a:ext cx="204788" cy="673100"/>
              </a:xfrm>
              <a:custGeom>
                <a:avLst/>
                <a:gdLst>
                  <a:gd name="T0" fmla="*/ 0 w 98"/>
                  <a:gd name="T1" fmla="*/ 309 h 322"/>
                  <a:gd name="T2" fmla="*/ 39 w 98"/>
                  <a:gd name="T3" fmla="*/ 322 h 322"/>
                  <a:gd name="T4" fmla="*/ 98 w 98"/>
                  <a:gd name="T5" fmla="*/ 58 h 322"/>
                  <a:gd name="T6" fmla="*/ 80 w 98"/>
                  <a:gd name="T7" fmla="*/ 1 h 322"/>
                  <a:gd name="T8" fmla="*/ 56 w 98"/>
                  <a:gd name="T9" fmla="*/ 56 h 322"/>
                  <a:gd name="T10" fmla="*/ 0 w 98"/>
                  <a:gd name="T11" fmla="*/ 309 h 322"/>
                </a:gdLst>
                <a:ahLst/>
                <a:cxnLst>
                  <a:cxn ang="0">
                    <a:pos x="T0" y="T1"/>
                  </a:cxn>
                  <a:cxn ang="0">
                    <a:pos x="T2" y="T3"/>
                  </a:cxn>
                  <a:cxn ang="0">
                    <a:pos x="T4" y="T5"/>
                  </a:cxn>
                  <a:cxn ang="0">
                    <a:pos x="T6" y="T7"/>
                  </a:cxn>
                  <a:cxn ang="0">
                    <a:pos x="T8" y="T9"/>
                  </a:cxn>
                  <a:cxn ang="0">
                    <a:pos x="T10" y="T11"/>
                  </a:cxn>
                </a:cxnLst>
                <a:rect l="0" t="0" r="r" b="b"/>
                <a:pathLst>
                  <a:path w="98" h="322">
                    <a:moveTo>
                      <a:pt x="0" y="309"/>
                    </a:moveTo>
                    <a:cubicBezTo>
                      <a:pt x="0" y="309"/>
                      <a:pt x="19" y="319"/>
                      <a:pt x="39" y="322"/>
                    </a:cubicBezTo>
                    <a:cubicBezTo>
                      <a:pt x="39" y="322"/>
                      <a:pt x="89" y="146"/>
                      <a:pt x="98" y="58"/>
                    </a:cubicBezTo>
                    <a:cubicBezTo>
                      <a:pt x="98" y="58"/>
                      <a:pt x="92" y="2"/>
                      <a:pt x="80" y="1"/>
                    </a:cubicBezTo>
                    <a:cubicBezTo>
                      <a:pt x="75" y="0"/>
                      <a:pt x="65" y="22"/>
                      <a:pt x="56" y="56"/>
                    </a:cubicBezTo>
                    <a:cubicBezTo>
                      <a:pt x="37" y="126"/>
                      <a:pt x="15" y="248"/>
                      <a:pt x="0" y="309"/>
                    </a:cubicBezTo>
                    <a:close/>
                  </a:path>
                </a:pathLst>
              </a:custGeom>
              <a:solidFill>
                <a:srgbClr val="EFF5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0" name="Freeform 18"/>
              <p:cNvSpPr>
                <a:spLocks/>
              </p:cNvSpPr>
              <p:nvPr/>
            </p:nvSpPr>
            <p:spPr bwMode="auto">
              <a:xfrm>
                <a:off x="2768601" y="3362325"/>
                <a:ext cx="125413" cy="211138"/>
              </a:xfrm>
              <a:custGeom>
                <a:avLst/>
                <a:gdLst>
                  <a:gd name="T0" fmla="*/ 24 w 60"/>
                  <a:gd name="T1" fmla="*/ 0 h 101"/>
                  <a:gd name="T2" fmla="*/ 50 w 60"/>
                  <a:gd name="T3" fmla="*/ 83 h 101"/>
                  <a:gd name="T4" fmla="*/ 37 w 60"/>
                  <a:gd name="T5" fmla="*/ 97 h 101"/>
                  <a:gd name="T6" fmla="*/ 31 w 60"/>
                  <a:gd name="T7" fmla="*/ 96 h 101"/>
                  <a:gd name="T8" fmla="*/ 29 w 60"/>
                  <a:gd name="T9" fmla="*/ 91 h 101"/>
                  <a:gd name="T10" fmla="*/ 23 w 60"/>
                  <a:gd name="T11" fmla="*/ 91 h 101"/>
                  <a:gd name="T12" fmla="*/ 23 w 60"/>
                  <a:gd name="T13" fmla="*/ 81 h 101"/>
                  <a:gd name="T14" fmla="*/ 21 w 60"/>
                  <a:gd name="T15" fmla="*/ 50 h 101"/>
                  <a:gd name="T16" fmla="*/ 14 w 60"/>
                  <a:gd name="T17" fmla="*/ 58 h 101"/>
                  <a:gd name="T18" fmla="*/ 6 w 60"/>
                  <a:gd name="T19" fmla="*/ 69 h 101"/>
                  <a:gd name="T20" fmla="*/ 5 w 60"/>
                  <a:gd name="T21" fmla="*/ 45 h 101"/>
                  <a:gd name="T22" fmla="*/ 2 w 60"/>
                  <a:gd name="T23" fmla="*/ 9 h 101"/>
                  <a:gd name="T24" fmla="*/ 24 w 60"/>
                  <a:gd name="T2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01">
                    <a:moveTo>
                      <a:pt x="24" y="0"/>
                    </a:moveTo>
                    <a:cubicBezTo>
                      <a:pt x="24" y="0"/>
                      <a:pt x="60" y="35"/>
                      <a:pt x="50" y="83"/>
                    </a:cubicBezTo>
                    <a:cubicBezTo>
                      <a:pt x="50" y="83"/>
                      <a:pt x="46" y="101"/>
                      <a:pt x="37" y="97"/>
                    </a:cubicBezTo>
                    <a:cubicBezTo>
                      <a:pt x="37" y="97"/>
                      <a:pt x="34" y="99"/>
                      <a:pt x="31" y="96"/>
                    </a:cubicBezTo>
                    <a:cubicBezTo>
                      <a:pt x="27" y="94"/>
                      <a:pt x="29" y="91"/>
                      <a:pt x="29" y="91"/>
                    </a:cubicBezTo>
                    <a:cubicBezTo>
                      <a:pt x="29" y="91"/>
                      <a:pt x="27" y="93"/>
                      <a:pt x="23" y="91"/>
                    </a:cubicBezTo>
                    <a:cubicBezTo>
                      <a:pt x="20" y="88"/>
                      <a:pt x="22" y="84"/>
                      <a:pt x="23" y="81"/>
                    </a:cubicBezTo>
                    <a:cubicBezTo>
                      <a:pt x="23" y="79"/>
                      <a:pt x="31" y="52"/>
                      <a:pt x="21" y="50"/>
                    </a:cubicBezTo>
                    <a:cubicBezTo>
                      <a:pt x="15" y="49"/>
                      <a:pt x="14" y="57"/>
                      <a:pt x="14" y="58"/>
                    </a:cubicBezTo>
                    <a:cubicBezTo>
                      <a:pt x="14" y="60"/>
                      <a:pt x="12" y="70"/>
                      <a:pt x="6" y="69"/>
                    </a:cubicBezTo>
                    <a:cubicBezTo>
                      <a:pt x="0" y="68"/>
                      <a:pt x="2" y="54"/>
                      <a:pt x="5" y="45"/>
                    </a:cubicBezTo>
                    <a:cubicBezTo>
                      <a:pt x="8" y="36"/>
                      <a:pt x="8" y="23"/>
                      <a:pt x="2" y="9"/>
                    </a:cubicBezTo>
                    <a:lnTo>
                      <a:pt x="24" y="0"/>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1" name="Freeform 19"/>
              <p:cNvSpPr>
                <a:spLocks/>
              </p:cNvSpPr>
              <p:nvPr/>
            </p:nvSpPr>
            <p:spPr bwMode="auto">
              <a:xfrm>
                <a:off x="2755901" y="3336925"/>
                <a:ext cx="76200" cy="57150"/>
              </a:xfrm>
              <a:custGeom>
                <a:avLst/>
                <a:gdLst>
                  <a:gd name="T0" fmla="*/ 31 w 36"/>
                  <a:gd name="T1" fmla="*/ 0 h 27"/>
                  <a:gd name="T2" fmla="*/ 36 w 36"/>
                  <a:gd name="T3" fmla="*/ 14 h 27"/>
                  <a:gd name="T4" fmla="*/ 27 w 36"/>
                  <a:gd name="T5" fmla="*/ 19 h 27"/>
                  <a:gd name="T6" fmla="*/ 5 w 36"/>
                  <a:gd name="T7" fmla="*/ 26 h 27"/>
                  <a:gd name="T8" fmla="*/ 0 w 36"/>
                  <a:gd name="T9" fmla="*/ 9 h 27"/>
                  <a:gd name="T10" fmla="*/ 31 w 36"/>
                  <a:gd name="T11" fmla="*/ 0 h 27"/>
                </a:gdLst>
                <a:ahLst/>
                <a:cxnLst>
                  <a:cxn ang="0">
                    <a:pos x="T0" y="T1"/>
                  </a:cxn>
                  <a:cxn ang="0">
                    <a:pos x="T2" y="T3"/>
                  </a:cxn>
                  <a:cxn ang="0">
                    <a:pos x="T4" y="T5"/>
                  </a:cxn>
                  <a:cxn ang="0">
                    <a:pos x="T6" y="T7"/>
                  </a:cxn>
                  <a:cxn ang="0">
                    <a:pos x="T8" y="T9"/>
                  </a:cxn>
                  <a:cxn ang="0">
                    <a:pos x="T10" y="T11"/>
                  </a:cxn>
                </a:cxnLst>
                <a:rect l="0" t="0" r="r" b="b"/>
                <a:pathLst>
                  <a:path w="36" h="27">
                    <a:moveTo>
                      <a:pt x="31" y="0"/>
                    </a:moveTo>
                    <a:cubicBezTo>
                      <a:pt x="36" y="14"/>
                      <a:pt x="36" y="14"/>
                      <a:pt x="36" y="14"/>
                    </a:cubicBezTo>
                    <a:cubicBezTo>
                      <a:pt x="36" y="14"/>
                      <a:pt x="36" y="16"/>
                      <a:pt x="27" y="19"/>
                    </a:cubicBezTo>
                    <a:cubicBezTo>
                      <a:pt x="18" y="21"/>
                      <a:pt x="7" y="27"/>
                      <a:pt x="5" y="26"/>
                    </a:cubicBezTo>
                    <a:cubicBezTo>
                      <a:pt x="3" y="25"/>
                      <a:pt x="0" y="9"/>
                      <a:pt x="0" y="9"/>
                    </a:cubicBezTo>
                    <a:lnTo>
                      <a:pt x="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2" name="Freeform 20"/>
              <p:cNvSpPr>
                <a:spLocks/>
              </p:cNvSpPr>
              <p:nvPr/>
            </p:nvSpPr>
            <p:spPr bwMode="auto">
              <a:xfrm>
                <a:off x="2825751" y="3471863"/>
                <a:ext cx="28575" cy="87313"/>
              </a:xfrm>
              <a:custGeom>
                <a:avLst/>
                <a:gdLst>
                  <a:gd name="T0" fmla="*/ 9 w 14"/>
                  <a:gd name="T1" fmla="*/ 1 h 42"/>
                  <a:gd name="T2" fmla="*/ 8 w 14"/>
                  <a:gd name="T3" fmla="*/ 1 h 42"/>
                  <a:gd name="T4" fmla="*/ 8 w 14"/>
                  <a:gd name="T5" fmla="*/ 23 h 42"/>
                  <a:gd name="T6" fmla="*/ 3 w 14"/>
                  <a:gd name="T7" fmla="*/ 36 h 42"/>
                  <a:gd name="T8" fmla="*/ 0 w 14"/>
                  <a:gd name="T9" fmla="*/ 40 h 42"/>
                  <a:gd name="T10" fmla="*/ 2 w 14"/>
                  <a:gd name="T11" fmla="*/ 39 h 42"/>
                  <a:gd name="T12" fmla="*/ 2 w 14"/>
                  <a:gd name="T13" fmla="*/ 42 h 42"/>
                  <a:gd name="T14" fmla="*/ 9 w 14"/>
                  <a:gd name="T15" fmla="*/ 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2">
                    <a:moveTo>
                      <a:pt x="9" y="1"/>
                    </a:moveTo>
                    <a:cubicBezTo>
                      <a:pt x="9" y="0"/>
                      <a:pt x="8" y="0"/>
                      <a:pt x="8" y="1"/>
                    </a:cubicBezTo>
                    <a:cubicBezTo>
                      <a:pt x="9" y="8"/>
                      <a:pt x="9" y="16"/>
                      <a:pt x="8" y="23"/>
                    </a:cubicBezTo>
                    <a:cubicBezTo>
                      <a:pt x="7" y="27"/>
                      <a:pt x="6" y="33"/>
                      <a:pt x="3" y="36"/>
                    </a:cubicBezTo>
                    <a:cubicBezTo>
                      <a:pt x="2" y="38"/>
                      <a:pt x="1" y="39"/>
                      <a:pt x="0" y="40"/>
                    </a:cubicBezTo>
                    <a:cubicBezTo>
                      <a:pt x="1" y="40"/>
                      <a:pt x="2" y="39"/>
                      <a:pt x="2" y="39"/>
                    </a:cubicBezTo>
                    <a:cubicBezTo>
                      <a:pt x="2" y="39"/>
                      <a:pt x="1" y="40"/>
                      <a:pt x="2" y="42"/>
                    </a:cubicBezTo>
                    <a:cubicBezTo>
                      <a:pt x="12" y="32"/>
                      <a:pt x="14" y="13"/>
                      <a:pt x="9" y="1"/>
                    </a:cubicBezTo>
                    <a:close/>
                  </a:path>
                </a:pathLst>
              </a:custGeom>
              <a:solidFill>
                <a:srgbClr val="E4A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3" name="Freeform 21"/>
              <p:cNvSpPr>
                <a:spLocks/>
              </p:cNvSpPr>
              <p:nvPr/>
            </p:nvSpPr>
            <p:spPr bwMode="auto">
              <a:xfrm>
                <a:off x="2844801" y="3473450"/>
                <a:ext cx="26988" cy="92075"/>
              </a:xfrm>
              <a:custGeom>
                <a:avLst/>
                <a:gdLst>
                  <a:gd name="T0" fmla="*/ 9 w 13"/>
                  <a:gd name="T1" fmla="*/ 1 h 44"/>
                  <a:gd name="T2" fmla="*/ 7 w 13"/>
                  <a:gd name="T3" fmla="*/ 25 h 44"/>
                  <a:gd name="T4" fmla="*/ 3 w 13"/>
                  <a:gd name="T5" fmla="*/ 39 h 44"/>
                  <a:gd name="T6" fmla="*/ 0 w 13"/>
                  <a:gd name="T7" fmla="*/ 44 h 44"/>
                  <a:gd name="T8" fmla="*/ 1 w 13"/>
                  <a:gd name="T9" fmla="*/ 44 h 44"/>
                  <a:gd name="T10" fmla="*/ 3 w 13"/>
                  <a:gd name="T11" fmla="*/ 44 h 44"/>
                  <a:gd name="T12" fmla="*/ 10 w 13"/>
                  <a:gd name="T13" fmla="*/ 26 h 44"/>
                  <a:gd name="T14" fmla="*/ 10 w 13"/>
                  <a:gd name="T15" fmla="*/ 1 h 44"/>
                  <a:gd name="T16" fmla="*/ 9 w 13"/>
                  <a:gd name="T17"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4">
                    <a:moveTo>
                      <a:pt x="9" y="1"/>
                    </a:moveTo>
                    <a:cubicBezTo>
                      <a:pt x="10" y="9"/>
                      <a:pt x="9" y="18"/>
                      <a:pt x="7" y="25"/>
                    </a:cubicBezTo>
                    <a:cubicBezTo>
                      <a:pt x="6" y="30"/>
                      <a:pt x="5" y="35"/>
                      <a:pt x="3" y="39"/>
                    </a:cubicBezTo>
                    <a:cubicBezTo>
                      <a:pt x="2" y="41"/>
                      <a:pt x="1" y="42"/>
                      <a:pt x="0" y="44"/>
                    </a:cubicBezTo>
                    <a:cubicBezTo>
                      <a:pt x="1" y="44"/>
                      <a:pt x="1" y="44"/>
                      <a:pt x="1" y="44"/>
                    </a:cubicBezTo>
                    <a:cubicBezTo>
                      <a:pt x="2" y="44"/>
                      <a:pt x="3" y="44"/>
                      <a:pt x="3" y="44"/>
                    </a:cubicBezTo>
                    <a:cubicBezTo>
                      <a:pt x="7" y="39"/>
                      <a:pt x="9" y="32"/>
                      <a:pt x="10" y="26"/>
                    </a:cubicBezTo>
                    <a:cubicBezTo>
                      <a:pt x="11" y="18"/>
                      <a:pt x="13" y="8"/>
                      <a:pt x="10" y="1"/>
                    </a:cubicBezTo>
                    <a:cubicBezTo>
                      <a:pt x="10" y="0"/>
                      <a:pt x="9" y="0"/>
                      <a:pt x="9" y="1"/>
                    </a:cubicBezTo>
                    <a:close/>
                  </a:path>
                </a:pathLst>
              </a:custGeom>
              <a:solidFill>
                <a:srgbClr val="E4A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4" name="Freeform 22"/>
              <p:cNvSpPr>
                <a:spLocks/>
              </p:cNvSpPr>
              <p:nvPr/>
            </p:nvSpPr>
            <p:spPr bwMode="auto">
              <a:xfrm>
                <a:off x="2627314" y="2695575"/>
                <a:ext cx="204788" cy="673100"/>
              </a:xfrm>
              <a:custGeom>
                <a:avLst/>
                <a:gdLst>
                  <a:gd name="T0" fmla="*/ 98 w 98"/>
                  <a:gd name="T1" fmla="*/ 309 h 322"/>
                  <a:gd name="T2" fmla="*/ 59 w 98"/>
                  <a:gd name="T3" fmla="*/ 322 h 322"/>
                  <a:gd name="T4" fmla="*/ 0 w 98"/>
                  <a:gd name="T5" fmla="*/ 58 h 322"/>
                  <a:gd name="T6" fmla="*/ 18 w 98"/>
                  <a:gd name="T7" fmla="*/ 1 h 322"/>
                  <a:gd name="T8" fmla="*/ 42 w 98"/>
                  <a:gd name="T9" fmla="*/ 56 h 322"/>
                  <a:gd name="T10" fmla="*/ 98 w 98"/>
                  <a:gd name="T11" fmla="*/ 309 h 322"/>
                </a:gdLst>
                <a:ahLst/>
                <a:cxnLst>
                  <a:cxn ang="0">
                    <a:pos x="T0" y="T1"/>
                  </a:cxn>
                  <a:cxn ang="0">
                    <a:pos x="T2" y="T3"/>
                  </a:cxn>
                  <a:cxn ang="0">
                    <a:pos x="T4" y="T5"/>
                  </a:cxn>
                  <a:cxn ang="0">
                    <a:pos x="T6" y="T7"/>
                  </a:cxn>
                  <a:cxn ang="0">
                    <a:pos x="T8" y="T9"/>
                  </a:cxn>
                  <a:cxn ang="0">
                    <a:pos x="T10" y="T11"/>
                  </a:cxn>
                </a:cxnLst>
                <a:rect l="0" t="0" r="r" b="b"/>
                <a:pathLst>
                  <a:path w="98" h="322">
                    <a:moveTo>
                      <a:pt x="98" y="309"/>
                    </a:moveTo>
                    <a:cubicBezTo>
                      <a:pt x="98" y="309"/>
                      <a:pt x="79" y="319"/>
                      <a:pt x="59" y="322"/>
                    </a:cubicBezTo>
                    <a:cubicBezTo>
                      <a:pt x="59" y="322"/>
                      <a:pt x="9" y="146"/>
                      <a:pt x="0" y="58"/>
                    </a:cubicBezTo>
                    <a:cubicBezTo>
                      <a:pt x="0" y="58"/>
                      <a:pt x="6" y="2"/>
                      <a:pt x="18" y="1"/>
                    </a:cubicBezTo>
                    <a:cubicBezTo>
                      <a:pt x="23" y="0"/>
                      <a:pt x="33" y="22"/>
                      <a:pt x="42" y="56"/>
                    </a:cubicBezTo>
                    <a:cubicBezTo>
                      <a:pt x="61" y="126"/>
                      <a:pt x="83" y="248"/>
                      <a:pt x="98" y="309"/>
                    </a:cubicBezTo>
                    <a:close/>
                  </a:path>
                </a:pathLst>
              </a:custGeom>
              <a:solidFill>
                <a:srgbClr val="EFF5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5" name="Freeform 23"/>
              <p:cNvSpPr>
                <a:spLocks/>
              </p:cNvSpPr>
              <p:nvPr/>
            </p:nvSpPr>
            <p:spPr bwMode="auto">
              <a:xfrm>
                <a:off x="2317751" y="2624138"/>
                <a:ext cx="358775" cy="511175"/>
              </a:xfrm>
              <a:custGeom>
                <a:avLst/>
                <a:gdLst>
                  <a:gd name="T0" fmla="*/ 23 w 172"/>
                  <a:gd name="T1" fmla="*/ 26 h 244"/>
                  <a:gd name="T2" fmla="*/ 153 w 172"/>
                  <a:gd name="T3" fmla="*/ 31 h 244"/>
                  <a:gd name="T4" fmla="*/ 86 w 172"/>
                  <a:gd name="T5" fmla="*/ 242 h 244"/>
                  <a:gd name="T6" fmla="*/ 23 w 172"/>
                  <a:gd name="T7" fmla="*/ 26 h 244"/>
                </a:gdLst>
                <a:ahLst/>
                <a:cxnLst>
                  <a:cxn ang="0">
                    <a:pos x="T0" y="T1"/>
                  </a:cxn>
                  <a:cxn ang="0">
                    <a:pos x="T2" y="T3"/>
                  </a:cxn>
                  <a:cxn ang="0">
                    <a:pos x="T4" y="T5"/>
                  </a:cxn>
                  <a:cxn ang="0">
                    <a:pos x="T6" y="T7"/>
                  </a:cxn>
                </a:cxnLst>
                <a:rect l="0" t="0" r="r" b="b"/>
                <a:pathLst>
                  <a:path w="172" h="244">
                    <a:moveTo>
                      <a:pt x="23" y="26"/>
                    </a:moveTo>
                    <a:cubicBezTo>
                      <a:pt x="23" y="26"/>
                      <a:pt x="86" y="0"/>
                      <a:pt x="153" y="31"/>
                    </a:cubicBezTo>
                    <a:cubicBezTo>
                      <a:pt x="153" y="31"/>
                      <a:pt x="172" y="240"/>
                      <a:pt x="86" y="242"/>
                    </a:cubicBezTo>
                    <a:cubicBezTo>
                      <a:pt x="0" y="244"/>
                      <a:pt x="25" y="64"/>
                      <a:pt x="23" y="26"/>
                    </a:cubicBezTo>
                    <a:close/>
                  </a:path>
                </a:pathLst>
              </a:custGeom>
              <a:solidFill>
                <a:srgbClr val="DAE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6" name="Freeform 24"/>
              <p:cNvSpPr>
                <a:spLocks/>
              </p:cNvSpPr>
              <p:nvPr/>
            </p:nvSpPr>
            <p:spPr bwMode="auto">
              <a:xfrm>
                <a:off x="2405064" y="2570163"/>
                <a:ext cx="177800" cy="307975"/>
              </a:xfrm>
              <a:custGeom>
                <a:avLst/>
                <a:gdLst>
                  <a:gd name="T0" fmla="*/ 70 w 85"/>
                  <a:gd name="T1" fmla="*/ 42 h 147"/>
                  <a:gd name="T2" fmla="*/ 58 w 85"/>
                  <a:gd name="T3" fmla="*/ 39 h 147"/>
                  <a:gd name="T4" fmla="*/ 57 w 85"/>
                  <a:gd name="T5" fmla="*/ 2 h 147"/>
                  <a:gd name="T6" fmla="*/ 31 w 85"/>
                  <a:gd name="T7" fmla="*/ 0 h 147"/>
                  <a:gd name="T8" fmla="*/ 29 w 85"/>
                  <a:gd name="T9" fmla="*/ 39 h 147"/>
                  <a:gd name="T10" fmla="*/ 16 w 85"/>
                  <a:gd name="T11" fmla="*/ 42 h 147"/>
                  <a:gd name="T12" fmla="*/ 0 w 85"/>
                  <a:gd name="T13" fmla="*/ 70 h 147"/>
                  <a:gd name="T14" fmla="*/ 44 w 85"/>
                  <a:gd name="T15" fmla="*/ 147 h 147"/>
                  <a:gd name="T16" fmla="*/ 85 w 85"/>
                  <a:gd name="T17" fmla="*/ 65 h 147"/>
                  <a:gd name="T18" fmla="*/ 70 w 85"/>
                  <a:gd name="T19" fmla="*/ 4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47">
                    <a:moveTo>
                      <a:pt x="70" y="42"/>
                    </a:moveTo>
                    <a:cubicBezTo>
                      <a:pt x="66" y="41"/>
                      <a:pt x="63" y="40"/>
                      <a:pt x="58" y="39"/>
                    </a:cubicBezTo>
                    <a:cubicBezTo>
                      <a:pt x="58" y="23"/>
                      <a:pt x="57" y="7"/>
                      <a:pt x="57" y="2"/>
                    </a:cubicBezTo>
                    <a:cubicBezTo>
                      <a:pt x="31" y="0"/>
                      <a:pt x="31" y="0"/>
                      <a:pt x="31" y="0"/>
                    </a:cubicBezTo>
                    <a:cubicBezTo>
                      <a:pt x="32" y="7"/>
                      <a:pt x="30" y="23"/>
                      <a:pt x="29" y="39"/>
                    </a:cubicBezTo>
                    <a:cubicBezTo>
                      <a:pt x="24" y="40"/>
                      <a:pt x="20" y="41"/>
                      <a:pt x="16" y="42"/>
                    </a:cubicBezTo>
                    <a:cubicBezTo>
                      <a:pt x="13" y="45"/>
                      <a:pt x="0" y="62"/>
                      <a:pt x="0" y="70"/>
                    </a:cubicBezTo>
                    <a:cubicBezTo>
                      <a:pt x="0" y="82"/>
                      <a:pt x="44" y="147"/>
                      <a:pt x="44" y="147"/>
                    </a:cubicBezTo>
                    <a:cubicBezTo>
                      <a:pt x="44" y="147"/>
                      <a:pt x="84" y="69"/>
                      <a:pt x="85" y="65"/>
                    </a:cubicBezTo>
                    <a:cubicBezTo>
                      <a:pt x="85" y="61"/>
                      <a:pt x="73" y="48"/>
                      <a:pt x="70" y="42"/>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7" name="Freeform 25"/>
              <p:cNvSpPr>
                <a:spLocks/>
              </p:cNvSpPr>
              <p:nvPr/>
            </p:nvSpPr>
            <p:spPr bwMode="auto">
              <a:xfrm>
                <a:off x="2405064" y="2676525"/>
                <a:ext cx="177800" cy="201613"/>
              </a:xfrm>
              <a:custGeom>
                <a:avLst/>
                <a:gdLst>
                  <a:gd name="T0" fmla="*/ 48 w 85"/>
                  <a:gd name="T1" fmla="*/ 10 h 96"/>
                  <a:gd name="T2" fmla="*/ 9 w 85"/>
                  <a:gd name="T3" fmla="*/ 0 h 96"/>
                  <a:gd name="T4" fmla="*/ 0 w 85"/>
                  <a:gd name="T5" fmla="*/ 19 h 96"/>
                  <a:gd name="T6" fmla="*/ 44 w 85"/>
                  <a:gd name="T7" fmla="*/ 96 h 96"/>
                  <a:gd name="T8" fmla="*/ 85 w 85"/>
                  <a:gd name="T9" fmla="*/ 14 h 96"/>
                  <a:gd name="T10" fmla="*/ 79 w 85"/>
                  <a:gd name="T11" fmla="*/ 4 h 96"/>
                  <a:gd name="T12" fmla="*/ 48 w 85"/>
                  <a:gd name="T13" fmla="*/ 10 h 96"/>
                </a:gdLst>
                <a:ahLst/>
                <a:cxnLst>
                  <a:cxn ang="0">
                    <a:pos x="T0" y="T1"/>
                  </a:cxn>
                  <a:cxn ang="0">
                    <a:pos x="T2" y="T3"/>
                  </a:cxn>
                  <a:cxn ang="0">
                    <a:pos x="T4" y="T5"/>
                  </a:cxn>
                  <a:cxn ang="0">
                    <a:pos x="T6" y="T7"/>
                  </a:cxn>
                  <a:cxn ang="0">
                    <a:pos x="T8" y="T9"/>
                  </a:cxn>
                  <a:cxn ang="0">
                    <a:pos x="T10" y="T11"/>
                  </a:cxn>
                  <a:cxn ang="0">
                    <a:pos x="T12" y="T13"/>
                  </a:cxn>
                </a:cxnLst>
                <a:rect l="0" t="0" r="r" b="b"/>
                <a:pathLst>
                  <a:path w="85" h="96">
                    <a:moveTo>
                      <a:pt x="48" y="10"/>
                    </a:moveTo>
                    <a:cubicBezTo>
                      <a:pt x="34" y="10"/>
                      <a:pt x="20" y="6"/>
                      <a:pt x="9" y="0"/>
                    </a:cubicBezTo>
                    <a:cubicBezTo>
                      <a:pt x="4" y="7"/>
                      <a:pt x="0" y="14"/>
                      <a:pt x="0" y="19"/>
                    </a:cubicBezTo>
                    <a:cubicBezTo>
                      <a:pt x="0" y="31"/>
                      <a:pt x="44" y="96"/>
                      <a:pt x="44" y="96"/>
                    </a:cubicBezTo>
                    <a:cubicBezTo>
                      <a:pt x="44" y="96"/>
                      <a:pt x="84" y="18"/>
                      <a:pt x="85" y="14"/>
                    </a:cubicBezTo>
                    <a:cubicBezTo>
                      <a:pt x="85" y="12"/>
                      <a:pt x="83" y="8"/>
                      <a:pt x="79" y="4"/>
                    </a:cubicBezTo>
                    <a:cubicBezTo>
                      <a:pt x="70" y="8"/>
                      <a:pt x="59" y="10"/>
                      <a:pt x="48"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8" name="Freeform 26"/>
              <p:cNvSpPr>
                <a:spLocks/>
              </p:cNvSpPr>
              <p:nvPr/>
            </p:nvSpPr>
            <p:spPr bwMode="auto">
              <a:xfrm>
                <a:off x="2468564" y="2568575"/>
                <a:ext cx="57150" cy="58738"/>
              </a:xfrm>
              <a:custGeom>
                <a:avLst/>
                <a:gdLst>
                  <a:gd name="T0" fmla="*/ 28 w 28"/>
                  <a:gd name="T1" fmla="*/ 25 h 28"/>
                  <a:gd name="T2" fmla="*/ 27 w 28"/>
                  <a:gd name="T3" fmla="*/ 3 h 28"/>
                  <a:gd name="T4" fmla="*/ 1 w 28"/>
                  <a:gd name="T5" fmla="*/ 0 h 28"/>
                  <a:gd name="T6" fmla="*/ 0 w 28"/>
                  <a:gd name="T7" fmla="*/ 23 h 28"/>
                  <a:gd name="T8" fmla="*/ 16 w 28"/>
                  <a:gd name="T9" fmla="*/ 27 h 28"/>
                  <a:gd name="T10" fmla="*/ 28 w 28"/>
                  <a:gd name="T11" fmla="*/ 25 h 28"/>
                </a:gdLst>
                <a:ahLst/>
                <a:cxnLst>
                  <a:cxn ang="0">
                    <a:pos x="T0" y="T1"/>
                  </a:cxn>
                  <a:cxn ang="0">
                    <a:pos x="T2" y="T3"/>
                  </a:cxn>
                  <a:cxn ang="0">
                    <a:pos x="T4" y="T5"/>
                  </a:cxn>
                  <a:cxn ang="0">
                    <a:pos x="T6" y="T7"/>
                  </a:cxn>
                  <a:cxn ang="0">
                    <a:pos x="T8" y="T9"/>
                  </a:cxn>
                  <a:cxn ang="0">
                    <a:pos x="T10" y="T11"/>
                  </a:cxn>
                </a:cxnLst>
                <a:rect l="0" t="0" r="r" b="b"/>
                <a:pathLst>
                  <a:path w="28" h="28">
                    <a:moveTo>
                      <a:pt x="28" y="25"/>
                    </a:moveTo>
                    <a:cubicBezTo>
                      <a:pt x="28" y="16"/>
                      <a:pt x="27" y="8"/>
                      <a:pt x="27" y="3"/>
                    </a:cubicBezTo>
                    <a:cubicBezTo>
                      <a:pt x="19" y="1"/>
                      <a:pt x="8" y="1"/>
                      <a:pt x="1" y="0"/>
                    </a:cubicBezTo>
                    <a:cubicBezTo>
                      <a:pt x="1" y="6"/>
                      <a:pt x="0" y="14"/>
                      <a:pt x="0" y="23"/>
                    </a:cubicBezTo>
                    <a:cubicBezTo>
                      <a:pt x="5" y="26"/>
                      <a:pt x="12" y="27"/>
                      <a:pt x="16" y="27"/>
                    </a:cubicBezTo>
                    <a:cubicBezTo>
                      <a:pt x="18" y="28"/>
                      <a:pt x="24" y="26"/>
                      <a:pt x="28" y="25"/>
                    </a:cubicBezTo>
                    <a:close/>
                  </a:path>
                </a:pathLst>
              </a:custGeom>
              <a:solidFill>
                <a:srgbClr val="D2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9" name="Freeform 27"/>
              <p:cNvSpPr>
                <a:spLocks/>
              </p:cNvSpPr>
              <p:nvPr/>
            </p:nvSpPr>
            <p:spPr bwMode="auto">
              <a:xfrm>
                <a:off x="2495551" y="2655888"/>
                <a:ext cx="250825" cy="1062038"/>
              </a:xfrm>
              <a:custGeom>
                <a:avLst/>
                <a:gdLst>
                  <a:gd name="T0" fmla="*/ 17 w 120"/>
                  <a:gd name="T1" fmla="*/ 0 h 508"/>
                  <a:gd name="T2" fmla="*/ 73 w 120"/>
                  <a:gd name="T3" fmla="*/ 15 h 508"/>
                  <a:gd name="T4" fmla="*/ 85 w 120"/>
                  <a:gd name="T5" fmla="*/ 35 h 508"/>
                  <a:gd name="T6" fmla="*/ 120 w 120"/>
                  <a:gd name="T7" fmla="*/ 477 h 508"/>
                  <a:gd name="T8" fmla="*/ 16 w 120"/>
                  <a:gd name="T9" fmla="*/ 495 h 508"/>
                  <a:gd name="T10" fmla="*/ 9 w 120"/>
                  <a:gd name="T11" fmla="*/ 481 h 508"/>
                  <a:gd name="T12" fmla="*/ 0 w 120"/>
                  <a:gd name="T13" fmla="*/ 453 h 508"/>
                  <a:gd name="T14" fmla="*/ 0 w 120"/>
                  <a:gd name="T15" fmla="*/ 184 h 508"/>
                  <a:gd name="T16" fmla="*/ 16 w 120"/>
                  <a:gd name="T17" fmla="*/ 138 h 508"/>
                  <a:gd name="T18" fmla="*/ 31 w 120"/>
                  <a:gd name="T19" fmla="*/ 54 h 508"/>
                  <a:gd name="T20" fmla="*/ 17 w 120"/>
                  <a:gd name="T21"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508">
                    <a:moveTo>
                      <a:pt x="17" y="0"/>
                    </a:moveTo>
                    <a:cubicBezTo>
                      <a:pt x="17" y="0"/>
                      <a:pt x="47" y="5"/>
                      <a:pt x="73" y="15"/>
                    </a:cubicBezTo>
                    <a:cubicBezTo>
                      <a:pt x="73" y="15"/>
                      <a:pt x="82" y="17"/>
                      <a:pt x="85" y="35"/>
                    </a:cubicBezTo>
                    <a:cubicBezTo>
                      <a:pt x="89" y="52"/>
                      <a:pt x="112" y="384"/>
                      <a:pt x="120" y="477"/>
                    </a:cubicBezTo>
                    <a:cubicBezTo>
                      <a:pt x="120" y="477"/>
                      <a:pt x="86" y="508"/>
                      <a:pt x="16" y="495"/>
                    </a:cubicBezTo>
                    <a:cubicBezTo>
                      <a:pt x="16" y="495"/>
                      <a:pt x="14" y="493"/>
                      <a:pt x="9" y="481"/>
                    </a:cubicBezTo>
                    <a:cubicBezTo>
                      <a:pt x="5" y="469"/>
                      <a:pt x="0" y="453"/>
                      <a:pt x="0" y="453"/>
                    </a:cubicBezTo>
                    <a:cubicBezTo>
                      <a:pt x="0" y="184"/>
                      <a:pt x="0" y="184"/>
                      <a:pt x="0" y="184"/>
                    </a:cubicBezTo>
                    <a:cubicBezTo>
                      <a:pt x="16" y="138"/>
                      <a:pt x="16" y="138"/>
                      <a:pt x="16" y="138"/>
                    </a:cubicBezTo>
                    <a:cubicBezTo>
                      <a:pt x="31" y="54"/>
                      <a:pt x="31" y="54"/>
                      <a:pt x="31" y="54"/>
                    </a:cubicBezTo>
                    <a:lnTo>
                      <a:pt x="17" y="0"/>
                    </a:lnTo>
                    <a:close/>
                  </a:path>
                </a:pathLst>
              </a:custGeom>
              <a:solidFill>
                <a:srgbClr val="EFF5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0" name="Freeform 28"/>
              <p:cNvSpPr>
                <a:spLocks/>
              </p:cNvSpPr>
              <p:nvPr/>
            </p:nvSpPr>
            <p:spPr bwMode="auto">
              <a:xfrm>
                <a:off x="2244726" y="2655888"/>
                <a:ext cx="250825" cy="1062038"/>
              </a:xfrm>
              <a:custGeom>
                <a:avLst/>
                <a:gdLst>
                  <a:gd name="T0" fmla="*/ 103 w 120"/>
                  <a:gd name="T1" fmla="*/ 0 h 508"/>
                  <a:gd name="T2" fmla="*/ 47 w 120"/>
                  <a:gd name="T3" fmla="*/ 15 h 508"/>
                  <a:gd name="T4" fmla="*/ 35 w 120"/>
                  <a:gd name="T5" fmla="*/ 35 h 508"/>
                  <a:gd name="T6" fmla="*/ 0 w 120"/>
                  <a:gd name="T7" fmla="*/ 477 h 508"/>
                  <a:gd name="T8" fmla="*/ 104 w 120"/>
                  <a:gd name="T9" fmla="*/ 495 h 508"/>
                  <a:gd name="T10" fmla="*/ 111 w 120"/>
                  <a:gd name="T11" fmla="*/ 481 h 508"/>
                  <a:gd name="T12" fmla="*/ 120 w 120"/>
                  <a:gd name="T13" fmla="*/ 453 h 508"/>
                  <a:gd name="T14" fmla="*/ 120 w 120"/>
                  <a:gd name="T15" fmla="*/ 184 h 508"/>
                  <a:gd name="T16" fmla="*/ 104 w 120"/>
                  <a:gd name="T17" fmla="*/ 138 h 508"/>
                  <a:gd name="T18" fmla="*/ 84 w 120"/>
                  <a:gd name="T19" fmla="*/ 38 h 508"/>
                  <a:gd name="T20" fmla="*/ 103 w 120"/>
                  <a:gd name="T21"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508">
                    <a:moveTo>
                      <a:pt x="103" y="0"/>
                    </a:moveTo>
                    <a:cubicBezTo>
                      <a:pt x="103" y="0"/>
                      <a:pt x="73" y="5"/>
                      <a:pt x="47" y="15"/>
                    </a:cubicBezTo>
                    <a:cubicBezTo>
                      <a:pt x="47" y="15"/>
                      <a:pt x="38" y="17"/>
                      <a:pt x="35" y="35"/>
                    </a:cubicBezTo>
                    <a:cubicBezTo>
                      <a:pt x="31" y="52"/>
                      <a:pt x="8" y="384"/>
                      <a:pt x="0" y="477"/>
                    </a:cubicBezTo>
                    <a:cubicBezTo>
                      <a:pt x="0" y="477"/>
                      <a:pt x="34" y="508"/>
                      <a:pt x="104" y="495"/>
                    </a:cubicBezTo>
                    <a:cubicBezTo>
                      <a:pt x="104" y="495"/>
                      <a:pt x="106" y="493"/>
                      <a:pt x="111" y="481"/>
                    </a:cubicBezTo>
                    <a:cubicBezTo>
                      <a:pt x="115" y="469"/>
                      <a:pt x="120" y="453"/>
                      <a:pt x="120" y="453"/>
                    </a:cubicBezTo>
                    <a:cubicBezTo>
                      <a:pt x="120" y="184"/>
                      <a:pt x="120" y="184"/>
                      <a:pt x="120" y="184"/>
                    </a:cubicBezTo>
                    <a:cubicBezTo>
                      <a:pt x="104" y="138"/>
                      <a:pt x="104" y="138"/>
                      <a:pt x="104" y="138"/>
                    </a:cubicBezTo>
                    <a:cubicBezTo>
                      <a:pt x="84" y="38"/>
                      <a:pt x="84" y="38"/>
                      <a:pt x="84" y="38"/>
                    </a:cubicBezTo>
                    <a:lnTo>
                      <a:pt x="103" y="0"/>
                    </a:lnTo>
                    <a:close/>
                  </a:path>
                </a:pathLst>
              </a:custGeom>
              <a:solidFill>
                <a:srgbClr val="EFF5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1" name="Freeform 29"/>
              <p:cNvSpPr>
                <a:spLocks/>
              </p:cNvSpPr>
              <p:nvPr/>
            </p:nvSpPr>
            <p:spPr bwMode="auto">
              <a:xfrm>
                <a:off x="2378076" y="2636838"/>
                <a:ext cx="231775" cy="290513"/>
              </a:xfrm>
              <a:custGeom>
                <a:avLst/>
                <a:gdLst>
                  <a:gd name="T0" fmla="*/ 102 w 111"/>
                  <a:gd name="T1" fmla="*/ 60 h 139"/>
                  <a:gd name="T2" fmla="*/ 110 w 111"/>
                  <a:gd name="T3" fmla="*/ 55 h 139"/>
                  <a:gd name="T4" fmla="*/ 61 w 111"/>
                  <a:gd name="T5" fmla="*/ 2 h 139"/>
                  <a:gd name="T6" fmla="*/ 62 w 111"/>
                  <a:gd name="T7" fmla="*/ 8 h 139"/>
                  <a:gd name="T8" fmla="*/ 79 w 111"/>
                  <a:gd name="T9" fmla="*/ 59 h 139"/>
                  <a:gd name="T10" fmla="*/ 56 w 111"/>
                  <a:gd name="T11" fmla="*/ 116 h 139"/>
                  <a:gd name="T12" fmla="*/ 32 w 111"/>
                  <a:gd name="T13" fmla="*/ 59 h 139"/>
                  <a:gd name="T14" fmla="*/ 49 w 111"/>
                  <a:gd name="T15" fmla="*/ 8 h 139"/>
                  <a:gd name="T16" fmla="*/ 50 w 111"/>
                  <a:gd name="T17" fmla="*/ 2 h 139"/>
                  <a:gd name="T18" fmla="*/ 1 w 111"/>
                  <a:gd name="T19" fmla="*/ 55 h 139"/>
                  <a:gd name="T20" fmla="*/ 9 w 111"/>
                  <a:gd name="T21" fmla="*/ 60 h 139"/>
                  <a:gd name="T22" fmla="*/ 15 w 111"/>
                  <a:gd name="T23" fmla="*/ 65 h 139"/>
                  <a:gd name="T24" fmla="*/ 8 w 111"/>
                  <a:gd name="T25" fmla="*/ 71 h 139"/>
                  <a:gd name="T26" fmla="*/ 9 w 111"/>
                  <a:gd name="T27" fmla="*/ 76 h 139"/>
                  <a:gd name="T28" fmla="*/ 56 w 111"/>
                  <a:gd name="T29" fmla="*/ 139 h 139"/>
                  <a:gd name="T30" fmla="*/ 56 w 111"/>
                  <a:gd name="T31" fmla="*/ 124 h 139"/>
                  <a:gd name="T32" fmla="*/ 56 w 111"/>
                  <a:gd name="T33" fmla="*/ 139 h 139"/>
                  <a:gd name="T34" fmla="*/ 101 w 111"/>
                  <a:gd name="T35" fmla="*/ 76 h 139"/>
                  <a:gd name="T36" fmla="*/ 103 w 111"/>
                  <a:gd name="T37" fmla="*/ 71 h 139"/>
                  <a:gd name="T38" fmla="*/ 96 w 111"/>
                  <a:gd name="T39" fmla="*/ 65 h 139"/>
                  <a:gd name="T40" fmla="*/ 102 w 111"/>
                  <a:gd name="T41" fmla="*/ 6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139">
                    <a:moveTo>
                      <a:pt x="102" y="60"/>
                    </a:moveTo>
                    <a:cubicBezTo>
                      <a:pt x="111" y="59"/>
                      <a:pt x="110" y="55"/>
                      <a:pt x="110" y="55"/>
                    </a:cubicBezTo>
                    <a:cubicBezTo>
                      <a:pt x="99" y="0"/>
                      <a:pt x="61" y="2"/>
                      <a:pt x="61" y="2"/>
                    </a:cubicBezTo>
                    <a:cubicBezTo>
                      <a:pt x="53" y="5"/>
                      <a:pt x="62" y="8"/>
                      <a:pt x="62" y="8"/>
                    </a:cubicBezTo>
                    <a:cubicBezTo>
                      <a:pt x="68" y="12"/>
                      <a:pt x="88" y="28"/>
                      <a:pt x="79" y="59"/>
                    </a:cubicBezTo>
                    <a:cubicBezTo>
                      <a:pt x="70" y="89"/>
                      <a:pt x="56" y="116"/>
                      <a:pt x="56" y="116"/>
                    </a:cubicBezTo>
                    <a:cubicBezTo>
                      <a:pt x="55" y="115"/>
                      <a:pt x="41" y="89"/>
                      <a:pt x="32" y="59"/>
                    </a:cubicBezTo>
                    <a:cubicBezTo>
                      <a:pt x="23" y="28"/>
                      <a:pt x="43" y="12"/>
                      <a:pt x="49" y="8"/>
                    </a:cubicBezTo>
                    <a:cubicBezTo>
                      <a:pt x="49" y="8"/>
                      <a:pt x="58" y="5"/>
                      <a:pt x="50" y="2"/>
                    </a:cubicBezTo>
                    <a:cubicBezTo>
                      <a:pt x="50" y="2"/>
                      <a:pt x="12" y="0"/>
                      <a:pt x="1" y="55"/>
                    </a:cubicBezTo>
                    <a:cubicBezTo>
                      <a:pt x="1" y="55"/>
                      <a:pt x="0" y="59"/>
                      <a:pt x="9" y="60"/>
                    </a:cubicBezTo>
                    <a:cubicBezTo>
                      <a:pt x="19" y="61"/>
                      <a:pt x="18" y="63"/>
                      <a:pt x="15" y="65"/>
                    </a:cubicBezTo>
                    <a:cubicBezTo>
                      <a:pt x="12" y="68"/>
                      <a:pt x="8" y="71"/>
                      <a:pt x="8" y="71"/>
                    </a:cubicBezTo>
                    <a:cubicBezTo>
                      <a:pt x="8" y="71"/>
                      <a:pt x="5" y="72"/>
                      <a:pt x="9" y="76"/>
                    </a:cubicBezTo>
                    <a:cubicBezTo>
                      <a:pt x="14" y="80"/>
                      <a:pt x="43" y="111"/>
                      <a:pt x="56" y="139"/>
                    </a:cubicBezTo>
                    <a:cubicBezTo>
                      <a:pt x="56" y="124"/>
                      <a:pt x="56" y="124"/>
                      <a:pt x="56" y="124"/>
                    </a:cubicBezTo>
                    <a:cubicBezTo>
                      <a:pt x="56" y="139"/>
                      <a:pt x="56" y="139"/>
                      <a:pt x="56" y="139"/>
                    </a:cubicBezTo>
                    <a:cubicBezTo>
                      <a:pt x="68" y="111"/>
                      <a:pt x="97" y="80"/>
                      <a:pt x="101" y="76"/>
                    </a:cubicBezTo>
                    <a:cubicBezTo>
                      <a:pt x="105" y="72"/>
                      <a:pt x="103" y="71"/>
                      <a:pt x="103" y="71"/>
                    </a:cubicBezTo>
                    <a:cubicBezTo>
                      <a:pt x="103" y="71"/>
                      <a:pt x="99" y="68"/>
                      <a:pt x="96" y="65"/>
                    </a:cubicBezTo>
                    <a:cubicBezTo>
                      <a:pt x="92" y="63"/>
                      <a:pt x="92" y="61"/>
                      <a:pt x="102" y="60"/>
                    </a:cubicBezTo>
                    <a:close/>
                  </a:path>
                </a:pathLst>
              </a:custGeom>
              <a:solidFill>
                <a:srgbClr val="DAE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2" name="Freeform 30"/>
              <p:cNvSpPr>
                <a:spLocks/>
              </p:cNvSpPr>
              <p:nvPr/>
            </p:nvSpPr>
            <p:spPr bwMode="auto">
              <a:xfrm>
                <a:off x="2532064" y="3389313"/>
                <a:ext cx="176213" cy="219075"/>
              </a:xfrm>
              <a:custGeom>
                <a:avLst/>
                <a:gdLst>
                  <a:gd name="T0" fmla="*/ 0 w 84"/>
                  <a:gd name="T1" fmla="*/ 9 h 105"/>
                  <a:gd name="T2" fmla="*/ 4 w 84"/>
                  <a:gd name="T3" fmla="*/ 78 h 105"/>
                  <a:gd name="T4" fmla="*/ 48 w 84"/>
                  <a:gd name="T5" fmla="*/ 104 h 105"/>
                  <a:gd name="T6" fmla="*/ 83 w 84"/>
                  <a:gd name="T7" fmla="*/ 76 h 105"/>
                  <a:gd name="T8" fmla="*/ 79 w 84"/>
                  <a:gd name="T9" fmla="*/ 6 h 105"/>
                  <a:gd name="T10" fmla="*/ 0 w 84"/>
                  <a:gd name="T11" fmla="*/ 9 h 105"/>
                </a:gdLst>
                <a:ahLst/>
                <a:cxnLst>
                  <a:cxn ang="0">
                    <a:pos x="T0" y="T1"/>
                  </a:cxn>
                  <a:cxn ang="0">
                    <a:pos x="T2" y="T3"/>
                  </a:cxn>
                  <a:cxn ang="0">
                    <a:pos x="T4" y="T5"/>
                  </a:cxn>
                  <a:cxn ang="0">
                    <a:pos x="T6" y="T7"/>
                  </a:cxn>
                  <a:cxn ang="0">
                    <a:pos x="T8" y="T9"/>
                  </a:cxn>
                  <a:cxn ang="0">
                    <a:pos x="T10" y="T11"/>
                  </a:cxn>
                </a:cxnLst>
                <a:rect l="0" t="0" r="r" b="b"/>
                <a:pathLst>
                  <a:path w="84" h="105">
                    <a:moveTo>
                      <a:pt x="0" y="9"/>
                    </a:moveTo>
                    <a:cubicBezTo>
                      <a:pt x="0" y="9"/>
                      <a:pt x="1" y="52"/>
                      <a:pt x="4" y="78"/>
                    </a:cubicBezTo>
                    <a:cubicBezTo>
                      <a:pt x="8" y="104"/>
                      <a:pt x="32" y="104"/>
                      <a:pt x="48" y="104"/>
                    </a:cubicBezTo>
                    <a:cubicBezTo>
                      <a:pt x="63" y="105"/>
                      <a:pt x="82" y="96"/>
                      <a:pt x="83" y="76"/>
                    </a:cubicBezTo>
                    <a:cubicBezTo>
                      <a:pt x="84" y="56"/>
                      <a:pt x="79" y="6"/>
                      <a:pt x="79" y="6"/>
                    </a:cubicBezTo>
                    <a:cubicBezTo>
                      <a:pt x="79" y="6"/>
                      <a:pt x="27" y="0"/>
                      <a:pt x="0" y="9"/>
                    </a:cubicBezTo>
                    <a:close/>
                  </a:path>
                </a:pathLst>
              </a:custGeom>
              <a:solidFill>
                <a:srgbClr val="E6F0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3" name="Freeform 31"/>
              <p:cNvSpPr>
                <a:spLocks/>
              </p:cNvSpPr>
              <p:nvPr/>
            </p:nvSpPr>
            <p:spPr bwMode="auto">
              <a:xfrm>
                <a:off x="2532064" y="3389313"/>
                <a:ext cx="171450" cy="84138"/>
              </a:xfrm>
              <a:custGeom>
                <a:avLst/>
                <a:gdLst>
                  <a:gd name="T0" fmla="*/ 82 w 82"/>
                  <a:gd name="T1" fmla="*/ 32 h 40"/>
                  <a:gd name="T2" fmla="*/ 79 w 82"/>
                  <a:gd name="T3" fmla="*/ 6 h 40"/>
                  <a:gd name="T4" fmla="*/ 0 w 82"/>
                  <a:gd name="T5" fmla="*/ 9 h 40"/>
                  <a:gd name="T6" fmla="*/ 1 w 82"/>
                  <a:gd name="T7" fmla="*/ 34 h 40"/>
                  <a:gd name="T8" fmla="*/ 82 w 82"/>
                  <a:gd name="T9" fmla="*/ 32 h 40"/>
                </a:gdLst>
                <a:ahLst/>
                <a:cxnLst>
                  <a:cxn ang="0">
                    <a:pos x="T0" y="T1"/>
                  </a:cxn>
                  <a:cxn ang="0">
                    <a:pos x="T2" y="T3"/>
                  </a:cxn>
                  <a:cxn ang="0">
                    <a:pos x="T4" y="T5"/>
                  </a:cxn>
                  <a:cxn ang="0">
                    <a:pos x="T6" y="T7"/>
                  </a:cxn>
                  <a:cxn ang="0">
                    <a:pos x="T8" y="T9"/>
                  </a:cxn>
                </a:cxnLst>
                <a:rect l="0" t="0" r="r" b="b"/>
                <a:pathLst>
                  <a:path w="82" h="40">
                    <a:moveTo>
                      <a:pt x="82" y="32"/>
                    </a:moveTo>
                    <a:cubicBezTo>
                      <a:pt x="81" y="18"/>
                      <a:pt x="79" y="6"/>
                      <a:pt x="79" y="6"/>
                    </a:cubicBezTo>
                    <a:cubicBezTo>
                      <a:pt x="79" y="6"/>
                      <a:pt x="27" y="0"/>
                      <a:pt x="0" y="9"/>
                    </a:cubicBezTo>
                    <a:cubicBezTo>
                      <a:pt x="0" y="9"/>
                      <a:pt x="0" y="20"/>
                      <a:pt x="1" y="34"/>
                    </a:cubicBezTo>
                    <a:cubicBezTo>
                      <a:pt x="14" y="36"/>
                      <a:pt x="48" y="40"/>
                      <a:pt x="82" y="32"/>
                    </a:cubicBezTo>
                    <a:close/>
                  </a:path>
                </a:pathLst>
              </a:custGeom>
              <a:solidFill>
                <a:srgbClr val="DAE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4" name="Freeform 32"/>
              <p:cNvSpPr>
                <a:spLocks/>
              </p:cNvSpPr>
              <p:nvPr/>
            </p:nvSpPr>
            <p:spPr bwMode="auto">
              <a:xfrm>
                <a:off x="2279651" y="3389313"/>
                <a:ext cx="177800" cy="219075"/>
              </a:xfrm>
              <a:custGeom>
                <a:avLst/>
                <a:gdLst>
                  <a:gd name="T0" fmla="*/ 85 w 85"/>
                  <a:gd name="T1" fmla="*/ 9 h 105"/>
                  <a:gd name="T2" fmla="*/ 80 w 85"/>
                  <a:gd name="T3" fmla="*/ 78 h 105"/>
                  <a:gd name="T4" fmla="*/ 37 w 85"/>
                  <a:gd name="T5" fmla="*/ 104 h 105"/>
                  <a:gd name="T6" fmla="*/ 1 w 85"/>
                  <a:gd name="T7" fmla="*/ 76 h 105"/>
                  <a:gd name="T8" fmla="*/ 5 w 85"/>
                  <a:gd name="T9" fmla="*/ 6 h 105"/>
                  <a:gd name="T10" fmla="*/ 85 w 85"/>
                  <a:gd name="T11" fmla="*/ 9 h 105"/>
                </a:gdLst>
                <a:ahLst/>
                <a:cxnLst>
                  <a:cxn ang="0">
                    <a:pos x="T0" y="T1"/>
                  </a:cxn>
                  <a:cxn ang="0">
                    <a:pos x="T2" y="T3"/>
                  </a:cxn>
                  <a:cxn ang="0">
                    <a:pos x="T4" y="T5"/>
                  </a:cxn>
                  <a:cxn ang="0">
                    <a:pos x="T6" y="T7"/>
                  </a:cxn>
                  <a:cxn ang="0">
                    <a:pos x="T8" y="T9"/>
                  </a:cxn>
                  <a:cxn ang="0">
                    <a:pos x="T10" y="T11"/>
                  </a:cxn>
                </a:cxnLst>
                <a:rect l="0" t="0" r="r" b="b"/>
                <a:pathLst>
                  <a:path w="85" h="105">
                    <a:moveTo>
                      <a:pt x="85" y="9"/>
                    </a:moveTo>
                    <a:cubicBezTo>
                      <a:pt x="85" y="9"/>
                      <a:pt x="84" y="52"/>
                      <a:pt x="80" y="78"/>
                    </a:cubicBezTo>
                    <a:cubicBezTo>
                      <a:pt x="77" y="104"/>
                      <a:pt x="52" y="104"/>
                      <a:pt x="37" y="104"/>
                    </a:cubicBezTo>
                    <a:cubicBezTo>
                      <a:pt x="21" y="105"/>
                      <a:pt x="3" y="96"/>
                      <a:pt x="1" y="76"/>
                    </a:cubicBezTo>
                    <a:cubicBezTo>
                      <a:pt x="0" y="56"/>
                      <a:pt x="5" y="6"/>
                      <a:pt x="5" y="6"/>
                    </a:cubicBezTo>
                    <a:cubicBezTo>
                      <a:pt x="5" y="6"/>
                      <a:pt x="57" y="0"/>
                      <a:pt x="85" y="9"/>
                    </a:cubicBezTo>
                    <a:close/>
                  </a:path>
                </a:pathLst>
              </a:custGeom>
              <a:solidFill>
                <a:srgbClr val="E6F0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5" name="Freeform 33"/>
              <p:cNvSpPr>
                <a:spLocks/>
              </p:cNvSpPr>
              <p:nvPr/>
            </p:nvSpPr>
            <p:spPr bwMode="auto">
              <a:xfrm>
                <a:off x="2286001" y="3389313"/>
                <a:ext cx="171450" cy="84138"/>
              </a:xfrm>
              <a:custGeom>
                <a:avLst/>
                <a:gdLst>
                  <a:gd name="T0" fmla="*/ 0 w 82"/>
                  <a:gd name="T1" fmla="*/ 32 h 40"/>
                  <a:gd name="T2" fmla="*/ 2 w 82"/>
                  <a:gd name="T3" fmla="*/ 6 h 40"/>
                  <a:gd name="T4" fmla="*/ 82 w 82"/>
                  <a:gd name="T5" fmla="*/ 9 h 40"/>
                  <a:gd name="T6" fmla="*/ 81 w 82"/>
                  <a:gd name="T7" fmla="*/ 34 h 40"/>
                  <a:gd name="T8" fmla="*/ 0 w 82"/>
                  <a:gd name="T9" fmla="*/ 32 h 40"/>
                </a:gdLst>
                <a:ahLst/>
                <a:cxnLst>
                  <a:cxn ang="0">
                    <a:pos x="T0" y="T1"/>
                  </a:cxn>
                  <a:cxn ang="0">
                    <a:pos x="T2" y="T3"/>
                  </a:cxn>
                  <a:cxn ang="0">
                    <a:pos x="T4" y="T5"/>
                  </a:cxn>
                  <a:cxn ang="0">
                    <a:pos x="T6" y="T7"/>
                  </a:cxn>
                  <a:cxn ang="0">
                    <a:pos x="T8" y="T9"/>
                  </a:cxn>
                </a:cxnLst>
                <a:rect l="0" t="0" r="r" b="b"/>
                <a:pathLst>
                  <a:path w="82" h="40">
                    <a:moveTo>
                      <a:pt x="0" y="32"/>
                    </a:moveTo>
                    <a:cubicBezTo>
                      <a:pt x="1" y="18"/>
                      <a:pt x="2" y="6"/>
                      <a:pt x="2" y="6"/>
                    </a:cubicBezTo>
                    <a:cubicBezTo>
                      <a:pt x="2" y="6"/>
                      <a:pt x="54" y="0"/>
                      <a:pt x="82" y="9"/>
                    </a:cubicBezTo>
                    <a:cubicBezTo>
                      <a:pt x="82" y="9"/>
                      <a:pt x="81" y="20"/>
                      <a:pt x="81" y="34"/>
                    </a:cubicBezTo>
                    <a:cubicBezTo>
                      <a:pt x="67" y="36"/>
                      <a:pt x="34" y="40"/>
                      <a:pt x="0" y="32"/>
                    </a:cubicBezTo>
                    <a:close/>
                  </a:path>
                </a:pathLst>
              </a:custGeom>
              <a:solidFill>
                <a:srgbClr val="DAE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6" name="Freeform 34"/>
              <p:cNvSpPr>
                <a:spLocks/>
              </p:cNvSpPr>
              <p:nvPr/>
            </p:nvSpPr>
            <p:spPr bwMode="auto">
              <a:xfrm>
                <a:off x="2465389" y="2568575"/>
                <a:ext cx="58738" cy="130175"/>
              </a:xfrm>
              <a:custGeom>
                <a:avLst/>
                <a:gdLst>
                  <a:gd name="T0" fmla="*/ 28 w 28"/>
                  <a:gd name="T1" fmla="*/ 53 h 62"/>
                  <a:gd name="T2" fmla="*/ 14 w 28"/>
                  <a:gd name="T3" fmla="*/ 62 h 62"/>
                  <a:gd name="T4" fmla="*/ 0 w 28"/>
                  <a:gd name="T5" fmla="*/ 53 h 62"/>
                  <a:gd name="T6" fmla="*/ 0 w 28"/>
                  <a:gd name="T7" fmla="*/ 9 h 62"/>
                  <a:gd name="T8" fmla="*/ 14 w 28"/>
                  <a:gd name="T9" fmla="*/ 0 h 62"/>
                  <a:gd name="T10" fmla="*/ 28 w 28"/>
                  <a:gd name="T11" fmla="*/ 9 h 62"/>
                  <a:gd name="T12" fmla="*/ 28 w 28"/>
                  <a:gd name="T13" fmla="*/ 53 h 62"/>
                </a:gdLst>
                <a:ahLst/>
                <a:cxnLst>
                  <a:cxn ang="0">
                    <a:pos x="T0" y="T1"/>
                  </a:cxn>
                  <a:cxn ang="0">
                    <a:pos x="T2" y="T3"/>
                  </a:cxn>
                  <a:cxn ang="0">
                    <a:pos x="T4" y="T5"/>
                  </a:cxn>
                  <a:cxn ang="0">
                    <a:pos x="T6" y="T7"/>
                  </a:cxn>
                  <a:cxn ang="0">
                    <a:pos x="T8" y="T9"/>
                  </a:cxn>
                  <a:cxn ang="0">
                    <a:pos x="T10" y="T11"/>
                  </a:cxn>
                  <a:cxn ang="0">
                    <a:pos x="T12" y="T13"/>
                  </a:cxn>
                </a:cxnLst>
                <a:rect l="0" t="0" r="r" b="b"/>
                <a:pathLst>
                  <a:path w="28" h="62">
                    <a:moveTo>
                      <a:pt x="28" y="53"/>
                    </a:moveTo>
                    <a:cubicBezTo>
                      <a:pt x="28" y="58"/>
                      <a:pt x="22" y="62"/>
                      <a:pt x="14" y="62"/>
                    </a:cubicBezTo>
                    <a:cubicBezTo>
                      <a:pt x="6" y="62"/>
                      <a:pt x="0" y="58"/>
                      <a:pt x="0" y="53"/>
                    </a:cubicBezTo>
                    <a:cubicBezTo>
                      <a:pt x="0" y="9"/>
                      <a:pt x="0" y="9"/>
                      <a:pt x="0" y="9"/>
                    </a:cubicBezTo>
                    <a:cubicBezTo>
                      <a:pt x="0" y="4"/>
                      <a:pt x="6" y="0"/>
                      <a:pt x="14" y="0"/>
                    </a:cubicBezTo>
                    <a:cubicBezTo>
                      <a:pt x="22" y="0"/>
                      <a:pt x="28" y="4"/>
                      <a:pt x="28" y="9"/>
                    </a:cubicBezTo>
                    <a:lnTo>
                      <a:pt x="28" y="53"/>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7" name="Freeform 35"/>
              <p:cNvSpPr>
                <a:spLocks/>
              </p:cNvSpPr>
              <p:nvPr/>
            </p:nvSpPr>
            <p:spPr bwMode="auto">
              <a:xfrm>
                <a:off x="2465389" y="2582863"/>
                <a:ext cx="58738" cy="58738"/>
              </a:xfrm>
              <a:custGeom>
                <a:avLst/>
                <a:gdLst>
                  <a:gd name="T0" fmla="*/ 0 w 28"/>
                  <a:gd name="T1" fmla="*/ 0 h 28"/>
                  <a:gd name="T2" fmla="*/ 0 w 28"/>
                  <a:gd name="T3" fmla="*/ 19 h 28"/>
                  <a:gd name="T4" fmla="*/ 14 w 28"/>
                  <a:gd name="T5" fmla="*/ 28 h 28"/>
                  <a:gd name="T6" fmla="*/ 28 w 28"/>
                  <a:gd name="T7" fmla="*/ 19 h 28"/>
                  <a:gd name="T8" fmla="*/ 28 w 28"/>
                  <a:gd name="T9" fmla="*/ 0 h 28"/>
                  <a:gd name="T10" fmla="*/ 0 w 28"/>
                  <a:gd name="T11" fmla="*/ 0 h 28"/>
                </a:gdLst>
                <a:ahLst/>
                <a:cxnLst>
                  <a:cxn ang="0">
                    <a:pos x="T0" y="T1"/>
                  </a:cxn>
                  <a:cxn ang="0">
                    <a:pos x="T2" y="T3"/>
                  </a:cxn>
                  <a:cxn ang="0">
                    <a:pos x="T4" y="T5"/>
                  </a:cxn>
                  <a:cxn ang="0">
                    <a:pos x="T6" y="T7"/>
                  </a:cxn>
                  <a:cxn ang="0">
                    <a:pos x="T8" y="T9"/>
                  </a:cxn>
                  <a:cxn ang="0">
                    <a:pos x="T10" y="T11"/>
                  </a:cxn>
                </a:cxnLst>
                <a:rect l="0" t="0" r="r" b="b"/>
                <a:pathLst>
                  <a:path w="28" h="28">
                    <a:moveTo>
                      <a:pt x="0" y="0"/>
                    </a:moveTo>
                    <a:cubicBezTo>
                      <a:pt x="0" y="19"/>
                      <a:pt x="0" y="19"/>
                      <a:pt x="0" y="19"/>
                    </a:cubicBezTo>
                    <a:cubicBezTo>
                      <a:pt x="0" y="24"/>
                      <a:pt x="6" y="28"/>
                      <a:pt x="14" y="28"/>
                    </a:cubicBezTo>
                    <a:cubicBezTo>
                      <a:pt x="22" y="28"/>
                      <a:pt x="28" y="24"/>
                      <a:pt x="28" y="19"/>
                    </a:cubicBezTo>
                    <a:cubicBezTo>
                      <a:pt x="28" y="0"/>
                      <a:pt x="28" y="0"/>
                      <a:pt x="28" y="0"/>
                    </a:cubicBezTo>
                    <a:lnTo>
                      <a:pt x="0" y="0"/>
                    </a:lnTo>
                    <a:close/>
                  </a:path>
                </a:pathLst>
              </a:custGeom>
              <a:solidFill>
                <a:srgbClr val="D2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8" name="Freeform 36"/>
              <p:cNvSpPr>
                <a:spLocks/>
              </p:cNvSpPr>
              <p:nvPr/>
            </p:nvSpPr>
            <p:spPr bwMode="auto">
              <a:xfrm>
                <a:off x="2247901" y="2319338"/>
                <a:ext cx="101600" cy="149225"/>
              </a:xfrm>
              <a:custGeom>
                <a:avLst/>
                <a:gdLst>
                  <a:gd name="T0" fmla="*/ 40 w 48"/>
                  <a:gd name="T1" fmla="*/ 29 h 71"/>
                  <a:gd name="T2" fmla="*/ 15 w 48"/>
                  <a:gd name="T3" fmla="*/ 11 h 71"/>
                  <a:gd name="T4" fmla="*/ 27 w 48"/>
                  <a:gd name="T5" fmla="*/ 66 h 71"/>
                  <a:gd name="T6" fmla="*/ 48 w 48"/>
                  <a:gd name="T7" fmla="*/ 58 h 71"/>
                  <a:gd name="T8" fmla="*/ 40 w 48"/>
                  <a:gd name="T9" fmla="*/ 29 h 71"/>
                </a:gdLst>
                <a:ahLst/>
                <a:cxnLst>
                  <a:cxn ang="0">
                    <a:pos x="T0" y="T1"/>
                  </a:cxn>
                  <a:cxn ang="0">
                    <a:pos x="T2" y="T3"/>
                  </a:cxn>
                  <a:cxn ang="0">
                    <a:pos x="T4" y="T5"/>
                  </a:cxn>
                  <a:cxn ang="0">
                    <a:pos x="T6" y="T7"/>
                  </a:cxn>
                  <a:cxn ang="0">
                    <a:pos x="T8" y="T9"/>
                  </a:cxn>
                </a:cxnLst>
                <a:rect l="0" t="0" r="r" b="b"/>
                <a:pathLst>
                  <a:path w="48" h="71">
                    <a:moveTo>
                      <a:pt x="40" y="29"/>
                    </a:moveTo>
                    <a:cubicBezTo>
                      <a:pt x="40" y="29"/>
                      <a:pt x="30" y="0"/>
                      <a:pt x="15" y="11"/>
                    </a:cubicBezTo>
                    <a:cubicBezTo>
                      <a:pt x="0" y="22"/>
                      <a:pt x="12" y="61"/>
                      <a:pt x="27" y="66"/>
                    </a:cubicBezTo>
                    <a:cubicBezTo>
                      <a:pt x="42" y="71"/>
                      <a:pt x="48" y="58"/>
                      <a:pt x="48" y="58"/>
                    </a:cubicBezTo>
                    <a:lnTo>
                      <a:pt x="40" y="29"/>
                    </a:lnTo>
                    <a:close/>
                  </a:path>
                </a:pathLst>
              </a:custGeom>
              <a:solidFill>
                <a:srgbClr val="C18E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9" name="Freeform 37"/>
              <p:cNvSpPr>
                <a:spLocks/>
              </p:cNvSpPr>
              <p:nvPr/>
            </p:nvSpPr>
            <p:spPr bwMode="auto">
              <a:xfrm>
                <a:off x="2654301" y="2319338"/>
                <a:ext cx="100013" cy="149225"/>
              </a:xfrm>
              <a:custGeom>
                <a:avLst/>
                <a:gdLst>
                  <a:gd name="T0" fmla="*/ 8 w 48"/>
                  <a:gd name="T1" fmla="*/ 29 h 71"/>
                  <a:gd name="T2" fmla="*/ 33 w 48"/>
                  <a:gd name="T3" fmla="*/ 11 h 71"/>
                  <a:gd name="T4" fmla="*/ 21 w 48"/>
                  <a:gd name="T5" fmla="*/ 66 h 71"/>
                  <a:gd name="T6" fmla="*/ 0 w 48"/>
                  <a:gd name="T7" fmla="*/ 58 h 71"/>
                  <a:gd name="T8" fmla="*/ 8 w 48"/>
                  <a:gd name="T9" fmla="*/ 29 h 71"/>
                </a:gdLst>
                <a:ahLst/>
                <a:cxnLst>
                  <a:cxn ang="0">
                    <a:pos x="T0" y="T1"/>
                  </a:cxn>
                  <a:cxn ang="0">
                    <a:pos x="T2" y="T3"/>
                  </a:cxn>
                  <a:cxn ang="0">
                    <a:pos x="T4" y="T5"/>
                  </a:cxn>
                  <a:cxn ang="0">
                    <a:pos x="T6" y="T7"/>
                  </a:cxn>
                  <a:cxn ang="0">
                    <a:pos x="T8" y="T9"/>
                  </a:cxn>
                </a:cxnLst>
                <a:rect l="0" t="0" r="r" b="b"/>
                <a:pathLst>
                  <a:path w="48" h="71">
                    <a:moveTo>
                      <a:pt x="8" y="29"/>
                    </a:moveTo>
                    <a:cubicBezTo>
                      <a:pt x="8" y="29"/>
                      <a:pt x="18" y="0"/>
                      <a:pt x="33" y="11"/>
                    </a:cubicBezTo>
                    <a:cubicBezTo>
                      <a:pt x="48" y="22"/>
                      <a:pt x="36" y="61"/>
                      <a:pt x="21" y="66"/>
                    </a:cubicBezTo>
                    <a:cubicBezTo>
                      <a:pt x="6" y="71"/>
                      <a:pt x="0" y="58"/>
                      <a:pt x="0" y="58"/>
                    </a:cubicBezTo>
                    <a:lnTo>
                      <a:pt x="8" y="29"/>
                    </a:lnTo>
                    <a:close/>
                  </a:path>
                </a:pathLst>
              </a:custGeom>
              <a:solidFill>
                <a:srgbClr val="C18E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0" name="Freeform 38"/>
              <p:cNvSpPr>
                <a:spLocks/>
              </p:cNvSpPr>
              <p:nvPr/>
            </p:nvSpPr>
            <p:spPr bwMode="auto">
              <a:xfrm>
                <a:off x="2309814" y="2054225"/>
                <a:ext cx="377825" cy="569913"/>
              </a:xfrm>
              <a:custGeom>
                <a:avLst/>
                <a:gdLst>
                  <a:gd name="T0" fmla="*/ 119 w 181"/>
                  <a:gd name="T1" fmla="*/ 266 h 273"/>
                  <a:gd name="T2" fmla="*/ 175 w 181"/>
                  <a:gd name="T3" fmla="*/ 192 h 273"/>
                  <a:gd name="T4" fmla="*/ 181 w 181"/>
                  <a:gd name="T5" fmla="*/ 121 h 273"/>
                  <a:gd name="T6" fmla="*/ 127 w 181"/>
                  <a:gd name="T7" fmla="*/ 18 h 273"/>
                  <a:gd name="T8" fmla="*/ 59 w 181"/>
                  <a:gd name="T9" fmla="*/ 18 h 273"/>
                  <a:gd name="T10" fmla="*/ 4 w 181"/>
                  <a:gd name="T11" fmla="*/ 121 h 273"/>
                  <a:gd name="T12" fmla="*/ 7 w 181"/>
                  <a:gd name="T13" fmla="*/ 194 h 273"/>
                  <a:gd name="T14" fmla="*/ 93 w 181"/>
                  <a:gd name="T15" fmla="*/ 271 h 273"/>
                  <a:gd name="T16" fmla="*/ 119 w 181"/>
                  <a:gd name="T17" fmla="*/ 26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273">
                    <a:moveTo>
                      <a:pt x="119" y="266"/>
                    </a:moveTo>
                    <a:cubicBezTo>
                      <a:pt x="151" y="255"/>
                      <a:pt x="181" y="227"/>
                      <a:pt x="175" y="192"/>
                    </a:cubicBezTo>
                    <a:cubicBezTo>
                      <a:pt x="170" y="165"/>
                      <a:pt x="181" y="121"/>
                      <a:pt x="181" y="121"/>
                    </a:cubicBezTo>
                    <a:cubicBezTo>
                      <a:pt x="181" y="17"/>
                      <a:pt x="127" y="18"/>
                      <a:pt x="127" y="18"/>
                    </a:cubicBezTo>
                    <a:cubicBezTo>
                      <a:pt x="78" y="0"/>
                      <a:pt x="59" y="18"/>
                      <a:pt x="59" y="18"/>
                    </a:cubicBezTo>
                    <a:cubicBezTo>
                      <a:pt x="59" y="18"/>
                      <a:pt x="4" y="17"/>
                      <a:pt x="4" y="121"/>
                    </a:cubicBezTo>
                    <a:cubicBezTo>
                      <a:pt x="4" y="121"/>
                      <a:pt x="12" y="167"/>
                      <a:pt x="7" y="194"/>
                    </a:cubicBezTo>
                    <a:cubicBezTo>
                      <a:pt x="0" y="237"/>
                      <a:pt x="56" y="273"/>
                      <a:pt x="93" y="271"/>
                    </a:cubicBezTo>
                    <a:cubicBezTo>
                      <a:pt x="102" y="271"/>
                      <a:pt x="110" y="269"/>
                      <a:pt x="119" y="266"/>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1" name="Freeform 39"/>
              <p:cNvSpPr>
                <a:spLocks/>
              </p:cNvSpPr>
              <p:nvPr/>
            </p:nvSpPr>
            <p:spPr bwMode="auto">
              <a:xfrm>
                <a:off x="2274889" y="2359025"/>
                <a:ext cx="52388" cy="82550"/>
              </a:xfrm>
              <a:custGeom>
                <a:avLst/>
                <a:gdLst>
                  <a:gd name="T0" fmla="*/ 25 w 25"/>
                  <a:gd name="T1" fmla="*/ 26 h 39"/>
                  <a:gd name="T2" fmla="*/ 7 w 25"/>
                  <a:gd name="T3" fmla="*/ 8 h 39"/>
                  <a:gd name="T4" fmla="*/ 5 w 25"/>
                  <a:gd name="T5" fmla="*/ 20 h 39"/>
                  <a:gd name="T6" fmla="*/ 9 w 25"/>
                  <a:gd name="T7" fmla="*/ 13 h 39"/>
                  <a:gd name="T8" fmla="*/ 11 w 25"/>
                  <a:gd name="T9" fmla="*/ 32 h 39"/>
                  <a:gd name="T10" fmla="*/ 25 w 25"/>
                  <a:gd name="T11" fmla="*/ 32 h 39"/>
                  <a:gd name="T12" fmla="*/ 25 w 25"/>
                  <a:gd name="T13" fmla="*/ 26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5" y="26"/>
                    </a:moveTo>
                    <a:cubicBezTo>
                      <a:pt x="25" y="26"/>
                      <a:pt x="14" y="0"/>
                      <a:pt x="7" y="8"/>
                    </a:cubicBezTo>
                    <a:cubicBezTo>
                      <a:pt x="0" y="17"/>
                      <a:pt x="5" y="20"/>
                      <a:pt x="5" y="20"/>
                    </a:cubicBezTo>
                    <a:cubicBezTo>
                      <a:pt x="5" y="20"/>
                      <a:pt x="6" y="12"/>
                      <a:pt x="9" y="13"/>
                    </a:cubicBezTo>
                    <a:cubicBezTo>
                      <a:pt x="13" y="14"/>
                      <a:pt x="4" y="25"/>
                      <a:pt x="11" y="32"/>
                    </a:cubicBezTo>
                    <a:cubicBezTo>
                      <a:pt x="17" y="39"/>
                      <a:pt x="25" y="36"/>
                      <a:pt x="25" y="32"/>
                    </a:cubicBezTo>
                    <a:cubicBezTo>
                      <a:pt x="25" y="28"/>
                      <a:pt x="25" y="26"/>
                      <a:pt x="25" y="26"/>
                    </a:cubicBezTo>
                    <a:close/>
                  </a:path>
                </a:pathLst>
              </a:custGeom>
              <a:solidFill>
                <a:srgbClr val="804B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2" name="Freeform 40"/>
              <p:cNvSpPr>
                <a:spLocks/>
              </p:cNvSpPr>
              <p:nvPr/>
            </p:nvSpPr>
            <p:spPr bwMode="auto">
              <a:xfrm>
                <a:off x="2679701" y="2359025"/>
                <a:ext cx="50800" cy="82550"/>
              </a:xfrm>
              <a:custGeom>
                <a:avLst/>
                <a:gdLst>
                  <a:gd name="T0" fmla="*/ 0 w 25"/>
                  <a:gd name="T1" fmla="*/ 26 h 39"/>
                  <a:gd name="T2" fmla="*/ 18 w 25"/>
                  <a:gd name="T3" fmla="*/ 8 h 39"/>
                  <a:gd name="T4" fmla="*/ 20 w 25"/>
                  <a:gd name="T5" fmla="*/ 20 h 39"/>
                  <a:gd name="T6" fmla="*/ 16 w 25"/>
                  <a:gd name="T7" fmla="*/ 13 h 39"/>
                  <a:gd name="T8" fmla="*/ 14 w 25"/>
                  <a:gd name="T9" fmla="*/ 32 h 39"/>
                  <a:gd name="T10" fmla="*/ 0 w 25"/>
                  <a:gd name="T11" fmla="*/ 32 h 39"/>
                  <a:gd name="T12" fmla="*/ 0 w 25"/>
                  <a:gd name="T13" fmla="*/ 26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0" y="26"/>
                    </a:moveTo>
                    <a:cubicBezTo>
                      <a:pt x="0" y="26"/>
                      <a:pt x="11" y="0"/>
                      <a:pt x="18" y="8"/>
                    </a:cubicBezTo>
                    <a:cubicBezTo>
                      <a:pt x="25" y="17"/>
                      <a:pt x="20" y="20"/>
                      <a:pt x="20" y="20"/>
                    </a:cubicBezTo>
                    <a:cubicBezTo>
                      <a:pt x="20" y="20"/>
                      <a:pt x="19" y="12"/>
                      <a:pt x="16" y="13"/>
                    </a:cubicBezTo>
                    <a:cubicBezTo>
                      <a:pt x="13" y="14"/>
                      <a:pt x="21" y="25"/>
                      <a:pt x="14" y="32"/>
                    </a:cubicBezTo>
                    <a:cubicBezTo>
                      <a:pt x="8" y="39"/>
                      <a:pt x="0" y="36"/>
                      <a:pt x="0" y="32"/>
                    </a:cubicBezTo>
                    <a:cubicBezTo>
                      <a:pt x="0" y="28"/>
                      <a:pt x="0" y="26"/>
                      <a:pt x="0" y="26"/>
                    </a:cubicBezTo>
                    <a:close/>
                  </a:path>
                </a:pathLst>
              </a:custGeom>
              <a:solidFill>
                <a:srgbClr val="804B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3" name="Freeform 41"/>
              <p:cNvSpPr>
                <a:spLocks/>
              </p:cNvSpPr>
              <p:nvPr/>
            </p:nvSpPr>
            <p:spPr bwMode="auto">
              <a:xfrm>
                <a:off x="2220914" y="2044700"/>
                <a:ext cx="604838" cy="596900"/>
              </a:xfrm>
              <a:custGeom>
                <a:avLst/>
                <a:gdLst>
                  <a:gd name="T0" fmla="*/ 154 w 289"/>
                  <a:gd name="T1" fmla="*/ 8 h 286"/>
                  <a:gd name="T2" fmla="*/ 278 w 289"/>
                  <a:gd name="T3" fmla="*/ 147 h 286"/>
                  <a:gd name="T4" fmla="*/ 250 w 289"/>
                  <a:gd name="T5" fmla="*/ 235 h 286"/>
                  <a:gd name="T6" fmla="*/ 251 w 289"/>
                  <a:gd name="T7" fmla="*/ 199 h 286"/>
                  <a:gd name="T8" fmla="*/ 229 w 289"/>
                  <a:gd name="T9" fmla="*/ 263 h 286"/>
                  <a:gd name="T10" fmla="*/ 176 w 289"/>
                  <a:gd name="T11" fmla="*/ 266 h 286"/>
                  <a:gd name="T12" fmla="*/ 217 w 289"/>
                  <a:gd name="T13" fmla="*/ 191 h 286"/>
                  <a:gd name="T14" fmla="*/ 160 w 289"/>
                  <a:gd name="T15" fmla="*/ 116 h 286"/>
                  <a:gd name="T16" fmla="*/ 79 w 289"/>
                  <a:gd name="T17" fmla="*/ 69 h 286"/>
                  <a:gd name="T18" fmla="*/ 71 w 289"/>
                  <a:gd name="T19" fmla="*/ 110 h 286"/>
                  <a:gd name="T20" fmla="*/ 103 w 289"/>
                  <a:gd name="T21" fmla="*/ 271 h 286"/>
                  <a:gd name="T22" fmla="*/ 35 w 289"/>
                  <a:gd name="T23" fmla="*/ 250 h 286"/>
                  <a:gd name="T24" fmla="*/ 24 w 289"/>
                  <a:gd name="T25" fmla="*/ 176 h 286"/>
                  <a:gd name="T26" fmla="*/ 17 w 289"/>
                  <a:gd name="T27" fmla="*/ 212 h 286"/>
                  <a:gd name="T28" fmla="*/ 12 w 289"/>
                  <a:gd name="T29" fmla="*/ 120 h 286"/>
                  <a:gd name="T30" fmla="*/ 63 w 289"/>
                  <a:gd name="T31" fmla="*/ 21 h 286"/>
                  <a:gd name="T32" fmla="*/ 110 w 289"/>
                  <a:gd name="T33" fmla="*/ 10 h 286"/>
                  <a:gd name="T34" fmla="*/ 154 w 289"/>
                  <a:gd name="T35" fmla="*/ 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286">
                    <a:moveTo>
                      <a:pt x="154" y="8"/>
                    </a:moveTo>
                    <a:cubicBezTo>
                      <a:pt x="244" y="8"/>
                      <a:pt x="267" y="88"/>
                      <a:pt x="278" y="147"/>
                    </a:cubicBezTo>
                    <a:cubicBezTo>
                      <a:pt x="289" y="206"/>
                      <a:pt x="245" y="246"/>
                      <a:pt x="250" y="235"/>
                    </a:cubicBezTo>
                    <a:cubicBezTo>
                      <a:pt x="254" y="224"/>
                      <a:pt x="254" y="206"/>
                      <a:pt x="251" y="199"/>
                    </a:cubicBezTo>
                    <a:cubicBezTo>
                      <a:pt x="254" y="214"/>
                      <a:pt x="248" y="240"/>
                      <a:pt x="229" y="263"/>
                    </a:cubicBezTo>
                    <a:cubicBezTo>
                      <a:pt x="209" y="286"/>
                      <a:pt x="164" y="273"/>
                      <a:pt x="176" y="266"/>
                    </a:cubicBezTo>
                    <a:cubicBezTo>
                      <a:pt x="202" y="259"/>
                      <a:pt x="212" y="217"/>
                      <a:pt x="217" y="191"/>
                    </a:cubicBezTo>
                    <a:cubicBezTo>
                      <a:pt x="221" y="165"/>
                      <a:pt x="213" y="131"/>
                      <a:pt x="160" y="116"/>
                    </a:cubicBezTo>
                    <a:cubicBezTo>
                      <a:pt x="80" y="109"/>
                      <a:pt x="79" y="69"/>
                      <a:pt x="79" y="69"/>
                    </a:cubicBezTo>
                    <a:cubicBezTo>
                      <a:pt x="79" y="69"/>
                      <a:pt x="82" y="94"/>
                      <a:pt x="71" y="110"/>
                    </a:cubicBezTo>
                    <a:cubicBezTo>
                      <a:pt x="60" y="125"/>
                      <a:pt x="22" y="240"/>
                      <a:pt x="103" y="271"/>
                    </a:cubicBezTo>
                    <a:cubicBezTo>
                      <a:pt x="95" y="275"/>
                      <a:pt x="50" y="274"/>
                      <a:pt x="35" y="250"/>
                    </a:cubicBezTo>
                    <a:cubicBezTo>
                      <a:pt x="20" y="226"/>
                      <a:pt x="24" y="176"/>
                      <a:pt x="24" y="176"/>
                    </a:cubicBezTo>
                    <a:cubicBezTo>
                      <a:pt x="24" y="176"/>
                      <a:pt x="16" y="202"/>
                      <a:pt x="17" y="212"/>
                    </a:cubicBezTo>
                    <a:cubicBezTo>
                      <a:pt x="12" y="205"/>
                      <a:pt x="0" y="173"/>
                      <a:pt x="12" y="120"/>
                    </a:cubicBezTo>
                    <a:cubicBezTo>
                      <a:pt x="24" y="66"/>
                      <a:pt x="53" y="31"/>
                      <a:pt x="63" y="21"/>
                    </a:cubicBezTo>
                    <a:cubicBezTo>
                      <a:pt x="73" y="11"/>
                      <a:pt x="93" y="0"/>
                      <a:pt x="110" y="10"/>
                    </a:cubicBezTo>
                    <a:cubicBezTo>
                      <a:pt x="110" y="10"/>
                      <a:pt x="127" y="8"/>
                      <a:pt x="154" y="8"/>
                    </a:cubicBezTo>
                    <a:close/>
                  </a:path>
                </a:pathLst>
              </a:custGeom>
              <a:solidFill>
                <a:srgbClr val="502E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4" name="Freeform 42"/>
              <p:cNvSpPr>
                <a:spLocks/>
              </p:cNvSpPr>
              <p:nvPr/>
            </p:nvSpPr>
            <p:spPr bwMode="auto">
              <a:xfrm>
                <a:off x="2384426" y="2276475"/>
                <a:ext cx="52388" cy="52388"/>
              </a:xfrm>
              <a:custGeom>
                <a:avLst/>
                <a:gdLst>
                  <a:gd name="T0" fmla="*/ 0 w 25"/>
                  <a:gd name="T1" fmla="*/ 23 h 25"/>
                  <a:gd name="T2" fmla="*/ 24 w 25"/>
                  <a:gd name="T3" fmla="*/ 22 h 25"/>
                  <a:gd name="T4" fmla="*/ 0 w 25"/>
                  <a:gd name="T5" fmla="*/ 23 h 25"/>
                </a:gdLst>
                <a:ahLst/>
                <a:cxnLst>
                  <a:cxn ang="0">
                    <a:pos x="T0" y="T1"/>
                  </a:cxn>
                  <a:cxn ang="0">
                    <a:pos x="T2" y="T3"/>
                  </a:cxn>
                  <a:cxn ang="0">
                    <a:pos x="T4" y="T5"/>
                  </a:cxn>
                </a:cxnLst>
                <a:rect l="0" t="0" r="r" b="b"/>
                <a:pathLst>
                  <a:path w="25" h="25">
                    <a:moveTo>
                      <a:pt x="0" y="23"/>
                    </a:moveTo>
                    <a:cubicBezTo>
                      <a:pt x="0" y="25"/>
                      <a:pt x="14" y="10"/>
                      <a:pt x="24" y="22"/>
                    </a:cubicBezTo>
                    <a:cubicBezTo>
                      <a:pt x="25" y="20"/>
                      <a:pt x="10" y="0"/>
                      <a:pt x="0" y="23"/>
                    </a:cubicBezTo>
                    <a:close/>
                  </a:path>
                </a:pathLst>
              </a:custGeom>
              <a:solidFill>
                <a:srgbClr val="533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5" name="Freeform 43"/>
              <p:cNvSpPr>
                <a:spLocks/>
              </p:cNvSpPr>
              <p:nvPr/>
            </p:nvSpPr>
            <p:spPr bwMode="auto">
              <a:xfrm>
                <a:off x="2557464" y="2276475"/>
                <a:ext cx="53975" cy="52388"/>
              </a:xfrm>
              <a:custGeom>
                <a:avLst/>
                <a:gdLst>
                  <a:gd name="T0" fmla="*/ 1 w 26"/>
                  <a:gd name="T1" fmla="*/ 23 h 25"/>
                  <a:gd name="T2" fmla="*/ 24 w 26"/>
                  <a:gd name="T3" fmla="*/ 22 h 25"/>
                  <a:gd name="T4" fmla="*/ 1 w 26"/>
                  <a:gd name="T5" fmla="*/ 23 h 25"/>
                </a:gdLst>
                <a:ahLst/>
                <a:cxnLst>
                  <a:cxn ang="0">
                    <a:pos x="T0" y="T1"/>
                  </a:cxn>
                  <a:cxn ang="0">
                    <a:pos x="T2" y="T3"/>
                  </a:cxn>
                  <a:cxn ang="0">
                    <a:pos x="T4" y="T5"/>
                  </a:cxn>
                </a:cxnLst>
                <a:rect l="0" t="0" r="r" b="b"/>
                <a:pathLst>
                  <a:path w="26" h="25">
                    <a:moveTo>
                      <a:pt x="1" y="23"/>
                    </a:moveTo>
                    <a:cubicBezTo>
                      <a:pt x="0" y="25"/>
                      <a:pt x="14" y="10"/>
                      <a:pt x="24" y="22"/>
                    </a:cubicBezTo>
                    <a:cubicBezTo>
                      <a:pt x="26" y="20"/>
                      <a:pt x="11" y="0"/>
                      <a:pt x="1" y="23"/>
                    </a:cubicBezTo>
                    <a:close/>
                  </a:path>
                </a:pathLst>
              </a:custGeom>
              <a:solidFill>
                <a:srgbClr val="533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6" name="Freeform 44"/>
              <p:cNvSpPr>
                <a:spLocks/>
              </p:cNvSpPr>
              <p:nvPr/>
            </p:nvSpPr>
            <p:spPr bwMode="auto">
              <a:xfrm>
                <a:off x="2413001" y="2359025"/>
                <a:ext cx="23813" cy="36513"/>
              </a:xfrm>
              <a:custGeom>
                <a:avLst/>
                <a:gdLst>
                  <a:gd name="T0" fmla="*/ 3 w 11"/>
                  <a:gd name="T1" fmla="*/ 1 h 17"/>
                  <a:gd name="T2" fmla="*/ 2 w 11"/>
                  <a:gd name="T3" fmla="*/ 4 h 17"/>
                  <a:gd name="T4" fmla="*/ 4 w 11"/>
                  <a:gd name="T5" fmla="*/ 14 h 17"/>
                  <a:gd name="T6" fmla="*/ 11 w 11"/>
                  <a:gd name="T7" fmla="*/ 8 h 17"/>
                  <a:gd name="T8" fmla="*/ 10 w 11"/>
                  <a:gd name="T9" fmla="*/ 2 h 17"/>
                  <a:gd name="T10" fmla="*/ 3 w 11"/>
                  <a:gd name="T11" fmla="*/ 1 h 17"/>
                </a:gdLst>
                <a:ahLst/>
                <a:cxnLst>
                  <a:cxn ang="0">
                    <a:pos x="T0" y="T1"/>
                  </a:cxn>
                  <a:cxn ang="0">
                    <a:pos x="T2" y="T3"/>
                  </a:cxn>
                  <a:cxn ang="0">
                    <a:pos x="T4" y="T5"/>
                  </a:cxn>
                  <a:cxn ang="0">
                    <a:pos x="T6" y="T7"/>
                  </a:cxn>
                  <a:cxn ang="0">
                    <a:pos x="T8" y="T9"/>
                  </a:cxn>
                  <a:cxn ang="0">
                    <a:pos x="T10" y="T11"/>
                  </a:cxn>
                </a:cxnLst>
                <a:rect l="0" t="0" r="r" b="b"/>
                <a:pathLst>
                  <a:path w="11" h="17">
                    <a:moveTo>
                      <a:pt x="3" y="1"/>
                    </a:moveTo>
                    <a:cubicBezTo>
                      <a:pt x="3" y="2"/>
                      <a:pt x="2" y="3"/>
                      <a:pt x="2" y="4"/>
                    </a:cubicBezTo>
                    <a:cubicBezTo>
                      <a:pt x="1" y="7"/>
                      <a:pt x="0" y="12"/>
                      <a:pt x="4" y="14"/>
                    </a:cubicBezTo>
                    <a:cubicBezTo>
                      <a:pt x="8" y="17"/>
                      <a:pt x="10" y="11"/>
                      <a:pt x="11" y="8"/>
                    </a:cubicBezTo>
                    <a:cubicBezTo>
                      <a:pt x="11" y="6"/>
                      <a:pt x="11" y="4"/>
                      <a:pt x="10" y="2"/>
                    </a:cubicBezTo>
                    <a:cubicBezTo>
                      <a:pt x="8" y="0"/>
                      <a:pt x="5" y="0"/>
                      <a:pt x="3"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7" name="Freeform 45"/>
              <p:cNvSpPr>
                <a:spLocks/>
              </p:cNvSpPr>
              <p:nvPr/>
            </p:nvSpPr>
            <p:spPr bwMode="auto">
              <a:xfrm>
                <a:off x="2557464" y="2355850"/>
                <a:ext cx="23813" cy="34925"/>
              </a:xfrm>
              <a:custGeom>
                <a:avLst/>
                <a:gdLst>
                  <a:gd name="T0" fmla="*/ 3 w 11"/>
                  <a:gd name="T1" fmla="*/ 2 h 17"/>
                  <a:gd name="T2" fmla="*/ 2 w 11"/>
                  <a:gd name="T3" fmla="*/ 4 h 17"/>
                  <a:gd name="T4" fmla="*/ 4 w 11"/>
                  <a:gd name="T5" fmla="*/ 15 h 17"/>
                  <a:gd name="T6" fmla="*/ 11 w 11"/>
                  <a:gd name="T7" fmla="*/ 9 h 17"/>
                  <a:gd name="T8" fmla="*/ 9 w 11"/>
                  <a:gd name="T9" fmla="*/ 3 h 17"/>
                  <a:gd name="T10" fmla="*/ 3 w 11"/>
                  <a:gd name="T11" fmla="*/ 2 h 17"/>
                </a:gdLst>
                <a:ahLst/>
                <a:cxnLst>
                  <a:cxn ang="0">
                    <a:pos x="T0" y="T1"/>
                  </a:cxn>
                  <a:cxn ang="0">
                    <a:pos x="T2" y="T3"/>
                  </a:cxn>
                  <a:cxn ang="0">
                    <a:pos x="T4" y="T5"/>
                  </a:cxn>
                  <a:cxn ang="0">
                    <a:pos x="T6" y="T7"/>
                  </a:cxn>
                  <a:cxn ang="0">
                    <a:pos x="T8" y="T9"/>
                  </a:cxn>
                  <a:cxn ang="0">
                    <a:pos x="T10" y="T11"/>
                  </a:cxn>
                </a:cxnLst>
                <a:rect l="0" t="0" r="r" b="b"/>
                <a:pathLst>
                  <a:path w="11" h="17">
                    <a:moveTo>
                      <a:pt x="3" y="2"/>
                    </a:moveTo>
                    <a:cubicBezTo>
                      <a:pt x="3" y="2"/>
                      <a:pt x="2" y="3"/>
                      <a:pt x="2" y="4"/>
                    </a:cubicBezTo>
                    <a:cubicBezTo>
                      <a:pt x="1" y="7"/>
                      <a:pt x="0" y="13"/>
                      <a:pt x="4" y="15"/>
                    </a:cubicBezTo>
                    <a:cubicBezTo>
                      <a:pt x="8" y="17"/>
                      <a:pt x="10" y="12"/>
                      <a:pt x="11" y="9"/>
                    </a:cubicBezTo>
                    <a:cubicBezTo>
                      <a:pt x="11" y="7"/>
                      <a:pt x="11" y="4"/>
                      <a:pt x="9" y="3"/>
                    </a:cubicBezTo>
                    <a:cubicBezTo>
                      <a:pt x="8" y="0"/>
                      <a:pt x="5" y="0"/>
                      <a:pt x="3" y="2"/>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8" name="Freeform 46"/>
              <p:cNvSpPr>
                <a:spLocks/>
              </p:cNvSpPr>
              <p:nvPr/>
            </p:nvSpPr>
            <p:spPr bwMode="auto">
              <a:xfrm>
                <a:off x="2463801" y="2409825"/>
                <a:ext cx="31750" cy="52388"/>
              </a:xfrm>
              <a:custGeom>
                <a:avLst/>
                <a:gdLst>
                  <a:gd name="T0" fmla="*/ 14 w 15"/>
                  <a:gd name="T1" fmla="*/ 0 h 25"/>
                  <a:gd name="T2" fmla="*/ 14 w 15"/>
                  <a:gd name="T3" fmla="*/ 2 h 25"/>
                  <a:gd name="T4" fmla="*/ 13 w 15"/>
                  <a:gd name="T5" fmla="*/ 6 h 25"/>
                  <a:gd name="T6" fmla="*/ 10 w 15"/>
                  <a:gd name="T7" fmla="*/ 10 h 25"/>
                  <a:gd name="T8" fmla="*/ 8 w 15"/>
                  <a:gd name="T9" fmla="*/ 11 h 25"/>
                  <a:gd name="T10" fmla="*/ 7 w 15"/>
                  <a:gd name="T11" fmla="*/ 11 h 25"/>
                  <a:gd name="T12" fmla="*/ 4 w 15"/>
                  <a:gd name="T13" fmla="*/ 13 h 25"/>
                  <a:gd name="T14" fmla="*/ 1 w 15"/>
                  <a:gd name="T15" fmla="*/ 16 h 25"/>
                  <a:gd name="T16" fmla="*/ 1 w 15"/>
                  <a:gd name="T17" fmla="*/ 20 h 25"/>
                  <a:gd name="T18" fmla="*/ 1 w 15"/>
                  <a:gd name="T19" fmla="*/ 20 h 25"/>
                  <a:gd name="T20" fmla="*/ 1 w 15"/>
                  <a:gd name="T21" fmla="*/ 20 h 25"/>
                  <a:gd name="T22" fmla="*/ 1 w 15"/>
                  <a:gd name="T23" fmla="*/ 21 h 25"/>
                  <a:gd name="T24" fmla="*/ 1 w 15"/>
                  <a:gd name="T25" fmla="*/ 21 h 25"/>
                  <a:gd name="T26" fmla="*/ 2 w 15"/>
                  <a:gd name="T27" fmla="*/ 22 h 25"/>
                  <a:gd name="T28" fmla="*/ 4 w 15"/>
                  <a:gd name="T29" fmla="*/ 23 h 25"/>
                  <a:gd name="T30" fmla="*/ 6 w 15"/>
                  <a:gd name="T31" fmla="*/ 24 h 25"/>
                  <a:gd name="T32" fmla="*/ 11 w 15"/>
                  <a:gd name="T33" fmla="*/ 25 h 25"/>
                  <a:gd name="T34" fmla="*/ 12 w 15"/>
                  <a:gd name="T35" fmla="*/ 25 h 25"/>
                  <a:gd name="T36" fmla="*/ 11 w 15"/>
                  <a:gd name="T37" fmla="*/ 24 h 25"/>
                  <a:gd name="T38" fmla="*/ 7 w 15"/>
                  <a:gd name="T39" fmla="*/ 22 h 25"/>
                  <a:gd name="T40" fmla="*/ 5 w 15"/>
                  <a:gd name="T41" fmla="*/ 21 h 25"/>
                  <a:gd name="T42" fmla="*/ 4 w 15"/>
                  <a:gd name="T43" fmla="*/ 20 h 25"/>
                  <a:gd name="T44" fmla="*/ 3 w 15"/>
                  <a:gd name="T45" fmla="*/ 20 h 25"/>
                  <a:gd name="T46" fmla="*/ 3 w 15"/>
                  <a:gd name="T47" fmla="*/ 19 h 25"/>
                  <a:gd name="T48" fmla="*/ 3 w 15"/>
                  <a:gd name="T49" fmla="*/ 19 h 25"/>
                  <a:gd name="T50" fmla="*/ 3 w 15"/>
                  <a:gd name="T51" fmla="*/ 19 h 25"/>
                  <a:gd name="T52" fmla="*/ 3 w 15"/>
                  <a:gd name="T53" fmla="*/ 19 h 25"/>
                  <a:gd name="T54" fmla="*/ 3 w 15"/>
                  <a:gd name="T55" fmla="*/ 17 h 25"/>
                  <a:gd name="T56" fmla="*/ 5 w 15"/>
                  <a:gd name="T57" fmla="*/ 15 h 25"/>
                  <a:gd name="T58" fmla="*/ 8 w 15"/>
                  <a:gd name="T59" fmla="*/ 13 h 25"/>
                  <a:gd name="T60" fmla="*/ 10 w 15"/>
                  <a:gd name="T61" fmla="*/ 12 h 25"/>
                  <a:gd name="T62" fmla="*/ 11 w 15"/>
                  <a:gd name="T63" fmla="*/ 11 h 25"/>
                  <a:gd name="T64" fmla="*/ 13 w 15"/>
                  <a:gd name="T65" fmla="*/ 9 h 25"/>
                  <a:gd name="T66" fmla="*/ 15 w 15"/>
                  <a:gd name="T67" fmla="*/ 6 h 25"/>
                  <a:gd name="T68" fmla="*/ 15 w 15"/>
                  <a:gd name="T69" fmla="*/ 2 h 25"/>
                  <a:gd name="T70" fmla="*/ 14 w 15"/>
                  <a:gd name="T7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25">
                    <a:moveTo>
                      <a:pt x="14" y="0"/>
                    </a:moveTo>
                    <a:cubicBezTo>
                      <a:pt x="14" y="0"/>
                      <a:pt x="14" y="1"/>
                      <a:pt x="14" y="2"/>
                    </a:cubicBezTo>
                    <a:cubicBezTo>
                      <a:pt x="14" y="3"/>
                      <a:pt x="14" y="4"/>
                      <a:pt x="13" y="6"/>
                    </a:cubicBezTo>
                    <a:cubicBezTo>
                      <a:pt x="13" y="7"/>
                      <a:pt x="11" y="8"/>
                      <a:pt x="10" y="10"/>
                    </a:cubicBezTo>
                    <a:cubicBezTo>
                      <a:pt x="9" y="10"/>
                      <a:pt x="9" y="10"/>
                      <a:pt x="8" y="11"/>
                    </a:cubicBezTo>
                    <a:cubicBezTo>
                      <a:pt x="8" y="11"/>
                      <a:pt x="7" y="11"/>
                      <a:pt x="7" y="11"/>
                    </a:cubicBezTo>
                    <a:cubicBezTo>
                      <a:pt x="6" y="12"/>
                      <a:pt x="5" y="12"/>
                      <a:pt x="4" y="13"/>
                    </a:cubicBezTo>
                    <a:cubicBezTo>
                      <a:pt x="3" y="13"/>
                      <a:pt x="1" y="14"/>
                      <a:pt x="1" y="16"/>
                    </a:cubicBezTo>
                    <a:cubicBezTo>
                      <a:pt x="0" y="17"/>
                      <a:pt x="0" y="19"/>
                      <a:pt x="1" y="20"/>
                    </a:cubicBezTo>
                    <a:cubicBezTo>
                      <a:pt x="1" y="20"/>
                      <a:pt x="1" y="20"/>
                      <a:pt x="1" y="20"/>
                    </a:cubicBezTo>
                    <a:cubicBezTo>
                      <a:pt x="1" y="20"/>
                      <a:pt x="1" y="20"/>
                      <a:pt x="1" y="20"/>
                    </a:cubicBezTo>
                    <a:cubicBezTo>
                      <a:pt x="1" y="21"/>
                      <a:pt x="1" y="21"/>
                      <a:pt x="1" y="21"/>
                    </a:cubicBezTo>
                    <a:cubicBezTo>
                      <a:pt x="1" y="21"/>
                      <a:pt x="1" y="21"/>
                      <a:pt x="1" y="21"/>
                    </a:cubicBezTo>
                    <a:cubicBezTo>
                      <a:pt x="2" y="21"/>
                      <a:pt x="2" y="22"/>
                      <a:pt x="2" y="22"/>
                    </a:cubicBezTo>
                    <a:cubicBezTo>
                      <a:pt x="3" y="22"/>
                      <a:pt x="3" y="23"/>
                      <a:pt x="4" y="23"/>
                    </a:cubicBezTo>
                    <a:cubicBezTo>
                      <a:pt x="5" y="23"/>
                      <a:pt x="6" y="24"/>
                      <a:pt x="6" y="24"/>
                    </a:cubicBezTo>
                    <a:cubicBezTo>
                      <a:pt x="8" y="24"/>
                      <a:pt x="10" y="25"/>
                      <a:pt x="11" y="25"/>
                    </a:cubicBezTo>
                    <a:cubicBezTo>
                      <a:pt x="12" y="25"/>
                      <a:pt x="12" y="25"/>
                      <a:pt x="12" y="25"/>
                    </a:cubicBezTo>
                    <a:cubicBezTo>
                      <a:pt x="12" y="25"/>
                      <a:pt x="12" y="25"/>
                      <a:pt x="11" y="24"/>
                    </a:cubicBezTo>
                    <a:cubicBezTo>
                      <a:pt x="10" y="24"/>
                      <a:pt x="9" y="23"/>
                      <a:pt x="7" y="22"/>
                    </a:cubicBezTo>
                    <a:cubicBezTo>
                      <a:pt x="6" y="22"/>
                      <a:pt x="5" y="22"/>
                      <a:pt x="5" y="21"/>
                    </a:cubicBezTo>
                    <a:cubicBezTo>
                      <a:pt x="4" y="21"/>
                      <a:pt x="4" y="21"/>
                      <a:pt x="4" y="20"/>
                    </a:cubicBezTo>
                    <a:cubicBezTo>
                      <a:pt x="4" y="20"/>
                      <a:pt x="4" y="20"/>
                      <a:pt x="3" y="20"/>
                    </a:cubicBezTo>
                    <a:cubicBezTo>
                      <a:pt x="3" y="19"/>
                      <a:pt x="3" y="19"/>
                      <a:pt x="3" y="19"/>
                    </a:cubicBezTo>
                    <a:cubicBezTo>
                      <a:pt x="3" y="19"/>
                      <a:pt x="3" y="19"/>
                      <a:pt x="3" y="19"/>
                    </a:cubicBezTo>
                    <a:cubicBezTo>
                      <a:pt x="3" y="20"/>
                      <a:pt x="3" y="19"/>
                      <a:pt x="3" y="19"/>
                    </a:cubicBezTo>
                    <a:cubicBezTo>
                      <a:pt x="3" y="19"/>
                      <a:pt x="3" y="19"/>
                      <a:pt x="3" y="19"/>
                    </a:cubicBezTo>
                    <a:cubicBezTo>
                      <a:pt x="3" y="18"/>
                      <a:pt x="3" y="17"/>
                      <a:pt x="3" y="17"/>
                    </a:cubicBezTo>
                    <a:cubicBezTo>
                      <a:pt x="3" y="16"/>
                      <a:pt x="4" y="15"/>
                      <a:pt x="5" y="15"/>
                    </a:cubicBezTo>
                    <a:cubicBezTo>
                      <a:pt x="6" y="14"/>
                      <a:pt x="7" y="14"/>
                      <a:pt x="8" y="13"/>
                    </a:cubicBezTo>
                    <a:cubicBezTo>
                      <a:pt x="9" y="13"/>
                      <a:pt x="9" y="13"/>
                      <a:pt x="10" y="12"/>
                    </a:cubicBezTo>
                    <a:cubicBezTo>
                      <a:pt x="10" y="12"/>
                      <a:pt x="11" y="12"/>
                      <a:pt x="11" y="11"/>
                    </a:cubicBezTo>
                    <a:cubicBezTo>
                      <a:pt x="12" y="11"/>
                      <a:pt x="13" y="10"/>
                      <a:pt x="13" y="9"/>
                    </a:cubicBezTo>
                    <a:cubicBezTo>
                      <a:pt x="14" y="8"/>
                      <a:pt x="15" y="7"/>
                      <a:pt x="15" y="6"/>
                    </a:cubicBezTo>
                    <a:cubicBezTo>
                      <a:pt x="15" y="4"/>
                      <a:pt x="15" y="3"/>
                      <a:pt x="15" y="2"/>
                    </a:cubicBezTo>
                    <a:cubicBezTo>
                      <a:pt x="14" y="1"/>
                      <a:pt x="14" y="0"/>
                      <a:pt x="14" y="0"/>
                    </a:cubicBezTo>
                    <a:close/>
                  </a:path>
                </a:pathLst>
              </a:custGeom>
              <a:solidFill>
                <a:srgbClr val="C697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9" name="Freeform 47"/>
              <p:cNvSpPr>
                <a:spLocks/>
              </p:cNvSpPr>
              <p:nvPr/>
            </p:nvSpPr>
            <p:spPr bwMode="auto">
              <a:xfrm>
                <a:off x="2459039" y="2495550"/>
                <a:ext cx="77788" cy="41275"/>
              </a:xfrm>
              <a:custGeom>
                <a:avLst/>
                <a:gdLst>
                  <a:gd name="T0" fmla="*/ 0 w 37"/>
                  <a:gd name="T1" fmla="*/ 7 h 20"/>
                  <a:gd name="T2" fmla="*/ 37 w 37"/>
                  <a:gd name="T3" fmla="*/ 0 h 20"/>
                  <a:gd name="T4" fmla="*/ 0 w 37"/>
                  <a:gd name="T5" fmla="*/ 7 h 20"/>
                </a:gdLst>
                <a:ahLst/>
                <a:cxnLst>
                  <a:cxn ang="0">
                    <a:pos x="T0" y="T1"/>
                  </a:cxn>
                  <a:cxn ang="0">
                    <a:pos x="T2" y="T3"/>
                  </a:cxn>
                  <a:cxn ang="0">
                    <a:pos x="T4" y="T5"/>
                  </a:cxn>
                </a:cxnLst>
                <a:rect l="0" t="0" r="r" b="b"/>
                <a:pathLst>
                  <a:path w="37" h="20">
                    <a:moveTo>
                      <a:pt x="0" y="7"/>
                    </a:moveTo>
                    <a:cubicBezTo>
                      <a:pt x="12" y="6"/>
                      <a:pt x="26" y="6"/>
                      <a:pt x="37" y="0"/>
                    </a:cubicBezTo>
                    <a:cubicBezTo>
                      <a:pt x="30" y="14"/>
                      <a:pt x="12" y="20"/>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0" name="Freeform 48"/>
              <p:cNvSpPr>
                <a:spLocks/>
              </p:cNvSpPr>
              <p:nvPr/>
            </p:nvSpPr>
            <p:spPr bwMode="auto">
              <a:xfrm>
                <a:off x="2444751" y="2490788"/>
                <a:ext cx="98425" cy="63500"/>
              </a:xfrm>
              <a:custGeom>
                <a:avLst/>
                <a:gdLst>
                  <a:gd name="T0" fmla="*/ 7 w 47"/>
                  <a:gd name="T1" fmla="*/ 9 h 30"/>
                  <a:gd name="T2" fmla="*/ 44 w 47"/>
                  <a:gd name="T3" fmla="*/ 2 h 30"/>
                  <a:gd name="T4" fmla="*/ 47 w 47"/>
                  <a:gd name="T5" fmla="*/ 0 h 30"/>
                  <a:gd name="T6" fmla="*/ 47 w 47"/>
                  <a:gd name="T7" fmla="*/ 3 h 30"/>
                  <a:gd name="T8" fmla="*/ 0 w 47"/>
                  <a:gd name="T9" fmla="*/ 10 h 30"/>
                  <a:gd name="T10" fmla="*/ 7 w 47"/>
                  <a:gd name="T11" fmla="*/ 9 h 30"/>
                </a:gdLst>
                <a:ahLst/>
                <a:cxnLst>
                  <a:cxn ang="0">
                    <a:pos x="T0" y="T1"/>
                  </a:cxn>
                  <a:cxn ang="0">
                    <a:pos x="T2" y="T3"/>
                  </a:cxn>
                  <a:cxn ang="0">
                    <a:pos x="T4" y="T5"/>
                  </a:cxn>
                  <a:cxn ang="0">
                    <a:pos x="T6" y="T7"/>
                  </a:cxn>
                  <a:cxn ang="0">
                    <a:pos x="T8" y="T9"/>
                  </a:cxn>
                  <a:cxn ang="0">
                    <a:pos x="T10" y="T11"/>
                  </a:cxn>
                </a:cxnLst>
                <a:rect l="0" t="0" r="r" b="b"/>
                <a:pathLst>
                  <a:path w="47" h="30">
                    <a:moveTo>
                      <a:pt x="7" y="9"/>
                    </a:moveTo>
                    <a:cubicBezTo>
                      <a:pt x="17" y="19"/>
                      <a:pt x="37" y="13"/>
                      <a:pt x="44" y="2"/>
                    </a:cubicBezTo>
                    <a:cubicBezTo>
                      <a:pt x="45" y="1"/>
                      <a:pt x="46" y="1"/>
                      <a:pt x="47" y="0"/>
                    </a:cubicBezTo>
                    <a:cubicBezTo>
                      <a:pt x="47" y="3"/>
                      <a:pt x="47" y="3"/>
                      <a:pt x="47" y="3"/>
                    </a:cubicBezTo>
                    <a:cubicBezTo>
                      <a:pt x="42" y="28"/>
                      <a:pt x="3" y="30"/>
                      <a:pt x="0" y="10"/>
                    </a:cubicBezTo>
                    <a:cubicBezTo>
                      <a:pt x="2" y="10"/>
                      <a:pt x="4" y="9"/>
                      <a:pt x="7" y="9"/>
                    </a:cubicBezTo>
                    <a:close/>
                  </a:path>
                </a:pathLst>
              </a:custGeom>
              <a:solidFill>
                <a:srgbClr val="C1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141" name="กลุ่ม 331"/>
            <p:cNvGrpSpPr/>
            <p:nvPr/>
          </p:nvGrpSpPr>
          <p:grpSpPr>
            <a:xfrm>
              <a:off x="11933237" y="2819400"/>
              <a:ext cx="3184524" cy="8913063"/>
              <a:chOff x="3086101" y="2100263"/>
              <a:chExt cx="844551" cy="2363787"/>
            </a:xfrm>
          </p:grpSpPr>
          <p:sp>
            <p:nvSpPr>
              <p:cNvPr id="142" name="Freeform 126"/>
              <p:cNvSpPr>
                <a:spLocks/>
              </p:cNvSpPr>
              <p:nvPr/>
            </p:nvSpPr>
            <p:spPr bwMode="auto">
              <a:xfrm>
                <a:off x="3403601" y="2640013"/>
                <a:ext cx="193675" cy="234950"/>
              </a:xfrm>
              <a:custGeom>
                <a:avLst/>
                <a:gdLst>
                  <a:gd name="T0" fmla="*/ 73 w 92"/>
                  <a:gd name="T1" fmla="*/ 0 h 113"/>
                  <a:gd name="T2" fmla="*/ 77 w 92"/>
                  <a:gd name="T3" fmla="*/ 54 h 113"/>
                  <a:gd name="T4" fmla="*/ 92 w 92"/>
                  <a:gd name="T5" fmla="*/ 67 h 113"/>
                  <a:gd name="T6" fmla="*/ 0 w 92"/>
                  <a:gd name="T7" fmla="*/ 69 h 113"/>
                  <a:gd name="T8" fmla="*/ 12 w 92"/>
                  <a:gd name="T9" fmla="*/ 44 h 113"/>
                  <a:gd name="T10" fmla="*/ 14 w 92"/>
                  <a:gd name="T11" fmla="*/ 2 h 113"/>
                  <a:gd name="T12" fmla="*/ 73 w 92"/>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92" h="113">
                    <a:moveTo>
                      <a:pt x="73" y="0"/>
                    </a:moveTo>
                    <a:cubicBezTo>
                      <a:pt x="73" y="17"/>
                      <a:pt x="69" y="47"/>
                      <a:pt x="77" y="54"/>
                    </a:cubicBezTo>
                    <a:cubicBezTo>
                      <a:pt x="85" y="61"/>
                      <a:pt x="92" y="67"/>
                      <a:pt x="92" y="67"/>
                    </a:cubicBezTo>
                    <a:cubicBezTo>
                      <a:pt x="71" y="105"/>
                      <a:pt x="49" y="113"/>
                      <a:pt x="0" y="69"/>
                    </a:cubicBezTo>
                    <a:cubicBezTo>
                      <a:pt x="11" y="66"/>
                      <a:pt x="12" y="51"/>
                      <a:pt x="12" y="44"/>
                    </a:cubicBezTo>
                    <a:cubicBezTo>
                      <a:pt x="13" y="38"/>
                      <a:pt x="14" y="2"/>
                      <a:pt x="14" y="2"/>
                    </a:cubicBezTo>
                    <a:cubicBezTo>
                      <a:pt x="73" y="0"/>
                      <a:pt x="73" y="0"/>
                      <a:pt x="73" y="0"/>
                    </a:cubicBezTo>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3" name="Freeform 127"/>
              <p:cNvSpPr>
                <a:spLocks noEditPoints="1"/>
              </p:cNvSpPr>
              <p:nvPr/>
            </p:nvSpPr>
            <p:spPr bwMode="auto">
              <a:xfrm>
                <a:off x="3432176" y="2640013"/>
                <a:ext cx="125413" cy="82550"/>
              </a:xfrm>
              <a:custGeom>
                <a:avLst/>
                <a:gdLst>
                  <a:gd name="T0" fmla="*/ 1 w 60"/>
                  <a:gd name="T1" fmla="*/ 2 h 40"/>
                  <a:gd name="T2" fmla="*/ 0 w 60"/>
                  <a:gd name="T3" fmla="*/ 26 h 40"/>
                  <a:gd name="T4" fmla="*/ 1 w 60"/>
                  <a:gd name="T5" fmla="*/ 2 h 40"/>
                  <a:gd name="T6" fmla="*/ 1 w 60"/>
                  <a:gd name="T7" fmla="*/ 2 h 40"/>
                  <a:gd name="T8" fmla="*/ 1 w 60"/>
                  <a:gd name="T9" fmla="*/ 2 h 40"/>
                  <a:gd name="T10" fmla="*/ 1 w 60"/>
                  <a:gd name="T11" fmla="*/ 2 h 40"/>
                  <a:gd name="T12" fmla="*/ 1 w 60"/>
                  <a:gd name="T13" fmla="*/ 2 h 40"/>
                  <a:gd name="T14" fmla="*/ 1 w 60"/>
                  <a:gd name="T15" fmla="*/ 2 h 40"/>
                  <a:gd name="T16" fmla="*/ 1 w 60"/>
                  <a:gd name="T17" fmla="*/ 2 h 40"/>
                  <a:gd name="T18" fmla="*/ 60 w 60"/>
                  <a:gd name="T19" fmla="*/ 0 h 40"/>
                  <a:gd name="T20" fmla="*/ 59 w 60"/>
                  <a:gd name="T21" fmla="*/ 40 h 40"/>
                  <a:gd name="T22" fmla="*/ 59 w 60"/>
                  <a:gd name="T23" fmla="*/ 40 h 40"/>
                  <a:gd name="T24" fmla="*/ 60 w 60"/>
                  <a:gd name="T25" fmla="*/ 0 h 40"/>
                  <a:gd name="T26" fmla="*/ 60 w 60"/>
                  <a:gd name="T27" fmla="*/ 0 h 40"/>
                  <a:gd name="T28" fmla="*/ 1 w 60"/>
                  <a:gd name="T29" fmla="*/ 2 h 40"/>
                  <a:gd name="T30" fmla="*/ 1 w 60"/>
                  <a:gd name="T31" fmla="*/ 2 h 40"/>
                  <a:gd name="T32" fmla="*/ 1 w 60"/>
                  <a:gd name="T33" fmla="*/ 2 h 40"/>
                  <a:gd name="T34" fmla="*/ 60 w 60"/>
                  <a:gd name="T35" fmla="*/ 0 h 40"/>
                  <a:gd name="T36" fmla="*/ 60 w 60"/>
                  <a:gd name="T3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40">
                    <a:moveTo>
                      <a:pt x="1" y="2"/>
                    </a:moveTo>
                    <a:cubicBezTo>
                      <a:pt x="0" y="3"/>
                      <a:pt x="0" y="15"/>
                      <a:pt x="0" y="26"/>
                    </a:cubicBezTo>
                    <a:cubicBezTo>
                      <a:pt x="0" y="15"/>
                      <a:pt x="0"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60" y="0"/>
                    </a:moveTo>
                    <a:cubicBezTo>
                      <a:pt x="60" y="11"/>
                      <a:pt x="58" y="28"/>
                      <a:pt x="59" y="40"/>
                    </a:cubicBezTo>
                    <a:cubicBezTo>
                      <a:pt x="59" y="40"/>
                      <a:pt x="59" y="40"/>
                      <a:pt x="59" y="40"/>
                    </a:cubicBezTo>
                    <a:cubicBezTo>
                      <a:pt x="58" y="28"/>
                      <a:pt x="60" y="11"/>
                      <a:pt x="60" y="0"/>
                    </a:cubicBezTo>
                    <a:moveTo>
                      <a:pt x="60" y="0"/>
                    </a:moveTo>
                    <a:cubicBezTo>
                      <a:pt x="1" y="2"/>
                      <a:pt x="1" y="2"/>
                      <a:pt x="1" y="2"/>
                    </a:cubicBezTo>
                    <a:cubicBezTo>
                      <a:pt x="1" y="2"/>
                      <a:pt x="1" y="2"/>
                      <a:pt x="1" y="2"/>
                    </a:cubicBezTo>
                    <a:cubicBezTo>
                      <a:pt x="1" y="2"/>
                      <a:pt x="1" y="2"/>
                      <a:pt x="1" y="2"/>
                    </a:cubicBezTo>
                    <a:cubicBezTo>
                      <a:pt x="60" y="0"/>
                      <a:pt x="60" y="0"/>
                      <a:pt x="60" y="0"/>
                    </a:cubicBezTo>
                    <a:cubicBezTo>
                      <a:pt x="60" y="0"/>
                      <a:pt x="60" y="0"/>
                      <a:pt x="60" y="0"/>
                    </a:cubicBezTo>
                  </a:path>
                </a:pathLst>
              </a:custGeom>
              <a:solidFill>
                <a:srgbClr val="D4C3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4" name="Freeform 128"/>
              <p:cNvSpPr>
                <a:spLocks/>
              </p:cNvSpPr>
              <p:nvPr/>
            </p:nvSpPr>
            <p:spPr bwMode="auto">
              <a:xfrm>
                <a:off x="3432176" y="2640013"/>
                <a:ext cx="125413" cy="85725"/>
              </a:xfrm>
              <a:custGeom>
                <a:avLst/>
                <a:gdLst>
                  <a:gd name="T0" fmla="*/ 60 w 60"/>
                  <a:gd name="T1" fmla="*/ 0 h 41"/>
                  <a:gd name="T2" fmla="*/ 1 w 60"/>
                  <a:gd name="T3" fmla="*/ 2 h 41"/>
                  <a:gd name="T4" fmla="*/ 1 w 60"/>
                  <a:gd name="T5" fmla="*/ 2 h 41"/>
                  <a:gd name="T6" fmla="*/ 1 w 60"/>
                  <a:gd name="T7" fmla="*/ 2 h 41"/>
                  <a:gd name="T8" fmla="*/ 1 w 60"/>
                  <a:gd name="T9" fmla="*/ 2 h 41"/>
                  <a:gd name="T10" fmla="*/ 1 w 60"/>
                  <a:gd name="T11" fmla="*/ 2 h 41"/>
                  <a:gd name="T12" fmla="*/ 1 w 60"/>
                  <a:gd name="T13" fmla="*/ 2 h 41"/>
                  <a:gd name="T14" fmla="*/ 1 w 60"/>
                  <a:gd name="T15" fmla="*/ 2 h 41"/>
                  <a:gd name="T16" fmla="*/ 0 w 60"/>
                  <a:gd name="T17" fmla="*/ 26 h 41"/>
                  <a:gd name="T18" fmla="*/ 0 w 60"/>
                  <a:gd name="T19" fmla="*/ 36 h 41"/>
                  <a:gd name="T20" fmla="*/ 39 w 60"/>
                  <a:gd name="T21" fmla="*/ 41 h 41"/>
                  <a:gd name="T22" fmla="*/ 59 w 60"/>
                  <a:gd name="T23" fmla="*/ 40 h 41"/>
                  <a:gd name="T24" fmla="*/ 60 w 60"/>
                  <a:gd name="T25" fmla="*/ 0 h 41"/>
                  <a:gd name="T26" fmla="*/ 60 w 60"/>
                  <a:gd name="T2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41">
                    <a:moveTo>
                      <a:pt x="60" y="0"/>
                    </a:move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0" y="3"/>
                      <a:pt x="0" y="15"/>
                      <a:pt x="0" y="26"/>
                    </a:cubicBezTo>
                    <a:cubicBezTo>
                      <a:pt x="0" y="30"/>
                      <a:pt x="0" y="33"/>
                      <a:pt x="0" y="36"/>
                    </a:cubicBezTo>
                    <a:cubicBezTo>
                      <a:pt x="13" y="40"/>
                      <a:pt x="26" y="41"/>
                      <a:pt x="39" y="41"/>
                    </a:cubicBezTo>
                    <a:cubicBezTo>
                      <a:pt x="46" y="41"/>
                      <a:pt x="53" y="41"/>
                      <a:pt x="59" y="40"/>
                    </a:cubicBezTo>
                    <a:cubicBezTo>
                      <a:pt x="58" y="28"/>
                      <a:pt x="60" y="11"/>
                      <a:pt x="60" y="0"/>
                    </a:cubicBezTo>
                    <a:cubicBezTo>
                      <a:pt x="60" y="0"/>
                      <a:pt x="60" y="0"/>
                      <a:pt x="60" y="0"/>
                    </a:cubicBezTo>
                  </a:path>
                </a:pathLst>
              </a:custGeom>
              <a:solidFill>
                <a:srgbClr val="D2AC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5" name="Freeform 129"/>
              <p:cNvSpPr>
                <a:spLocks/>
              </p:cNvSpPr>
              <p:nvPr/>
            </p:nvSpPr>
            <p:spPr bwMode="auto">
              <a:xfrm>
                <a:off x="3251201" y="3398838"/>
                <a:ext cx="500063" cy="530225"/>
              </a:xfrm>
              <a:custGeom>
                <a:avLst/>
                <a:gdLst>
                  <a:gd name="T0" fmla="*/ 190 w 239"/>
                  <a:gd name="T1" fmla="*/ 39 h 254"/>
                  <a:gd name="T2" fmla="*/ 55 w 239"/>
                  <a:gd name="T3" fmla="*/ 3 h 254"/>
                  <a:gd name="T4" fmla="*/ 0 w 239"/>
                  <a:gd name="T5" fmla="*/ 246 h 254"/>
                  <a:gd name="T6" fmla="*/ 231 w 239"/>
                  <a:gd name="T7" fmla="*/ 254 h 254"/>
                  <a:gd name="T8" fmla="*/ 190 w 239"/>
                  <a:gd name="T9" fmla="*/ 39 h 254"/>
                </a:gdLst>
                <a:ahLst/>
                <a:cxnLst>
                  <a:cxn ang="0">
                    <a:pos x="T0" y="T1"/>
                  </a:cxn>
                  <a:cxn ang="0">
                    <a:pos x="T2" y="T3"/>
                  </a:cxn>
                  <a:cxn ang="0">
                    <a:pos x="T4" y="T5"/>
                  </a:cxn>
                  <a:cxn ang="0">
                    <a:pos x="T6" y="T7"/>
                  </a:cxn>
                  <a:cxn ang="0">
                    <a:pos x="T8" y="T9"/>
                  </a:cxn>
                </a:cxnLst>
                <a:rect l="0" t="0" r="r" b="b"/>
                <a:pathLst>
                  <a:path w="239" h="254">
                    <a:moveTo>
                      <a:pt x="190" y="39"/>
                    </a:moveTo>
                    <a:cubicBezTo>
                      <a:pt x="182" y="37"/>
                      <a:pt x="58" y="0"/>
                      <a:pt x="55" y="3"/>
                    </a:cubicBezTo>
                    <a:cubicBezTo>
                      <a:pt x="0" y="246"/>
                      <a:pt x="0" y="246"/>
                      <a:pt x="0" y="246"/>
                    </a:cubicBezTo>
                    <a:cubicBezTo>
                      <a:pt x="32" y="240"/>
                      <a:pt x="199" y="246"/>
                      <a:pt x="231" y="254"/>
                    </a:cubicBezTo>
                    <a:cubicBezTo>
                      <a:pt x="239" y="214"/>
                      <a:pt x="198" y="41"/>
                      <a:pt x="190" y="39"/>
                    </a:cubicBez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6" name="Freeform 130"/>
              <p:cNvSpPr>
                <a:spLocks/>
              </p:cNvSpPr>
              <p:nvPr/>
            </p:nvSpPr>
            <p:spPr bwMode="auto">
              <a:xfrm>
                <a:off x="3306764" y="4297363"/>
                <a:ext cx="228600" cy="155575"/>
              </a:xfrm>
              <a:custGeom>
                <a:avLst/>
                <a:gdLst>
                  <a:gd name="T0" fmla="*/ 108 w 110"/>
                  <a:gd name="T1" fmla="*/ 0 h 75"/>
                  <a:gd name="T2" fmla="*/ 109 w 110"/>
                  <a:gd name="T3" fmla="*/ 47 h 75"/>
                  <a:gd name="T4" fmla="*/ 0 w 110"/>
                  <a:gd name="T5" fmla="*/ 63 h 75"/>
                  <a:gd name="T6" fmla="*/ 65 w 110"/>
                  <a:gd name="T7" fmla="*/ 6 h 75"/>
                  <a:gd name="T8" fmla="*/ 108 w 110"/>
                  <a:gd name="T9" fmla="*/ 0 h 75"/>
                </a:gdLst>
                <a:ahLst/>
                <a:cxnLst>
                  <a:cxn ang="0">
                    <a:pos x="T0" y="T1"/>
                  </a:cxn>
                  <a:cxn ang="0">
                    <a:pos x="T2" y="T3"/>
                  </a:cxn>
                  <a:cxn ang="0">
                    <a:pos x="T4" y="T5"/>
                  </a:cxn>
                  <a:cxn ang="0">
                    <a:pos x="T6" y="T7"/>
                  </a:cxn>
                  <a:cxn ang="0">
                    <a:pos x="T8" y="T9"/>
                  </a:cxn>
                </a:cxnLst>
                <a:rect l="0" t="0" r="r" b="b"/>
                <a:pathLst>
                  <a:path w="110" h="75">
                    <a:moveTo>
                      <a:pt x="108" y="0"/>
                    </a:moveTo>
                    <a:cubicBezTo>
                      <a:pt x="110" y="22"/>
                      <a:pt x="109" y="41"/>
                      <a:pt x="109" y="47"/>
                    </a:cubicBezTo>
                    <a:cubicBezTo>
                      <a:pt x="86" y="60"/>
                      <a:pt x="29" y="75"/>
                      <a:pt x="0" y="63"/>
                    </a:cubicBezTo>
                    <a:cubicBezTo>
                      <a:pt x="3" y="34"/>
                      <a:pt x="56" y="53"/>
                      <a:pt x="65" y="6"/>
                    </a:cubicBezTo>
                    <a:cubicBezTo>
                      <a:pt x="78" y="2"/>
                      <a:pt x="108" y="0"/>
                      <a:pt x="108" y="0"/>
                    </a:cubicBezTo>
                    <a:close/>
                  </a:path>
                </a:pathLst>
              </a:custGeom>
              <a:solidFill>
                <a:srgbClr val="3E25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7" name="Freeform 131"/>
              <p:cNvSpPr>
                <a:spLocks/>
              </p:cNvSpPr>
              <p:nvPr/>
            </p:nvSpPr>
            <p:spPr bwMode="auto">
              <a:xfrm>
                <a:off x="3725864" y="4308475"/>
                <a:ext cx="204788" cy="155575"/>
              </a:xfrm>
              <a:custGeom>
                <a:avLst/>
                <a:gdLst>
                  <a:gd name="T0" fmla="*/ 0 w 98"/>
                  <a:gd name="T1" fmla="*/ 3 h 74"/>
                  <a:gd name="T2" fmla="*/ 10 w 98"/>
                  <a:gd name="T3" fmla="*/ 44 h 74"/>
                  <a:gd name="T4" fmla="*/ 90 w 98"/>
                  <a:gd name="T5" fmla="*/ 71 h 74"/>
                  <a:gd name="T6" fmla="*/ 43 w 98"/>
                  <a:gd name="T7" fmla="*/ 0 h 74"/>
                  <a:gd name="T8" fmla="*/ 0 w 98"/>
                  <a:gd name="T9" fmla="*/ 3 h 74"/>
                </a:gdLst>
                <a:ahLst/>
                <a:cxnLst>
                  <a:cxn ang="0">
                    <a:pos x="T0" y="T1"/>
                  </a:cxn>
                  <a:cxn ang="0">
                    <a:pos x="T2" y="T3"/>
                  </a:cxn>
                  <a:cxn ang="0">
                    <a:pos x="T4" y="T5"/>
                  </a:cxn>
                  <a:cxn ang="0">
                    <a:pos x="T6" y="T7"/>
                  </a:cxn>
                  <a:cxn ang="0">
                    <a:pos x="T8" y="T9"/>
                  </a:cxn>
                </a:cxnLst>
                <a:rect l="0" t="0" r="r" b="b"/>
                <a:pathLst>
                  <a:path w="98" h="74">
                    <a:moveTo>
                      <a:pt x="0" y="3"/>
                    </a:moveTo>
                    <a:cubicBezTo>
                      <a:pt x="6" y="25"/>
                      <a:pt x="10" y="44"/>
                      <a:pt x="10" y="44"/>
                    </a:cubicBezTo>
                    <a:cubicBezTo>
                      <a:pt x="32" y="62"/>
                      <a:pt x="77" y="74"/>
                      <a:pt x="90" y="71"/>
                    </a:cubicBezTo>
                    <a:cubicBezTo>
                      <a:pt x="98" y="31"/>
                      <a:pt x="48" y="39"/>
                      <a:pt x="43" y="0"/>
                    </a:cubicBezTo>
                    <a:cubicBezTo>
                      <a:pt x="35" y="2"/>
                      <a:pt x="0" y="3"/>
                      <a:pt x="0" y="3"/>
                    </a:cubicBezTo>
                    <a:close/>
                  </a:path>
                </a:pathLst>
              </a:custGeom>
              <a:solidFill>
                <a:srgbClr val="3E25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8" name="Freeform 132"/>
              <p:cNvSpPr>
                <a:spLocks/>
              </p:cNvSpPr>
              <p:nvPr/>
            </p:nvSpPr>
            <p:spPr bwMode="auto">
              <a:xfrm>
                <a:off x="3360739" y="3370263"/>
                <a:ext cx="457200" cy="973138"/>
              </a:xfrm>
              <a:custGeom>
                <a:avLst/>
                <a:gdLst>
                  <a:gd name="T0" fmla="*/ 0 w 219"/>
                  <a:gd name="T1" fmla="*/ 25 h 465"/>
                  <a:gd name="T2" fmla="*/ 39 w 219"/>
                  <a:gd name="T3" fmla="*/ 449 h 465"/>
                  <a:gd name="T4" fmla="*/ 82 w 219"/>
                  <a:gd name="T5" fmla="*/ 448 h 465"/>
                  <a:gd name="T6" fmla="*/ 68 w 219"/>
                  <a:gd name="T7" fmla="*/ 75 h 465"/>
                  <a:gd name="T8" fmla="*/ 103 w 219"/>
                  <a:gd name="T9" fmla="*/ 75 h 465"/>
                  <a:gd name="T10" fmla="*/ 175 w 219"/>
                  <a:gd name="T11" fmla="*/ 452 h 465"/>
                  <a:gd name="T12" fmla="*/ 219 w 219"/>
                  <a:gd name="T13" fmla="*/ 454 h 465"/>
                  <a:gd name="T14" fmla="*/ 169 w 219"/>
                  <a:gd name="T15" fmla="*/ 21 h 465"/>
                  <a:gd name="T16" fmla="*/ 0 w 219"/>
                  <a:gd name="T17" fmla="*/ 25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465">
                    <a:moveTo>
                      <a:pt x="0" y="25"/>
                    </a:moveTo>
                    <a:cubicBezTo>
                      <a:pt x="1" y="78"/>
                      <a:pt x="30" y="344"/>
                      <a:pt x="39" y="449"/>
                    </a:cubicBezTo>
                    <a:cubicBezTo>
                      <a:pt x="56" y="458"/>
                      <a:pt x="82" y="448"/>
                      <a:pt x="82" y="448"/>
                    </a:cubicBezTo>
                    <a:cubicBezTo>
                      <a:pt x="79" y="378"/>
                      <a:pt x="63" y="105"/>
                      <a:pt x="68" y="75"/>
                    </a:cubicBezTo>
                    <a:cubicBezTo>
                      <a:pt x="82" y="69"/>
                      <a:pt x="103" y="75"/>
                      <a:pt x="103" y="75"/>
                    </a:cubicBezTo>
                    <a:cubicBezTo>
                      <a:pt x="112" y="96"/>
                      <a:pt x="168" y="427"/>
                      <a:pt x="175" y="452"/>
                    </a:cubicBezTo>
                    <a:cubicBezTo>
                      <a:pt x="200" y="465"/>
                      <a:pt x="219" y="454"/>
                      <a:pt x="219" y="454"/>
                    </a:cubicBezTo>
                    <a:cubicBezTo>
                      <a:pt x="204" y="392"/>
                      <a:pt x="172" y="42"/>
                      <a:pt x="169" y="21"/>
                    </a:cubicBezTo>
                    <a:cubicBezTo>
                      <a:pt x="144" y="0"/>
                      <a:pt x="8" y="22"/>
                      <a:pt x="0" y="25"/>
                    </a:cubicBezTo>
                    <a:close/>
                  </a:path>
                </a:pathLst>
              </a:custGeom>
              <a:solidFill>
                <a:srgbClr val="386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9" name="Freeform 133"/>
              <p:cNvSpPr>
                <a:spLocks/>
              </p:cNvSpPr>
              <p:nvPr/>
            </p:nvSpPr>
            <p:spPr bwMode="auto">
              <a:xfrm>
                <a:off x="3322639" y="2759075"/>
                <a:ext cx="411163" cy="684213"/>
              </a:xfrm>
              <a:custGeom>
                <a:avLst/>
                <a:gdLst>
                  <a:gd name="T0" fmla="*/ 32 w 197"/>
                  <a:gd name="T1" fmla="*/ 0 h 328"/>
                  <a:gd name="T2" fmla="*/ 9 w 197"/>
                  <a:gd name="T3" fmla="*/ 12 h 328"/>
                  <a:gd name="T4" fmla="*/ 0 w 197"/>
                  <a:gd name="T5" fmla="*/ 319 h 328"/>
                  <a:gd name="T6" fmla="*/ 172 w 197"/>
                  <a:gd name="T7" fmla="*/ 314 h 328"/>
                  <a:gd name="T8" fmla="*/ 152 w 197"/>
                  <a:gd name="T9" fmla="*/ 20 h 328"/>
                  <a:gd name="T10" fmla="*/ 132 w 197"/>
                  <a:gd name="T11" fmla="*/ 3 h 328"/>
                  <a:gd name="T12" fmla="*/ 80 w 197"/>
                  <a:gd name="T13" fmla="*/ 25 h 328"/>
                  <a:gd name="T14" fmla="*/ 32 w 197"/>
                  <a:gd name="T15" fmla="*/ 0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 h="328">
                    <a:moveTo>
                      <a:pt x="32" y="0"/>
                    </a:moveTo>
                    <a:cubicBezTo>
                      <a:pt x="25" y="6"/>
                      <a:pt x="9" y="12"/>
                      <a:pt x="9" y="12"/>
                    </a:cubicBezTo>
                    <a:cubicBezTo>
                      <a:pt x="0" y="319"/>
                      <a:pt x="0" y="319"/>
                      <a:pt x="0" y="319"/>
                    </a:cubicBezTo>
                    <a:cubicBezTo>
                      <a:pt x="0" y="319"/>
                      <a:pt x="124" y="328"/>
                      <a:pt x="172" y="314"/>
                    </a:cubicBezTo>
                    <a:cubicBezTo>
                      <a:pt x="197" y="307"/>
                      <a:pt x="153" y="23"/>
                      <a:pt x="152" y="20"/>
                    </a:cubicBezTo>
                    <a:cubicBezTo>
                      <a:pt x="152" y="18"/>
                      <a:pt x="132" y="3"/>
                      <a:pt x="132" y="3"/>
                    </a:cubicBezTo>
                    <a:cubicBezTo>
                      <a:pt x="132" y="3"/>
                      <a:pt x="92" y="24"/>
                      <a:pt x="80" y="25"/>
                    </a:cubicBezTo>
                    <a:cubicBezTo>
                      <a:pt x="69" y="25"/>
                      <a:pt x="32" y="0"/>
                      <a:pt x="32" y="0"/>
                    </a:cubicBezTo>
                  </a:path>
                </a:pathLst>
              </a:custGeom>
              <a:solidFill>
                <a:srgbClr val="DAE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0" name="Freeform 134"/>
              <p:cNvSpPr>
                <a:spLocks/>
              </p:cNvSpPr>
              <p:nvPr/>
            </p:nvSpPr>
            <p:spPr bwMode="auto">
              <a:xfrm>
                <a:off x="3598864" y="2773363"/>
                <a:ext cx="266700" cy="1257300"/>
              </a:xfrm>
              <a:custGeom>
                <a:avLst/>
                <a:gdLst>
                  <a:gd name="T0" fmla="*/ 7 w 128"/>
                  <a:gd name="T1" fmla="*/ 0 h 602"/>
                  <a:gd name="T2" fmla="*/ 37 w 128"/>
                  <a:gd name="T3" fmla="*/ 597 h 602"/>
                  <a:gd name="T4" fmla="*/ 121 w 128"/>
                  <a:gd name="T5" fmla="*/ 581 h 602"/>
                  <a:gd name="T6" fmla="*/ 77 w 128"/>
                  <a:gd name="T7" fmla="*/ 267 h 602"/>
                  <a:gd name="T8" fmla="*/ 67 w 128"/>
                  <a:gd name="T9" fmla="*/ 38 h 602"/>
                  <a:gd name="T10" fmla="*/ 7 w 128"/>
                  <a:gd name="T11" fmla="*/ 0 h 602"/>
                </a:gdLst>
                <a:ahLst/>
                <a:cxnLst>
                  <a:cxn ang="0">
                    <a:pos x="T0" y="T1"/>
                  </a:cxn>
                  <a:cxn ang="0">
                    <a:pos x="T2" y="T3"/>
                  </a:cxn>
                  <a:cxn ang="0">
                    <a:pos x="T4" y="T5"/>
                  </a:cxn>
                  <a:cxn ang="0">
                    <a:pos x="T6" y="T7"/>
                  </a:cxn>
                  <a:cxn ang="0">
                    <a:pos x="T8" y="T9"/>
                  </a:cxn>
                  <a:cxn ang="0">
                    <a:pos x="T10" y="T11"/>
                  </a:cxn>
                </a:cxnLst>
                <a:rect l="0" t="0" r="r" b="b"/>
                <a:pathLst>
                  <a:path w="128" h="602">
                    <a:moveTo>
                      <a:pt x="7" y="0"/>
                    </a:moveTo>
                    <a:cubicBezTo>
                      <a:pt x="0" y="74"/>
                      <a:pt x="28" y="448"/>
                      <a:pt x="37" y="597"/>
                    </a:cubicBezTo>
                    <a:cubicBezTo>
                      <a:pt x="84" y="602"/>
                      <a:pt x="117" y="587"/>
                      <a:pt x="121" y="581"/>
                    </a:cubicBezTo>
                    <a:cubicBezTo>
                      <a:pt x="128" y="527"/>
                      <a:pt x="77" y="328"/>
                      <a:pt x="77" y="267"/>
                    </a:cubicBezTo>
                    <a:cubicBezTo>
                      <a:pt x="77" y="205"/>
                      <a:pt x="68" y="52"/>
                      <a:pt x="67" y="38"/>
                    </a:cubicBezTo>
                    <a:cubicBezTo>
                      <a:pt x="65" y="24"/>
                      <a:pt x="7" y="0"/>
                      <a:pt x="7" y="0"/>
                    </a:cubicBezTo>
                  </a:path>
                </a:pathLst>
              </a:custGeom>
              <a:solidFill>
                <a:srgbClr val="DCD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1" name="Freeform 135"/>
              <p:cNvSpPr>
                <a:spLocks/>
              </p:cNvSpPr>
              <p:nvPr/>
            </p:nvSpPr>
            <p:spPr bwMode="auto">
              <a:xfrm>
                <a:off x="3448051" y="2878138"/>
                <a:ext cx="106363" cy="528638"/>
              </a:xfrm>
              <a:custGeom>
                <a:avLst/>
                <a:gdLst>
                  <a:gd name="T0" fmla="*/ 18 w 51"/>
                  <a:gd name="T1" fmla="*/ 0 h 253"/>
                  <a:gd name="T2" fmla="*/ 1 w 51"/>
                  <a:gd name="T3" fmla="*/ 219 h 253"/>
                  <a:gd name="T4" fmla="*/ 29 w 51"/>
                  <a:gd name="T5" fmla="*/ 251 h 253"/>
                  <a:gd name="T6" fmla="*/ 51 w 51"/>
                  <a:gd name="T7" fmla="*/ 219 h 253"/>
                  <a:gd name="T8" fmla="*/ 28 w 51"/>
                  <a:gd name="T9" fmla="*/ 0 h 253"/>
                  <a:gd name="T10" fmla="*/ 18 w 51"/>
                  <a:gd name="T11" fmla="*/ 0 h 253"/>
                </a:gdLst>
                <a:ahLst/>
                <a:cxnLst>
                  <a:cxn ang="0">
                    <a:pos x="T0" y="T1"/>
                  </a:cxn>
                  <a:cxn ang="0">
                    <a:pos x="T2" y="T3"/>
                  </a:cxn>
                  <a:cxn ang="0">
                    <a:pos x="T4" y="T5"/>
                  </a:cxn>
                  <a:cxn ang="0">
                    <a:pos x="T6" y="T7"/>
                  </a:cxn>
                  <a:cxn ang="0">
                    <a:pos x="T8" y="T9"/>
                  </a:cxn>
                  <a:cxn ang="0">
                    <a:pos x="T10" y="T11"/>
                  </a:cxn>
                </a:cxnLst>
                <a:rect l="0" t="0" r="r" b="b"/>
                <a:pathLst>
                  <a:path w="51" h="253">
                    <a:moveTo>
                      <a:pt x="18" y="0"/>
                    </a:moveTo>
                    <a:cubicBezTo>
                      <a:pt x="15" y="25"/>
                      <a:pt x="0" y="215"/>
                      <a:pt x="1" y="219"/>
                    </a:cubicBezTo>
                    <a:cubicBezTo>
                      <a:pt x="3" y="224"/>
                      <a:pt x="28" y="253"/>
                      <a:pt x="29" y="251"/>
                    </a:cubicBezTo>
                    <a:cubicBezTo>
                      <a:pt x="30" y="249"/>
                      <a:pt x="51" y="224"/>
                      <a:pt x="51" y="219"/>
                    </a:cubicBezTo>
                    <a:cubicBezTo>
                      <a:pt x="51" y="214"/>
                      <a:pt x="28" y="0"/>
                      <a:pt x="28" y="0"/>
                    </a:cubicBezTo>
                    <a:lnTo>
                      <a:pt x="18" y="0"/>
                    </a:lnTo>
                    <a:close/>
                  </a:path>
                </a:pathLst>
              </a:custGeom>
              <a:solidFill>
                <a:srgbClr val="76A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2" name="Freeform 136"/>
              <p:cNvSpPr>
                <a:spLocks/>
              </p:cNvSpPr>
              <p:nvPr/>
            </p:nvSpPr>
            <p:spPr bwMode="auto">
              <a:xfrm>
                <a:off x="3452814" y="2813050"/>
                <a:ext cx="85725" cy="84138"/>
              </a:xfrm>
              <a:custGeom>
                <a:avLst/>
                <a:gdLst>
                  <a:gd name="T0" fmla="*/ 0 w 41"/>
                  <a:gd name="T1" fmla="*/ 16 h 40"/>
                  <a:gd name="T2" fmla="*/ 14 w 41"/>
                  <a:gd name="T3" fmla="*/ 39 h 40"/>
                  <a:gd name="T4" fmla="*/ 28 w 41"/>
                  <a:gd name="T5" fmla="*/ 39 h 40"/>
                  <a:gd name="T6" fmla="*/ 41 w 41"/>
                  <a:gd name="T7" fmla="*/ 19 h 40"/>
                  <a:gd name="T8" fmla="*/ 20 w 41"/>
                  <a:gd name="T9" fmla="*/ 0 h 40"/>
                  <a:gd name="T10" fmla="*/ 0 w 41"/>
                  <a:gd name="T11" fmla="*/ 16 h 40"/>
                </a:gdLst>
                <a:ahLst/>
                <a:cxnLst>
                  <a:cxn ang="0">
                    <a:pos x="T0" y="T1"/>
                  </a:cxn>
                  <a:cxn ang="0">
                    <a:pos x="T2" y="T3"/>
                  </a:cxn>
                  <a:cxn ang="0">
                    <a:pos x="T4" y="T5"/>
                  </a:cxn>
                  <a:cxn ang="0">
                    <a:pos x="T6" y="T7"/>
                  </a:cxn>
                  <a:cxn ang="0">
                    <a:pos x="T8" y="T9"/>
                  </a:cxn>
                  <a:cxn ang="0">
                    <a:pos x="T10" y="T11"/>
                  </a:cxn>
                </a:cxnLst>
                <a:rect l="0" t="0" r="r" b="b"/>
                <a:pathLst>
                  <a:path w="41" h="40">
                    <a:moveTo>
                      <a:pt x="0" y="16"/>
                    </a:moveTo>
                    <a:cubicBezTo>
                      <a:pt x="4" y="22"/>
                      <a:pt x="10" y="37"/>
                      <a:pt x="14" y="39"/>
                    </a:cubicBezTo>
                    <a:cubicBezTo>
                      <a:pt x="17" y="40"/>
                      <a:pt x="26" y="40"/>
                      <a:pt x="28" y="39"/>
                    </a:cubicBezTo>
                    <a:cubicBezTo>
                      <a:pt x="29" y="37"/>
                      <a:pt x="41" y="19"/>
                      <a:pt x="41" y="19"/>
                    </a:cubicBezTo>
                    <a:cubicBezTo>
                      <a:pt x="20" y="0"/>
                      <a:pt x="20" y="0"/>
                      <a:pt x="20" y="0"/>
                    </a:cubicBezTo>
                    <a:cubicBezTo>
                      <a:pt x="20" y="0"/>
                      <a:pt x="2" y="14"/>
                      <a:pt x="0" y="16"/>
                    </a:cubicBezTo>
                    <a:close/>
                  </a:path>
                </a:pathLst>
              </a:custGeom>
              <a:solidFill>
                <a:srgbClr val="6795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3" name="Freeform 137"/>
              <p:cNvSpPr>
                <a:spLocks/>
              </p:cNvSpPr>
              <p:nvPr/>
            </p:nvSpPr>
            <p:spPr bwMode="auto">
              <a:xfrm>
                <a:off x="3381376" y="2733675"/>
                <a:ext cx="223838" cy="152400"/>
              </a:xfrm>
              <a:custGeom>
                <a:avLst/>
                <a:gdLst>
                  <a:gd name="T0" fmla="*/ 23 w 107"/>
                  <a:gd name="T1" fmla="*/ 0 h 73"/>
                  <a:gd name="T2" fmla="*/ 0 w 107"/>
                  <a:gd name="T3" fmla="*/ 14 h 73"/>
                  <a:gd name="T4" fmla="*/ 29 w 107"/>
                  <a:gd name="T5" fmla="*/ 73 h 73"/>
                  <a:gd name="T6" fmla="*/ 52 w 107"/>
                  <a:gd name="T7" fmla="*/ 42 h 73"/>
                  <a:gd name="T8" fmla="*/ 79 w 107"/>
                  <a:gd name="T9" fmla="*/ 67 h 73"/>
                  <a:gd name="T10" fmla="*/ 106 w 107"/>
                  <a:gd name="T11" fmla="*/ 16 h 73"/>
                  <a:gd name="T12" fmla="*/ 84 w 107"/>
                  <a:gd name="T13" fmla="*/ 0 h 73"/>
                  <a:gd name="T14" fmla="*/ 52 w 107"/>
                  <a:gd name="T15" fmla="*/ 37 h 73"/>
                  <a:gd name="T16" fmla="*/ 23 w 107"/>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73">
                    <a:moveTo>
                      <a:pt x="23" y="0"/>
                    </a:moveTo>
                    <a:cubicBezTo>
                      <a:pt x="17" y="4"/>
                      <a:pt x="0" y="12"/>
                      <a:pt x="0" y="14"/>
                    </a:cubicBezTo>
                    <a:cubicBezTo>
                      <a:pt x="0" y="16"/>
                      <a:pt x="19" y="65"/>
                      <a:pt x="29" y="73"/>
                    </a:cubicBezTo>
                    <a:cubicBezTo>
                      <a:pt x="44" y="55"/>
                      <a:pt x="52" y="42"/>
                      <a:pt x="52" y="42"/>
                    </a:cubicBezTo>
                    <a:cubicBezTo>
                      <a:pt x="79" y="67"/>
                      <a:pt x="79" y="67"/>
                      <a:pt x="79" y="67"/>
                    </a:cubicBezTo>
                    <a:cubicBezTo>
                      <a:pt x="104" y="44"/>
                      <a:pt x="107" y="18"/>
                      <a:pt x="106" y="16"/>
                    </a:cubicBezTo>
                    <a:cubicBezTo>
                      <a:pt x="106" y="15"/>
                      <a:pt x="88" y="4"/>
                      <a:pt x="84" y="0"/>
                    </a:cubicBezTo>
                    <a:cubicBezTo>
                      <a:pt x="74" y="19"/>
                      <a:pt x="52" y="37"/>
                      <a:pt x="52" y="37"/>
                    </a:cubicBezTo>
                    <a:cubicBezTo>
                      <a:pt x="52" y="37"/>
                      <a:pt x="26" y="11"/>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4" name="Freeform 138"/>
              <p:cNvSpPr>
                <a:spLocks/>
              </p:cNvSpPr>
              <p:nvPr/>
            </p:nvSpPr>
            <p:spPr bwMode="auto">
              <a:xfrm>
                <a:off x="3421064" y="2551113"/>
                <a:ext cx="152400" cy="109538"/>
              </a:xfrm>
              <a:custGeom>
                <a:avLst/>
                <a:gdLst>
                  <a:gd name="T0" fmla="*/ 0 w 73"/>
                  <a:gd name="T1" fmla="*/ 0 h 52"/>
                  <a:gd name="T2" fmla="*/ 73 w 73"/>
                  <a:gd name="T3" fmla="*/ 0 h 52"/>
                  <a:gd name="T4" fmla="*/ 0 w 73"/>
                  <a:gd name="T5" fmla="*/ 0 h 52"/>
                </a:gdLst>
                <a:ahLst/>
                <a:cxnLst>
                  <a:cxn ang="0">
                    <a:pos x="T0" y="T1"/>
                  </a:cxn>
                  <a:cxn ang="0">
                    <a:pos x="T2" y="T3"/>
                  </a:cxn>
                  <a:cxn ang="0">
                    <a:pos x="T4" y="T5"/>
                  </a:cxn>
                </a:cxnLst>
                <a:rect l="0" t="0" r="r" b="b"/>
                <a:pathLst>
                  <a:path w="73" h="52">
                    <a:moveTo>
                      <a:pt x="0" y="0"/>
                    </a:moveTo>
                    <a:cubicBezTo>
                      <a:pt x="17" y="5"/>
                      <a:pt x="39" y="14"/>
                      <a:pt x="73" y="0"/>
                    </a:cubicBezTo>
                    <a:cubicBezTo>
                      <a:pt x="55" y="48"/>
                      <a:pt x="29" y="5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5" name="Freeform 139"/>
              <p:cNvSpPr>
                <a:spLocks/>
              </p:cNvSpPr>
              <p:nvPr/>
            </p:nvSpPr>
            <p:spPr bwMode="auto">
              <a:xfrm>
                <a:off x="3606801" y="2765425"/>
                <a:ext cx="71438" cy="687388"/>
              </a:xfrm>
              <a:custGeom>
                <a:avLst/>
                <a:gdLst>
                  <a:gd name="T0" fmla="*/ 1 w 34"/>
                  <a:gd name="T1" fmla="*/ 0 h 329"/>
                  <a:gd name="T2" fmla="*/ 16 w 34"/>
                  <a:gd name="T3" fmla="*/ 329 h 329"/>
                  <a:gd name="T4" fmla="*/ 33 w 34"/>
                  <a:gd name="T5" fmla="*/ 105 h 329"/>
                  <a:gd name="T6" fmla="*/ 18 w 34"/>
                  <a:gd name="T7" fmla="*/ 88 h 329"/>
                  <a:gd name="T8" fmla="*/ 31 w 34"/>
                  <a:gd name="T9" fmla="*/ 84 h 329"/>
                  <a:gd name="T10" fmla="*/ 34 w 34"/>
                  <a:gd name="T11" fmla="*/ 16 h 329"/>
                  <a:gd name="T12" fmla="*/ 1 w 34"/>
                  <a:gd name="T13" fmla="*/ 0 h 329"/>
                </a:gdLst>
                <a:ahLst/>
                <a:cxnLst>
                  <a:cxn ang="0">
                    <a:pos x="T0" y="T1"/>
                  </a:cxn>
                  <a:cxn ang="0">
                    <a:pos x="T2" y="T3"/>
                  </a:cxn>
                  <a:cxn ang="0">
                    <a:pos x="T4" y="T5"/>
                  </a:cxn>
                  <a:cxn ang="0">
                    <a:pos x="T6" y="T7"/>
                  </a:cxn>
                  <a:cxn ang="0">
                    <a:pos x="T8" y="T9"/>
                  </a:cxn>
                  <a:cxn ang="0">
                    <a:pos x="T10" y="T11"/>
                  </a:cxn>
                  <a:cxn ang="0">
                    <a:pos x="T12" y="T13"/>
                  </a:cxn>
                </a:cxnLst>
                <a:rect l="0" t="0" r="r" b="b"/>
                <a:pathLst>
                  <a:path w="34" h="329">
                    <a:moveTo>
                      <a:pt x="1" y="0"/>
                    </a:moveTo>
                    <a:cubicBezTo>
                      <a:pt x="0" y="25"/>
                      <a:pt x="6" y="270"/>
                      <a:pt x="16" y="329"/>
                    </a:cubicBezTo>
                    <a:cubicBezTo>
                      <a:pt x="23" y="247"/>
                      <a:pt x="27" y="130"/>
                      <a:pt x="33" y="105"/>
                    </a:cubicBezTo>
                    <a:cubicBezTo>
                      <a:pt x="28" y="98"/>
                      <a:pt x="18" y="88"/>
                      <a:pt x="18" y="88"/>
                    </a:cubicBezTo>
                    <a:cubicBezTo>
                      <a:pt x="31" y="84"/>
                      <a:pt x="31" y="84"/>
                      <a:pt x="31" y="84"/>
                    </a:cubicBezTo>
                    <a:cubicBezTo>
                      <a:pt x="34" y="70"/>
                      <a:pt x="34" y="18"/>
                      <a:pt x="34" y="16"/>
                    </a:cubicBezTo>
                    <a:cubicBezTo>
                      <a:pt x="33" y="14"/>
                      <a:pt x="1" y="0"/>
                      <a:pt x="1" y="0"/>
                    </a:cubicBezTo>
                    <a:close/>
                  </a:path>
                </a:pathLst>
              </a:custGeom>
              <a:solidFill>
                <a:srgbClr val="EDF0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6" name="Freeform 140"/>
              <p:cNvSpPr>
                <a:spLocks/>
              </p:cNvSpPr>
              <p:nvPr/>
            </p:nvSpPr>
            <p:spPr bwMode="auto">
              <a:xfrm>
                <a:off x="3119439" y="2768600"/>
                <a:ext cx="266700" cy="1249363"/>
              </a:xfrm>
              <a:custGeom>
                <a:avLst/>
                <a:gdLst>
                  <a:gd name="T0" fmla="*/ 121 w 127"/>
                  <a:gd name="T1" fmla="*/ 0 h 598"/>
                  <a:gd name="T2" fmla="*/ 99 w 127"/>
                  <a:gd name="T3" fmla="*/ 594 h 598"/>
                  <a:gd name="T4" fmla="*/ 7 w 127"/>
                  <a:gd name="T5" fmla="*/ 581 h 598"/>
                  <a:gd name="T6" fmla="*/ 65 w 127"/>
                  <a:gd name="T7" fmla="*/ 264 h 598"/>
                  <a:gd name="T8" fmla="*/ 61 w 127"/>
                  <a:gd name="T9" fmla="*/ 38 h 598"/>
                  <a:gd name="T10" fmla="*/ 121 w 127"/>
                  <a:gd name="T11" fmla="*/ 0 h 598"/>
                </a:gdLst>
                <a:ahLst/>
                <a:cxnLst>
                  <a:cxn ang="0">
                    <a:pos x="T0" y="T1"/>
                  </a:cxn>
                  <a:cxn ang="0">
                    <a:pos x="T2" y="T3"/>
                  </a:cxn>
                  <a:cxn ang="0">
                    <a:pos x="T4" y="T5"/>
                  </a:cxn>
                  <a:cxn ang="0">
                    <a:pos x="T6" y="T7"/>
                  </a:cxn>
                  <a:cxn ang="0">
                    <a:pos x="T8" y="T9"/>
                  </a:cxn>
                  <a:cxn ang="0">
                    <a:pos x="T10" y="T11"/>
                  </a:cxn>
                </a:cxnLst>
                <a:rect l="0" t="0" r="r" b="b"/>
                <a:pathLst>
                  <a:path w="127" h="598">
                    <a:moveTo>
                      <a:pt x="121" y="0"/>
                    </a:moveTo>
                    <a:cubicBezTo>
                      <a:pt x="127" y="77"/>
                      <a:pt x="108" y="445"/>
                      <a:pt x="99" y="594"/>
                    </a:cubicBezTo>
                    <a:cubicBezTo>
                      <a:pt x="52" y="598"/>
                      <a:pt x="11" y="587"/>
                      <a:pt x="7" y="581"/>
                    </a:cubicBezTo>
                    <a:cubicBezTo>
                      <a:pt x="0" y="526"/>
                      <a:pt x="65" y="325"/>
                      <a:pt x="65" y="264"/>
                    </a:cubicBezTo>
                    <a:cubicBezTo>
                      <a:pt x="65" y="202"/>
                      <a:pt x="60" y="52"/>
                      <a:pt x="61" y="38"/>
                    </a:cubicBezTo>
                    <a:cubicBezTo>
                      <a:pt x="63" y="24"/>
                      <a:pt x="121" y="0"/>
                      <a:pt x="121" y="0"/>
                    </a:cubicBezTo>
                  </a:path>
                </a:pathLst>
              </a:custGeom>
              <a:solidFill>
                <a:srgbClr val="DCD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7" name="Freeform 141"/>
              <p:cNvSpPr>
                <a:spLocks/>
              </p:cNvSpPr>
              <p:nvPr/>
            </p:nvSpPr>
            <p:spPr bwMode="auto">
              <a:xfrm>
                <a:off x="3308351" y="2760663"/>
                <a:ext cx="71438" cy="692150"/>
              </a:xfrm>
              <a:custGeom>
                <a:avLst/>
                <a:gdLst>
                  <a:gd name="T0" fmla="*/ 32 w 34"/>
                  <a:gd name="T1" fmla="*/ 0 h 331"/>
                  <a:gd name="T2" fmla="*/ 23 w 34"/>
                  <a:gd name="T3" fmla="*/ 331 h 331"/>
                  <a:gd name="T4" fmla="*/ 1 w 34"/>
                  <a:gd name="T5" fmla="*/ 105 h 331"/>
                  <a:gd name="T6" fmla="*/ 16 w 34"/>
                  <a:gd name="T7" fmla="*/ 87 h 331"/>
                  <a:gd name="T8" fmla="*/ 3 w 34"/>
                  <a:gd name="T9" fmla="*/ 84 h 331"/>
                  <a:gd name="T10" fmla="*/ 0 w 34"/>
                  <a:gd name="T11" fmla="*/ 15 h 331"/>
                  <a:gd name="T12" fmla="*/ 32 w 34"/>
                  <a:gd name="T13" fmla="*/ 0 h 331"/>
                </a:gdLst>
                <a:ahLst/>
                <a:cxnLst>
                  <a:cxn ang="0">
                    <a:pos x="T0" y="T1"/>
                  </a:cxn>
                  <a:cxn ang="0">
                    <a:pos x="T2" y="T3"/>
                  </a:cxn>
                  <a:cxn ang="0">
                    <a:pos x="T4" y="T5"/>
                  </a:cxn>
                  <a:cxn ang="0">
                    <a:pos x="T6" y="T7"/>
                  </a:cxn>
                  <a:cxn ang="0">
                    <a:pos x="T8" y="T9"/>
                  </a:cxn>
                  <a:cxn ang="0">
                    <a:pos x="T10" y="T11"/>
                  </a:cxn>
                  <a:cxn ang="0">
                    <a:pos x="T12" y="T13"/>
                  </a:cxn>
                </a:cxnLst>
                <a:rect l="0" t="0" r="r" b="b"/>
                <a:pathLst>
                  <a:path w="34" h="331">
                    <a:moveTo>
                      <a:pt x="32" y="0"/>
                    </a:moveTo>
                    <a:cubicBezTo>
                      <a:pt x="34" y="25"/>
                      <a:pt x="33" y="272"/>
                      <a:pt x="23" y="331"/>
                    </a:cubicBezTo>
                    <a:cubicBezTo>
                      <a:pt x="16" y="249"/>
                      <a:pt x="6" y="130"/>
                      <a:pt x="1" y="105"/>
                    </a:cubicBezTo>
                    <a:cubicBezTo>
                      <a:pt x="6" y="98"/>
                      <a:pt x="16" y="87"/>
                      <a:pt x="16" y="87"/>
                    </a:cubicBezTo>
                    <a:cubicBezTo>
                      <a:pt x="3" y="84"/>
                      <a:pt x="3" y="84"/>
                      <a:pt x="3" y="84"/>
                    </a:cubicBezTo>
                    <a:cubicBezTo>
                      <a:pt x="0" y="69"/>
                      <a:pt x="0" y="17"/>
                      <a:pt x="0" y="15"/>
                    </a:cubicBezTo>
                    <a:cubicBezTo>
                      <a:pt x="1" y="13"/>
                      <a:pt x="32" y="0"/>
                      <a:pt x="32" y="0"/>
                    </a:cubicBezTo>
                  </a:path>
                </a:pathLst>
              </a:custGeom>
              <a:solidFill>
                <a:srgbClr val="EDF0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8" name="Freeform 142"/>
              <p:cNvSpPr>
                <a:spLocks/>
              </p:cNvSpPr>
              <p:nvPr/>
            </p:nvSpPr>
            <p:spPr bwMode="auto">
              <a:xfrm>
                <a:off x="3086101" y="2841625"/>
                <a:ext cx="188913" cy="419100"/>
              </a:xfrm>
              <a:custGeom>
                <a:avLst/>
                <a:gdLst>
                  <a:gd name="T0" fmla="*/ 78 w 90"/>
                  <a:gd name="T1" fmla="*/ 0 h 200"/>
                  <a:gd name="T2" fmla="*/ 13 w 90"/>
                  <a:gd name="T3" fmla="*/ 200 h 200"/>
                  <a:gd name="T4" fmla="*/ 83 w 90"/>
                  <a:gd name="T5" fmla="*/ 162 h 200"/>
                  <a:gd name="T6" fmla="*/ 78 w 90"/>
                  <a:gd name="T7" fmla="*/ 0 h 200"/>
                </a:gdLst>
                <a:ahLst/>
                <a:cxnLst>
                  <a:cxn ang="0">
                    <a:pos x="T0" y="T1"/>
                  </a:cxn>
                  <a:cxn ang="0">
                    <a:pos x="T2" y="T3"/>
                  </a:cxn>
                  <a:cxn ang="0">
                    <a:pos x="T4" y="T5"/>
                  </a:cxn>
                  <a:cxn ang="0">
                    <a:pos x="T6" y="T7"/>
                  </a:cxn>
                </a:cxnLst>
                <a:rect l="0" t="0" r="r" b="b"/>
                <a:pathLst>
                  <a:path w="90" h="200">
                    <a:moveTo>
                      <a:pt x="78" y="0"/>
                    </a:moveTo>
                    <a:cubicBezTo>
                      <a:pt x="69" y="19"/>
                      <a:pt x="0" y="174"/>
                      <a:pt x="13" y="200"/>
                    </a:cubicBezTo>
                    <a:cubicBezTo>
                      <a:pt x="43" y="199"/>
                      <a:pt x="83" y="162"/>
                      <a:pt x="83" y="162"/>
                    </a:cubicBezTo>
                    <a:cubicBezTo>
                      <a:pt x="83" y="162"/>
                      <a:pt x="90" y="1"/>
                      <a:pt x="78" y="0"/>
                    </a:cubicBezTo>
                  </a:path>
                </a:pathLst>
              </a:custGeom>
              <a:solidFill>
                <a:srgbClr val="DCD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9" name="Freeform 143"/>
              <p:cNvSpPr>
                <a:spLocks/>
              </p:cNvSpPr>
              <p:nvPr/>
            </p:nvSpPr>
            <p:spPr bwMode="auto">
              <a:xfrm>
                <a:off x="3571876" y="3070225"/>
                <a:ext cx="227013" cy="120650"/>
              </a:xfrm>
              <a:custGeom>
                <a:avLst/>
                <a:gdLst>
                  <a:gd name="T0" fmla="*/ 0 w 109"/>
                  <a:gd name="T1" fmla="*/ 21 h 58"/>
                  <a:gd name="T2" fmla="*/ 55 w 109"/>
                  <a:gd name="T3" fmla="*/ 5 h 58"/>
                  <a:gd name="T4" fmla="*/ 93 w 109"/>
                  <a:gd name="T5" fmla="*/ 4 h 58"/>
                  <a:gd name="T6" fmla="*/ 94 w 109"/>
                  <a:gd name="T7" fmla="*/ 48 h 58"/>
                  <a:gd name="T8" fmla="*/ 6 w 109"/>
                  <a:gd name="T9" fmla="*/ 58 h 58"/>
                  <a:gd name="T10" fmla="*/ 0 w 109"/>
                  <a:gd name="T11" fmla="*/ 21 h 58"/>
                </a:gdLst>
                <a:ahLst/>
                <a:cxnLst>
                  <a:cxn ang="0">
                    <a:pos x="T0" y="T1"/>
                  </a:cxn>
                  <a:cxn ang="0">
                    <a:pos x="T2" y="T3"/>
                  </a:cxn>
                  <a:cxn ang="0">
                    <a:pos x="T4" y="T5"/>
                  </a:cxn>
                  <a:cxn ang="0">
                    <a:pos x="T6" y="T7"/>
                  </a:cxn>
                  <a:cxn ang="0">
                    <a:pos x="T8" y="T9"/>
                  </a:cxn>
                  <a:cxn ang="0">
                    <a:pos x="T10" y="T11"/>
                  </a:cxn>
                </a:cxnLst>
                <a:rect l="0" t="0" r="r" b="b"/>
                <a:pathLst>
                  <a:path w="109" h="58">
                    <a:moveTo>
                      <a:pt x="0" y="21"/>
                    </a:moveTo>
                    <a:cubicBezTo>
                      <a:pt x="15" y="13"/>
                      <a:pt x="39" y="7"/>
                      <a:pt x="55" y="5"/>
                    </a:cubicBezTo>
                    <a:cubicBezTo>
                      <a:pt x="71" y="2"/>
                      <a:pt x="89" y="0"/>
                      <a:pt x="93" y="4"/>
                    </a:cubicBezTo>
                    <a:cubicBezTo>
                      <a:pt x="99" y="11"/>
                      <a:pt x="109" y="40"/>
                      <a:pt x="94" y="48"/>
                    </a:cubicBezTo>
                    <a:cubicBezTo>
                      <a:pt x="79" y="57"/>
                      <a:pt x="18" y="52"/>
                      <a:pt x="6" y="58"/>
                    </a:cubicBezTo>
                    <a:cubicBezTo>
                      <a:pt x="0" y="57"/>
                      <a:pt x="0" y="21"/>
                      <a:pt x="0" y="21"/>
                    </a:cubicBezTo>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0" name="Freeform 144"/>
              <p:cNvSpPr>
                <a:spLocks/>
              </p:cNvSpPr>
              <p:nvPr/>
            </p:nvSpPr>
            <p:spPr bwMode="auto">
              <a:xfrm>
                <a:off x="3709989" y="3074988"/>
                <a:ext cx="73025" cy="106363"/>
              </a:xfrm>
              <a:custGeom>
                <a:avLst/>
                <a:gdLst>
                  <a:gd name="T0" fmla="*/ 16 w 35"/>
                  <a:gd name="T1" fmla="*/ 0 h 51"/>
                  <a:gd name="T2" fmla="*/ 0 w 35"/>
                  <a:gd name="T3" fmla="*/ 1 h 51"/>
                  <a:gd name="T4" fmla="*/ 7 w 35"/>
                  <a:gd name="T5" fmla="*/ 51 h 51"/>
                  <a:gd name="T6" fmla="*/ 28 w 35"/>
                  <a:gd name="T7" fmla="*/ 46 h 51"/>
                  <a:gd name="T8" fmla="*/ 35 w 35"/>
                  <a:gd name="T9" fmla="*/ 30 h 51"/>
                  <a:gd name="T10" fmla="*/ 27 w 35"/>
                  <a:gd name="T11" fmla="*/ 2 h 51"/>
                  <a:gd name="T12" fmla="*/ 27 w 35"/>
                  <a:gd name="T13" fmla="*/ 2 h 51"/>
                  <a:gd name="T14" fmla="*/ 16 w 35"/>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1">
                    <a:moveTo>
                      <a:pt x="16" y="0"/>
                    </a:moveTo>
                    <a:cubicBezTo>
                      <a:pt x="11" y="0"/>
                      <a:pt x="6" y="0"/>
                      <a:pt x="0" y="1"/>
                    </a:cubicBezTo>
                    <a:cubicBezTo>
                      <a:pt x="3" y="26"/>
                      <a:pt x="6" y="47"/>
                      <a:pt x="7" y="51"/>
                    </a:cubicBezTo>
                    <a:cubicBezTo>
                      <a:pt x="16" y="50"/>
                      <a:pt x="24" y="49"/>
                      <a:pt x="28" y="46"/>
                    </a:cubicBezTo>
                    <a:cubicBezTo>
                      <a:pt x="33" y="43"/>
                      <a:pt x="35" y="37"/>
                      <a:pt x="35" y="30"/>
                    </a:cubicBezTo>
                    <a:cubicBezTo>
                      <a:pt x="35" y="19"/>
                      <a:pt x="30" y="7"/>
                      <a:pt x="27" y="2"/>
                    </a:cubicBezTo>
                    <a:cubicBezTo>
                      <a:pt x="27" y="2"/>
                      <a:pt x="27" y="2"/>
                      <a:pt x="27" y="2"/>
                    </a:cubicBezTo>
                    <a:cubicBezTo>
                      <a:pt x="25" y="1"/>
                      <a:pt x="21" y="0"/>
                      <a:pt x="16" y="0"/>
                    </a:cubicBezTo>
                  </a:path>
                </a:pathLst>
              </a:custGeom>
              <a:solidFill>
                <a:srgbClr val="D2AC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1" name="Freeform 145"/>
              <p:cNvSpPr>
                <a:spLocks/>
              </p:cNvSpPr>
              <p:nvPr/>
            </p:nvSpPr>
            <p:spPr bwMode="auto">
              <a:xfrm>
                <a:off x="3665539" y="3095625"/>
                <a:ext cx="111125" cy="14288"/>
              </a:xfrm>
              <a:custGeom>
                <a:avLst/>
                <a:gdLst>
                  <a:gd name="T0" fmla="*/ 0 w 53"/>
                  <a:gd name="T1" fmla="*/ 7 h 7"/>
                  <a:gd name="T2" fmla="*/ 7 w 53"/>
                  <a:gd name="T3" fmla="*/ 5 h 7"/>
                  <a:gd name="T4" fmla="*/ 26 w 53"/>
                  <a:gd name="T5" fmla="*/ 2 h 7"/>
                  <a:gd name="T6" fmla="*/ 37 w 53"/>
                  <a:gd name="T7" fmla="*/ 1 h 7"/>
                  <a:gd name="T8" fmla="*/ 45 w 53"/>
                  <a:gd name="T9" fmla="*/ 0 h 7"/>
                  <a:gd name="T10" fmla="*/ 51 w 53"/>
                  <a:gd name="T11" fmla="*/ 0 h 7"/>
                  <a:gd name="T12" fmla="*/ 53 w 53"/>
                  <a:gd name="T13" fmla="*/ 1 h 7"/>
                  <a:gd name="T14" fmla="*/ 51 w 53"/>
                  <a:gd name="T15" fmla="*/ 1 h 7"/>
                  <a:gd name="T16" fmla="*/ 45 w 53"/>
                  <a:gd name="T17" fmla="*/ 2 h 7"/>
                  <a:gd name="T18" fmla="*/ 37 w 53"/>
                  <a:gd name="T19" fmla="*/ 2 h 7"/>
                  <a:gd name="T20" fmla="*/ 26 w 53"/>
                  <a:gd name="T21" fmla="*/ 4 h 7"/>
                  <a:gd name="T22" fmla="*/ 8 w 53"/>
                  <a:gd name="T23" fmla="*/ 6 h 7"/>
                  <a:gd name="T24" fmla="*/ 0 w 53"/>
                  <a:gd name="T2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7">
                    <a:moveTo>
                      <a:pt x="0" y="7"/>
                    </a:moveTo>
                    <a:cubicBezTo>
                      <a:pt x="0" y="6"/>
                      <a:pt x="3" y="6"/>
                      <a:pt x="7" y="5"/>
                    </a:cubicBezTo>
                    <a:cubicBezTo>
                      <a:pt x="12" y="4"/>
                      <a:pt x="19" y="3"/>
                      <a:pt x="26" y="2"/>
                    </a:cubicBezTo>
                    <a:cubicBezTo>
                      <a:pt x="30" y="2"/>
                      <a:pt x="33" y="1"/>
                      <a:pt x="37" y="1"/>
                    </a:cubicBezTo>
                    <a:cubicBezTo>
                      <a:pt x="40" y="1"/>
                      <a:pt x="43" y="0"/>
                      <a:pt x="45" y="0"/>
                    </a:cubicBezTo>
                    <a:cubicBezTo>
                      <a:pt x="48" y="0"/>
                      <a:pt x="50" y="0"/>
                      <a:pt x="51" y="0"/>
                    </a:cubicBezTo>
                    <a:cubicBezTo>
                      <a:pt x="52" y="0"/>
                      <a:pt x="53" y="1"/>
                      <a:pt x="53" y="1"/>
                    </a:cubicBezTo>
                    <a:cubicBezTo>
                      <a:pt x="53" y="1"/>
                      <a:pt x="52" y="1"/>
                      <a:pt x="51" y="1"/>
                    </a:cubicBezTo>
                    <a:cubicBezTo>
                      <a:pt x="50" y="1"/>
                      <a:pt x="48" y="1"/>
                      <a:pt x="45" y="2"/>
                    </a:cubicBezTo>
                    <a:cubicBezTo>
                      <a:pt x="43" y="2"/>
                      <a:pt x="40" y="2"/>
                      <a:pt x="37" y="2"/>
                    </a:cubicBezTo>
                    <a:cubicBezTo>
                      <a:pt x="34" y="3"/>
                      <a:pt x="30" y="3"/>
                      <a:pt x="26" y="4"/>
                    </a:cubicBezTo>
                    <a:cubicBezTo>
                      <a:pt x="19" y="5"/>
                      <a:pt x="12" y="5"/>
                      <a:pt x="8" y="6"/>
                    </a:cubicBezTo>
                    <a:cubicBezTo>
                      <a:pt x="3" y="7"/>
                      <a:pt x="0" y="7"/>
                      <a:pt x="0" y="7"/>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2" name="Freeform 146"/>
              <p:cNvSpPr>
                <a:spLocks/>
              </p:cNvSpPr>
              <p:nvPr/>
            </p:nvSpPr>
            <p:spPr bwMode="auto">
              <a:xfrm>
                <a:off x="3683001" y="3119438"/>
                <a:ext cx="100013" cy="4763"/>
              </a:xfrm>
              <a:custGeom>
                <a:avLst/>
                <a:gdLst>
                  <a:gd name="T0" fmla="*/ 0 w 48"/>
                  <a:gd name="T1" fmla="*/ 1 h 2"/>
                  <a:gd name="T2" fmla="*/ 7 w 48"/>
                  <a:gd name="T3" fmla="*/ 0 h 2"/>
                  <a:gd name="T4" fmla="*/ 24 w 48"/>
                  <a:gd name="T5" fmla="*/ 0 h 2"/>
                  <a:gd name="T6" fmla="*/ 33 w 48"/>
                  <a:gd name="T7" fmla="*/ 0 h 2"/>
                  <a:gd name="T8" fmla="*/ 41 w 48"/>
                  <a:gd name="T9" fmla="*/ 1 h 2"/>
                  <a:gd name="T10" fmla="*/ 48 w 48"/>
                  <a:gd name="T11" fmla="*/ 1 h 2"/>
                  <a:gd name="T12" fmla="*/ 41 w 48"/>
                  <a:gd name="T13" fmla="*/ 2 h 2"/>
                  <a:gd name="T14" fmla="*/ 33 w 48"/>
                  <a:gd name="T15" fmla="*/ 2 h 2"/>
                  <a:gd name="T16" fmla="*/ 24 w 48"/>
                  <a:gd name="T17" fmla="*/ 2 h 2"/>
                  <a:gd name="T18" fmla="*/ 0 w 48"/>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2">
                    <a:moveTo>
                      <a:pt x="0" y="1"/>
                    </a:moveTo>
                    <a:cubicBezTo>
                      <a:pt x="0" y="1"/>
                      <a:pt x="3" y="0"/>
                      <a:pt x="7" y="0"/>
                    </a:cubicBezTo>
                    <a:cubicBezTo>
                      <a:pt x="11" y="0"/>
                      <a:pt x="17" y="0"/>
                      <a:pt x="24" y="0"/>
                    </a:cubicBezTo>
                    <a:cubicBezTo>
                      <a:pt x="27" y="0"/>
                      <a:pt x="30" y="0"/>
                      <a:pt x="33" y="0"/>
                    </a:cubicBezTo>
                    <a:cubicBezTo>
                      <a:pt x="36" y="0"/>
                      <a:pt x="39" y="0"/>
                      <a:pt x="41" y="1"/>
                    </a:cubicBezTo>
                    <a:cubicBezTo>
                      <a:pt x="45" y="1"/>
                      <a:pt x="48" y="1"/>
                      <a:pt x="48" y="1"/>
                    </a:cubicBezTo>
                    <a:cubicBezTo>
                      <a:pt x="48" y="2"/>
                      <a:pt x="45" y="2"/>
                      <a:pt x="41" y="2"/>
                    </a:cubicBezTo>
                    <a:cubicBezTo>
                      <a:pt x="39" y="2"/>
                      <a:pt x="36" y="2"/>
                      <a:pt x="33" y="2"/>
                    </a:cubicBezTo>
                    <a:cubicBezTo>
                      <a:pt x="30" y="2"/>
                      <a:pt x="27" y="2"/>
                      <a:pt x="24" y="2"/>
                    </a:cubicBezTo>
                    <a:cubicBezTo>
                      <a:pt x="11" y="2"/>
                      <a:pt x="0" y="1"/>
                      <a:pt x="0" y="1"/>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3" name="Freeform 147"/>
              <p:cNvSpPr>
                <a:spLocks/>
              </p:cNvSpPr>
              <p:nvPr/>
            </p:nvSpPr>
            <p:spPr bwMode="auto">
              <a:xfrm>
                <a:off x="3694114" y="3141663"/>
                <a:ext cx="85725" cy="12700"/>
              </a:xfrm>
              <a:custGeom>
                <a:avLst/>
                <a:gdLst>
                  <a:gd name="T0" fmla="*/ 0 w 41"/>
                  <a:gd name="T1" fmla="*/ 1 h 6"/>
                  <a:gd name="T2" fmla="*/ 21 w 41"/>
                  <a:gd name="T3" fmla="*/ 2 h 6"/>
                  <a:gd name="T4" fmla="*/ 35 w 41"/>
                  <a:gd name="T5" fmla="*/ 4 h 6"/>
                  <a:gd name="T6" fmla="*/ 40 w 41"/>
                  <a:gd name="T7" fmla="*/ 5 h 6"/>
                  <a:gd name="T8" fmla="*/ 41 w 41"/>
                  <a:gd name="T9" fmla="*/ 6 h 6"/>
                  <a:gd name="T10" fmla="*/ 39 w 41"/>
                  <a:gd name="T11" fmla="*/ 5 h 6"/>
                  <a:gd name="T12" fmla="*/ 35 w 41"/>
                  <a:gd name="T13" fmla="*/ 5 h 6"/>
                  <a:gd name="T14" fmla="*/ 20 w 41"/>
                  <a:gd name="T15" fmla="*/ 3 h 6"/>
                  <a:gd name="T16" fmla="*/ 0 w 41"/>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
                    <a:moveTo>
                      <a:pt x="0" y="1"/>
                    </a:moveTo>
                    <a:cubicBezTo>
                      <a:pt x="0" y="0"/>
                      <a:pt x="9" y="1"/>
                      <a:pt x="21" y="2"/>
                    </a:cubicBezTo>
                    <a:cubicBezTo>
                      <a:pt x="26" y="2"/>
                      <a:pt x="32" y="3"/>
                      <a:pt x="35" y="4"/>
                    </a:cubicBezTo>
                    <a:cubicBezTo>
                      <a:pt x="37" y="4"/>
                      <a:pt x="39" y="4"/>
                      <a:pt x="40" y="5"/>
                    </a:cubicBezTo>
                    <a:cubicBezTo>
                      <a:pt x="41" y="5"/>
                      <a:pt x="41" y="6"/>
                      <a:pt x="41" y="6"/>
                    </a:cubicBezTo>
                    <a:cubicBezTo>
                      <a:pt x="41" y="6"/>
                      <a:pt x="40" y="6"/>
                      <a:pt x="39" y="5"/>
                    </a:cubicBezTo>
                    <a:cubicBezTo>
                      <a:pt x="38" y="5"/>
                      <a:pt x="37" y="5"/>
                      <a:pt x="35" y="5"/>
                    </a:cubicBezTo>
                    <a:cubicBezTo>
                      <a:pt x="31" y="4"/>
                      <a:pt x="26" y="4"/>
                      <a:pt x="20" y="3"/>
                    </a:cubicBezTo>
                    <a:cubicBezTo>
                      <a:pt x="9" y="2"/>
                      <a:pt x="0" y="1"/>
                      <a:pt x="0" y="1"/>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4" name="Freeform 148"/>
              <p:cNvSpPr>
                <a:spLocks/>
              </p:cNvSpPr>
              <p:nvPr/>
            </p:nvSpPr>
            <p:spPr bwMode="auto">
              <a:xfrm>
                <a:off x="3105151" y="3105150"/>
                <a:ext cx="525463" cy="242888"/>
              </a:xfrm>
              <a:custGeom>
                <a:avLst/>
                <a:gdLst>
                  <a:gd name="T0" fmla="*/ 231 w 251"/>
                  <a:gd name="T1" fmla="*/ 0 h 116"/>
                  <a:gd name="T2" fmla="*/ 245 w 251"/>
                  <a:gd name="T3" fmla="*/ 38 h 116"/>
                  <a:gd name="T4" fmla="*/ 9 w 251"/>
                  <a:gd name="T5" fmla="*/ 95 h 116"/>
                  <a:gd name="T6" fmla="*/ 12 w 251"/>
                  <a:gd name="T7" fmla="*/ 47 h 116"/>
                  <a:gd name="T8" fmla="*/ 231 w 251"/>
                  <a:gd name="T9" fmla="*/ 0 h 116"/>
                </a:gdLst>
                <a:ahLst/>
                <a:cxnLst>
                  <a:cxn ang="0">
                    <a:pos x="T0" y="T1"/>
                  </a:cxn>
                  <a:cxn ang="0">
                    <a:pos x="T2" y="T3"/>
                  </a:cxn>
                  <a:cxn ang="0">
                    <a:pos x="T4" y="T5"/>
                  </a:cxn>
                  <a:cxn ang="0">
                    <a:pos x="T6" y="T7"/>
                  </a:cxn>
                  <a:cxn ang="0">
                    <a:pos x="T8" y="T9"/>
                  </a:cxn>
                </a:cxnLst>
                <a:rect l="0" t="0" r="r" b="b"/>
                <a:pathLst>
                  <a:path w="251" h="116">
                    <a:moveTo>
                      <a:pt x="231" y="0"/>
                    </a:moveTo>
                    <a:cubicBezTo>
                      <a:pt x="251" y="6"/>
                      <a:pt x="245" y="38"/>
                      <a:pt x="245" y="38"/>
                    </a:cubicBezTo>
                    <a:cubicBezTo>
                      <a:pt x="215" y="65"/>
                      <a:pt x="52" y="116"/>
                      <a:pt x="9" y="95"/>
                    </a:cubicBezTo>
                    <a:cubicBezTo>
                      <a:pt x="1" y="78"/>
                      <a:pt x="0" y="64"/>
                      <a:pt x="12" y="47"/>
                    </a:cubicBezTo>
                    <a:cubicBezTo>
                      <a:pt x="23" y="29"/>
                      <a:pt x="122" y="17"/>
                      <a:pt x="231" y="0"/>
                    </a:cubicBezTo>
                  </a:path>
                </a:pathLst>
              </a:custGeom>
              <a:solidFill>
                <a:srgbClr val="DCD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5" name="Freeform 149"/>
              <p:cNvSpPr>
                <a:spLocks/>
              </p:cNvSpPr>
              <p:nvPr/>
            </p:nvSpPr>
            <p:spPr bwMode="auto">
              <a:xfrm>
                <a:off x="3709989" y="2844800"/>
                <a:ext cx="173038" cy="415925"/>
              </a:xfrm>
              <a:custGeom>
                <a:avLst/>
                <a:gdLst>
                  <a:gd name="T0" fmla="*/ 13 w 83"/>
                  <a:gd name="T1" fmla="*/ 0 h 199"/>
                  <a:gd name="T2" fmla="*/ 70 w 83"/>
                  <a:gd name="T3" fmla="*/ 199 h 199"/>
                  <a:gd name="T4" fmla="*/ 10 w 83"/>
                  <a:gd name="T5" fmla="*/ 157 h 199"/>
                  <a:gd name="T6" fmla="*/ 13 w 83"/>
                  <a:gd name="T7" fmla="*/ 0 h 199"/>
                </a:gdLst>
                <a:ahLst/>
                <a:cxnLst>
                  <a:cxn ang="0">
                    <a:pos x="T0" y="T1"/>
                  </a:cxn>
                  <a:cxn ang="0">
                    <a:pos x="T2" y="T3"/>
                  </a:cxn>
                  <a:cxn ang="0">
                    <a:pos x="T4" y="T5"/>
                  </a:cxn>
                  <a:cxn ang="0">
                    <a:pos x="T6" y="T7"/>
                  </a:cxn>
                </a:cxnLst>
                <a:rect l="0" t="0" r="r" b="b"/>
                <a:pathLst>
                  <a:path w="83" h="199">
                    <a:moveTo>
                      <a:pt x="13" y="0"/>
                    </a:moveTo>
                    <a:cubicBezTo>
                      <a:pt x="21" y="18"/>
                      <a:pt x="83" y="173"/>
                      <a:pt x="70" y="199"/>
                    </a:cubicBezTo>
                    <a:cubicBezTo>
                      <a:pt x="40" y="198"/>
                      <a:pt x="10" y="157"/>
                      <a:pt x="10" y="157"/>
                    </a:cubicBezTo>
                    <a:cubicBezTo>
                      <a:pt x="10" y="157"/>
                      <a:pt x="0" y="1"/>
                      <a:pt x="13" y="0"/>
                    </a:cubicBezTo>
                    <a:close/>
                  </a:path>
                </a:pathLst>
              </a:custGeom>
              <a:solidFill>
                <a:srgbClr val="EDF0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6" name="Freeform 150"/>
              <p:cNvSpPr>
                <a:spLocks/>
              </p:cNvSpPr>
              <p:nvPr/>
            </p:nvSpPr>
            <p:spPr bwMode="auto">
              <a:xfrm>
                <a:off x="3152776" y="3165475"/>
                <a:ext cx="90488" cy="61913"/>
              </a:xfrm>
              <a:custGeom>
                <a:avLst/>
                <a:gdLst>
                  <a:gd name="T0" fmla="*/ 0 w 43"/>
                  <a:gd name="T1" fmla="*/ 29 h 29"/>
                  <a:gd name="T2" fmla="*/ 1 w 43"/>
                  <a:gd name="T3" fmla="*/ 26 h 29"/>
                  <a:gd name="T4" fmla="*/ 1 w 43"/>
                  <a:gd name="T5" fmla="*/ 25 h 29"/>
                  <a:gd name="T6" fmla="*/ 2 w 43"/>
                  <a:gd name="T7" fmla="*/ 24 h 29"/>
                  <a:gd name="T8" fmla="*/ 4 w 43"/>
                  <a:gd name="T9" fmla="*/ 21 h 29"/>
                  <a:gd name="T10" fmla="*/ 5 w 43"/>
                  <a:gd name="T11" fmla="*/ 19 h 29"/>
                  <a:gd name="T12" fmla="*/ 6 w 43"/>
                  <a:gd name="T13" fmla="*/ 18 h 29"/>
                  <a:gd name="T14" fmla="*/ 9 w 43"/>
                  <a:gd name="T15" fmla="*/ 14 h 29"/>
                  <a:gd name="T16" fmla="*/ 17 w 43"/>
                  <a:gd name="T17" fmla="*/ 8 h 29"/>
                  <a:gd name="T18" fmla="*/ 27 w 43"/>
                  <a:gd name="T19" fmla="*/ 3 h 29"/>
                  <a:gd name="T20" fmla="*/ 35 w 43"/>
                  <a:gd name="T21" fmla="*/ 1 h 29"/>
                  <a:gd name="T22" fmla="*/ 43 w 43"/>
                  <a:gd name="T23" fmla="*/ 0 h 29"/>
                  <a:gd name="T24" fmla="*/ 36 w 43"/>
                  <a:gd name="T25" fmla="*/ 2 h 29"/>
                  <a:gd name="T26" fmla="*/ 28 w 43"/>
                  <a:gd name="T27" fmla="*/ 4 h 29"/>
                  <a:gd name="T28" fmla="*/ 18 w 43"/>
                  <a:gd name="T29" fmla="*/ 9 h 29"/>
                  <a:gd name="T30" fmla="*/ 10 w 43"/>
                  <a:gd name="T31" fmla="*/ 16 h 29"/>
                  <a:gd name="T32" fmla="*/ 7 w 43"/>
                  <a:gd name="T33" fmla="*/ 19 h 29"/>
                  <a:gd name="T34" fmla="*/ 6 w 43"/>
                  <a:gd name="T35" fmla="*/ 20 h 29"/>
                  <a:gd name="T36" fmla="*/ 5 w 43"/>
                  <a:gd name="T37" fmla="*/ 22 h 29"/>
                  <a:gd name="T38" fmla="*/ 0 w 43"/>
                  <a:gd name="T3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29">
                    <a:moveTo>
                      <a:pt x="0" y="29"/>
                    </a:moveTo>
                    <a:cubicBezTo>
                      <a:pt x="0" y="28"/>
                      <a:pt x="0" y="28"/>
                      <a:pt x="1" y="26"/>
                    </a:cubicBezTo>
                    <a:cubicBezTo>
                      <a:pt x="1" y="26"/>
                      <a:pt x="1" y="26"/>
                      <a:pt x="1" y="25"/>
                    </a:cubicBezTo>
                    <a:cubicBezTo>
                      <a:pt x="1" y="25"/>
                      <a:pt x="2" y="25"/>
                      <a:pt x="2" y="24"/>
                    </a:cubicBezTo>
                    <a:cubicBezTo>
                      <a:pt x="2" y="23"/>
                      <a:pt x="3" y="22"/>
                      <a:pt x="4" y="21"/>
                    </a:cubicBezTo>
                    <a:cubicBezTo>
                      <a:pt x="4" y="21"/>
                      <a:pt x="4" y="20"/>
                      <a:pt x="5" y="19"/>
                    </a:cubicBezTo>
                    <a:cubicBezTo>
                      <a:pt x="5" y="19"/>
                      <a:pt x="5" y="18"/>
                      <a:pt x="6" y="18"/>
                    </a:cubicBezTo>
                    <a:cubicBezTo>
                      <a:pt x="7" y="17"/>
                      <a:pt x="8" y="16"/>
                      <a:pt x="9" y="14"/>
                    </a:cubicBezTo>
                    <a:cubicBezTo>
                      <a:pt x="11" y="12"/>
                      <a:pt x="14" y="10"/>
                      <a:pt x="17" y="8"/>
                    </a:cubicBezTo>
                    <a:cubicBezTo>
                      <a:pt x="21" y="6"/>
                      <a:pt x="24" y="4"/>
                      <a:pt x="27" y="3"/>
                    </a:cubicBezTo>
                    <a:cubicBezTo>
                      <a:pt x="30" y="2"/>
                      <a:pt x="33" y="1"/>
                      <a:pt x="35" y="1"/>
                    </a:cubicBezTo>
                    <a:cubicBezTo>
                      <a:pt x="40" y="0"/>
                      <a:pt x="43" y="0"/>
                      <a:pt x="43" y="0"/>
                    </a:cubicBezTo>
                    <a:cubicBezTo>
                      <a:pt x="43" y="0"/>
                      <a:pt x="40" y="1"/>
                      <a:pt x="36" y="2"/>
                    </a:cubicBezTo>
                    <a:cubicBezTo>
                      <a:pt x="33" y="2"/>
                      <a:pt x="31" y="3"/>
                      <a:pt x="28" y="4"/>
                    </a:cubicBezTo>
                    <a:cubicBezTo>
                      <a:pt x="25" y="6"/>
                      <a:pt x="22" y="7"/>
                      <a:pt x="18" y="9"/>
                    </a:cubicBezTo>
                    <a:cubicBezTo>
                      <a:pt x="15" y="11"/>
                      <a:pt x="13" y="13"/>
                      <a:pt x="10" y="16"/>
                    </a:cubicBezTo>
                    <a:cubicBezTo>
                      <a:pt x="9" y="17"/>
                      <a:pt x="8" y="18"/>
                      <a:pt x="7" y="19"/>
                    </a:cubicBezTo>
                    <a:cubicBezTo>
                      <a:pt x="7" y="19"/>
                      <a:pt x="6" y="20"/>
                      <a:pt x="6" y="20"/>
                    </a:cubicBezTo>
                    <a:cubicBezTo>
                      <a:pt x="5" y="21"/>
                      <a:pt x="5" y="21"/>
                      <a:pt x="5" y="22"/>
                    </a:cubicBezTo>
                    <a:cubicBezTo>
                      <a:pt x="2" y="26"/>
                      <a:pt x="1" y="29"/>
                      <a:pt x="0" y="29"/>
                    </a:cubicBezTo>
                  </a:path>
                </a:pathLst>
              </a:custGeom>
              <a:solidFill>
                <a:srgbClr val="9FB0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7" name="Freeform 151"/>
              <p:cNvSpPr>
                <a:spLocks/>
              </p:cNvSpPr>
              <p:nvPr/>
            </p:nvSpPr>
            <p:spPr bwMode="auto">
              <a:xfrm>
                <a:off x="3270251" y="2913063"/>
                <a:ext cx="17463" cy="163513"/>
              </a:xfrm>
              <a:custGeom>
                <a:avLst/>
                <a:gdLst>
                  <a:gd name="T0" fmla="*/ 0 w 8"/>
                  <a:gd name="T1" fmla="*/ 0 h 78"/>
                  <a:gd name="T2" fmla="*/ 0 w 8"/>
                  <a:gd name="T3" fmla="*/ 1 h 78"/>
                  <a:gd name="T4" fmla="*/ 1 w 8"/>
                  <a:gd name="T5" fmla="*/ 3 h 78"/>
                  <a:gd name="T6" fmla="*/ 3 w 8"/>
                  <a:gd name="T7" fmla="*/ 11 h 78"/>
                  <a:gd name="T8" fmla="*/ 8 w 8"/>
                  <a:gd name="T9" fmla="*/ 39 h 78"/>
                  <a:gd name="T10" fmla="*/ 8 w 8"/>
                  <a:gd name="T11" fmla="*/ 41 h 78"/>
                  <a:gd name="T12" fmla="*/ 8 w 8"/>
                  <a:gd name="T13" fmla="*/ 43 h 78"/>
                  <a:gd name="T14" fmla="*/ 8 w 8"/>
                  <a:gd name="T15" fmla="*/ 47 h 78"/>
                  <a:gd name="T16" fmla="*/ 8 w 8"/>
                  <a:gd name="T17" fmla="*/ 54 h 78"/>
                  <a:gd name="T18" fmla="*/ 8 w 8"/>
                  <a:gd name="T19" fmla="*/ 67 h 78"/>
                  <a:gd name="T20" fmla="*/ 7 w 8"/>
                  <a:gd name="T21" fmla="*/ 72 h 78"/>
                  <a:gd name="T22" fmla="*/ 7 w 8"/>
                  <a:gd name="T23" fmla="*/ 75 h 78"/>
                  <a:gd name="T24" fmla="*/ 6 w 8"/>
                  <a:gd name="T25" fmla="*/ 78 h 78"/>
                  <a:gd name="T26" fmla="*/ 6 w 8"/>
                  <a:gd name="T27" fmla="*/ 75 h 78"/>
                  <a:gd name="T28" fmla="*/ 6 w 8"/>
                  <a:gd name="T29" fmla="*/ 72 h 78"/>
                  <a:gd name="T30" fmla="*/ 7 w 8"/>
                  <a:gd name="T31" fmla="*/ 67 h 78"/>
                  <a:gd name="T32" fmla="*/ 7 w 8"/>
                  <a:gd name="T33" fmla="*/ 54 h 78"/>
                  <a:gd name="T34" fmla="*/ 6 w 8"/>
                  <a:gd name="T35" fmla="*/ 47 h 78"/>
                  <a:gd name="T36" fmla="*/ 6 w 8"/>
                  <a:gd name="T37" fmla="*/ 43 h 78"/>
                  <a:gd name="T38" fmla="*/ 6 w 8"/>
                  <a:gd name="T39" fmla="*/ 41 h 78"/>
                  <a:gd name="T40" fmla="*/ 6 w 8"/>
                  <a:gd name="T41" fmla="*/ 39 h 78"/>
                  <a:gd name="T42" fmla="*/ 1 w 8"/>
                  <a:gd name="T43" fmla="*/ 12 h 78"/>
                  <a:gd name="T44" fmla="*/ 0 w 8"/>
                  <a:gd name="T4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78">
                    <a:moveTo>
                      <a:pt x="0" y="0"/>
                    </a:moveTo>
                    <a:cubicBezTo>
                      <a:pt x="0" y="0"/>
                      <a:pt x="0" y="0"/>
                      <a:pt x="0" y="1"/>
                    </a:cubicBezTo>
                    <a:cubicBezTo>
                      <a:pt x="0" y="1"/>
                      <a:pt x="1" y="2"/>
                      <a:pt x="1" y="3"/>
                    </a:cubicBezTo>
                    <a:cubicBezTo>
                      <a:pt x="1" y="5"/>
                      <a:pt x="2" y="8"/>
                      <a:pt x="3" y="11"/>
                    </a:cubicBezTo>
                    <a:cubicBezTo>
                      <a:pt x="4" y="18"/>
                      <a:pt x="6" y="28"/>
                      <a:pt x="8" y="39"/>
                    </a:cubicBezTo>
                    <a:cubicBezTo>
                      <a:pt x="8" y="40"/>
                      <a:pt x="8" y="40"/>
                      <a:pt x="8" y="41"/>
                    </a:cubicBezTo>
                    <a:cubicBezTo>
                      <a:pt x="8" y="42"/>
                      <a:pt x="8" y="42"/>
                      <a:pt x="8" y="43"/>
                    </a:cubicBezTo>
                    <a:cubicBezTo>
                      <a:pt x="8" y="44"/>
                      <a:pt x="8" y="46"/>
                      <a:pt x="8" y="47"/>
                    </a:cubicBezTo>
                    <a:cubicBezTo>
                      <a:pt x="8" y="49"/>
                      <a:pt x="8" y="52"/>
                      <a:pt x="8" y="54"/>
                    </a:cubicBezTo>
                    <a:cubicBezTo>
                      <a:pt x="8" y="59"/>
                      <a:pt x="8" y="63"/>
                      <a:pt x="8" y="67"/>
                    </a:cubicBezTo>
                    <a:cubicBezTo>
                      <a:pt x="8" y="69"/>
                      <a:pt x="8" y="70"/>
                      <a:pt x="7" y="72"/>
                    </a:cubicBezTo>
                    <a:cubicBezTo>
                      <a:pt x="7" y="73"/>
                      <a:pt x="7" y="74"/>
                      <a:pt x="7" y="75"/>
                    </a:cubicBezTo>
                    <a:cubicBezTo>
                      <a:pt x="7" y="77"/>
                      <a:pt x="6" y="78"/>
                      <a:pt x="6" y="78"/>
                    </a:cubicBezTo>
                    <a:cubicBezTo>
                      <a:pt x="6" y="78"/>
                      <a:pt x="6" y="77"/>
                      <a:pt x="6" y="75"/>
                    </a:cubicBezTo>
                    <a:cubicBezTo>
                      <a:pt x="6" y="74"/>
                      <a:pt x="6" y="73"/>
                      <a:pt x="6" y="72"/>
                    </a:cubicBezTo>
                    <a:cubicBezTo>
                      <a:pt x="6" y="70"/>
                      <a:pt x="7" y="69"/>
                      <a:pt x="7" y="67"/>
                    </a:cubicBezTo>
                    <a:cubicBezTo>
                      <a:pt x="6" y="63"/>
                      <a:pt x="7" y="59"/>
                      <a:pt x="7" y="54"/>
                    </a:cubicBezTo>
                    <a:cubicBezTo>
                      <a:pt x="6" y="52"/>
                      <a:pt x="6" y="49"/>
                      <a:pt x="6" y="47"/>
                    </a:cubicBezTo>
                    <a:cubicBezTo>
                      <a:pt x="6" y="46"/>
                      <a:pt x="6" y="44"/>
                      <a:pt x="6" y="43"/>
                    </a:cubicBezTo>
                    <a:cubicBezTo>
                      <a:pt x="6" y="42"/>
                      <a:pt x="6" y="42"/>
                      <a:pt x="6" y="41"/>
                    </a:cubicBezTo>
                    <a:cubicBezTo>
                      <a:pt x="6" y="40"/>
                      <a:pt x="6" y="40"/>
                      <a:pt x="6" y="39"/>
                    </a:cubicBezTo>
                    <a:cubicBezTo>
                      <a:pt x="4" y="28"/>
                      <a:pt x="2" y="19"/>
                      <a:pt x="1" y="12"/>
                    </a:cubicBezTo>
                    <a:cubicBezTo>
                      <a:pt x="0" y="4"/>
                      <a:pt x="0" y="0"/>
                      <a:pt x="0" y="0"/>
                    </a:cubicBezTo>
                    <a:close/>
                  </a:path>
                </a:pathLst>
              </a:custGeom>
              <a:solidFill>
                <a:srgbClr val="9FB0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8" name="Freeform 152"/>
              <p:cNvSpPr>
                <a:spLocks/>
              </p:cNvSpPr>
              <p:nvPr/>
            </p:nvSpPr>
            <p:spPr bwMode="auto">
              <a:xfrm>
                <a:off x="3151189" y="3052763"/>
                <a:ext cx="230188" cy="136525"/>
              </a:xfrm>
              <a:custGeom>
                <a:avLst/>
                <a:gdLst>
                  <a:gd name="T0" fmla="*/ 110 w 110"/>
                  <a:gd name="T1" fmla="*/ 28 h 65"/>
                  <a:gd name="T2" fmla="*/ 56 w 110"/>
                  <a:gd name="T3" fmla="*/ 7 h 65"/>
                  <a:gd name="T4" fmla="*/ 19 w 110"/>
                  <a:gd name="T5" fmla="*/ 4 h 65"/>
                  <a:gd name="T6" fmla="*/ 14 w 110"/>
                  <a:gd name="T7" fmla="*/ 47 h 65"/>
                  <a:gd name="T8" fmla="*/ 100 w 110"/>
                  <a:gd name="T9" fmla="*/ 65 h 65"/>
                  <a:gd name="T10" fmla="*/ 110 w 110"/>
                  <a:gd name="T11" fmla="*/ 28 h 65"/>
                </a:gdLst>
                <a:ahLst/>
                <a:cxnLst>
                  <a:cxn ang="0">
                    <a:pos x="T0" y="T1"/>
                  </a:cxn>
                  <a:cxn ang="0">
                    <a:pos x="T2" y="T3"/>
                  </a:cxn>
                  <a:cxn ang="0">
                    <a:pos x="T4" y="T5"/>
                  </a:cxn>
                  <a:cxn ang="0">
                    <a:pos x="T6" y="T7"/>
                  </a:cxn>
                  <a:cxn ang="0">
                    <a:pos x="T8" y="T9"/>
                  </a:cxn>
                  <a:cxn ang="0">
                    <a:pos x="T10" y="T11"/>
                  </a:cxn>
                </a:cxnLst>
                <a:rect l="0" t="0" r="r" b="b"/>
                <a:pathLst>
                  <a:path w="110" h="65">
                    <a:moveTo>
                      <a:pt x="110" y="28"/>
                    </a:moveTo>
                    <a:cubicBezTo>
                      <a:pt x="95" y="19"/>
                      <a:pt x="72" y="11"/>
                      <a:pt x="56" y="7"/>
                    </a:cubicBezTo>
                    <a:cubicBezTo>
                      <a:pt x="41" y="4"/>
                      <a:pt x="23" y="0"/>
                      <a:pt x="19" y="4"/>
                    </a:cubicBezTo>
                    <a:cubicBezTo>
                      <a:pt x="12" y="10"/>
                      <a:pt x="0" y="37"/>
                      <a:pt x="14" y="47"/>
                    </a:cubicBezTo>
                    <a:cubicBezTo>
                      <a:pt x="28" y="57"/>
                      <a:pt x="89" y="57"/>
                      <a:pt x="100" y="65"/>
                    </a:cubicBezTo>
                    <a:cubicBezTo>
                      <a:pt x="107" y="64"/>
                      <a:pt x="110" y="28"/>
                      <a:pt x="110" y="28"/>
                    </a:cubicBezTo>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9" name="Freeform 153"/>
              <p:cNvSpPr>
                <a:spLocks noEditPoints="1"/>
              </p:cNvSpPr>
              <p:nvPr/>
            </p:nvSpPr>
            <p:spPr bwMode="auto">
              <a:xfrm>
                <a:off x="3181351" y="315118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C4B6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0" name="Freeform 154"/>
              <p:cNvSpPr>
                <a:spLocks/>
              </p:cNvSpPr>
              <p:nvPr/>
            </p:nvSpPr>
            <p:spPr bwMode="auto">
              <a:xfrm>
                <a:off x="3165476" y="3109913"/>
                <a:ext cx="215900" cy="79375"/>
              </a:xfrm>
              <a:custGeom>
                <a:avLst/>
                <a:gdLst>
                  <a:gd name="T0" fmla="*/ 101 w 103"/>
                  <a:gd name="T1" fmla="*/ 0 h 38"/>
                  <a:gd name="T2" fmla="*/ 91 w 103"/>
                  <a:gd name="T3" fmla="*/ 30 h 38"/>
                  <a:gd name="T4" fmla="*/ 5 w 103"/>
                  <a:gd name="T5" fmla="*/ 12 h 38"/>
                  <a:gd name="T6" fmla="*/ 1 w 103"/>
                  <a:gd name="T7" fmla="*/ 6 h 38"/>
                  <a:gd name="T8" fmla="*/ 7 w 103"/>
                  <a:gd name="T9" fmla="*/ 20 h 38"/>
                  <a:gd name="T10" fmla="*/ 7 w 103"/>
                  <a:gd name="T11" fmla="*/ 20 h 38"/>
                  <a:gd name="T12" fmla="*/ 7 w 103"/>
                  <a:gd name="T13" fmla="*/ 20 h 38"/>
                  <a:gd name="T14" fmla="*/ 7 w 103"/>
                  <a:gd name="T15" fmla="*/ 20 h 38"/>
                  <a:gd name="T16" fmla="*/ 7 w 103"/>
                  <a:gd name="T17" fmla="*/ 20 h 38"/>
                  <a:gd name="T18" fmla="*/ 93 w 103"/>
                  <a:gd name="T19" fmla="*/ 38 h 38"/>
                  <a:gd name="T20" fmla="*/ 103 w 103"/>
                  <a:gd name="T21" fmla="*/ 1 h 38"/>
                  <a:gd name="T22" fmla="*/ 103 w 103"/>
                  <a:gd name="T23" fmla="*/ 1 h 38"/>
                  <a:gd name="T24" fmla="*/ 101 w 103"/>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38">
                    <a:moveTo>
                      <a:pt x="101" y="0"/>
                    </a:moveTo>
                    <a:cubicBezTo>
                      <a:pt x="99" y="10"/>
                      <a:pt x="96" y="29"/>
                      <a:pt x="91" y="30"/>
                    </a:cubicBezTo>
                    <a:cubicBezTo>
                      <a:pt x="80" y="22"/>
                      <a:pt x="19" y="22"/>
                      <a:pt x="5" y="12"/>
                    </a:cubicBezTo>
                    <a:cubicBezTo>
                      <a:pt x="3" y="10"/>
                      <a:pt x="2" y="8"/>
                      <a:pt x="1" y="6"/>
                    </a:cubicBezTo>
                    <a:cubicBezTo>
                      <a:pt x="0" y="12"/>
                      <a:pt x="2" y="17"/>
                      <a:pt x="7" y="20"/>
                    </a:cubicBezTo>
                    <a:cubicBezTo>
                      <a:pt x="7" y="20"/>
                      <a:pt x="7" y="20"/>
                      <a:pt x="7" y="20"/>
                    </a:cubicBezTo>
                    <a:cubicBezTo>
                      <a:pt x="7" y="20"/>
                      <a:pt x="7" y="20"/>
                      <a:pt x="7" y="20"/>
                    </a:cubicBezTo>
                    <a:cubicBezTo>
                      <a:pt x="7" y="20"/>
                      <a:pt x="7" y="20"/>
                      <a:pt x="7" y="20"/>
                    </a:cubicBezTo>
                    <a:cubicBezTo>
                      <a:pt x="7" y="20"/>
                      <a:pt x="7" y="20"/>
                      <a:pt x="7" y="20"/>
                    </a:cubicBezTo>
                    <a:cubicBezTo>
                      <a:pt x="21" y="30"/>
                      <a:pt x="82" y="30"/>
                      <a:pt x="93" y="38"/>
                    </a:cubicBezTo>
                    <a:cubicBezTo>
                      <a:pt x="100" y="37"/>
                      <a:pt x="103" y="1"/>
                      <a:pt x="103" y="1"/>
                    </a:cubicBezTo>
                    <a:cubicBezTo>
                      <a:pt x="103" y="1"/>
                      <a:pt x="103" y="1"/>
                      <a:pt x="103" y="1"/>
                    </a:cubicBezTo>
                    <a:cubicBezTo>
                      <a:pt x="102" y="1"/>
                      <a:pt x="101" y="0"/>
                      <a:pt x="101" y="0"/>
                    </a:cubicBezTo>
                  </a:path>
                </a:pathLst>
              </a:custGeom>
              <a:solidFill>
                <a:srgbClr val="D2AC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1" name="Freeform 155"/>
              <p:cNvSpPr>
                <a:spLocks/>
              </p:cNvSpPr>
              <p:nvPr/>
            </p:nvSpPr>
            <p:spPr bwMode="auto">
              <a:xfrm>
                <a:off x="3178176" y="3076575"/>
                <a:ext cx="109538" cy="22225"/>
              </a:xfrm>
              <a:custGeom>
                <a:avLst/>
                <a:gdLst>
                  <a:gd name="T0" fmla="*/ 52 w 52"/>
                  <a:gd name="T1" fmla="*/ 11 h 11"/>
                  <a:gd name="T2" fmla="*/ 45 w 52"/>
                  <a:gd name="T3" fmla="*/ 10 h 11"/>
                  <a:gd name="T4" fmla="*/ 26 w 52"/>
                  <a:gd name="T5" fmla="*/ 6 h 11"/>
                  <a:gd name="T6" fmla="*/ 16 w 52"/>
                  <a:gd name="T7" fmla="*/ 4 h 11"/>
                  <a:gd name="T8" fmla="*/ 7 w 52"/>
                  <a:gd name="T9" fmla="*/ 2 h 11"/>
                  <a:gd name="T10" fmla="*/ 2 w 52"/>
                  <a:gd name="T11" fmla="*/ 1 h 11"/>
                  <a:gd name="T12" fmla="*/ 0 w 52"/>
                  <a:gd name="T13" fmla="*/ 0 h 11"/>
                  <a:gd name="T14" fmla="*/ 2 w 52"/>
                  <a:gd name="T15" fmla="*/ 0 h 11"/>
                  <a:gd name="T16" fmla="*/ 8 w 52"/>
                  <a:gd name="T17" fmla="*/ 1 h 11"/>
                  <a:gd name="T18" fmla="*/ 16 w 52"/>
                  <a:gd name="T19" fmla="*/ 2 h 11"/>
                  <a:gd name="T20" fmla="*/ 26 w 52"/>
                  <a:gd name="T21" fmla="*/ 4 h 11"/>
                  <a:gd name="T22" fmla="*/ 45 w 52"/>
                  <a:gd name="T23" fmla="*/ 9 h 11"/>
                  <a:gd name="T24" fmla="*/ 52 w 52"/>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11">
                    <a:moveTo>
                      <a:pt x="52" y="11"/>
                    </a:moveTo>
                    <a:cubicBezTo>
                      <a:pt x="52" y="11"/>
                      <a:pt x="49" y="11"/>
                      <a:pt x="45" y="10"/>
                    </a:cubicBezTo>
                    <a:cubicBezTo>
                      <a:pt x="40" y="9"/>
                      <a:pt x="33" y="7"/>
                      <a:pt x="26" y="6"/>
                    </a:cubicBezTo>
                    <a:cubicBezTo>
                      <a:pt x="22" y="5"/>
                      <a:pt x="19" y="4"/>
                      <a:pt x="16" y="4"/>
                    </a:cubicBezTo>
                    <a:cubicBezTo>
                      <a:pt x="13" y="3"/>
                      <a:pt x="10" y="2"/>
                      <a:pt x="7" y="2"/>
                    </a:cubicBezTo>
                    <a:cubicBezTo>
                      <a:pt x="5" y="1"/>
                      <a:pt x="3" y="1"/>
                      <a:pt x="2" y="1"/>
                    </a:cubicBezTo>
                    <a:cubicBezTo>
                      <a:pt x="0" y="1"/>
                      <a:pt x="0" y="0"/>
                      <a:pt x="0" y="0"/>
                    </a:cubicBezTo>
                    <a:cubicBezTo>
                      <a:pt x="0" y="0"/>
                      <a:pt x="0" y="0"/>
                      <a:pt x="2" y="0"/>
                    </a:cubicBezTo>
                    <a:cubicBezTo>
                      <a:pt x="3" y="0"/>
                      <a:pt x="5" y="0"/>
                      <a:pt x="8" y="1"/>
                    </a:cubicBezTo>
                    <a:cubicBezTo>
                      <a:pt x="10" y="1"/>
                      <a:pt x="13" y="1"/>
                      <a:pt x="16" y="2"/>
                    </a:cubicBezTo>
                    <a:cubicBezTo>
                      <a:pt x="19" y="3"/>
                      <a:pt x="23" y="3"/>
                      <a:pt x="26" y="4"/>
                    </a:cubicBezTo>
                    <a:cubicBezTo>
                      <a:pt x="34" y="6"/>
                      <a:pt x="40" y="7"/>
                      <a:pt x="45" y="9"/>
                    </a:cubicBezTo>
                    <a:cubicBezTo>
                      <a:pt x="49" y="10"/>
                      <a:pt x="52" y="11"/>
                      <a:pt x="52" y="11"/>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2" name="Freeform 156"/>
              <p:cNvSpPr>
                <a:spLocks/>
              </p:cNvSpPr>
              <p:nvPr/>
            </p:nvSpPr>
            <p:spPr bwMode="auto">
              <a:xfrm>
                <a:off x="3170239" y="3101975"/>
                <a:ext cx="98425" cy="9525"/>
              </a:xfrm>
              <a:custGeom>
                <a:avLst/>
                <a:gdLst>
                  <a:gd name="T0" fmla="*/ 47 w 47"/>
                  <a:gd name="T1" fmla="*/ 4 h 5"/>
                  <a:gd name="T2" fmla="*/ 24 w 47"/>
                  <a:gd name="T3" fmla="*/ 3 h 5"/>
                  <a:gd name="T4" fmla="*/ 14 w 47"/>
                  <a:gd name="T5" fmla="*/ 2 h 5"/>
                  <a:gd name="T6" fmla="*/ 7 w 47"/>
                  <a:gd name="T7" fmla="*/ 2 h 5"/>
                  <a:gd name="T8" fmla="*/ 0 w 47"/>
                  <a:gd name="T9" fmla="*/ 1 h 5"/>
                  <a:gd name="T10" fmla="*/ 7 w 47"/>
                  <a:gd name="T11" fmla="*/ 1 h 5"/>
                  <a:gd name="T12" fmla="*/ 14 w 47"/>
                  <a:gd name="T13" fmla="*/ 1 h 5"/>
                  <a:gd name="T14" fmla="*/ 24 w 47"/>
                  <a:gd name="T15" fmla="*/ 1 h 5"/>
                  <a:gd name="T16" fmla="*/ 41 w 47"/>
                  <a:gd name="T17" fmla="*/ 3 h 5"/>
                  <a:gd name="T18" fmla="*/ 47 w 47"/>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5">
                    <a:moveTo>
                      <a:pt x="47" y="4"/>
                    </a:moveTo>
                    <a:cubicBezTo>
                      <a:pt x="47" y="5"/>
                      <a:pt x="37" y="4"/>
                      <a:pt x="24" y="3"/>
                    </a:cubicBezTo>
                    <a:cubicBezTo>
                      <a:pt x="20" y="3"/>
                      <a:pt x="17" y="3"/>
                      <a:pt x="14" y="2"/>
                    </a:cubicBezTo>
                    <a:cubicBezTo>
                      <a:pt x="11" y="2"/>
                      <a:pt x="9" y="2"/>
                      <a:pt x="7" y="2"/>
                    </a:cubicBezTo>
                    <a:cubicBezTo>
                      <a:pt x="2" y="1"/>
                      <a:pt x="0" y="1"/>
                      <a:pt x="0" y="1"/>
                    </a:cubicBezTo>
                    <a:cubicBezTo>
                      <a:pt x="0" y="1"/>
                      <a:pt x="2" y="0"/>
                      <a:pt x="7" y="1"/>
                    </a:cubicBezTo>
                    <a:cubicBezTo>
                      <a:pt x="9" y="1"/>
                      <a:pt x="11" y="1"/>
                      <a:pt x="14" y="1"/>
                    </a:cubicBezTo>
                    <a:cubicBezTo>
                      <a:pt x="17" y="1"/>
                      <a:pt x="20" y="1"/>
                      <a:pt x="24" y="1"/>
                    </a:cubicBezTo>
                    <a:cubicBezTo>
                      <a:pt x="30" y="2"/>
                      <a:pt x="36" y="3"/>
                      <a:pt x="41" y="3"/>
                    </a:cubicBezTo>
                    <a:cubicBezTo>
                      <a:pt x="45" y="4"/>
                      <a:pt x="47" y="4"/>
                      <a:pt x="47" y="4"/>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3" name="Freeform 157"/>
              <p:cNvSpPr>
                <a:spLocks/>
              </p:cNvSpPr>
              <p:nvPr/>
            </p:nvSpPr>
            <p:spPr bwMode="auto">
              <a:xfrm>
                <a:off x="3168651" y="3128963"/>
                <a:ext cx="87313" cy="3175"/>
              </a:xfrm>
              <a:custGeom>
                <a:avLst/>
                <a:gdLst>
                  <a:gd name="T0" fmla="*/ 42 w 42"/>
                  <a:gd name="T1" fmla="*/ 1 h 2"/>
                  <a:gd name="T2" fmla="*/ 21 w 42"/>
                  <a:gd name="T3" fmla="*/ 2 h 2"/>
                  <a:gd name="T4" fmla="*/ 6 w 42"/>
                  <a:gd name="T5" fmla="*/ 2 h 2"/>
                  <a:gd name="T6" fmla="*/ 2 w 42"/>
                  <a:gd name="T7" fmla="*/ 2 h 2"/>
                  <a:gd name="T8" fmla="*/ 0 w 42"/>
                  <a:gd name="T9" fmla="*/ 2 h 2"/>
                  <a:gd name="T10" fmla="*/ 2 w 42"/>
                  <a:gd name="T11" fmla="*/ 1 h 2"/>
                  <a:gd name="T12" fmla="*/ 6 w 42"/>
                  <a:gd name="T13" fmla="*/ 0 h 2"/>
                  <a:gd name="T14" fmla="*/ 21 w 42"/>
                  <a:gd name="T15" fmla="*/ 0 h 2"/>
                  <a:gd name="T16" fmla="*/ 42 w 4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
                    <a:moveTo>
                      <a:pt x="42" y="1"/>
                    </a:moveTo>
                    <a:cubicBezTo>
                      <a:pt x="42" y="2"/>
                      <a:pt x="32" y="2"/>
                      <a:pt x="21" y="2"/>
                    </a:cubicBezTo>
                    <a:cubicBezTo>
                      <a:pt x="15" y="1"/>
                      <a:pt x="10" y="2"/>
                      <a:pt x="6" y="2"/>
                    </a:cubicBezTo>
                    <a:cubicBezTo>
                      <a:pt x="4" y="2"/>
                      <a:pt x="3" y="2"/>
                      <a:pt x="2" y="2"/>
                    </a:cubicBezTo>
                    <a:cubicBezTo>
                      <a:pt x="1" y="2"/>
                      <a:pt x="0" y="2"/>
                      <a:pt x="0" y="2"/>
                    </a:cubicBezTo>
                    <a:cubicBezTo>
                      <a:pt x="0" y="2"/>
                      <a:pt x="1" y="2"/>
                      <a:pt x="2" y="1"/>
                    </a:cubicBezTo>
                    <a:cubicBezTo>
                      <a:pt x="3" y="1"/>
                      <a:pt x="4" y="1"/>
                      <a:pt x="6" y="0"/>
                    </a:cubicBezTo>
                    <a:cubicBezTo>
                      <a:pt x="10" y="0"/>
                      <a:pt x="15" y="0"/>
                      <a:pt x="21" y="0"/>
                    </a:cubicBezTo>
                    <a:cubicBezTo>
                      <a:pt x="33" y="0"/>
                      <a:pt x="42" y="1"/>
                      <a:pt x="42" y="1"/>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4" name="Freeform 158"/>
              <p:cNvSpPr>
                <a:spLocks/>
              </p:cNvSpPr>
              <p:nvPr/>
            </p:nvSpPr>
            <p:spPr bwMode="auto">
              <a:xfrm>
                <a:off x="3340101" y="3105150"/>
                <a:ext cx="525463" cy="242888"/>
              </a:xfrm>
              <a:custGeom>
                <a:avLst/>
                <a:gdLst>
                  <a:gd name="T0" fmla="*/ 20 w 252"/>
                  <a:gd name="T1" fmla="*/ 0 h 116"/>
                  <a:gd name="T2" fmla="*/ 5 w 252"/>
                  <a:gd name="T3" fmla="*/ 38 h 116"/>
                  <a:gd name="T4" fmla="*/ 241 w 252"/>
                  <a:gd name="T5" fmla="*/ 95 h 116"/>
                  <a:gd name="T6" fmla="*/ 239 w 252"/>
                  <a:gd name="T7" fmla="*/ 47 h 116"/>
                  <a:gd name="T8" fmla="*/ 20 w 252"/>
                  <a:gd name="T9" fmla="*/ 0 h 116"/>
                </a:gdLst>
                <a:ahLst/>
                <a:cxnLst>
                  <a:cxn ang="0">
                    <a:pos x="T0" y="T1"/>
                  </a:cxn>
                  <a:cxn ang="0">
                    <a:pos x="T2" y="T3"/>
                  </a:cxn>
                  <a:cxn ang="0">
                    <a:pos x="T4" y="T5"/>
                  </a:cxn>
                  <a:cxn ang="0">
                    <a:pos x="T6" y="T7"/>
                  </a:cxn>
                  <a:cxn ang="0">
                    <a:pos x="T8" y="T9"/>
                  </a:cxn>
                </a:cxnLst>
                <a:rect l="0" t="0" r="r" b="b"/>
                <a:pathLst>
                  <a:path w="252" h="116">
                    <a:moveTo>
                      <a:pt x="20" y="0"/>
                    </a:moveTo>
                    <a:cubicBezTo>
                      <a:pt x="0" y="6"/>
                      <a:pt x="5" y="38"/>
                      <a:pt x="5" y="38"/>
                    </a:cubicBezTo>
                    <a:cubicBezTo>
                      <a:pt x="35" y="65"/>
                      <a:pt x="199" y="116"/>
                      <a:pt x="241" y="95"/>
                    </a:cubicBezTo>
                    <a:cubicBezTo>
                      <a:pt x="252" y="79"/>
                      <a:pt x="251" y="64"/>
                      <a:pt x="239" y="47"/>
                    </a:cubicBezTo>
                    <a:cubicBezTo>
                      <a:pt x="226" y="30"/>
                      <a:pt x="128" y="17"/>
                      <a:pt x="20" y="0"/>
                    </a:cubicBezTo>
                    <a:close/>
                  </a:path>
                </a:pathLst>
              </a:custGeom>
              <a:solidFill>
                <a:srgbClr val="EDF0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5" name="Freeform 159"/>
              <p:cNvSpPr>
                <a:spLocks/>
              </p:cNvSpPr>
              <p:nvPr/>
            </p:nvSpPr>
            <p:spPr bwMode="auto">
              <a:xfrm>
                <a:off x="3725864" y="3162300"/>
                <a:ext cx="92075" cy="60325"/>
              </a:xfrm>
              <a:custGeom>
                <a:avLst/>
                <a:gdLst>
                  <a:gd name="T0" fmla="*/ 43 w 44"/>
                  <a:gd name="T1" fmla="*/ 29 h 29"/>
                  <a:gd name="T2" fmla="*/ 39 w 44"/>
                  <a:gd name="T3" fmla="*/ 22 h 29"/>
                  <a:gd name="T4" fmla="*/ 38 w 44"/>
                  <a:gd name="T5" fmla="*/ 20 h 29"/>
                  <a:gd name="T6" fmla="*/ 37 w 44"/>
                  <a:gd name="T7" fmla="*/ 19 h 29"/>
                  <a:gd name="T8" fmla="*/ 34 w 44"/>
                  <a:gd name="T9" fmla="*/ 16 h 29"/>
                  <a:gd name="T10" fmla="*/ 25 w 44"/>
                  <a:gd name="T11" fmla="*/ 9 h 29"/>
                  <a:gd name="T12" fmla="*/ 16 w 44"/>
                  <a:gd name="T13" fmla="*/ 4 h 29"/>
                  <a:gd name="T14" fmla="*/ 8 w 44"/>
                  <a:gd name="T15" fmla="*/ 2 h 29"/>
                  <a:gd name="T16" fmla="*/ 0 w 44"/>
                  <a:gd name="T17" fmla="*/ 0 h 29"/>
                  <a:gd name="T18" fmla="*/ 8 w 44"/>
                  <a:gd name="T19" fmla="*/ 1 h 29"/>
                  <a:gd name="T20" fmla="*/ 17 w 44"/>
                  <a:gd name="T21" fmla="*/ 3 h 29"/>
                  <a:gd name="T22" fmla="*/ 26 w 44"/>
                  <a:gd name="T23" fmla="*/ 8 h 29"/>
                  <a:gd name="T24" fmla="*/ 35 w 44"/>
                  <a:gd name="T25" fmla="*/ 14 h 29"/>
                  <a:gd name="T26" fmla="*/ 38 w 44"/>
                  <a:gd name="T27" fmla="*/ 18 h 29"/>
                  <a:gd name="T28" fmla="*/ 39 w 44"/>
                  <a:gd name="T29" fmla="*/ 20 h 29"/>
                  <a:gd name="T30" fmla="*/ 40 w 44"/>
                  <a:gd name="T31" fmla="*/ 21 h 29"/>
                  <a:gd name="T32" fmla="*/ 42 w 44"/>
                  <a:gd name="T33" fmla="*/ 24 h 29"/>
                  <a:gd name="T34" fmla="*/ 43 w 44"/>
                  <a:gd name="T35" fmla="*/ 25 h 29"/>
                  <a:gd name="T36" fmla="*/ 43 w 44"/>
                  <a:gd name="T37" fmla="*/ 26 h 29"/>
                  <a:gd name="T38" fmla="*/ 43 w 44"/>
                  <a:gd name="T3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29">
                    <a:moveTo>
                      <a:pt x="43" y="29"/>
                    </a:moveTo>
                    <a:cubicBezTo>
                      <a:pt x="43" y="29"/>
                      <a:pt x="42" y="26"/>
                      <a:pt x="39" y="22"/>
                    </a:cubicBezTo>
                    <a:cubicBezTo>
                      <a:pt x="39" y="21"/>
                      <a:pt x="39" y="21"/>
                      <a:pt x="38" y="20"/>
                    </a:cubicBezTo>
                    <a:cubicBezTo>
                      <a:pt x="38" y="20"/>
                      <a:pt x="37" y="19"/>
                      <a:pt x="37" y="19"/>
                    </a:cubicBezTo>
                    <a:cubicBezTo>
                      <a:pt x="36" y="18"/>
                      <a:pt x="35" y="17"/>
                      <a:pt x="34" y="16"/>
                    </a:cubicBezTo>
                    <a:cubicBezTo>
                      <a:pt x="31" y="13"/>
                      <a:pt x="28" y="11"/>
                      <a:pt x="25" y="9"/>
                    </a:cubicBezTo>
                    <a:cubicBezTo>
                      <a:pt x="22" y="7"/>
                      <a:pt x="19" y="6"/>
                      <a:pt x="16" y="4"/>
                    </a:cubicBezTo>
                    <a:cubicBezTo>
                      <a:pt x="13" y="3"/>
                      <a:pt x="10" y="2"/>
                      <a:pt x="8" y="2"/>
                    </a:cubicBezTo>
                    <a:cubicBezTo>
                      <a:pt x="3" y="1"/>
                      <a:pt x="0" y="0"/>
                      <a:pt x="0" y="0"/>
                    </a:cubicBezTo>
                    <a:cubicBezTo>
                      <a:pt x="0" y="0"/>
                      <a:pt x="3" y="0"/>
                      <a:pt x="8" y="1"/>
                    </a:cubicBezTo>
                    <a:cubicBezTo>
                      <a:pt x="11" y="1"/>
                      <a:pt x="14" y="2"/>
                      <a:pt x="17" y="3"/>
                    </a:cubicBezTo>
                    <a:cubicBezTo>
                      <a:pt x="20" y="4"/>
                      <a:pt x="23" y="6"/>
                      <a:pt x="26" y="8"/>
                    </a:cubicBezTo>
                    <a:cubicBezTo>
                      <a:pt x="30" y="10"/>
                      <a:pt x="32" y="12"/>
                      <a:pt x="35" y="14"/>
                    </a:cubicBezTo>
                    <a:cubicBezTo>
                      <a:pt x="36" y="16"/>
                      <a:pt x="37" y="17"/>
                      <a:pt x="38" y="18"/>
                    </a:cubicBezTo>
                    <a:cubicBezTo>
                      <a:pt x="38" y="18"/>
                      <a:pt x="39" y="19"/>
                      <a:pt x="39" y="20"/>
                    </a:cubicBezTo>
                    <a:cubicBezTo>
                      <a:pt x="40" y="20"/>
                      <a:pt x="40" y="21"/>
                      <a:pt x="40" y="21"/>
                    </a:cubicBezTo>
                    <a:cubicBezTo>
                      <a:pt x="41" y="22"/>
                      <a:pt x="41" y="23"/>
                      <a:pt x="42" y="24"/>
                    </a:cubicBezTo>
                    <a:cubicBezTo>
                      <a:pt x="42" y="25"/>
                      <a:pt x="42" y="25"/>
                      <a:pt x="43" y="25"/>
                    </a:cubicBezTo>
                    <a:cubicBezTo>
                      <a:pt x="43" y="26"/>
                      <a:pt x="43" y="26"/>
                      <a:pt x="43" y="26"/>
                    </a:cubicBezTo>
                    <a:cubicBezTo>
                      <a:pt x="43" y="28"/>
                      <a:pt x="44" y="29"/>
                      <a:pt x="43" y="29"/>
                    </a:cubicBezTo>
                    <a:close/>
                  </a:path>
                </a:pathLst>
              </a:custGeom>
              <a:solidFill>
                <a:srgbClr val="DCD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6" name="Freeform 160"/>
              <p:cNvSpPr>
                <a:spLocks/>
              </p:cNvSpPr>
              <p:nvPr/>
            </p:nvSpPr>
            <p:spPr bwMode="auto">
              <a:xfrm>
                <a:off x="3611564" y="2374900"/>
                <a:ext cx="74613" cy="173038"/>
              </a:xfrm>
              <a:custGeom>
                <a:avLst/>
                <a:gdLst>
                  <a:gd name="T0" fmla="*/ 7 w 36"/>
                  <a:gd name="T1" fmla="*/ 22 h 83"/>
                  <a:gd name="T2" fmla="*/ 34 w 36"/>
                  <a:gd name="T3" fmla="*/ 35 h 83"/>
                  <a:gd name="T4" fmla="*/ 0 w 36"/>
                  <a:gd name="T5" fmla="*/ 49 h 83"/>
                  <a:gd name="T6" fmla="*/ 7 w 36"/>
                  <a:gd name="T7" fmla="*/ 22 h 83"/>
                </a:gdLst>
                <a:ahLst/>
                <a:cxnLst>
                  <a:cxn ang="0">
                    <a:pos x="T0" y="T1"/>
                  </a:cxn>
                  <a:cxn ang="0">
                    <a:pos x="T2" y="T3"/>
                  </a:cxn>
                  <a:cxn ang="0">
                    <a:pos x="T4" y="T5"/>
                  </a:cxn>
                  <a:cxn ang="0">
                    <a:pos x="T6" y="T7"/>
                  </a:cxn>
                </a:cxnLst>
                <a:rect l="0" t="0" r="r" b="b"/>
                <a:pathLst>
                  <a:path w="36" h="83">
                    <a:moveTo>
                      <a:pt x="7" y="22"/>
                    </a:moveTo>
                    <a:cubicBezTo>
                      <a:pt x="16" y="0"/>
                      <a:pt x="36" y="9"/>
                      <a:pt x="34" y="35"/>
                    </a:cubicBezTo>
                    <a:cubicBezTo>
                      <a:pt x="32" y="62"/>
                      <a:pt x="16" y="83"/>
                      <a:pt x="0" y="49"/>
                    </a:cubicBezTo>
                    <a:cubicBezTo>
                      <a:pt x="5" y="28"/>
                      <a:pt x="7" y="22"/>
                      <a:pt x="7" y="22"/>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7" name="Freeform 161"/>
              <p:cNvSpPr>
                <a:spLocks/>
              </p:cNvSpPr>
              <p:nvPr/>
            </p:nvSpPr>
            <p:spPr bwMode="auto">
              <a:xfrm>
                <a:off x="3632201" y="2232025"/>
                <a:ext cx="39688" cy="236538"/>
              </a:xfrm>
              <a:custGeom>
                <a:avLst/>
                <a:gdLst>
                  <a:gd name="T0" fmla="*/ 13 w 19"/>
                  <a:gd name="T1" fmla="*/ 0 h 113"/>
                  <a:gd name="T2" fmla="*/ 1 w 19"/>
                  <a:gd name="T3" fmla="*/ 3 h 113"/>
                  <a:gd name="T4" fmla="*/ 0 w 19"/>
                  <a:gd name="T5" fmla="*/ 13 h 113"/>
                  <a:gd name="T6" fmla="*/ 4 w 19"/>
                  <a:gd name="T7" fmla="*/ 113 h 113"/>
                  <a:gd name="T8" fmla="*/ 11 w 19"/>
                  <a:gd name="T9" fmla="*/ 110 h 113"/>
                  <a:gd name="T10" fmla="*/ 12 w 19"/>
                  <a:gd name="T11" fmla="*/ 99 h 113"/>
                  <a:gd name="T12" fmla="*/ 13 w 19"/>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9" h="113">
                    <a:moveTo>
                      <a:pt x="13" y="0"/>
                    </a:moveTo>
                    <a:cubicBezTo>
                      <a:pt x="1" y="3"/>
                      <a:pt x="1" y="3"/>
                      <a:pt x="1" y="3"/>
                    </a:cubicBezTo>
                    <a:cubicBezTo>
                      <a:pt x="0" y="13"/>
                      <a:pt x="0" y="13"/>
                      <a:pt x="0" y="13"/>
                    </a:cubicBezTo>
                    <a:cubicBezTo>
                      <a:pt x="8" y="43"/>
                      <a:pt x="4" y="113"/>
                      <a:pt x="4" y="113"/>
                    </a:cubicBezTo>
                    <a:cubicBezTo>
                      <a:pt x="4" y="113"/>
                      <a:pt x="10" y="113"/>
                      <a:pt x="11" y="110"/>
                    </a:cubicBezTo>
                    <a:cubicBezTo>
                      <a:pt x="11" y="109"/>
                      <a:pt x="11" y="105"/>
                      <a:pt x="12" y="99"/>
                    </a:cubicBezTo>
                    <a:cubicBezTo>
                      <a:pt x="19" y="62"/>
                      <a:pt x="13" y="0"/>
                      <a:pt x="13" y="0"/>
                    </a:cubicBezTo>
                    <a:close/>
                  </a:path>
                </a:pathLst>
              </a:custGeom>
              <a:solidFill>
                <a:srgbClr val="8C4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8" name="Freeform 162"/>
              <p:cNvSpPr>
                <a:spLocks/>
              </p:cNvSpPr>
              <p:nvPr/>
            </p:nvSpPr>
            <p:spPr bwMode="auto">
              <a:xfrm>
                <a:off x="3309939" y="2159000"/>
                <a:ext cx="347663" cy="574675"/>
              </a:xfrm>
              <a:custGeom>
                <a:avLst/>
                <a:gdLst>
                  <a:gd name="T0" fmla="*/ 153 w 166"/>
                  <a:gd name="T1" fmla="*/ 44 h 275"/>
                  <a:gd name="T2" fmla="*/ 162 w 166"/>
                  <a:gd name="T3" fmla="*/ 225 h 275"/>
                  <a:gd name="T4" fmla="*/ 22 w 166"/>
                  <a:gd name="T5" fmla="*/ 234 h 275"/>
                  <a:gd name="T6" fmla="*/ 12 w 166"/>
                  <a:gd name="T7" fmla="*/ 49 h 275"/>
                  <a:gd name="T8" fmla="*/ 153 w 166"/>
                  <a:gd name="T9" fmla="*/ 44 h 275"/>
                </a:gdLst>
                <a:ahLst/>
                <a:cxnLst>
                  <a:cxn ang="0">
                    <a:pos x="T0" y="T1"/>
                  </a:cxn>
                  <a:cxn ang="0">
                    <a:pos x="T2" y="T3"/>
                  </a:cxn>
                  <a:cxn ang="0">
                    <a:pos x="T4" y="T5"/>
                  </a:cxn>
                  <a:cxn ang="0">
                    <a:pos x="T6" y="T7"/>
                  </a:cxn>
                  <a:cxn ang="0">
                    <a:pos x="T8" y="T9"/>
                  </a:cxn>
                </a:cxnLst>
                <a:rect l="0" t="0" r="r" b="b"/>
                <a:pathLst>
                  <a:path w="166" h="275">
                    <a:moveTo>
                      <a:pt x="153" y="44"/>
                    </a:moveTo>
                    <a:cubicBezTo>
                      <a:pt x="166" y="80"/>
                      <a:pt x="156" y="124"/>
                      <a:pt x="162" y="225"/>
                    </a:cubicBezTo>
                    <a:cubicBezTo>
                      <a:pt x="163" y="242"/>
                      <a:pt x="84" y="275"/>
                      <a:pt x="22" y="234"/>
                    </a:cubicBezTo>
                    <a:cubicBezTo>
                      <a:pt x="16" y="226"/>
                      <a:pt x="0" y="68"/>
                      <a:pt x="12" y="49"/>
                    </a:cubicBezTo>
                    <a:cubicBezTo>
                      <a:pt x="25" y="31"/>
                      <a:pt x="115" y="0"/>
                      <a:pt x="153" y="44"/>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9" name="Freeform 163"/>
              <p:cNvSpPr>
                <a:spLocks/>
              </p:cNvSpPr>
              <p:nvPr/>
            </p:nvSpPr>
            <p:spPr bwMode="auto">
              <a:xfrm>
                <a:off x="3267076" y="2379663"/>
                <a:ext cx="74613" cy="182563"/>
              </a:xfrm>
              <a:custGeom>
                <a:avLst/>
                <a:gdLst>
                  <a:gd name="T0" fmla="*/ 28 w 36"/>
                  <a:gd name="T1" fmla="*/ 21 h 87"/>
                  <a:gd name="T2" fmla="*/ 1 w 36"/>
                  <a:gd name="T3" fmla="*/ 35 h 87"/>
                  <a:gd name="T4" fmla="*/ 36 w 36"/>
                  <a:gd name="T5" fmla="*/ 58 h 87"/>
                  <a:gd name="T6" fmla="*/ 28 w 36"/>
                  <a:gd name="T7" fmla="*/ 21 h 87"/>
                </a:gdLst>
                <a:ahLst/>
                <a:cxnLst>
                  <a:cxn ang="0">
                    <a:pos x="T0" y="T1"/>
                  </a:cxn>
                  <a:cxn ang="0">
                    <a:pos x="T2" y="T3"/>
                  </a:cxn>
                  <a:cxn ang="0">
                    <a:pos x="T4" y="T5"/>
                  </a:cxn>
                  <a:cxn ang="0">
                    <a:pos x="T6" y="T7"/>
                  </a:cxn>
                </a:cxnLst>
                <a:rect l="0" t="0" r="r" b="b"/>
                <a:pathLst>
                  <a:path w="36" h="87">
                    <a:moveTo>
                      <a:pt x="28" y="21"/>
                    </a:moveTo>
                    <a:cubicBezTo>
                      <a:pt x="19" y="0"/>
                      <a:pt x="0" y="8"/>
                      <a:pt x="1" y="35"/>
                    </a:cubicBezTo>
                    <a:cubicBezTo>
                      <a:pt x="3" y="61"/>
                      <a:pt x="28" y="87"/>
                      <a:pt x="36" y="58"/>
                    </a:cubicBezTo>
                    <a:cubicBezTo>
                      <a:pt x="30" y="37"/>
                      <a:pt x="28" y="21"/>
                      <a:pt x="28" y="21"/>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0" name="Freeform 164"/>
              <p:cNvSpPr>
                <a:spLocks/>
              </p:cNvSpPr>
              <p:nvPr/>
            </p:nvSpPr>
            <p:spPr bwMode="auto">
              <a:xfrm>
                <a:off x="3368676" y="2305050"/>
                <a:ext cx="98425" cy="85725"/>
              </a:xfrm>
              <a:custGeom>
                <a:avLst/>
                <a:gdLst>
                  <a:gd name="T0" fmla="*/ 6 w 47"/>
                  <a:gd name="T1" fmla="*/ 41 h 41"/>
                  <a:gd name="T2" fmla="*/ 41 w 47"/>
                  <a:gd name="T3" fmla="*/ 18 h 41"/>
                  <a:gd name="T4" fmla="*/ 42 w 47"/>
                  <a:gd name="T5" fmla="*/ 30 h 41"/>
                  <a:gd name="T6" fmla="*/ 6 w 47"/>
                  <a:gd name="T7" fmla="*/ 41 h 41"/>
                </a:gdLst>
                <a:ahLst/>
                <a:cxnLst>
                  <a:cxn ang="0">
                    <a:pos x="T0" y="T1"/>
                  </a:cxn>
                  <a:cxn ang="0">
                    <a:pos x="T2" y="T3"/>
                  </a:cxn>
                  <a:cxn ang="0">
                    <a:pos x="T4" y="T5"/>
                  </a:cxn>
                  <a:cxn ang="0">
                    <a:pos x="T6" y="T7"/>
                  </a:cxn>
                </a:cxnLst>
                <a:rect l="0" t="0" r="r" b="b"/>
                <a:pathLst>
                  <a:path w="47" h="41">
                    <a:moveTo>
                      <a:pt x="6" y="41"/>
                    </a:moveTo>
                    <a:cubicBezTo>
                      <a:pt x="0" y="23"/>
                      <a:pt x="28" y="0"/>
                      <a:pt x="41" y="18"/>
                    </a:cubicBezTo>
                    <a:cubicBezTo>
                      <a:pt x="46" y="27"/>
                      <a:pt x="47" y="32"/>
                      <a:pt x="42" y="30"/>
                    </a:cubicBezTo>
                    <a:cubicBezTo>
                      <a:pt x="37" y="29"/>
                      <a:pt x="26" y="28"/>
                      <a:pt x="6" y="41"/>
                    </a:cubicBezTo>
                    <a:close/>
                  </a:path>
                </a:pathLst>
              </a:custGeom>
              <a:solidFill>
                <a:srgbClr val="8C4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1" name="Freeform 165"/>
              <p:cNvSpPr>
                <a:spLocks/>
              </p:cNvSpPr>
              <p:nvPr/>
            </p:nvSpPr>
            <p:spPr bwMode="auto">
              <a:xfrm>
                <a:off x="3538539" y="2290763"/>
                <a:ext cx="95250" cy="92075"/>
              </a:xfrm>
              <a:custGeom>
                <a:avLst/>
                <a:gdLst>
                  <a:gd name="T0" fmla="*/ 41 w 46"/>
                  <a:gd name="T1" fmla="*/ 44 h 44"/>
                  <a:gd name="T2" fmla="*/ 5 w 46"/>
                  <a:gd name="T3" fmla="*/ 20 h 44"/>
                  <a:gd name="T4" fmla="*/ 4 w 46"/>
                  <a:gd name="T5" fmla="*/ 35 h 44"/>
                  <a:gd name="T6" fmla="*/ 41 w 46"/>
                  <a:gd name="T7" fmla="*/ 44 h 44"/>
                </a:gdLst>
                <a:ahLst/>
                <a:cxnLst>
                  <a:cxn ang="0">
                    <a:pos x="T0" y="T1"/>
                  </a:cxn>
                  <a:cxn ang="0">
                    <a:pos x="T2" y="T3"/>
                  </a:cxn>
                  <a:cxn ang="0">
                    <a:pos x="T4" y="T5"/>
                  </a:cxn>
                  <a:cxn ang="0">
                    <a:pos x="T6" y="T7"/>
                  </a:cxn>
                </a:cxnLst>
                <a:rect l="0" t="0" r="r" b="b"/>
                <a:pathLst>
                  <a:path w="46" h="44">
                    <a:moveTo>
                      <a:pt x="41" y="44"/>
                    </a:moveTo>
                    <a:cubicBezTo>
                      <a:pt x="46" y="24"/>
                      <a:pt x="17" y="0"/>
                      <a:pt x="5" y="20"/>
                    </a:cubicBezTo>
                    <a:cubicBezTo>
                      <a:pt x="0" y="32"/>
                      <a:pt x="0" y="36"/>
                      <a:pt x="4" y="35"/>
                    </a:cubicBezTo>
                    <a:cubicBezTo>
                      <a:pt x="9" y="33"/>
                      <a:pt x="21" y="31"/>
                      <a:pt x="41" y="44"/>
                    </a:cubicBezTo>
                    <a:close/>
                  </a:path>
                </a:pathLst>
              </a:custGeom>
              <a:solidFill>
                <a:srgbClr val="8C4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2" name="Freeform 166"/>
              <p:cNvSpPr>
                <a:spLocks/>
              </p:cNvSpPr>
              <p:nvPr/>
            </p:nvSpPr>
            <p:spPr bwMode="auto">
              <a:xfrm>
                <a:off x="3284539" y="2432050"/>
                <a:ext cx="31750" cy="63500"/>
              </a:xfrm>
              <a:custGeom>
                <a:avLst/>
                <a:gdLst>
                  <a:gd name="T0" fmla="*/ 15 w 15"/>
                  <a:gd name="T1" fmla="*/ 29 h 30"/>
                  <a:gd name="T2" fmla="*/ 13 w 15"/>
                  <a:gd name="T3" fmla="*/ 29 h 30"/>
                  <a:gd name="T4" fmla="*/ 8 w 15"/>
                  <a:gd name="T5" fmla="*/ 27 h 30"/>
                  <a:gd name="T6" fmla="*/ 6 w 15"/>
                  <a:gd name="T7" fmla="*/ 18 h 30"/>
                  <a:gd name="T8" fmla="*/ 9 w 15"/>
                  <a:gd name="T9" fmla="*/ 14 h 30"/>
                  <a:gd name="T10" fmla="*/ 10 w 15"/>
                  <a:gd name="T11" fmla="*/ 13 h 30"/>
                  <a:gd name="T12" fmla="*/ 10 w 15"/>
                  <a:gd name="T13" fmla="*/ 13 h 30"/>
                  <a:gd name="T14" fmla="*/ 10 w 15"/>
                  <a:gd name="T15" fmla="*/ 13 h 30"/>
                  <a:gd name="T16" fmla="*/ 10 w 15"/>
                  <a:gd name="T17" fmla="*/ 12 h 30"/>
                  <a:gd name="T18" fmla="*/ 7 w 15"/>
                  <a:gd name="T19" fmla="*/ 5 h 30"/>
                  <a:gd name="T20" fmla="*/ 5 w 15"/>
                  <a:gd name="T21" fmla="*/ 3 h 30"/>
                  <a:gd name="T22" fmla="*/ 3 w 15"/>
                  <a:gd name="T23" fmla="*/ 4 h 30"/>
                  <a:gd name="T24" fmla="*/ 2 w 15"/>
                  <a:gd name="T25" fmla="*/ 9 h 30"/>
                  <a:gd name="T26" fmla="*/ 1 w 15"/>
                  <a:gd name="T27" fmla="*/ 11 h 30"/>
                  <a:gd name="T28" fmla="*/ 0 w 15"/>
                  <a:gd name="T29" fmla="*/ 9 h 30"/>
                  <a:gd name="T30" fmla="*/ 0 w 15"/>
                  <a:gd name="T31" fmla="*/ 7 h 30"/>
                  <a:gd name="T32" fmla="*/ 1 w 15"/>
                  <a:gd name="T33" fmla="*/ 3 h 30"/>
                  <a:gd name="T34" fmla="*/ 2 w 15"/>
                  <a:gd name="T35" fmla="*/ 2 h 30"/>
                  <a:gd name="T36" fmla="*/ 4 w 15"/>
                  <a:gd name="T37" fmla="*/ 0 h 30"/>
                  <a:gd name="T38" fmla="*/ 9 w 15"/>
                  <a:gd name="T39" fmla="*/ 2 h 30"/>
                  <a:gd name="T40" fmla="*/ 14 w 15"/>
                  <a:gd name="T41" fmla="*/ 11 h 30"/>
                  <a:gd name="T42" fmla="*/ 14 w 15"/>
                  <a:gd name="T43" fmla="*/ 13 h 30"/>
                  <a:gd name="T44" fmla="*/ 14 w 15"/>
                  <a:gd name="T45" fmla="*/ 15 h 30"/>
                  <a:gd name="T46" fmla="*/ 14 w 15"/>
                  <a:gd name="T47" fmla="*/ 15 h 30"/>
                  <a:gd name="T48" fmla="*/ 14 w 15"/>
                  <a:gd name="T49" fmla="*/ 16 h 30"/>
                  <a:gd name="T50" fmla="*/ 13 w 15"/>
                  <a:gd name="T51" fmla="*/ 16 h 30"/>
                  <a:gd name="T52" fmla="*/ 12 w 15"/>
                  <a:gd name="T53" fmla="*/ 16 h 30"/>
                  <a:gd name="T54" fmla="*/ 12 w 15"/>
                  <a:gd name="T55" fmla="*/ 16 h 30"/>
                  <a:gd name="T56" fmla="*/ 12 w 15"/>
                  <a:gd name="T57" fmla="*/ 17 h 30"/>
                  <a:gd name="T58" fmla="*/ 11 w 15"/>
                  <a:gd name="T59" fmla="*/ 17 h 30"/>
                  <a:gd name="T60" fmla="*/ 9 w 15"/>
                  <a:gd name="T61" fmla="*/ 19 h 30"/>
                  <a:gd name="T62" fmla="*/ 10 w 15"/>
                  <a:gd name="T63" fmla="*/ 25 h 30"/>
                  <a:gd name="T64" fmla="*/ 15 w 15"/>
                  <a:gd name="T6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30">
                    <a:moveTo>
                      <a:pt x="15" y="29"/>
                    </a:moveTo>
                    <a:cubicBezTo>
                      <a:pt x="15" y="29"/>
                      <a:pt x="14" y="30"/>
                      <a:pt x="13" y="29"/>
                    </a:cubicBezTo>
                    <a:cubicBezTo>
                      <a:pt x="12" y="29"/>
                      <a:pt x="10" y="28"/>
                      <a:pt x="8" y="27"/>
                    </a:cubicBezTo>
                    <a:cubicBezTo>
                      <a:pt x="7" y="25"/>
                      <a:pt x="5" y="22"/>
                      <a:pt x="6" y="18"/>
                    </a:cubicBezTo>
                    <a:cubicBezTo>
                      <a:pt x="6" y="17"/>
                      <a:pt x="7" y="15"/>
                      <a:pt x="9" y="14"/>
                    </a:cubicBezTo>
                    <a:cubicBezTo>
                      <a:pt x="10" y="13"/>
                      <a:pt x="10" y="13"/>
                      <a:pt x="10" y="13"/>
                    </a:cubicBezTo>
                    <a:cubicBezTo>
                      <a:pt x="10" y="13"/>
                      <a:pt x="10" y="13"/>
                      <a:pt x="10" y="13"/>
                    </a:cubicBezTo>
                    <a:cubicBezTo>
                      <a:pt x="10" y="13"/>
                      <a:pt x="10" y="13"/>
                      <a:pt x="10" y="13"/>
                    </a:cubicBezTo>
                    <a:cubicBezTo>
                      <a:pt x="10" y="13"/>
                      <a:pt x="10" y="12"/>
                      <a:pt x="10" y="12"/>
                    </a:cubicBezTo>
                    <a:cubicBezTo>
                      <a:pt x="9" y="9"/>
                      <a:pt x="8" y="7"/>
                      <a:pt x="7" y="5"/>
                    </a:cubicBezTo>
                    <a:cubicBezTo>
                      <a:pt x="6" y="4"/>
                      <a:pt x="5" y="3"/>
                      <a:pt x="5" y="3"/>
                    </a:cubicBezTo>
                    <a:cubicBezTo>
                      <a:pt x="4" y="3"/>
                      <a:pt x="4" y="4"/>
                      <a:pt x="3" y="4"/>
                    </a:cubicBezTo>
                    <a:cubicBezTo>
                      <a:pt x="3" y="6"/>
                      <a:pt x="2" y="8"/>
                      <a:pt x="2" y="9"/>
                    </a:cubicBezTo>
                    <a:cubicBezTo>
                      <a:pt x="2" y="10"/>
                      <a:pt x="1" y="11"/>
                      <a:pt x="1" y="11"/>
                    </a:cubicBezTo>
                    <a:cubicBezTo>
                      <a:pt x="1" y="11"/>
                      <a:pt x="1" y="10"/>
                      <a:pt x="0" y="9"/>
                    </a:cubicBezTo>
                    <a:cubicBezTo>
                      <a:pt x="0" y="8"/>
                      <a:pt x="0" y="7"/>
                      <a:pt x="0" y="7"/>
                    </a:cubicBezTo>
                    <a:cubicBezTo>
                      <a:pt x="0" y="6"/>
                      <a:pt x="0" y="5"/>
                      <a:pt x="1" y="3"/>
                    </a:cubicBezTo>
                    <a:cubicBezTo>
                      <a:pt x="1" y="3"/>
                      <a:pt x="1" y="2"/>
                      <a:pt x="2" y="2"/>
                    </a:cubicBezTo>
                    <a:cubicBezTo>
                      <a:pt x="2" y="1"/>
                      <a:pt x="3" y="0"/>
                      <a:pt x="4" y="0"/>
                    </a:cubicBezTo>
                    <a:cubicBezTo>
                      <a:pt x="7" y="0"/>
                      <a:pt x="8" y="1"/>
                      <a:pt x="9" y="2"/>
                    </a:cubicBezTo>
                    <a:cubicBezTo>
                      <a:pt x="11" y="5"/>
                      <a:pt x="13" y="8"/>
                      <a:pt x="14" y="11"/>
                    </a:cubicBezTo>
                    <a:cubicBezTo>
                      <a:pt x="14" y="12"/>
                      <a:pt x="14" y="12"/>
                      <a:pt x="14" y="13"/>
                    </a:cubicBezTo>
                    <a:cubicBezTo>
                      <a:pt x="14" y="14"/>
                      <a:pt x="14" y="14"/>
                      <a:pt x="14" y="15"/>
                    </a:cubicBezTo>
                    <a:cubicBezTo>
                      <a:pt x="14" y="15"/>
                      <a:pt x="14" y="15"/>
                      <a:pt x="14" y="15"/>
                    </a:cubicBezTo>
                    <a:cubicBezTo>
                      <a:pt x="14" y="16"/>
                      <a:pt x="14" y="16"/>
                      <a:pt x="14" y="16"/>
                    </a:cubicBezTo>
                    <a:cubicBezTo>
                      <a:pt x="13" y="16"/>
                      <a:pt x="13" y="16"/>
                      <a:pt x="13" y="16"/>
                    </a:cubicBezTo>
                    <a:cubicBezTo>
                      <a:pt x="12" y="16"/>
                      <a:pt x="12" y="16"/>
                      <a:pt x="12" y="16"/>
                    </a:cubicBezTo>
                    <a:cubicBezTo>
                      <a:pt x="12" y="16"/>
                      <a:pt x="12" y="16"/>
                      <a:pt x="12" y="16"/>
                    </a:cubicBezTo>
                    <a:cubicBezTo>
                      <a:pt x="12" y="17"/>
                      <a:pt x="12" y="17"/>
                      <a:pt x="12" y="17"/>
                    </a:cubicBezTo>
                    <a:cubicBezTo>
                      <a:pt x="11" y="17"/>
                      <a:pt x="11" y="17"/>
                      <a:pt x="11" y="17"/>
                    </a:cubicBezTo>
                    <a:cubicBezTo>
                      <a:pt x="10" y="17"/>
                      <a:pt x="10" y="18"/>
                      <a:pt x="9" y="19"/>
                    </a:cubicBezTo>
                    <a:cubicBezTo>
                      <a:pt x="9" y="21"/>
                      <a:pt x="9" y="23"/>
                      <a:pt x="10" y="25"/>
                    </a:cubicBezTo>
                    <a:cubicBezTo>
                      <a:pt x="13" y="28"/>
                      <a:pt x="15" y="29"/>
                      <a:pt x="15" y="29"/>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3" name="Freeform 167"/>
              <p:cNvSpPr>
                <a:spLocks/>
              </p:cNvSpPr>
              <p:nvPr/>
            </p:nvSpPr>
            <p:spPr bwMode="auto">
              <a:xfrm>
                <a:off x="3489326" y="2441575"/>
                <a:ext cx="52388" cy="87313"/>
              </a:xfrm>
              <a:custGeom>
                <a:avLst/>
                <a:gdLst>
                  <a:gd name="T0" fmla="*/ 1 w 25"/>
                  <a:gd name="T1" fmla="*/ 0 h 42"/>
                  <a:gd name="T2" fmla="*/ 9 w 25"/>
                  <a:gd name="T3" fmla="*/ 6 h 42"/>
                  <a:gd name="T4" fmla="*/ 17 w 25"/>
                  <a:gd name="T5" fmla="*/ 13 h 42"/>
                  <a:gd name="T6" fmla="*/ 23 w 25"/>
                  <a:gd name="T7" fmla="*/ 24 h 42"/>
                  <a:gd name="T8" fmla="*/ 24 w 25"/>
                  <a:gd name="T9" fmla="*/ 31 h 42"/>
                  <a:gd name="T10" fmla="*/ 21 w 25"/>
                  <a:gd name="T11" fmla="*/ 38 h 42"/>
                  <a:gd name="T12" fmla="*/ 15 w 25"/>
                  <a:gd name="T13" fmla="*/ 41 h 42"/>
                  <a:gd name="T14" fmla="*/ 13 w 25"/>
                  <a:gd name="T15" fmla="*/ 42 h 42"/>
                  <a:gd name="T16" fmla="*/ 10 w 25"/>
                  <a:gd name="T17" fmla="*/ 42 h 42"/>
                  <a:gd name="T18" fmla="*/ 8 w 25"/>
                  <a:gd name="T19" fmla="*/ 42 h 42"/>
                  <a:gd name="T20" fmla="*/ 6 w 25"/>
                  <a:gd name="T21" fmla="*/ 42 h 42"/>
                  <a:gd name="T22" fmla="*/ 3 w 25"/>
                  <a:gd name="T23" fmla="*/ 41 h 42"/>
                  <a:gd name="T24" fmla="*/ 0 w 25"/>
                  <a:gd name="T25" fmla="*/ 41 h 42"/>
                  <a:gd name="T26" fmla="*/ 3 w 25"/>
                  <a:gd name="T27" fmla="*/ 40 h 42"/>
                  <a:gd name="T28" fmla="*/ 6 w 25"/>
                  <a:gd name="T29" fmla="*/ 40 h 42"/>
                  <a:gd name="T30" fmla="*/ 10 w 25"/>
                  <a:gd name="T31" fmla="*/ 39 h 42"/>
                  <a:gd name="T32" fmla="*/ 12 w 25"/>
                  <a:gd name="T33" fmla="*/ 38 h 42"/>
                  <a:gd name="T34" fmla="*/ 14 w 25"/>
                  <a:gd name="T35" fmla="*/ 37 h 42"/>
                  <a:gd name="T36" fmla="*/ 18 w 25"/>
                  <a:gd name="T37" fmla="*/ 35 h 42"/>
                  <a:gd name="T38" fmla="*/ 19 w 25"/>
                  <a:gd name="T39" fmla="*/ 31 h 42"/>
                  <a:gd name="T40" fmla="*/ 18 w 25"/>
                  <a:gd name="T41" fmla="*/ 26 h 42"/>
                  <a:gd name="T42" fmla="*/ 13 w 25"/>
                  <a:gd name="T43" fmla="*/ 17 h 42"/>
                  <a:gd name="T44" fmla="*/ 7 w 25"/>
                  <a:gd name="T45" fmla="*/ 8 h 42"/>
                  <a:gd name="T46" fmla="*/ 1 w 25"/>
                  <a:gd name="T4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42">
                    <a:moveTo>
                      <a:pt x="1" y="0"/>
                    </a:moveTo>
                    <a:cubicBezTo>
                      <a:pt x="1" y="0"/>
                      <a:pt x="4" y="2"/>
                      <a:pt x="9" y="6"/>
                    </a:cubicBezTo>
                    <a:cubicBezTo>
                      <a:pt x="11" y="8"/>
                      <a:pt x="14" y="10"/>
                      <a:pt x="17" y="13"/>
                    </a:cubicBezTo>
                    <a:cubicBezTo>
                      <a:pt x="19" y="17"/>
                      <a:pt x="22" y="20"/>
                      <a:pt x="23" y="24"/>
                    </a:cubicBezTo>
                    <a:cubicBezTo>
                      <a:pt x="24" y="26"/>
                      <a:pt x="25" y="29"/>
                      <a:pt x="24" y="31"/>
                    </a:cubicBezTo>
                    <a:cubicBezTo>
                      <a:pt x="24" y="34"/>
                      <a:pt x="23" y="37"/>
                      <a:pt x="21" y="38"/>
                    </a:cubicBezTo>
                    <a:cubicBezTo>
                      <a:pt x="19" y="40"/>
                      <a:pt x="17" y="41"/>
                      <a:pt x="15" y="41"/>
                    </a:cubicBezTo>
                    <a:cubicBezTo>
                      <a:pt x="14" y="42"/>
                      <a:pt x="14" y="42"/>
                      <a:pt x="13" y="42"/>
                    </a:cubicBezTo>
                    <a:cubicBezTo>
                      <a:pt x="12" y="42"/>
                      <a:pt x="11" y="42"/>
                      <a:pt x="10" y="42"/>
                    </a:cubicBezTo>
                    <a:cubicBezTo>
                      <a:pt x="9" y="42"/>
                      <a:pt x="9" y="42"/>
                      <a:pt x="8" y="42"/>
                    </a:cubicBezTo>
                    <a:cubicBezTo>
                      <a:pt x="7" y="42"/>
                      <a:pt x="6" y="42"/>
                      <a:pt x="6" y="42"/>
                    </a:cubicBezTo>
                    <a:cubicBezTo>
                      <a:pt x="5" y="42"/>
                      <a:pt x="3" y="42"/>
                      <a:pt x="3" y="41"/>
                    </a:cubicBezTo>
                    <a:cubicBezTo>
                      <a:pt x="1" y="41"/>
                      <a:pt x="0" y="41"/>
                      <a:pt x="0" y="41"/>
                    </a:cubicBezTo>
                    <a:cubicBezTo>
                      <a:pt x="0" y="41"/>
                      <a:pt x="1" y="40"/>
                      <a:pt x="3" y="40"/>
                    </a:cubicBezTo>
                    <a:cubicBezTo>
                      <a:pt x="3" y="40"/>
                      <a:pt x="5" y="40"/>
                      <a:pt x="6" y="40"/>
                    </a:cubicBezTo>
                    <a:cubicBezTo>
                      <a:pt x="7" y="39"/>
                      <a:pt x="8" y="39"/>
                      <a:pt x="10" y="39"/>
                    </a:cubicBezTo>
                    <a:cubicBezTo>
                      <a:pt x="10" y="38"/>
                      <a:pt x="11" y="38"/>
                      <a:pt x="12" y="38"/>
                    </a:cubicBezTo>
                    <a:cubicBezTo>
                      <a:pt x="13" y="38"/>
                      <a:pt x="13" y="38"/>
                      <a:pt x="14" y="37"/>
                    </a:cubicBezTo>
                    <a:cubicBezTo>
                      <a:pt x="15" y="37"/>
                      <a:pt x="17" y="36"/>
                      <a:pt x="18" y="35"/>
                    </a:cubicBezTo>
                    <a:cubicBezTo>
                      <a:pt x="18" y="34"/>
                      <a:pt x="19" y="32"/>
                      <a:pt x="19" y="31"/>
                    </a:cubicBezTo>
                    <a:cubicBezTo>
                      <a:pt x="19" y="30"/>
                      <a:pt x="18" y="28"/>
                      <a:pt x="18" y="26"/>
                    </a:cubicBezTo>
                    <a:cubicBezTo>
                      <a:pt x="16" y="23"/>
                      <a:pt x="14" y="20"/>
                      <a:pt x="13" y="17"/>
                    </a:cubicBezTo>
                    <a:cubicBezTo>
                      <a:pt x="10" y="13"/>
                      <a:pt x="8" y="11"/>
                      <a:pt x="7" y="8"/>
                    </a:cubicBezTo>
                    <a:cubicBezTo>
                      <a:pt x="3" y="3"/>
                      <a:pt x="1" y="0"/>
                      <a:pt x="1" y="0"/>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4" name="Freeform 168"/>
              <p:cNvSpPr>
                <a:spLocks/>
              </p:cNvSpPr>
              <p:nvPr/>
            </p:nvSpPr>
            <p:spPr bwMode="auto">
              <a:xfrm>
                <a:off x="3257551" y="2100263"/>
                <a:ext cx="447675" cy="382588"/>
              </a:xfrm>
              <a:custGeom>
                <a:avLst/>
                <a:gdLst>
                  <a:gd name="T0" fmla="*/ 214 w 214"/>
                  <a:gd name="T1" fmla="*/ 52 h 183"/>
                  <a:gd name="T2" fmla="*/ 188 w 214"/>
                  <a:gd name="T3" fmla="*/ 26 h 183"/>
                  <a:gd name="T4" fmla="*/ 177 w 214"/>
                  <a:gd name="T5" fmla="*/ 29 h 183"/>
                  <a:gd name="T6" fmla="*/ 151 w 214"/>
                  <a:gd name="T7" fmla="*/ 8 h 183"/>
                  <a:gd name="T8" fmla="*/ 130 w 214"/>
                  <a:gd name="T9" fmla="*/ 18 h 183"/>
                  <a:gd name="T10" fmla="*/ 112 w 214"/>
                  <a:gd name="T11" fmla="*/ 10 h 183"/>
                  <a:gd name="T12" fmla="*/ 100 w 214"/>
                  <a:gd name="T13" fmla="*/ 13 h 183"/>
                  <a:gd name="T14" fmla="*/ 71 w 214"/>
                  <a:gd name="T15" fmla="*/ 0 h 183"/>
                  <a:gd name="T16" fmla="*/ 34 w 214"/>
                  <a:gd name="T17" fmla="*/ 29 h 183"/>
                  <a:gd name="T18" fmla="*/ 12 w 214"/>
                  <a:gd name="T19" fmla="*/ 55 h 183"/>
                  <a:gd name="T20" fmla="*/ 15 w 214"/>
                  <a:gd name="T21" fmla="*/ 67 h 183"/>
                  <a:gd name="T22" fmla="*/ 0 w 214"/>
                  <a:gd name="T23" fmla="*/ 90 h 183"/>
                  <a:gd name="T24" fmla="*/ 10 w 214"/>
                  <a:gd name="T25" fmla="*/ 111 h 183"/>
                  <a:gd name="T26" fmla="*/ 7 w 214"/>
                  <a:gd name="T27" fmla="*/ 120 h 183"/>
                  <a:gd name="T28" fmla="*/ 21 w 214"/>
                  <a:gd name="T29" fmla="*/ 136 h 183"/>
                  <a:gd name="T30" fmla="*/ 29 w 214"/>
                  <a:gd name="T31" fmla="*/ 151 h 183"/>
                  <a:gd name="T32" fmla="*/ 37 w 214"/>
                  <a:gd name="T33" fmla="*/ 182 h 183"/>
                  <a:gd name="T34" fmla="*/ 45 w 214"/>
                  <a:gd name="T35" fmla="*/ 181 h 183"/>
                  <a:gd name="T36" fmla="*/ 42 w 214"/>
                  <a:gd name="T37" fmla="*/ 150 h 183"/>
                  <a:gd name="T38" fmla="*/ 45 w 214"/>
                  <a:gd name="T39" fmla="*/ 134 h 183"/>
                  <a:gd name="T40" fmla="*/ 49 w 214"/>
                  <a:gd name="T41" fmla="*/ 117 h 183"/>
                  <a:gd name="T42" fmla="*/ 57 w 214"/>
                  <a:gd name="T43" fmla="*/ 101 h 183"/>
                  <a:gd name="T44" fmla="*/ 52 w 214"/>
                  <a:gd name="T45" fmla="*/ 87 h 183"/>
                  <a:gd name="T46" fmla="*/ 115 w 214"/>
                  <a:gd name="T47" fmla="*/ 91 h 183"/>
                  <a:gd name="T48" fmla="*/ 134 w 214"/>
                  <a:gd name="T49" fmla="*/ 100 h 183"/>
                  <a:gd name="T50" fmla="*/ 158 w 214"/>
                  <a:gd name="T51" fmla="*/ 84 h 183"/>
                  <a:gd name="T52" fmla="*/ 174 w 214"/>
                  <a:gd name="T53" fmla="*/ 74 h 183"/>
                  <a:gd name="T54" fmla="*/ 182 w 214"/>
                  <a:gd name="T55" fmla="*/ 78 h 183"/>
                  <a:gd name="T56" fmla="*/ 182 w 214"/>
                  <a:gd name="T57" fmla="*/ 78 h 183"/>
                  <a:gd name="T58" fmla="*/ 190 w 214"/>
                  <a:gd name="T59" fmla="*/ 87 h 183"/>
                  <a:gd name="T60" fmla="*/ 186 w 214"/>
                  <a:gd name="T61" fmla="*/ 95 h 183"/>
                  <a:gd name="T62" fmla="*/ 193 w 214"/>
                  <a:gd name="T63" fmla="*/ 107 h 183"/>
                  <a:gd name="T64" fmla="*/ 204 w 214"/>
                  <a:gd name="T65" fmla="*/ 97 h 183"/>
                  <a:gd name="T66" fmla="*/ 198 w 214"/>
                  <a:gd name="T67" fmla="*/ 85 h 183"/>
                  <a:gd name="T68" fmla="*/ 201 w 214"/>
                  <a:gd name="T69" fmla="*/ 78 h 183"/>
                  <a:gd name="T70" fmla="*/ 200 w 214"/>
                  <a:gd name="T71" fmla="*/ 75 h 183"/>
                  <a:gd name="T72" fmla="*/ 214 w 214"/>
                  <a:gd name="T73" fmla="*/ 5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4" h="183">
                    <a:moveTo>
                      <a:pt x="214" y="52"/>
                    </a:moveTo>
                    <a:cubicBezTo>
                      <a:pt x="214" y="38"/>
                      <a:pt x="202" y="26"/>
                      <a:pt x="188" y="26"/>
                    </a:cubicBezTo>
                    <a:cubicBezTo>
                      <a:pt x="184" y="26"/>
                      <a:pt x="180" y="27"/>
                      <a:pt x="177" y="29"/>
                    </a:cubicBezTo>
                    <a:cubicBezTo>
                      <a:pt x="174" y="17"/>
                      <a:pt x="164" y="8"/>
                      <a:pt x="151" y="8"/>
                    </a:cubicBezTo>
                    <a:cubicBezTo>
                      <a:pt x="142" y="8"/>
                      <a:pt x="135" y="12"/>
                      <a:pt x="130" y="18"/>
                    </a:cubicBezTo>
                    <a:cubicBezTo>
                      <a:pt x="125" y="13"/>
                      <a:pt x="119" y="10"/>
                      <a:pt x="112" y="10"/>
                    </a:cubicBezTo>
                    <a:cubicBezTo>
                      <a:pt x="108" y="10"/>
                      <a:pt x="104" y="11"/>
                      <a:pt x="100" y="13"/>
                    </a:cubicBezTo>
                    <a:cubicBezTo>
                      <a:pt x="93" y="5"/>
                      <a:pt x="83" y="0"/>
                      <a:pt x="71" y="0"/>
                    </a:cubicBezTo>
                    <a:cubicBezTo>
                      <a:pt x="53" y="0"/>
                      <a:pt x="38" y="12"/>
                      <a:pt x="34" y="29"/>
                    </a:cubicBezTo>
                    <a:cubicBezTo>
                      <a:pt x="22" y="31"/>
                      <a:pt x="12" y="42"/>
                      <a:pt x="12" y="55"/>
                    </a:cubicBezTo>
                    <a:cubicBezTo>
                      <a:pt x="12" y="59"/>
                      <a:pt x="13" y="63"/>
                      <a:pt x="15" y="67"/>
                    </a:cubicBezTo>
                    <a:cubicBezTo>
                      <a:pt x="6" y="71"/>
                      <a:pt x="0" y="80"/>
                      <a:pt x="0" y="90"/>
                    </a:cubicBezTo>
                    <a:cubicBezTo>
                      <a:pt x="0" y="99"/>
                      <a:pt x="4" y="106"/>
                      <a:pt x="10" y="111"/>
                    </a:cubicBezTo>
                    <a:cubicBezTo>
                      <a:pt x="8" y="114"/>
                      <a:pt x="7" y="117"/>
                      <a:pt x="7" y="120"/>
                    </a:cubicBezTo>
                    <a:cubicBezTo>
                      <a:pt x="7" y="128"/>
                      <a:pt x="14" y="135"/>
                      <a:pt x="21" y="136"/>
                    </a:cubicBezTo>
                    <a:cubicBezTo>
                      <a:pt x="24" y="143"/>
                      <a:pt x="27" y="149"/>
                      <a:pt x="29" y="151"/>
                    </a:cubicBezTo>
                    <a:cubicBezTo>
                      <a:pt x="34" y="159"/>
                      <a:pt x="37" y="182"/>
                      <a:pt x="37" y="182"/>
                    </a:cubicBezTo>
                    <a:cubicBezTo>
                      <a:pt x="37" y="182"/>
                      <a:pt x="44" y="183"/>
                      <a:pt x="45" y="181"/>
                    </a:cubicBezTo>
                    <a:cubicBezTo>
                      <a:pt x="47" y="178"/>
                      <a:pt x="44" y="159"/>
                      <a:pt x="42" y="150"/>
                    </a:cubicBezTo>
                    <a:cubicBezTo>
                      <a:pt x="40" y="145"/>
                      <a:pt x="44" y="139"/>
                      <a:pt x="45" y="134"/>
                    </a:cubicBezTo>
                    <a:cubicBezTo>
                      <a:pt x="45" y="132"/>
                      <a:pt x="48" y="125"/>
                      <a:pt x="49" y="117"/>
                    </a:cubicBezTo>
                    <a:cubicBezTo>
                      <a:pt x="54" y="113"/>
                      <a:pt x="57" y="107"/>
                      <a:pt x="57" y="101"/>
                    </a:cubicBezTo>
                    <a:cubicBezTo>
                      <a:pt x="57" y="96"/>
                      <a:pt x="55" y="91"/>
                      <a:pt x="52" y="87"/>
                    </a:cubicBezTo>
                    <a:cubicBezTo>
                      <a:pt x="71" y="93"/>
                      <a:pt x="100" y="99"/>
                      <a:pt x="115" y="91"/>
                    </a:cubicBezTo>
                    <a:cubicBezTo>
                      <a:pt x="120" y="96"/>
                      <a:pt x="127" y="100"/>
                      <a:pt x="134" y="100"/>
                    </a:cubicBezTo>
                    <a:cubicBezTo>
                      <a:pt x="145" y="100"/>
                      <a:pt x="154" y="93"/>
                      <a:pt x="158" y="84"/>
                    </a:cubicBezTo>
                    <a:cubicBezTo>
                      <a:pt x="164" y="82"/>
                      <a:pt x="169" y="79"/>
                      <a:pt x="174" y="74"/>
                    </a:cubicBezTo>
                    <a:cubicBezTo>
                      <a:pt x="176" y="76"/>
                      <a:pt x="179" y="77"/>
                      <a:pt x="182" y="78"/>
                    </a:cubicBezTo>
                    <a:cubicBezTo>
                      <a:pt x="182" y="78"/>
                      <a:pt x="182" y="78"/>
                      <a:pt x="182" y="78"/>
                    </a:cubicBezTo>
                    <a:cubicBezTo>
                      <a:pt x="182" y="83"/>
                      <a:pt x="186" y="87"/>
                      <a:pt x="190" y="87"/>
                    </a:cubicBezTo>
                    <a:cubicBezTo>
                      <a:pt x="188" y="89"/>
                      <a:pt x="187" y="92"/>
                      <a:pt x="186" y="95"/>
                    </a:cubicBezTo>
                    <a:cubicBezTo>
                      <a:pt x="185" y="101"/>
                      <a:pt x="189" y="106"/>
                      <a:pt x="193" y="107"/>
                    </a:cubicBezTo>
                    <a:cubicBezTo>
                      <a:pt x="198" y="108"/>
                      <a:pt x="203" y="103"/>
                      <a:pt x="204" y="97"/>
                    </a:cubicBezTo>
                    <a:cubicBezTo>
                      <a:pt x="204" y="92"/>
                      <a:pt x="202" y="87"/>
                      <a:pt x="198" y="85"/>
                    </a:cubicBezTo>
                    <a:cubicBezTo>
                      <a:pt x="200" y="84"/>
                      <a:pt x="201" y="81"/>
                      <a:pt x="201" y="78"/>
                    </a:cubicBezTo>
                    <a:cubicBezTo>
                      <a:pt x="201" y="77"/>
                      <a:pt x="201" y="76"/>
                      <a:pt x="200" y="75"/>
                    </a:cubicBezTo>
                    <a:cubicBezTo>
                      <a:pt x="208" y="71"/>
                      <a:pt x="214" y="62"/>
                      <a:pt x="214" y="52"/>
                    </a:cubicBezTo>
                    <a:close/>
                  </a:path>
                </a:pathLst>
              </a:custGeom>
              <a:solidFill>
                <a:srgbClr val="8C4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5" name="Freeform 169"/>
              <p:cNvSpPr>
                <a:spLocks/>
              </p:cNvSpPr>
              <p:nvPr/>
            </p:nvSpPr>
            <p:spPr bwMode="auto">
              <a:xfrm>
                <a:off x="3506789" y="2595563"/>
                <a:ext cx="57150" cy="34925"/>
              </a:xfrm>
              <a:custGeom>
                <a:avLst/>
                <a:gdLst>
                  <a:gd name="T0" fmla="*/ 17 w 27"/>
                  <a:gd name="T1" fmla="*/ 4 h 17"/>
                  <a:gd name="T2" fmla="*/ 3 w 27"/>
                  <a:gd name="T3" fmla="*/ 9 h 17"/>
                  <a:gd name="T4" fmla="*/ 26 w 27"/>
                  <a:gd name="T5" fmla="*/ 1 h 17"/>
                  <a:gd name="T6" fmla="*/ 17 w 27"/>
                  <a:gd name="T7" fmla="*/ 4 h 17"/>
                </a:gdLst>
                <a:ahLst/>
                <a:cxnLst>
                  <a:cxn ang="0">
                    <a:pos x="T0" y="T1"/>
                  </a:cxn>
                  <a:cxn ang="0">
                    <a:pos x="T2" y="T3"/>
                  </a:cxn>
                  <a:cxn ang="0">
                    <a:pos x="T4" y="T5"/>
                  </a:cxn>
                  <a:cxn ang="0">
                    <a:pos x="T6" y="T7"/>
                  </a:cxn>
                </a:cxnLst>
                <a:rect l="0" t="0" r="r" b="b"/>
                <a:pathLst>
                  <a:path w="27" h="17">
                    <a:moveTo>
                      <a:pt x="17" y="4"/>
                    </a:moveTo>
                    <a:cubicBezTo>
                      <a:pt x="8" y="7"/>
                      <a:pt x="0" y="6"/>
                      <a:pt x="3" y="9"/>
                    </a:cubicBezTo>
                    <a:cubicBezTo>
                      <a:pt x="15" y="17"/>
                      <a:pt x="27" y="4"/>
                      <a:pt x="26" y="1"/>
                    </a:cubicBezTo>
                    <a:cubicBezTo>
                      <a:pt x="25" y="0"/>
                      <a:pt x="23" y="1"/>
                      <a:pt x="17" y="4"/>
                    </a:cubicBezTo>
                    <a:close/>
                  </a:path>
                </a:pathLst>
              </a:custGeom>
              <a:solidFill>
                <a:srgbClr val="A58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6" name="Freeform 170"/>
              <p:cNvSpPr>
                <a:spLocks/>
              </p:cNvSpPr>
              <p:nvPr/>
            </p:nvSpPr>
            <p:spPr bwMode="auto">
              <a:xfrm>
                <a:off x="3441701" y="2555875"/>
                <a:ext cx="125413" cy="58738"/>
              </a:xfrm>
              <a:custGeom>
                <a:avLst/>
                <a:gdLst>
                  <a:gd name="T0" fmla="*/ 2 w 60"/>
                  <a:gd name="T1" fmla="*/ 2 h 28"/>
                  <a:gd name="T2" fmla="*/ 58 w 60"/>
                  <a:gd name="T3" fmla="*/ 13 h 28"/>
                  <a:gd name="T4" fmla="*/ 56 w 60"/>
                  <a:gd name="T5" fmla="*/ 0 h 28"/>
                  <a:gd name="T6" fmla="*/ 2 w 60"/>
                  <a:gd name="T7" fmla="*/ 2 h 28"/>
                </a:gdLst>
                <a:ahLst/>
                <a:cxnLst>
                  <a:cxn ang="0">
                    <a:pos x="T0" y="T1"/>
                  </a:cxn>
                  <a:cxn ang="0">
                    <a:pos x="T2" y="T3"/>
                  </a:cxn>
                  <a:cxn ang="0">
                    <a:pos x="T4" y="T5"/>
                  </a:cxn>
                  <a:cxn ang="0">
                    <a:pos x="T6" y="T7"/>
                  </a:cxn>
                </a:cxnLst>
                <a:rect l="0" t="0" r="r" b="b"/>
                <a:pathLst>
                  <a:path w="60" h="28">
                    <a:moveTo>
                      <a:pt x="2" y="2"/>
                    </a:moveTo>
                    <a:cubicBezTo>
                      <a:pt x="0" y="21"/>
                      <a:pt x="24" y="28"/>
                      <a:pt x="58" y="13"/>
                    </a:cubicBezTo>
                    <a:cubicBezTo>
                      <a:pt x="60" y="12"/>
                      <a:pt x="54" y="2"/>
                      <a:pt x="56" y="0"/>
                    </a:cubicBezTo>
                    <a:cubicBezTo>
                      <a:pt x="40" y="1"/>
                      <a:pt x="15" y="5"/>
                      <a:pt x="2" y="2"/>
                    </a:cubicBezTo>
                    <a:close/>
                  </a:path>
                </a:pathLst>
              </a:custGeom>
              <a:solidFill>
                <a:srgbClr val="0C05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7" name="Freeform 171"/>
              <p:cNvSpPr>
                <a:spLocks/>
              </p:cNvSpPr>
              <p:nvPr/>
            </p:nvSpPr>
            <p:spPr bwMode="auto">
              <a:xfrm>
                <a:off x="3448051" y="2551113"/>
                <a:ext cx="119063" cy="39688"/>
              </a:xfrm>
              <a:custGeom>
                <a:avLst/>
                <a:gdLst>
                  <a:gd name="T0" fmla="*/ 21 w 57"/>
                  <a:gd name="T1" fmla="*/ 6 h 19"/>
                  <a:gd name="T2" fmla="*/ 0 w 57"/>
                  <a:gd name="T3" fmla="*/ 5 h 19"/>
                  <a:gd name="T4" fmla="*/ 56 w 57"/>
                  <a:gd name="T5" fmla="*/ 5 h 19"/>
                  <a:gd name="T6" fmla="*/ 55 w 57"/>
                  <a:gd name="T7" fmla="*/ 0 h 19"/>
                  <a:gd name="T8" fmla="*/ 21 w 57"/>
                  <a:gd name="T9" fmla="*/ 6 h 19"/>
                </a:gdLst>
                <a:ahLst/>
                <a:cxnLst>
                  <a:cxn ang="0">
                    <a:pos x="T0" y="T1"/>
                  </a:cxn>
                  <a:cxn ang="0">
                    <a:pos x="T2" y="T3"/>
                  </a:cxn>
                  <a:cxn ang="0">
                    <a:pos x="T4" y="T5"/>
                  </a:cxn>
                  <a:cxn ang="0">
                    <a:pos x="T6" y="T7"/>
                  </a:cxn>
                  <a:cxn ang="0">
                    <a:pos x="T8" y="T9"/>
                  </a:cxn>
                </a:cxnLst>
                <a:rect l="0" t="0" r="r" b="b"/>
                <a:pathLst>
                  <a:path w="57" h="19">
                    <a:moveTo>
                      <a:pt x="21" y="6"/>
                    </a:moveTo>
                    <a:cubicBezTo>
                      <a:pt x="0" y="5"/>
                      <a:pt x="0" y="5"/>
                      <a:pt x="0" y="5"/>
                    </a:cubicBezTo>
                    <a:cubicBezTo>
                      <a:pt x="2" y="19"/>
                      <a:pt x="57" y="9"/>
                      <a:pt x="56" y="5"/>
                    </a:cubicBezTo>
                    <a:cubicBezTo>
                      <a:pt x="55" y="2"/>
                      <a:pt x="56" y="5"/>
                      <a:pt x="55" y="0"/>
                    </a:cubicBezTo>
                    <a:lnTo>
                      <a:pt x="21" y="6"/>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8" name="Freeform 172"/>
              <p:cNvSpPr>
                <a:spLocks/>
              </p:cNvSpPr>
              <p:nvPr/>
            </p:nvSpPr>
            <p:spPr bwMode="auto">
              <a:xfrm>
                <a:off x="3429001" y="2520950"/>
                <a:ext cx="139700" cy="49213"/>
              </a:xfrm>
              <a:custGeom>
                <a:avLst/>
                <a:gdLst>
                  <a:gd name="T0" fmla="*/ 65 w 67"/>
                  <a:gd name="T1" fmla="*/ 16 h 24"/>
                  <a:gd name="T2" fmla="*/ 39 w 67"/>
                  <a:gd name="T3" fmla="*/ 23 h 24"/>
                  <a:gd name="T4" fmla="*/ 23 w 67"/>
                  <a:gd name="T5" fmla="*/ 23 h 24"/>
                  <a:gd name="T6" fmla="*/ 16 w 67"/>
                  <a:gd name="T7" fmla="*/ 23 h 24"/>
                  <a:gd name="T8" fmla="*/ 12 w 67"/>
                  <a:gd name="T9" fmla="*/ 22 h 24"/>
                  <a:gd name="T10" fmla="*/ 4 w 67"/>
                  <a:gd name="T11" fmla="*/ 15 h 24"/>
                  <a:gd name="T12" fmla="*/ 0 w 67"/>
                  <a:gd name="T13" fmla="*/ 6 h 24"/>
                  <a:gd name="T14" fmla="*/ 0 w 67"/>
                  <a:gd name="T15" fmla="*/ 2 h 24"/>
                  <a:gd name="T16" fmla="*/ 2 w 67"/>
                  <a:gd name="T17" fmla="*/ 0 h 24"/>
                  <a:gd name="T18" fmla="*/ 4 w 67"/>
                  <a:gd name="T19" fmla="*/ 2 h 24"/>
                  <a:gd name="T20" fmla="*/ 4 w 67"/>
                  <a:gd name="T21" fmla="*/ 5 h 24"/>
                  <a:gd name="T22" fmla="*/ 7 w 67"/>
                  <a:gd name="T23" fmla="*/ 13 h 24"/>
                  <a:gd name="T24" fmla="*/ 13 w 67"/>
                  <a:gd name="T25" fmla="*/ 19 h 24"/>
                  <a:gd name="T26" fmla="*/ 17 w 67"/>
                  <a:gd name="T27" fmla="*/ 19 h 24"/>
                  <a:gd name="T28" fmla="*/ 39 w 67"/>
                  <a:gd name="T29" fmla="*/ 19 h 24"/>
                  <a:gd name="T30" fmla="*/ 64 w 67"/>
                  <a:gd name="T31" fmla="*/ 13 h 24"/>
                  <a:gd name="T32" fmla="*/ 66 w 67"/>
                  <a:gd name="T33" fmla="*/ 14 h 24"/>
                  <a:gd name="T34" fmla="*/ 65 w 67"/>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24">
                    <a:moveTo>
                      <a:pt x="65" y="16"/>
                    </a:moveTo>
                    <a:cubicBezTo>
                      <a:pt x="58" y="20"/>
                      <a:pt x="48" y="22"/>
                      <a:pt x="39" y="23"/>
                    </a:cubicBezTo>
                    <a:cubicBezTo>
                      <a:pt x="33" y="23"/>
                      <a:pt x="27" y="24"/>
                      <a:pt x="23" y="23"/>
                    </a:cubicBezTo>
                    <a:cubicBezTo>
                      <a:pt x="20" y="23"/>
                      <a:pt x="18" y="23"/>
                      <a:pt x="16" y="23"/>
                    </a:cubicBezTo>
                    <a:cubicBezTo>
                      <a:pt x="15" y="23"/>
                      <a:pt x="13" y="22"/>
                      <a:pt x="12" y="22"/>
                    </a:cubicBezTo>
                    <a:cubicBezTo>
                      <a:pt x="9" y="21"/>
                      <a:pt x="6" y="18"/>
                      <a:pt x="4" y="15"/>
                    </a:cubicBezTo>
                    <a:cubicBezTo>
                      <a:pt x="2" y="13"/>
                      <a:pt x="1" y="9"/>
                      <a:pt x="0" y="6"/>
                    </a:cubicBezTo>
                    <a:cubicBezTo>
                      <a:pt x="0" y="4"/>
                      <a:pt x="0" y="3"/>
                      <a:pt x="0" y="2"/>
                    </a:cubicBezTo>
                    <a:cubicBezTo>
                      <a:pt x="0" y="1"/>
                      <a:pt x="1" y="0"/>
                      <a:pt x="2" y="0"/>
                    </a:cubicBezTo>
                    <a:cubicBezTo>
                      <a:pt x="3" y="0"/>
                      <a:pt x="4" y="1"/>
                      <a:pt x="4" y="2"/>
                    </a:cubicBezTo>
                    <a:cubicBezTo>
                      <a:pt x="4" y="3"/>
                      <a:pt x="4" y="4"/>
                      <a:pt x="4" y="5"/>
                    </a:cubicBezTo>
                    <a:cubicBezTo>
                      <a:pt x="5" y="8"/>
                      <a:pt x="5" y="11"/>
                      <a:pt x="7" y="13"/>
                    </a:cubicBezTo>
                    <a:cubicBezTo>
                      <a:pt x="8" y="16"/>
                      <a:pt x="11" y="17"/>
                      <a:pt x="13" y="19"/>
                    </a:cubicBezTo>
                    <a:cubicBezTo>
                      <a:pt x="14" y="19"/>
                      <a:pt x="15" y="19"/>
                      <a:pt x="17" y="19"/>
                    </a:cubicBezTo>
                    <a:cubicBezTo>
                      <a:pt x="22" y="20"/>
                      <a:pt x="30" y="20"/>
                      <a:pt x="39" y="19"/>
                    </a:cubicBezTo>
                    <a:cubicBezTo>
                      <a:pt x="47" y="18"/>
                      <a:pt x="57" y="16"/>
                      <a:pt x="64" y="13"/>
                    </a:cubicBezTo>
                    <a:cubicBezTo>
                      <a:pt x="65" y="12"/>
                      <a:pt x="66" y="13"/>
                      <a:pt x="66" y="14"/>
                    </a:cubicBezTo>
                    <a:cubicBezTo>
                      <a:pt x="67" y="15"/>
                      <a:pt x="66" y="16"/>
                      <a:pt x="65" y="16"/>
                    </a:cubicBezTo>
                    <a:close/>
                  </a:path>
                </a:pathLst>
              </a:custGeom>
              <a:solidFill>
                <a:srgbClr val="A58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9" name="Freeform 173"/>
              <p:cNvSpPr>
                <a:spLocks/>
              </p:cNvSpPr>
              <p:nvPr/>
            </p:nvSpPr>
            <p:spPr bwMode="auto">
              <a:xfrm>
                <a:off x="3408364" y="2405063"/>
                <a:ext cx="53975" cy="44450"/>
              </a:xfrm>
              <a:custGeom>
                <a:avLst/>
                <a:gdLst>
                  <a:gd name="T0" fmla="*/ 1 w 26"/>
                  <a:gd name="T1" fmla="*/ 21 h 21"/>
                  <a:gd name="T2" fmla="*/ 2 w 26"/>
                  <a:gd name="T3" fmla="*/ 14 h 21"/>
                  <a:gd name="T4" fmla="*/ 6 w 26"/>
                  <a:gd name="T5" fmla="*/ 8 h 21"/>
                  <a:gd name="T6" fmla="*/ 13 w 26"/>
                  <a:gd name="T7" fmla="*/ 1 h 21"/>
                  <a:gd name="T8" fmla="*/ 20 w 26"/>
                  <a:gd name="T9" fmla="*/ 1 h 21"/>
                  <a:gd name="T10" fmla="*/ 24 w 26"/>
                  <a:gd name="T11" fmla="*/ 5 h 21"/>
                  <a:gd name="T12" fmla="*/ 26 w 26"/>
                  <a:gd name="T13" fmla="*/ 12 h 21"/>
                  <a:gd name="T14" fmla="*/ 24 w 26"/>
                  <a:gd name="T15" fmla="*/ 19 h 21"/>
                  <a:gd name="T16" fmla="*/ 21 w 26"/>
                  <a:gd name="T17" fmla="*/ 13 h 21"/>
                  <a:gd name="T18" fmla="*/ 19 w 26"/>
                  <a:gd name="T19" fmla="*/ 8 h 21"/>
                  <a:gd name="T20" fmla="*/ 18 w 26"/>
                  <a:gd name="T21" fmla="*/ 7 h 21"/>
                  <a:gd name="T22" fmla="*/ 16 w 26"/>
                  <a:gd name="T23" fmla="*/ 8 h 21"/>
                  <a:gd name="T24" fmla="*/ 11 w 26"/>
                  <a:gd name="T25" fmla="*/ 12 h 21"/>
                  <a:gd name="T26" fmla="*/ 6 w 26"/>
                  <a:gd name="T27" fmla="*/ 17 h 21"/>
                  <a:gd name="T28" fmla="*/ 1 w 26"/>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1">
                    <a:moveTo>
                      <a:pt x="1" y="21"/>
                    </a:moveTo>
                    <a:cubicBezTo>
                      <a:pt x="0" y="20"/>
                      <a:pt x="1" y="18"/>
                      <a:pt x="2" y="14"/>
                    </a:cubicBezTo>
                    <a:cubicBezTo>
                      <a:pt x="3" y="12"/>
                      <a:pt x="4" y="10"/>
                      <a:pt x="6" y="8"/>
                    </a:cubicBezTo>
                    <a:cubicBezTo>
                      <a:pt x="7" y="5"/>
                      <a:pt x="9" y="3"/>
                      <a:pt x="13" y="1"/>
                    </a:cubicBezTo>
                    <a:cubicBezTo>
                      <a:pt x="15" y="0"/>
                      <a:pt x="17" y="0"/>
                      <a:pt x="20" y="1"/>
                    </a:cubicBezTo>
                    <a:cubicBezTo>
                      <a:pt x="22" y="1"/>
                      <a:pt x="23" y="3"/>
                      <a:pt x="24" y="5"/>
                    </a:cubicBezTo>
                    <a:cubicBezTo>
                      <a:pt x="26" y="8"/>
                      <a:pt x="26" y="10"/>
                      <a:pt x="26" y="12"/>
                    </a:cubicBezTo>
                    <a:cubicBezTo>
                      <a:pt x="26" y="17"/>
                      <a:pt x="25" y="19"/>
                      <a:pt x="24" y="19"/>
                    </a:cubicBezTo>
                    <a:cubicBezTo>
                      <a:pt x="23" y="19"/>
                      <a:pt x="22" y="16"/>
                      <a:pt x="21" y="13"/>
                    </a:cubicBezTo>
                    <a:cubicBezTo>
                      <a:pt x="21" y="11"/>
                      <a:pt x="20" y="10"/>
                      <a:pt x="19" y="8"/>
                    </a:cubicBezTo>
                    <a:cubicBezTo>
                      <a:pt x="18" y="8"/>
                      <a:pt x="18" y="7"/>
                      <a:pt x="18" y="7"/>
                    </a:cubicBezTo>
                    <a:cubicBezTo>
                      <a:pt x="17" y="7"/>
                      <a:pt x="17" y="7"/>
                      <a:pt x="16" y="8"/>
                    </a:cubicBezTo>
                    <a:cubicBezTo>
                      <a:pt x="14" y="8"/>
                      <a:pt x="12" y="10"/>
                      <a:pt x="11" y="12"/>
                    </a:cubicBezTo>
                    <a:cubicBezTo>
                      <a:pt x="9" y="13"/>
                      <a:pt x="8" y="15"/>
                      <a:pt x="6" y="17"/>
                    </a:cubicBezTo>
                    <a:cubicBezTo>
                      <a:pt x="4" y="19"/>
                      <a:pt x="2" y="21"/>
                      <a:pt x="1" y="21"/>
                    </a:cubicBezTo>
                    <a:close/>
                  </a:path>
                </a:pathLst>
              </a:cu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0" name="Freeform 174"/>
              <p:cNvSpPr>
                <a:spLocks/>
              </p:cNvSpPr>
              <p:nvPr/>
            </p:nvSpPr>
            <p:spPr bwMode="auto">
              <a:xfrm>
                <a:off x="3540126" y="2398713"/>
                <a:ext cx="57150" cy="42863"/>
              </a:xfrm>
              <a:custGeom>
                <a:avLst/>
                <a:gdLst>
                  <a:gd name="T0" fmla="*/ 1 w 27"/>
                  <a:gd name="T1" fmla="*/ 19 h 20"/>
                  <a:gd name="T2" fmla="*/ 3 w 27"/>
                  <a:gd name="T3" fmla="*/ 12 h 20"/>
                  <a:gd name="T4" fmla="*/ 7 w 27"/>
                  <a:gd name="T5" fmla="*/ 7 h 20"/>
                  <a:gd name="T6" fmla="*/ 15 w 27"/>
                  <a:gd name="T7" fmla="*/ 1 h 20"/>
                  <a:gd name="T8" fmla="*/ 21 w 27"/>
                  <a:gd name="T9" fmla="*/ 1 h 20"/>
                  <a:gd name="T10" fmla="*/ 26 w 27"/>
                  <a:gd name="T11" fmla="*/ 5 h 20"/>
                  <a:gd name="T12" fmla="*/ 27 w 27"/>
                  <a:gd name="T13" fmla="*/ 13 h 20"/>
                  <a:gd name="T14" fmla="*/ 24 w 27"/>
                  <a:gd name="T15" fmla="*/ 20 h 20"/>
                  <a:gd name="T16" fmla="*/ 22 w 27"/>
                  <a:gd name="T17" fmla="*/ 13 h 20"/>
                  <a:gd name="T18" fmla="*/ 20 w 27"/>
                  <a:gd name="T19" fmla="*/ 8 h 20"/>
                  <a:gd name="T20" fmla="*/ 19 w 27"/>
                  <a:gd name="T21" fmla="*/ 7 h 20"/>
                  <a:gd name="T22" fmla="*/ 17 w 27"/>
                  <a:gd name="T23" fmla="*/ 7 h 20"/>
                  <a:gd name="T24" fmla="*/ 11 w 27"/>
                  <a:gd name="T25" fmla="*/ 11 h 20"/>
                  <a:gd name="T26" fmla="*/ 7 w 27"/>
                  <a:gd name="T27" fmla="*/ 15 h 20"/>
                  <a:gd name="T28" fmla="*/ 1 w 27"/>
                  <a:gd name="T2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0">
                    <a:moveTo>
                      <a:pt x="1" y="19"/>
                    </a:moveTo>
                    <a:cubicBezTo>
                      <a:pt x="0" y="19"/>
                      <a:pt x="1" y="16"/>
                      <a:pt x="3" y="12"/>
                    </a:cubicBezTo>
                    <a:cubicBezTo>
                      <a:pt x="4" y="11"/>
                      <a:pt x="5" y="9"/>
                      <a:pt x="7" y="7"/>
                    </a:cubicBezTo>
                    <a:cubicBezTo>
                      <a:pt x="9" y="4"/>
                      <a:pt x="11" y="2"/>
                      <a:pt x="15" y="1"/>
                    </a:cubicBezTo>
                    <a:cubicBezTo>
                      <a:pt x="17" y="0"/>
                      <a:pt x="19" y="0"/>
                      <a:pt x="21" y="1"/>
                    </a:cubicBezTo>
                    <a:cubicBezTo>
                      <a:pt x="23" y="2"/>
                      <a:pt x="25" y="4"/>
                      <a:pt x="26" y="5"/>
                    </a:cubicBezTo>
                    <a:cubicBezTo>
                      <a:pt x="27" y="8"/>
                      <a:pt x="27" y="11"/>
                      <a:pt x="27" y="13"/>
                    </a:cubicBezTo>
                    <a:cubicBezTo>
                      <a:pt x="26" y="17"/>
                      <a:pt x="25" y="20"/>
                      <a:pt x="24" y="20"/>
                    </a:cubicBezTo>
                    <a:cubicBezTo>
                      <a:pt x="23" y="19"/>
                      <a:pt x="23" y="17"/>
                      <a:pt x="22" y="13"/>
                    </a:cubicBezTo>
                    <a:cubicBezTo>
                      <a:pt x="22" y="12"/>
                      <a:pt x="21" y="10"/>
                      <a:pt x="20" y="8"/>
                    </a:cubicBezTo>
                    <a:cubicBezTo>
                      <a:pt x="20" y="8"/>
                      <a:pt x="19" y="7"/>
                      <a:pt x="19" y="7"/>
                    </a:cubicBezTo>
                    <a:cubicBezTo>
                      <a:pt x="18" y="7"/>
                      <a:pt x="18" y="7"/>
                      <a:pt x="17" y="7"/>
                    </a:cubicBezTo>
                    <a:cubicBezTo>
                      <a:pt x="15" y="8"/>
                      <a:pt x="13" y="10"/>
                      <a:pt x="11" y="11"/>
                    </a:cubicBezTo>
                    <a:cubicBezTo>
                      <a:pt x="10" y="13"/>
                      <a:pt x="8" y="14"/>
                      <a:pt x="7" y="15"/>
                    </a:cubicBezTo>
                    <a:cubicBezTo>
                      <a:pt x="4" y="18"/>
                      <a:pt x="2" y="20"/>
                      <a:pt x="1" y="19"/>
                    </a:cubicBezTo>
                    <a:close/>
                  </a:path>
                </a:pathLst>
              </a:cu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1" name="Freeform 175"/>
              <p:cNvSpPr>
                <a:spLocks noEditPoints="1"/>
              </p:cNvSpPr>
              <p:nvPr/>
            </p:nvSpPr>
            <p:spPr bwMode="auto">
              <a:xfrm>
                <a:off x="3322639" y="2371725"/>
                <a:ext cx="341313" cy="117475"/>
              </a:xfrm>
              <a:custGeom>
                <a:avLst/>
                <a:gdLst>
                  <a:gd name="T0" fmla="*/ 59 w 163"/>
                  <a:gd name="T1" fmla="*/ 7 h 56"/>
                  <a:gd name="T2" fmla="*/ 70 w 163"/>
                  <a:gd name="T3" fmla="*/ 20 h 56"/>
                  <a:gd name="T4" fmla="*/ 64 w 163"/>
                  <a:gd name="T5" fmla="*/ 40 h 56"/>
                  <a:gd name="T6" fmla="*/ 34 w 163"/>
                  <a:gd name="T7" fmla="*/ 53 h 56"/>
                  <a:gd name="T8" fmla="*/ 23 w 163"/>
                  <a:gd name="T9" fmla="*/ 51 h 56"/>
                  <a:gd name="T10" fmla="*/ 17 w 163"/>
                  <a:gd name="T11" fmla="*/ 7 h 56"/>
                  <a:gd name="T12" fmla="*/ 34 w 163"/>
                  <a:gd name="T13" fmla="*/ 4 h 56"/>
                  <a:gd name="T14" fmla="*/ 95 w 163"/>
                  <a:gd name="T15" fmla="*/ 12 h 56"/>
                  <a:gd name="T16" fmla="*/ 99 w 163"/>
                  <a:gd name="T17" fmla="*/ 9 h 56"/>
                  <a:gd name="T18" fmla="*/ 150 w 163"/>
                  <a:gd name="T19" fmla="*/ 12 h 56"/>
                  <a:gd name="T20" fmla="*/ 150 w 163"/>
                  <a:gd name="T21" fmla="*/ 40 h 56"/>
                  <a:gd name="T22" fmla="*/ 122 w 163"/>
                  <a:gd name="T23" fmla="*/ 53 h 56"/>
                  <a:gd name="T24" fmla="*/ 105 w 163"/>
                  <a:gd name="T25" fmla="*/ 47 h 56"/>
                  <a:gd name="T26" fmla="*/ 103 w 163"/>
                  <a:gd name="T27" fmla="*/ 44 h 56"/>
                  <a:gd name="T28" fmla="*/ 93 w 163"/>
                  <a:gd name="T29" fmla="*/ 20 h 56"/>
                  <a:gd name="T30" fmla="*/ 0 w 163"/>
                  <a:gd name="T31" fmla="*/ 14 h 56"/>
                  <a:gd name="T32" fmla="*/ 3 w 163"/>
                  <a:gd name="T33" fmla="*/ 16 h 56"/>
                  <a:gd name="T34" fmla="*/ 6 w 163"/>
                  <a:gd name="T35" fmla="*/ 26 h 56"/>
                  <a:gd name="T36" fmla="*/ 12 w 163"/>
                  <a:gd name="T37" fmla="*/ 45 h 56"/>
                  <a:gd name="T38" fmla="*/ 15 w 163"/>
                  <a:gd name="T39" fmla="*/ 49 h 56"/>
                  <a:gd name="T40" fmla="*/ 34 w 163"/>
                  <a:gd name="T41" fmla="*/ 56 h 56"/>
                  <a:gd name="T42" fmla="*/ 73 w 163"/>
                  <a:gd name="T43" fmla="*/ 26 h 56"/>
                  <a:gd name="T44" fmla="*/ 80 w 163"/>
                  <a:gd name="T45" fmla="*/ 18 h 56"/>
                  <a:gd name="T46" fmla="*/ 89 w 163"/>
                  <a:gd name="T47" fmla="*/ 26 h 56"/>
                  <a:gd name="T48" fmla="*/ 107 w 163"/>
                  <a:gd name="T49" fmla="*/ 52 h 56"/>
                  <a:gd name="T50" fmla="*/ 146 w 163"/>
                  <a:gd name="T51" fmla="*/ 50 h 56"/>
                  <a:gd name="T52" fmla="*/ 152 w 163"/>
                  <a:gd name="T53" fmla="*/ 42 h 56"/>
                  <a:gd name="T54" fmla="*/ 163 w 163"/>
                  <a:gd name="T55" fmla="*/ 15 h 56"/>
                  <a:gd name="T56" fmla="*/ 156 w 163"/>
                  <a:gd name="T57" fmla="*/ 4 h 56"/>
                  <a:gd name="T58" fmla="*/ 112 w 163"/>
                  <a:gd name="T59" fmla="*/ 1 h 56"/>
                  <a:gd name="T60" fmla="*/ 82 w 163"/>
                  <a:gd name="T61" fmla="*/ 6 h 56"/>
                  <a:gd name="T62" fmla="*/ 53 w 163"/>
                  <a:gd name="T63" fmla="*/ 1 h 56"/>
                  <a:gd name="T64" fmla="*/ 7 w 163"/>
                  <a:gd name="T65" fmla="*/ 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6">
                    <a:moveTo>
                      <a:pt x="34" y="4"/>
                    </a:moveTo>
                    <a:cubicBezTo>
                      <a:pt x="43" y="4"/>
                      <a:pt x="51" y="3"/>
                      <a:pt x="59" y="7"/>
                    </a:cubicBezTo>
                    <a:cubicBezTo>
                      <a:pt x="63" y="8"/>
                      <a:pt x="67" y="10"/>
                      <a:pt x="68" y="14"/>
                    </a:cubicBezTo>
                    <a:cubicBezTo>
                      <a:pt x="70" y="16"/>
                      <a:pt x="70" y="17"/>
                      <a:pt x="70" y="20"/>
                    </a:cubicBezTo>
                    <a:cubicBezTo>
                      <a:pt x="70" y="25"/>
                      <a:pt x="68" y="30"/>
                      <a:pt x="66" y="34"/>
                    </a:cubicBezTo>
                    <a:cubicBezTo>
                      <a:pt x="66" y="36"/>
                      <a:pt x="64" y="38"/>
                      <a:pt x="64" y="40"/>
                    </a:cubicBezTo>
                    <a:cubicBezTo>
                      <a:pt x="58" y="47"/>
                      <a:pt x="51" y="52"/>
                      <a:pt x="41" y="53"/>
                    </a:cubicBezTo>
                    <a:cubicBezTo>
                      <a:pt x="34" y="53"/>
                      <a:pt x="34" y="53"/>
                      <a:pt x="34" y="53"/>
                    </a:cubicBezTo>
                    <a:cubicBezTo>
                      <a:pt x="33" y="53"/>
                      <a:pt x="32" y="53"/>
                      <a:pt x="31" y="53"/>
                    </a:cubicBezTo>
                    <a:cubicBezTo>
                      <a:pt x="28" y="53"/>
                      <a:pt x="25" y="52"/>
                      <a:pt x="23" y="51"/>
                    </a:cubicBezTo>
                    <a:cubicBezTo>
                      <a:pt x="18" y="48"/>
                      <a:pt x="15" y="45"/>
                      <a:pt x="13" y="40"/>
                    </a:cubicBezTo>
                    <a:cubicBezTo>
                      <a:pt x="10" y="31"/>
                      <a:pt x="9" y="13"/>
                      <a:pt x="17" y="7"/>
                    </a:cubicBezTo>
                    <a:cubicBezTo>
                      <a:pt x="18" y="7"/>
                      <a:pt x="19" y="6"/>
                      <a:pt x="20" y="6"/>
                    </a:cubicBezTo>
                    <a:cubicBezTo>
                      <a:pt x="24" y="4"/>
                      <a:pt x="30" y="4"/>
                      <a:pt x="34" y="4"/>
                    </a:cubicBezTo>
                    <a:close/>
                    <a:moveTo>
                      <a:pt x="93" y="20"/>
                    </a:moveTo>
                    <a:cubicBezTo>
                      <a:pt x="93" y="17"/>
                      <a:pt x="93" y="15"/>
                      <a:pt x="95" y="12"/>
                    </a:cubicBezTo>
                    <a:cubicBezTo>
                      <a:pt x="96" y="11"/>
                      <a:pt x="96" y="11"/>
                      <a:pt x="98" y="10"/>
                    </a:cubicBezTo>
                    <a:cubicBezTo>
                      <a:pt x="98" y="9"/>
                      <a:pt x="99" y="9"/>
                      <a:pt x="99" y="9"/>
                    </a:cubicBezTo>
                    <a:cubicBezTo>
                      <a:pt x="107" y="4"/>
                      <a:pt x="118" y="4"/>
                      <a:pt x="127" y="4"/>
                    </a:cubicBezTo>
                    <a:cubicBezTo>
                      <a:pt x="135" y="4"/>
                      <a:pt x="146" y="5"/>
                      <a:pt x="150" y="12"/>
                    </a:cubicBezTo>
                    <a:cubicBezTo>
                      <a:pt x="152" y="16"/>
                      <a:pt x="151" y="17"/>
                      <a:pt x="152" y="21"/>
                    </a:cubicBezTo>
                    <a:cubicBezTo>
                      <a:pt x="152" y="27"/>
                      <a:pt x="151" y="35"/>
                      <a:pt x="150" y="40"/>
                    </a:cubicBezTo>
                    <a:cubicBezTo>
                      <a:pt x="147" y="48"/>
                      <a:pt x="141" y="52"/>
                      <a:pt x="132" y="53"/>
                    </a:cubicBezTo>
                    <a:cubicBezTo>
                      <a:pt x="130" y="53"/>
                      <a:pt x="125" y="53"/>
                      <a:pt x="122" y="53"/>
                    </a:cubicBezTo>
                    <a:cubicBezTo>
                      <a:pt x="121" y="53"/>
                      <a:pt x="119" y="53"/>
                      <a:pt x="118" y="52"/>
                    </a:cubicBezTo>
                    <a:cubicBezTo>
                      <a:pt x="113" y="51"/>
                      <a:pt x="109" y="50"/>
                      <a:pt x="105" y="47"/>
                    </a:cubicBezTo>
                    <a:cubicBezTo>
                      <a:pt x="103" y="45"/>
                      <a:pt x="103" y="45"/>
                      <a:pt x="103" y="45"/>
                    </a:cubicBezTo>
                    <a:cubicBezTo>
                      <a:pt x="103" y="45"/>
                      <a:pt x="103" y="45"/>
                      <a:pt x="103" y="44"/>
                    </a:cubicBezTo>
                    <a:cubicBezTo>
                      <a:pt x="99" y="40"/>
                      <a:pt x="96" y="34"/>
                      <a:pt x="95" y="29"/>
                    </a:cubicBezTo>
                    <a:cubicBezTo>
                      <a:pt x="94" y="27"/>
                      <a:pt x="93" y="23"/>
                      <a:pt x="93" y="20"/>
                    </a:cubicBezTo>
                    <a:close/>
                    <a:moveTo>
                      <a:pt x="0" y="7"/>
                    </a:moveTo>
                    <a:cubicBezTo>
                      <a:pt x="0" y="14"/>
                      <a:pt x="0" y="14"/>
                      <a:pt x="0" y="14"/>
                    </a:cubicBezTo>
                    <a:cubicBezTo>
                      <a:pt x="0" y="14"/>
                      <a:pt x="0" y="15"/>
                      <a:pt x="1" y="15"/>
                    </a:cubicBezTo>
                    <a:cubicBezTo>
                      <a:pt x="2" y="15"/>
                      <a:pt x="2" y="15"/>
                      <a:pt x="3" y="16"/>
                    </a:cubicBezTo>
                    <a:cubicBezTo>
                      <a:pt x="5" y="18"/>
                      <a:pt x="5" y="20"/>
                      <a:pt x="5" y="22"/>
                    </a:cubicBezTo>
                    <a:cubicBezTo>
                      <a:pt x="6" y="24"/>
                      <a:pt x="6" y="25"/>
                      <a:pt x="6" y="26"/>
                    </a:cubicBezTo>
                    <a:cubicBezTo>
                      <a:pt x="7" y="29"/>
                      <a:pt x="7" y="32"/>
                      <a:pt x="8" y="34"/>
                    </a:cubicBezTo>
                    <a:cubicBezTo>
                      <a:pt x="9" y="38"/>
                      <a:pt x="10" y="42"/>
                      <a:pt x="12" y="45"/>
                    </a:cubicBezTo>
                    <a:cubicBezTo>
                      <a:pt x="12" y="46"/>
                      <a:pt x="13" y="47"/>
                      <a:pt x="14" y="47"/>
                    </a:cubicBezTo>
                    <a:cubicBezTo>
                      <a:pt x="14" y="48"/>
                      <a:pt x="15" y="48"/>
                      <a:pt x="15" y="49"/>
                    </a:cubicBezTo>
                    <a:cubicBezTo>
                      <a:pt x="17" y="50"/>
                      <a:pt x="16" y="50"/>
                      <a:pt x="19" y="52"/>
                    </a:cubicBezTo>
                    <a:cubicBezTo>
                      <a:pt x="23" y="54"/>
                      <a:pt x="29" y="56"/>
                      <a:pt x="34" y="56"/>
                    </a:cubicBezTo>
                    <a:cubicBezTo>
                      <a:pt x="42" y="56"/>
                      <a:pt x="48" y="55"/>
                      <a:pt x="55" y="52"/>
                    </a:cubicBezTo>
                    <a:cubicBezTo>
                      <a:pt x="65" y="47"/>
                      <a:pt x="70" y="36"/>
                      <a:pt x="73" y="26"/>
                    </a:cubicBezTo>
                    <a:cubicBezTo>
                      <a:pt x="74" y="25"/>
                      <a:pt x="74" y="24"/>
                      <a:pt x="75" y="23"/>
                    </a:cubicBezTo>
                    <a:cubicBezTo>
                      <a:pt x="76" y="20"/>
                      <a:pt x="78" y="18"/>
                      <a:pt x="80" y="18"/>
                    </a:cubicBezTo>
                    <a:cubicBezTo>
                      <a:pt x="84" y="18"/>
                      <a:pt x="86" y="18"/>
                      <a:pt x="88" y="22"/>
                    </a:cubicBezTo>
                    <a:cubicBezTo>
                      <a:pt x="88" y="23"/>
                      <a:pt x="89" y="24"/>
                      <a:pt x="89" y="26"/>
                    </a:cubicBezTo>
                    <a:cubicBezTo>
                      <a:pt x="91" y="31"/>
                      <a:pt x="94" y="38"/>
                      <a:pt x="97" y="43"/>
                    </a:cubicBezTo>
                    <a:cubicBezTo>
                      <a:pt x="99" y="46"/>
                      <a:pt x="103" y="50"/>
                      <a:pt x="107" y="52"/>
                    </a:cubicBezTo>
                    <a:cubicBezTo>
                      <a:pt x="115" y="56"/>
                      <a:pt x="120" y="56"/>
                      <a:pt x="129" y="56"/>
                    </a:cubicBezTo>
                    <a:cubicBezTo>
                      <a:pt x="135" y="56"/>
                      <a:pt x="142" y="54"/>
                      <a:pt x="146" y="50"/>
                    </a:cubicBezTo>
                    <a:cubicBezTo>
                      <a:pt x="148" y="49"/>
                      <a:pt x="147" y="49"/>
                      <a:pt x="149" y="48"/>
                    </a:cubicBezTo>
                    <a:cubicBezTo>
                      <a:pt x="150" y="47"/>
                      <a:pt x="152" y="44"/>
                      <a:pt x="152" y="42"/>
                    </a:cubicBezTo>
                    <a:cubicBezTo>
                      <a:pt x="156" y="34"/>
                      <a:pt x="156" y="24"/>
                      <a:pt x="158" y="19"/>
                    </a:cubicBezTo>
                    <a:cubicBezTo>
                      <a:pt x="160" y="14"/>
                      <a:pt x="163" y="17"/>
                      <a:pt x="163" y="15"/>
                    </a:cubicBezTo>
                    <a:cubicBezTo>
                      <a:pt x="163" y="13"/>
                      <a:pt x="163" y="6"/>
                      <a:pt x="162" y="5"/>
                    </a:cubicBezTo>
                    <a:cubicBezTo>
                      <a:pt x="162" y="4"/>
                      <a:pt x="158" y="4"/>
                      <a:pt x="156" y="4"/>
                    </a:cubicBezTo>
                    <a:cubicBezTo>
                      <a:pt x="138" y="1"/>
                      <a:pt x="138" y="1"/>
                      <a:pt x="138" y="1"/>
                    </a:cubicBezTo>
                    <a:cubicBezTo>
                      <a:pt x="130" y="0"/>
                      <a:pt x="120" y="0"/>
                      <a:pt x="112" y="1"/>
                    </a:cubicBezTo>
                    <a:cubicBezTo>
                      <a:pt x="104" y="2"/>
                      <a:pt x="100" y="4"/>
                      <a:pt x="93" y="5"/>
                    </a:cubicBezTo>
                    <a:cubicBezTo>
                      <a:pt x="89" y="6"/>
                      <a:pt x="86" y="6"/>
                      <a:pt x="82" y="6"/>
                    </a:cubicBezTo>
                    <a:cubicBezTo>
                      <a:pt x="75" y="7"/>
                      <a:pt x="70" y="5"/>
                      <a:pt x="63" y="3"/>
                    </a:cubicBezTo>
                    <a:cubicBezTo>
                      <a:pt x="59" y="3"/>
                      <a:pt x="56" y="2"/>
                      <a:pt x="53" y="1"/>
                    </a:cubicBezTo>
                    <a:cubicBezTo>
                      <a:pt x="43" y="0"/>
                      <a:pt x="36" y="0"/>
                      <a:pt x="26" y="1"/>
                    </a:cubicBezTo>
                    <a:cubicBezTo>
                      <a:pt x="7" y="3"/>
                      <a:pt x="7" y="3"/>
                      <a:pt x="7" y="3"/>
                    </a:cubicBezTo>
                    <a:cubicBezTo>
                      <a:pt x="2" y="4"/>
                      <a:pt x="0" y="2"/>
                      <a:pt x="0" y="7"/>
                    </a:cubicBezTo>
                    <a:close/>
                  </a:path>
                </a:pathLst>
              </a:cu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grpSp>
        <p:nvGrpSpPr>
          <p:cNvPr id="197" name="Group 196"/>
          <p:cNvGrpSpPr/>
          <p:nvPr/>
        </p:nvGrpSpPr>
        <p:grpSpPr>
          <a:xfrm>
            <a:off x="644039" y="1887619"/>
            <a:ext cx="4813666" cy="3096813"/>
            <a:chOff x="644039" y="1844077"/>
            <a:chExt cx="4813666" cy="3096813"/>
          </a:xfrm>
        </p:grpSpPr>
        <p:sp>
          <p:nvSpPr>
            <p:cNvPr id="194" name="Title 11"/>
            <p:cNvSpPr txBox="1">
              <a:spLocks/>
            </p:cNvSpPr>
            <p:nvPr/>
          </p:nvSpPr>
          <p:spPr>
            <a:xfrm>
              <a:off x="644039" y="1844077"/>
              <a:ext cx="4813666" cy="1613123"/>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spc="-150" dirty="0">
                  <a:solidFill>
                    <a:schemeClr val="tx1">
                      <a:lumMod val="85000"/>
                      <a:lumOff val="15000"/>
                    </a:schemeClr>
                  </a:solidFill>
                  <a:latin typeface="Montserrat" panose="00000500000000000000" pitchFamily="2" charset="0"/>
                  <a:ea typeface="Roboto" panose="02000000000000000000" pitchFamily="2" charset="0"/>
                  <a:cs typeface="Times New Roman" panose="02020603050405020304" pitchFamily="18" charset="0"/>
                </a:rPr>
                <a:t>LET’S INTRODUCE TO </a:t>
              </a:r>
              <a:r>
                <a:rPr lang="en-US" sz="4000" b="1" spc="-150" dirty="0">
                  <a:solidFill>
                    <a:srgbClr val="076CDB"/>
                  </a:solidFill>
                  <a:latin typeface="Montserrat" panose="00000500000000000000" pitchFamily="2" charset="0"/>
                  <a:ea typeface="Roboto" panose="02000000000000000000" pitchFamily="2" charset="0"/>
                  <a:cs typeface="Times New Roman" panose="02020603050405020304" pitchFamily="18" charset="0"/>
                </a:rPr>
                <a:t>OUR AWESOME TEAM</a:t>
              </a:r>
            </a:p>
          </p:txBody>
        </p:sp>
        <p:sp>
          <p:nvSpPr>
            <p:cNvPr id="195" name="Rectangle 194"/>
            <p:cNvSpPr/>
            <p:nvPr/>
          </p:nvSpPr>
          <p:spPr>
            <a:xfrm>
              <a:off x="644039" y="3555895"/>
              <a:ext cx="3971504" cy="1384995"/>
            </a:xfrm>
            <a:prstGeom prst="rect">
              <a:avLst/>
            </a:prstGeom>
          </p:spPr>
          <p:txBody>
            <a:bodyPr wrap="square">
              <a:spAutoFit/>
            </a:bodyPr>
            <a:lstStyle/>
            <a:p>
              <a:pPr>
                <a:buClr>
                  <a:srgbClr val="E24848"/>
                </a:buClr>
              </a:pPr>
              <a:r>
                <a:rPr lang="en-US" sz="1400" noProof="1">
                  <a:solidFill>
                    <a:schemeClr val="tx1">
                      <a:lumMod val="85000"/>
                      <a:lumOff val="15000"/>
                    </a:schemeClr>
                  </a:solidFill>
                  <a:latin typeface="Montserrat" panose="00000500000000000000" pitchFamily="50" charset="0"/>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sollicitudin tempor tortor aliquam. Nulla facilisi. Nam auctorLorem ipsum</a:t>
              </a:r>
            </a:p>
          </p:txBody>
        </p:sp>
      </p:grpSp>
      <p:sp>
        <p:nvSpPr>
          <p:cNvPr id="198" name="Freeform: Shape 23">
            <a:extLst>
              <a:ext uri="{FF2B5EF4-FFF2-40B4-BE49-F238E27FC236}">
                <a16:creationId xmlns:a16="http://schemas.microsoft.com/office/drawing/2014/main" id="{1C1E03EB-1490-47EA-A2A6-B0C5EB1748E6}"/>
              </a:ext>
            </a:extLst>
          </p:cNvPr>
          <p:cNvSpPr/>
          <p:nvPr/>
        </p:nvSpPr>
        <p:spPr>
          <a:xfrm rot="16200000">
            <a:off x="14802" y="-14806"/>
            <a:ext cx="859395" cy="889001"/>
          </a:xfrm>
          <a:custGeom>
            <a:avLst/>
            <a:gdLst>
              <a:gd name="connsiteX0" fmla="*/ 378110 w 2501689"/>
              <a:gd name="connsiteY0" fmla="*/ 0 h 2587879"/>
              <a:gd name="connsiteX1" fmla="*/ 2501689 w 2501689"/>
              <a:gd name="connsiteY1" fmla="*/ 0 h 2587879"/>
              <a:gd name="connsiteX2" fmla="*/ 2501689 w 2501689"/>
              <a:gd name="connsiteY2" fmla="*/ 2277763 h 2587879"/>
              <a:gd name="connsiteX3" fmla="*/ 2445156 w 2501689"/>
              <a:gd name="connsiteY3" fmla="*/ 2320038 h 2587879"/>
              <a:gd name="connsiteX4" fmla="*/ 1568303 w 2501689"/>
              <a:gd name="connsiteY4" fmla="*/ 2587879 h 2587879"/>
              <a:gd name="connsiteX5" fmla="*/ 0 w 2501689"/>
              <a:gd name="connsiteY5" fmla="*/ 1019576 h 2587879"/>
              <a:gd name="connsiteX6" fmla="*/ 358124 w 2501689"/>
              <a:gd name="connsiteY6" fmla="*/ 21990 h 2587879"/>
              <a:gd name="connsiteX7" fmla="*/ 378110 w 2501689"/>
              <a:gd name="connsiteY7" fmla="*/ 0 h 258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1689" h="2587879">
                <a:moveTo>
                  <a:pt x="378110" y="0"/>
                </a:moveTo>
                <a:lnTo>
                  <a:pt x="2501689" y="0"/>
                </a:lnTo>
                <a:lnTo>
                  <a:pt x="2501689" y="2277763"/>
                </a:lnTo>
                <a:lnTo>
                  <a:pt x="2445156" y="2320038"/>
                </a:lnTo>
                <a:cubicBezTo>
                  <a:pt x="2194853" y="2489139"/>
                  <a:pt x="1893109" y="2587879"/>
                  <a:pt x="1568303" y="2587879"/>
                </a:cubicBezTo>
                <a:cubicBezTo>
                  <a:pt x="702153" y="2587879"/>
                  <a:pt x="0" y="1885726"/>
                  <a:pt x="0" y="1019576"/>
                </a:cubicBezTo>
                <a:cubicBezTo>
                  <a:pt x="0" y="640635"/>
                  <a:pt x="134396" y="293085"/>
                  <a:pt x="358124" y="21990"/>
                </a:cubicBezTo>
                <a:lnTo>
                  <a:pt x="378110" y="0"/>
                </a:lnTo>
                <a:close/>
              </a:path>
            </a:pathLst>
          </a:custGeom>
          <a:solidFill>
            <a:srgbClr val="4C9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248847237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1671" y="775587"/>
            <a:ext cx="8918089" cy="5577233"/>
          </a:xfrm>
          <a:prstGeom prst="rect">
            <a:avLst/>
          </a:prstGeom>
        </p:spPr>
      </p:pic>
      <p:sp>
        <p:nvSpPr>
          <p:cNvPr id="4" name="Text Box 7"/>
          <p:cNvSpPr txBox="1">
            <a:spLocks noChangeArrowheads="1"/>
          </p:cNvSpPr>
          <p:nvPr/>
        </p:nvSpPr>
        <p:spPr bwMode="auto">
          <a:xfrm>
            <a:off x="737448" y="2149840"/>
            <a:ext cx="3633687" cy="1169551"/>
          </a:xfrm>
          <a:prstGeom prst="rect">
            <a:avLst/>
          </a:prstGeom>
          <a:noFill/>
          <a:ln w="9525">
            <a:noFill/>
            <a:miter lim="800000"/>
            <a:headEnd/>
            <a:tailEnd/>
          </a:ln>
        </p:spPr>
        <p:txBody>
          <a:bodyPr wrap="none" lIns="60960" tIns="30480" rIns="60960" bIns="30480">
            <a:spAutoFit/>
          </a:bodyPr>
          <a:lstStyle/>
          <a:p>
            <a:pPr defTabSz="1450904"/>
            <a:r>
              <a:rPr lang="en-CA" sz="3600" b="1" dirty="0" smtClean="0">
                <a:solidFill>
                  <a:srgbClr val="076CDB"/>
                </a:solidFill>
                <a:latin typeface="Lato Black" panose="020F0A02020204030203" pitchFamily="34" charset="0"/>
                <a:ea typeface="Open Sans" panose="020B0606030504020204" pitchFamily="34" charset="0"/>
                <a:cs typeface="Open Sans" panose="020B0606030504020204" pitchFamily="34" charset="0"/>
              </a:rPr>
              <a:t>MEDICAL</a:t>
            </a:r>
            <a:r>
              <a:rPr lang="en-CA" sz="3600" b="1" dirty="0" smtClean="0">
                <a:latin typeface="Lato Black" panose="020F0A02020204030203" pitchFamily="34" charset="0"/>
                <a:ea typeface="Open Sans" panose="020B0606030504020204" pitchFamily="34" charset="0"/>
                <a:cs typeface="Open Sans" panose="020B0606030504020204" pitchFamily="34" charset="0"/>
              </a:rPr>
              <a:t/>
            </a:r>
            <a:br>
              <a:rPr lang="en-CA" sz="3600" b="1" dirty="0" smtClean="0">
                <a:latin typeface="Lato Black" panose="020F0A02020204030203" pitchFamily="34" charset="0"/>
                <a:ea typeface="Open Sans" panose="020B0606030504020204" pitchFamily="34" charset="0"/>
                <a:cs typeface="Open Sans" panose="020B0606030504020204" pitchFamily="34" charset="0"/>
              </a:rPr>
            </a:br>
            <a:r>
              <a:rPr lang="en-CA" sz="3600" b="1" dirty="0" smtClean="0">
                <a:latin typeface="Lato Black" panose="020F0A02020204030203" pitchFamily="34" charset="0"/>
                <a:ea typeface="Open Sans" panose="020B0606030504020204" pitchFamily="34" charset="0"/>
                <a:cs typeface="Open Sans" panose="020B0606030504020204" pitchFamily="34" charset="0"/>
              </a:rPr>
              <a:t>PRESENTATION</a:t>
            </a:r>
            <a:endParaRPr lang="en-CA" sz="3600" b="1" dirty="0" smtClean="0">
              <a:latin typeface="Lato Black" panose="020F0A02020204030203" pitchFamily="34" charset="0"/>
              <a:ea typeface="Open Sans" panose="020B0606030504020204" pitchFamily="34" charset="0"/>
              <a:cs typeface="Open Sans" panose="020B0606030504020204" pitchFamily="34" charset="0"/>
            </a:endParaRPr>
          </a:p>
        </p:txBody>
      </p:sp>
      <p:sp>
        <p:nvSpPr>
          <p:cNvPr id="9" name="Rectangle 8"/>
          <p:cNvSpPr/>
          <p:nvPr/>
        </p:nvSpPr>
        <p:spPr>
          <a:xfrm>
            <a:off x="737448" y="3319391"/>
            <a:ext cx="3971504" cy="1384995"/>
          </a:xfrm>
          <a:prstGeom prst="rect">
            <a:avLst/>
          </a:prstGeom>
        </p:spPr>
        <p:txBody>
          <a:bodyPr wrap="square">
            <a:spAutoFit/>
          </a:bodyPr>
          <a:lstStyle/>
          <a:p>
            <a:pPr>
              <a:buClr>
                <a:srgbClr val="E24848"/>
              </a:buClr>
            </a:pPr>
            <a:r>
              <a:rPr lang="en-US" sz="1400" noProof="1">
                <a:solidFill>
                  <a:schemeClr val="tx1">
                    <a:lumMod val="85000"/>
                    <a:lumOff val="15000"/>
                  </a:schemeClr>
                </a:solidFill>
                <a:latin typeface="Montserrat" panose="00000500000000000000" pitchFamily="50" charset="0"/>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sollicitudin tempor tortor aliquam. Nulla facilisi. Nam auctorLorem ipsum</a:t>
            </a:r>
          </a:p>
        </p:txBody>
      </p:sp>
      <p:pic>
        <p:nvPicPr>
          <p:cNvPr id="13" name="Picture Placeholder 12"/>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2466" b="2466"/>
          <a:stretch>
            <a:fillRect/>
          </a:stretch>
        </p:blipFill>
        <p:spPr/>
      </p:pic>
    </p:spTree>
    <p:extLst>
      <p:ext uri="{BB962C8B-B14F-4D97-AF65-F5344CB8AC3E}">
        <p14:creationId xmlns:p14="http://schemas.microsoft.com/office/powerpoint/2010/main" val="174765194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D85F6"/>
        </a:solid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16626" b="16626"/>
          <a:stretch>
            <a:fillRect/>
          </a:stretch>
        </p:blipFill>
        <p:spPr>
          <a:xfrm>
            <a:off x="754063" y="806450"/>
            <a:ext cx="10683875" cy="5245100"/>
          </a:xfrm>
          <a:effectLst>
            <a:outerShdw blurRad="635000" sx="102000" sy="102000" algn="ctr" rotWithShape="0">
              <a:prstClr val="black">
                <a:alpha val="44000"/>
              </a:prstClr>
            </a:outerShdw>
          </a:effectLst>
        </p:spPr>
      </p:pic>
      <p:sp>
        <p:nvSpPr>
          <p:cNvPr id="5" name="Rectangle 4"/>
          <p:cNvSpPr/>
          <p:nvPr/>
        </p:nvSpPr>
        <p:spPr>
          <a:xfrm>
            <a:off x="754063" y="806450"/>
            <a:ext cx="10683875" cy="52451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523908" y="3105834"/>
            <a:ext cx="5173211" cy="646331"/>
          </a:xfrm>
          <a:prstGeom prst="rect">
            <a:avLst/>
          </a:prstGeom>
          <a:noFill/>
        </p:spPr>
        <p:txBody>
          <a:bodyPr wrap="none" rtlCol="0">
            <a:spAutoFit/>
          </a:bodyPr>
          <a:lstStyle/>
          <a:p>
            <a:pPr algn="ctr"/>
            <a:r>
              <a:rPr lang="en-US" sz="3600" b="1" dirty="0" smtClean="0">
                <a:solidFill>
                  <a:schemeClr val="bg1"/>
                </a:solidFill>
                <a:latin typeface="Montserrat" panose="00000500000000000000" pitchFamily="50" charset="0"/>
              </a:rPr>
              <a:t>MONTHLY CHECKUP</a:t>
            </a:r>
            <a:endParaRPr lang="en-US" sz="3600" b="1" dirty="0">
              <a:solidFill>
                <a:schemeClr val="bg1"/>
              </a:solidFill>
              <a:latin typeface="Montserrat" panose="00000500000000000000" pitchFamily="50" charset="0"/>
            </a:endParaRPr>
          </a:p>
        </p:txBody>
      </p:sp>
    </p:spTree>
    <p:extLst>
      <p:ext uri="{BB962C8B-B14F-4D97-AF65-F5344CB8AC3E}">
        <p14:creationId xmlns:p14="http://schemas.microsoft.com/office/powerpoint/2010/main" val="36518262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182</Words>
  <Application>Microsoft Office PowerPoint</Application>
  <PresentationFormat>Widescreen</PresentationFormat>
  <Paragraphs>22</Paragraphs>
  <Slides>10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Arial</vt:lpstr>
      <vt:lpstr>Calibri</vt:lpstr>
      <vt:lpstr>Calibri Light</vt:lpstr>
      <vt:lpstr>Cordia New</vt:lpstr>
      <vt:lpstr>Lato Black</vt:lpstr>
      <vt:lpstr>Montserrat</vt:lpstr>
      <vt:lpstr>Open Sans</vt:lpstr>
      <vt:lpstr>Open Sans Light</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Moorche</dc:creator>
  <cp:lastModifiedBy>Moorche</cp:lastModifiedBy>
  <cp:revision>32</cp:revision>
  <dcterms:created xsi:type="dcterms:W3CDTF">2019-05-28T11:12:04Z</dcterms:created>
  <dcterms:modified xsi:type="dcterms:W3CDTF">2019-05-28T12:37:33Z</dcterms:modified>
</cp:coreProperties>
</file>