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66" r:id="rId2"/>
    <p:sldId id="257" r:id="rId3"/>
    <p:sldId id="269" r:id="rId4"/>
    <p:sldId id="262" r:id="rId5"/>
    <p:sldId id="263" r:id="rId6"/>
    <p:sldId id="275" r:id="rId7"/>
    <p:sldId id="282" r:id="rId8"/>
    <p:sldId id="283" r:id="rId9"/>
    <p:sldId id="270" r:id="rId10"/>
    <p:sldId id="261" r:id="rId11"/>
    <p:sldId id="265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F92D4"/>
    <a:srgbClr val="216EA1"/>
    <a:srgbClr val="C55A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81" autoAdjust="0"/>
    <p:restoredTop sz="94660"/>
  </p:normalViewPr>
  <p:slideViewPr>
    <p:cSldViewPr snapToGrid="0" showGuides="1">
      <p:cViewPr varScale="1">
        <p:scale>
          <a:sx n="83" d="100"/>
          <a:sy n="83" d="100"/>
        </p:scale>
        <p:origin x="126" y="6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4313A2-0C7F-41EE-9ECC-759AB3F361E3}" type="datetimeFigureOut">
              <a:rPr lang="en-US" smtClean="0"/>
              <a:t>5/29/2019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0B4E2D-3813-41C8-BC39-EB045DD64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3393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73D2FB-25A1-4240-898F-E79D573B6216}" type="slidenum">
              <a:rPr lang="id-ID" smtClean="0"/>
              <a:t>4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890964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6DD3F-F495-4F7D-9660-84056A8F5A53}" type="datetimeFigureOut">
              <a:rPr lang="en-US" smtClean="0"/>
              <a:t>5/29/2019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0BC31-4052-4ADC-9C34-BF094A759B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2405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6DD3F-F495-4F7D-9660-84056A8F5A53}" type="datetimeFigureOut">
              <a:rPr lang="en-US" smtClean="0"/>
              <a:t>5/29/2019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0BC31-4052-4ADC-9C34-BF094A759B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9221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6DD3F-F495-4F7D-9660-84056A8F5A53}" type="datetimeFigureOut">
              <a:rPr lang="en-US" smtClean="0"/>
              <a:t>5/29/2019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0BC31-4052-4ADC-9C34-BF094A759B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8888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: Shape 13"/>
          <p:cNvSpPr/>
          <p:nvPr userDrawn="1"/>
        </p:nvSpPr>
        <p:spPr>
          <a:xfrm>
            <a:off x="6378870" y="0"/>
            <a:ext cx="5813131" cy="6858000"/>
          </a:xfrm>
          <a:custGeom>
            <a:avLst/>
            <a:gdLst>
              <a:gd name="connsiteX0" fmla="*/ 2233748 w 5813131"/>
              <a:gd name="connsiteY0" fmla="*/ 0 h 6858000"/>
              <a:gd name="connsiteX1" fmla="*/ 5813131 w 5813131"/>
              <a:gd name="connsiteY1" fmla="*/ 0 h 6858000"/>
              <a:gd name="connsiteX2" fmla="*/ 5813131 w 5813131"/>
              <a:gd name="connsiteY2" fmla="*/ 6493614 h 6858000"/>
              <a:gd name="connsiteX3" fmla="*/ 5485978 w 5813131"/>
              <a:gd name="connsiteY3" fmla="*/ 6858000 h 6858000"/>
              <a:gd name="connsiteX4" fmla="*/ 3923494 w 5813131"/>
              <a:gd name="connsiteY4" fmla="*/ 6858000 h 6858000"/>
              <a:gd name="connsiteX5" fmla="*/ 0 w 5813131"/>
              <a:gd name="connsiteY5" fmla="*/ 248797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813131" h="6858000">
                <a:moveTo>
                  <a:pt x="2233748" y="0"/>
                </a:moveTo>
                <a:lnTo>
                  <a:pt x="5813131" y="0"/>
                </a:lnTo>
                <a:lnTo>
                  <a:pt x="5813131" y="6493614"/>
                </a:lnTo>
                <a:lnTo>
                  <a:pt x="5485978" y="6858000"/>
                </a:lnTo>
                <a:lnTo>
                  <a:pt x="3923494" y="6858000"/>
                </a:lnTo>
                <a:lnTo>
                  <a:pt x="0" y="248797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6419510" y="-316499"/>
            <a:ext cx="6515441" cy="7490998"/>
          </a:xfrm>
          <a:custGeom>
            <a:avLst/>
            <a:gdLst>
              <a:gd name="connsiteX0" fmla="*/ 2481322 w 5772491"/>
              <a:gd name="connsiteY0" fmla="*/ 0 h 6636806"/>
              <a:gd name="connsiteX1" fmla="*/ 5772491 w 5772491"/>
              <a:gd name="connsiteY1" fmla="*/ 0 h 6636806"/>
              <a:gd name="connsiteX2" fmla="*/ 5772491 w 5772491"/>
              <a:gd name="connsiteY2" fmla="*/ 5019797 h 6636806"/>
              <a:gd name="connsiteX3" fmla="*/ 4155482 w 5772491"/>
              <a:gd name="connsiteY3" fmla="*/ 6636806 h 6636806"/>
              <a:gd name="connsiteX4" fmla="*/ 0 w 5772491"/>
              <a:gd name="connsiteY4" fmla="*/ 2481323 h 6636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72491" h="6636806">
                <a:moveTo>
                  <a:pt x="2481322" y="0"/>
                </a:moveTo>
                <a:lnTo>
                  <a:pt x="5772491" y="0"/>
                </a:lnTo>
                <a:lnTo>
                  <a:pt x="5772491" y="5019797"/>
                </a:lnTo>
                <a:lnTo>
                  <a:pt x="4155482" y="6636806"/>
                </a:lnTo>
                <a:lnTo>
                  <a:pt x="0" y="2481323"/>
                </a:lnTo>
                <a:close/>
              </a:path>
            </a:pathLst>
          </a:custGeom>
          <a:solidFill>
            <a:srgbClr val="2F92D4"/>
          </a:solidFill>
        </p:spPr>
        <p:txBody>
          <a:bodyPr wrap="square">
            <a:noAutofit/>
          </a:bodyPr>
          <a:lstStyle>
            <a:lvl1pPr marL="0" indent="0">
              <a:buNone/>
              <a:defRPr sz="1800"/>
            </a:lvl1pPr>
          </a:lstStyle>
          <a:p>
            <a:endParaRPr lang="en-US"/>
          </a:p>
        </p:txBody>
      </p:sp>
      <p:sp>
        <p:nvSpPr>
          <p:cNvPr id="19" name="Freeform: Shape 18"/>
          <p:cNvSpPr/>
          <p:nvPr userDrawn="1"/>
        </p:nvSpPr>
        <p:spPr>
          <a:xfrm>
            <a:off x="6340471" y="-225674"/>
            <a:ext cx="6651630" cy="7309348"/>
          </a:xfrm>
          <a:custGeom>
            <a:avLst/>
            <a:gdLst>
              <a:gd name="connsiteX0" fmla="*/ 2282206 w 6651630"/>
              <a:gd name="connsiteY0" fmla="*/ 0 h 7309348"/>
              <a:gd name="connsiteX1" fmla="*/ 6651630 w 6651630"/>
              <a:gd name="connsiteY1" fmla="*/ 0 h 7309348"/>
              <a:gd name="connsiteX2" fmla="*/ 6651630 w 6651630"/>
              <a:gd name="connsiteY2" fmla="*/ 5992845 h 7309348"/>
              <a:gd name="connsiteX3" fmla="*/ 5544436 w 6651630"/>
              <a:gd name="connsiteY3" fmla="*/ 7309348 h 7309348"/>
              <a:gd name="connsiteX4" fmla="*/ 3865036 w 6651630"/>
              <a:gd name="connsiteY4" fmla="*/ 7309348 h 7309348"/>
              <a:gd name="connsiteX5" fmla="*/ 0 w 6651630"/>
              <a:gd name="connsiteY5" fmla="*/ 2713646 h 7309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651630" h="7309348">
                <a:moveTo>
                  <a:pt x="2282206" y="0"/>
                </a:moveTo>
                <a:lnTo>
                  <a:pt x="6651630" y="0"/>
                </a:lnTo>
                <a:lnTo>
                  <a:pt x="6651630" y="5992845"/>
                </a:lnTo>
                <a:lnTo>
                  <a:pt x="5544436" y="7309348"/>
                </a:lnTo>
                <a:lnTo>
                  <a:pt x="3865036" y="7309348"/>
                </a:lnTo>
                <a:lnTo>
                  <a:pt x="0" y="2713646"/>
                </a:lnTo>
                <a:close/>
              </a:path>
            </a:pathLst>
          </a:custGeom>
          <a:noFill/>
          <a:ln w="38100">
            <a:solidFill>
              <a:srgbClr val="2F92D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/>
          <p:cNvSpPr/>
          <p:nvPr userDrawn="1"/>
        </p:nvSpPr>
        <p:spPr>
          <a:xfrm>
            <a:off x="6292547" y="-225674"/>
            <a:ext cx="6747179" cy="7309348"/>
          </a:xfrm>
          <a:custGeom>
            <a:avLst/>
            <a:gdLst>
              <a:gd name="connsiteX0" fmla="*/ 2034571 w 6747179"/>
              <a:gd name="connsiteY0" fmla="*/ 0 h 7309348"/>
              <a:gd name="connsiteX1" fmla="*/ 6747179 w 6747179"/>
              <a:gd name="connsiteY1" fmla="*/ 0 h 7309348"/>
              <a:gd name="connsiteX2" fmla="*/ 6747179 w 6747179"/>
              <a:gd name="connsiteY2" fmla="*/ 6264528 h 7309348"/>
              <a:gd name="connsiteX3" fmla="*/ 5963819 w 6747179"/>
              <a:gd name="connsiteY3" fmla="*/ 7309348 h 7309348"/>
              <a:gd name="connsiteX4" fmla="*/ 3445652 w 6747179"/>
              <a:gd name="connsiteY4" fmla="*/ 7309348 h 7309348"/>
              <a:gd name="connsiteX5" fmla="*/ 0 w 6747179"/>
              <a:gd name="connsiteY5" fmla="*/ 2713646 h 7309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747179" h="7309348">
                <a:moveTo>
                  <a:pt x="2034571" y="0"/>
                </a:moveTo>
                <a:lnTo>
                  <a:pt x="6747179" y="0"/>
                </a:lnTo>
                <a:lnTo>
                  <a:pt x="6747179" y="6264528"/>
                </a:lnTo>
                <a:lnTo>
                  <a:pt x="5963819" y="7309348"/>
                </a:lnTo>
                <a:lnTo>
                  <a:pt x="3445652" y="7309348"/>
                </a:lnTo>
                <a:lnTo>
                  <a:pt x="0" y="2713646"/>
                </a:lnTo>
                <a:close/>
              </a:path>
            </a:pathLst>
          </a:custGeom>
          <a:noFill/>
          <a:ln w="38100">
            <a:solidFill>
              <a:srgbClr val="2F92D4">
                <a:alpha val="3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5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7" grpId="0" animBg="1"/>
      <p:bldP spid="19" grpId="0" animBg="1"/>
      <p:bldP spid="17" grpId="0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605588" cy="6858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0592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41740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/>
          <p:nvPr/>
        </p:nvSpPr>
        <p:spPr>
          <a:xfrm>
            <a:off x="-1" y="-1"/>
            <a:ext cx="12192001" cy="6858001"/>
          </a:xfrm>
          <a:prstGeom prst="roundRect">
            <a:avLst>
              <a:gd name="adj" fmla="val 0"/>
            </a:avLst>
          </a:prstGeom>
          <a:solidFill>
            <a:srgbClr val="DCDEE0">
              <a:alpha val="40594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3200">
                <a:solidFill>
                  <a:srgbClr val="FFFFFF"/>
                </a:solidFill>
              </a:defRPr>
            </a:pPr>
            <a:endParaRPr sz="160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vert="horz" anchor="ctr"/>
          <a:lstStyle>
            <a:lvl1pPr algn="ctr"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047036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7869836" cy="6858000"/>
          </a:xfrm>
          <a:custGeom>
            <a:avLst/>
            <a:gdLst>
              <a:gd name="connsiteX0" fmla="*/ 874343 w 7869836"/>
              <a:gd name="connsiteY0" fmla="*/ 3028013 h 6858000"/>
              <a:gd name="connsiteX1" fmla="*/ 2954014 w 7869836"/>
              <a:gd name="connsiteY1" fmla="*/ 4249638 h 6858000"/>
              <a:gd name="connsiteX2" fmla="*/ 4691920 w 7869836"/>
              <a:gd name="connsiteY2" fmla="*/ 6354759 h 6858000"/>
              <a:gd name="connsiteX3" fmla="*/ 3063087 w 7869836"/>
              <a:gd name="connsiteY3" fmla="*/ 4067849 h 6858000"/>
              <a:gd name="connsiteX4" fmla="*/ 344773 w 7869836"/>
              <a:gd name="connsiteY4" fmla="*/ 1334125 h 6858000"/>
              <a:gd name="connsiteX5" fmla="*/ 3652031 w 7869836"/>
              <a:gd name="connsiteY5" fmla="*/ 3276851 h 6858000"/>
              <a:gd name="connsiteX6" fmla="*/ 6415789 w 7869836"/>
              <a:gd name="connsiteY6" fmla="*/ 6624582 h 6858000"/>
              <a:gd name="connsiteX7" fmla="*/ 3825489 w 7869836"/>
              <a:gd name="connsiteY7" fmla="*/ 2987754 h 6858000"/>
              <a:gd name="connsiteX8" fmla="*/ 0 w 7869836"/>
              <a:gd name="connsiteY8" fmla="*/ 0 h 6858000"/>
              <a:gd name="connsiteX9" fmla="*/ 4512039 w 7869836"/>
              <a:gd name="connsiteY9" fmla="*/ 2143594 h 6858000"/>
              <a:gd name="connsiteX10" fmla="*/ 7869836 w 7869836"/>
              <a:gd name="connsiteY10" fmla="*/ 6858000 h 6858000"/>
              <a:gd name="connsiteX11" fmla="*/ 0 w 7869836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869836" h="6858000">
                <a:moveTo>
                  <a:pt x="874343" y="3028013"/>
                </a:moveTo>
                <a:lnTo>
                  <a:pt x="2954014" y="4249638"/>
                </a:lnTo>
                <a:lnTo>
                  <a:pt x="4691920" y="6354759"/>
                </a:lnTo>
                <a:lnTo>
                  <a:pt x="3063087" y="4067849"/>
                </a:lnTo>
                <a:close/>
                <a:moveTo>
                  <a:pt x="344773" y="1334125"/>
                </a:moveTo>
                <a:lnTo>
                  <a:pt x="3652031" y="3276851"/>
                </a:lnTo>
                <a:lnTo>
                  <a:pt x="6415789" y="6624582"/>
                </a:lnTo>
                <a:lnTo>
                  <a:pt x="3825489" y="2987754"/>
                </a:lnTo>
                <a:close/>
                <a:moveTo>
                  <a:pt x="0" y="0"/>
                </a:moveTo>
                <a:lnTo>
                  <a:pt x="4512039" y="2143594"/>
                </a:lnTo>
                <a:lnTo>
                  <a:pt x="7869836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4144172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 flipH="1">
            <a:off x="4759569" y="0"/>
            <a:ext cx="7432431" cy="6858000"/>
          </a:xfrm>
          <a:custGeom>
            <a:avLst/>
            <a:gdLst>
              <a:gd name="connsiteX0" fmla="*/ 0 w 7432431"/>
              <a:gd name="connsiteY0" fmla="*/ 0 h 6858000"/>
              <a:gd name="connsiteX1" fmla="*/ 4806462 w 7432431"/>
              <a:gd name="connsiteY1" fmla="*/ 1711569 h 6858000"/>
              <a:gd name="connsiteX2" fmla="*/ 7432431 w 7432431"/>
              <a:gd name="connsiteY2" fmla="*/ 6858000 h 6858000"/>
              <a:gd name="connsiteX3" fmla="*/ 0 w 743243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32431" h="6858000">
                <a:moveTo>
                  <a:pt x="0" y="0"/>
                </a:moveTo>
                <a:lnTo>
                  <a:pt x="4806462" y="1711569"/>
                </a:lnTo>
                <a:lnTo>
                  <a:pt x="7432431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766958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6DD3F-F495-4F7D-9660-84056A8F5A53}" type="datetimeFigureOut">
              <a:rPr lang="en-US" smtClean="0"/>
              <a:t>5/29/2019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0BC31-4052-4ADC-9C34-BF094A759B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7342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6DD3F-F495-4F7D-9660-84056A8F5A53}" type="datetimeFigureOut">
              <a:rPr lang="en-US" smtClean="0"/>
              <a:t>5/29/2019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0BC31-4052-4ADC-9C34-BF094A759B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7073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6DD3F-F495-4F7D-9660-84056A8F5A53}" type="datetimeFigureOut">
              <a:rPr lang="en-US" smtClean="0"/>
              <a:t>5/29/2019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0BC31-4052-4ADC-9C34-BF094A759B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420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6DD3F-F495-4F7D-9660-84056A8F5A53}" type="datetimeFigureOut">
              <a:rPr lang="en-US" smtClean="0"/>
              <a:t>5/29/2019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0BC31-4052-4ADC-9C34-BF094A759B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9670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6DD3F-F495-4F7D-9660-84056A8F5A53}" type="datetimeFigureOut">
              <a:rPr lang="en-US" smtClean="0"/>
              <a:t>5/29/2019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0BC31-4052-4ADC-9C34-BF094A759B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7077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1446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0" y="0"/>
            <a:ext cx="12416589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232525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3600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6DD3F-F495-4F7D-9660-84056A8F5A53}" type="datetimeFigureOut">
              <a:rPr lang="en-US" smtClean="0"/>
              <a:t>5/29/2019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0BC31-4052-4ADC-9C34-BF094A759B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7397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26DD3F-F495-4F7D-9660-84056A8F5A53}" type="datetimeFigureOut">
              <a:rPr lang="en-US" smtClean="0"/>
              <a:t>5/29/2019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60BC31-4052-4ADC-9C34-BF094A759B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933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  <p:sldLayoutId id="2147483663" r:id="rId14"/>
    <p:sldLayoutId id="2147483664" r:id="rId15"/>
    <p:sldLayoutId id="2147483666" r:id="rId16"/>
    <p:sldLayoutId id="214748366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/>
      </p:pic>
      <p:sp>
        <p:nvSpPr>
          <p:cNvPr id="6517" name="Shape 6517"/>
          <p:cNvSpPr/>
          <p:nvPr/>
        </p:nvSpPr>
        <p:spPr>
          <a:xfrm>
            <a:off x="6174662" y="-5502"/>
            <a:ext cx="6038068" cy="69050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268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18268" y="0"/>
                </a:lnTo>
                <a:close/>
              </a:path>
            </a:pathLst>
          </a:custGeom>
          <a:solidFill>
            <a:srgbClr val="212935">
              <a:alpha val="85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3200"/>
            </a:pPr>
            <a:endParaRPr sz="1600"/>
          </a:p>
        </p:txBody>
      </p:sp>
      <p:sp>
        <p:nvSpPr>
          <p:cNvPr id="6518" name="Shape 6518"/>
          <p:cNvSpPr/>
          <p:nvPr/>
        </p:nvSpPr>
        <p:spPr>
          <a:xfrm>
            <a:off x="4786433" y="-5502"/>
            <a:ext cx="6464595" cy="69452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3"/>
                </a:moveTo>
                <a:lnTo>
                  <a:pt x="4680" y="21482"/>
                </a:lnTo>
                <a:lnTo>
                  <a:pt x="0" y="21600"/>
                </a:lnTo>
                <a:lnTo>
                  <a:pt x="17306" y="0"/>
                </a:lnTo>
                <a:lnTo>
                  <a:pt x="21600" y="23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3200"/>
            </a:pPr>
            <a:endParaRPr sz="1600"/>
          </a:p>
        </p:txBody>
      </p:sp>
      <p:grpSp>
        <p:nvGrpSpPr>
          <p:cNvPr id="6521" name="Group 6521"/>
          <p:cNvGrpSpPr/>
          <p:nvPr/>
        </p:nvGrpSpPr>
        <p:grpSpPr>
          <a:xfrm>
            <a:off x="5410804" y="-858"/>
            <a:ext cx="4570622" cy="6872356"/>
            <a:chOff x="0" y="0"/>
            <a:chExt cx="9141242" cy="13744711"/>
          </a:xfrm>
        </p:grpSpPr>
        <p:sp>
          <p:nvSpPr>
            <p:cNvPr id="6519" name="Shape 6519"/>
            <p:cNvSpPr/>
            <p:nvPr/>
          </p:nvSpPr>
          <p:spPr>
            <a:xfrm>
              <a:off x="3484" y="0"/>
              <a:ext cx="9137759" cy="8401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6710" y="21600"/>
                  </a:lnTo>
                  <a:lnTo>
                    <a:pt x="0" y="21600"/>
                  </a:lnTo>
                  <a:lnTo>
                    <a:pt x="14864" y="86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16EA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3200"/>
              </a:pPr>
              <a:endParaRPr sz="1600"/>
            </a:p>
          </p:txBody>
        </p:sp>
        <p:sp>
          <p:nvSpPr>
            <p:cNvPr id="6520" name="Shape 6520"/>
            <p:cNvSpPr/>
            <p:nvPr/>
          </p:nvSpPr>
          <p:spPr>
            <a:xfrm>
              <a:off x="0" y="8400274"/>
              <a:ext cx="6600183" cy="53444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9296" y="0"/>
                  </a:lnTo>
                  <a:lnTo>
                    <a:pt x="21600" y="21600"/>
                  </a:lnTo>
                  <a:lnTo>
                    <a:pt x="12668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F92D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3200"/>
              </a:pPr>
              <a:endParaRPr sz="1600"/>
            </a:p>
          </p:txBody>
        </p:sp>
      </p:grpSp>
      <p:sp>
        <p:nvSpPr>
          <p:cNvPr id="6525" name="Shape 6525"/>
          <p:cNvSpPr/>
          <p:nvPr/>
        </p:nvSpPr>
        <p:spPr>
          <a:xfrm>
            <a:off x="8328166" y="5238471"/>
            <a:ext cx="3684978" cy="5938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5400" tIns="25400" rIns="25400" bIns="25400" anchor="ctr"/>
          <a:lstStyle>
            <a:lvl1pPr>
              <a:spcBef>
                <a:spcPts val="600"/>
              </a:spcBef>
              <a:defRPr sz="2400" spc="0"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1pPr>
          </a:lstStyle>
          <a:p>
            <a:pPr lvl="0">
              <a:lnSpc>
                <a:spcPct val="130000"/>
              </a:lnSpc>
              <a:defRPr sz="1800" spc="0">
                <a:solidFill>
                  <a:srgbClr val="000000"/>
                </a:solidFill>
              </a:defRPr>
            </a:pPr>
            <a:r>
              <a:rPr lang="en-US" sz="11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Lorem Ipsum</a:t>
            </a:r>
            <a:r>
              <a:rPr lang="en-US" sz="11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 is simply dummy text of the printing and typesetting industry. Lorem Ipsum has been the industry's standard dummy text ever since the 1500s, when an unknown printer took a galley of type and scrambled it to make a type specimen book. It has survived not only five centuries, but also the leap into electronic typesetting, remaining essentially unchanged</a:t>
            </a:r>
            <a:endParaRPr sz="1100" dirty="0"/>
          </a:p>
        </p:txBody>
      </p:sp>
      <p:sp>
        <p:nvSpPr>
          <p:cNvPr id="6526" name="Shape 6526"/>
          <p:cNvSpPr/>
          <p:nvPr/>
        </p:nvSpPr>
        <p:spPr>
          <a:xfrm>
            <a:off x="8328166" y="4171254"/>
            <a:ext cx="3998494" cy="553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t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Logo Here</a:t>
            </a:r>
          </a:p>
        </p:txBody>
      </p:sp>
      <p:sp>
        <p:nvSpPr>
          <p:cNvPr id="24" name="Shape 7113"/>
          <p:cNvSpPr/>
          <p:nvPr/>
        </p:nvSpPr>
        <p:spPr>
          <a:xfrm>
            <a:off x="9869330" y="3132813"/>
            <a:ext cx="602650" cy="7658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04" extrusionOk="0">
                <a:moveTo>
                  <a:pt x="10800" y="0"/>
                </a:moveTo>
                <a:cubicBezTo>
                  <a:pt x="4846" y="0"/>
                  <a:pt x="0" y="3793"/>
                  <a:pt x="0" y="8454"/>
                </a:cubicBezTo>
                <a:cubicBezTo>
                  <a:pt x="0" y="14690"/>
                  <a:pt x="9424" y="20962"/>
                  <a:pt x="9825" y="21224"/>
                </a:cubicBezTo>
                <a:cubicBezTo>
                  <a:pt x="10356" y="21574"/>
                  <a:pt x="11125" y="21600"/>
                  <a:pt x="11690" y="21283"/>
                </a:cubicBezTo>
                <a:cubicBezTo>
                  <a:pt x="12095" y="21055"/>
                  <a:pt x="21600" y="15609"/>
                  <a:pt x="21600" y="8454"/>
                </a:cubicBezTo>
                <a:cubicBezTo>
                  <a:pt x="21600" y="3793"/>
                  <a:pt x="16754" y="0"/>
                  <a:pt x="10800" y="0"/>
                </a:cubicBezTo>
                <a:close/>
                <a:moveTo>
                  <a:pt x="10800" y="2373"/>
                </a:moveTo>
                <a:cubicBezTo>
                  <a:pt x="15084" y="2373"/>
                  <a:pt x="18571" y="5101"/>
                  <a:pt x="18571" y="8454"/>
                </a:cubicBezTo>
                <a:cubicBezTo>
                  <a:pt x="18571" y="12497"/>
                  <a:pt x="14585" y="16073"/>
                  <a:pt x="12021" y="17953"/>
                </a:cubicBezTo>
                <a:cubicBezTo>
                  <a:pt x="11371" y="18429"/>
                  <a:pt x="10361" y="18408"/>
                  <a:pt x="9740" y="17909"/>
                </a:cubicBezTo>
                <a:cubicBezTo>
                  <a:pt x="6895" y="15632"/>
                  <a:pt x="3029" y="11793"/>
                  <a:pt x="3029" y="8454"/>
                </a:cubicBezTo>
                <a:cubicBezTo>
                  <a:pt x="3029" y="5101"/>
                  <a:pt x="6516" y="2373"/>
                  <a:pt x="10800" y="2373"/>
                </a:cubicBezTo>
                <a:close/>
                <a:moveTo>
                  <a:pt x="9778" y="6081"/>
                </a:moveTo>
                <a:cubicBezTo>
                  <a:pt x="9364" y="6081"/>
                  <a:pt x="9030" y="6350"/>
                  <a:pt x="9030" y="6674"/>
                </a:cubicBezTo>
                <a:lnTo>
                  <a:pt x="9030" y="8283"/>
                </a:lnTo>
                <a:lnTo>
                  <a:pt x="6853" y="8283"/>
                </a:lnTo>
                <a:cubicBezTo>
                  <a:pt x="6441" y="8283"/>
                  <a:pt x="6105" y="8546"/>
                  <a:pt x="6105" y="8869"/>
                </a:cubicBezTo>
                <a:lnTo>
                  <a:pt x="6105" y="10560"/>
                </a:lnTo>
                <a:cubicBezTo>
                  <a:pt x="6105" y="10884"/>
                  <a:pt x="6441" y="11153"/>
                  <a:pt x="6853" y="11153"/>
                </a:cubicBezTo>
                <a:lnTo>
                  <a:pt x="9030" y="11153"/>
                </a:lnTo>
                <a:lnTo>
                  <a:pt x="9030" y="12851"/>
                </a:lnTo>
                <a:cubicBezTo>
                  <a:pt x="9030" y="13175"/>
                  <a:pt x="9364" y="13445"/>
                  <a:pt x="9778" y="13445"/>
                </a:cubicBezTo>
                <a:lnTo>
                  <a:pt x="11945" y="13445"/>
                </a:lnTo>
                <a:cubicBezTo>
                  <a:pt x="12359" y="13445"/>
                  <a:pt x="12693" y="13175"/>
                  <a:pt x="12693" y="12851"/>
                </a:cubicBezTo>
                <a:lnTo>
                  <a:pt x="12693" y="11153"/>
                </a:lnTo>
                <a:lnTo>
                  <a:pt x="14747" y="11153"/>
                </a:lnTo>
                <a:cubicBezTo>
                  <a:pt x="15165" y="11153"/>
                  <a:pt x="15495" y="10884"/>
                  <a:pt x="15495" y="10560"/>
                </a:cubicBezTo>
                <a:lnTo>
                  <a:pt x="15495" y="8869"/>
                </a:lnTo>
                <a:cubicBezTo>
                  <a:pt x="15495" y="8546"/>
                  <a:pt x="15165" y="8283"/>
                  <a:pt x="14747" y="8283"/>
                </a:cubicBezTo>
                <a:lnTo>
                  <a:pt x="12693" y="8283"/>
                </a:lnTo>
                <a:cubicBezTo>
                  <a:pt x="12693" y="8283"/>
                  <a:pt x="12693" y="6674"/>
                  <a:pt x="12693" y="6674"/>
                </a:cubicBezTo>
                <a:cubicBezTo>
                  <a:pt x="12693" y="6350"/>
                  <a:pt x="12359" y="6081"/>
                  <a:pt x="11945" y="6081"/>
                </a:cubicBezTo>
                <a:lnTo>
                  <a:pt x="9778" y="6081"/>
                </a:lnTo>
                <a:close/>
              </a:path>
            </a:pathLst>
          </a:custGeom>
          <a:solidFill>
            <a:srgbClr val="FFFFFF"/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94642660"/>
      </p:ext>
    </p:extLst>
  </p:cSld>
  <p:clrMapOvr>
    <a:masterClrMapping/>
  </p:clrMapOvr>
  <p:transition spd="slow" advClick="0" advTm="0">
    <p:cover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51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600"/>
                                        <p:tgtEl>
                                          <p:spTgt spid="651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6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6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6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5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5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17" grpId="0" animBg="1" advAuto="0"/>
      <p:bldP spid="6518" grpId="0" uiExpand="1" build="allAtOnce" animBg="1"/>
      <p:bldP spid="6521" grpId="0" animBg="1" advAuto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Picture Placeholder 176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  <a14:imgEffect>
                      <a14:brightnessContrast bright="-6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930" b="14930"/>
          <a:stretch>
            <a:fillRect/>
          </a:stretch>
        </p:blipFill>
        <p:spPr>
          <a:effectLst>
            <a:outerShdw blurRad="50800" dist="50800" dir="5400000" algn="ctr" rotWithShape="0">
              <a:srgbClr val="000000"/>
            </a:outerShdw>
          </a:effectLst>
        </p:spPr>
      </p:pic>
      <p:sp>
        <p:nvSpPr>
          <p:cNvPr id="171" name="TextBox 170"/>
          <p:cNvSpPr txBox="1"/>
          <p:nvPr/>
        </p:nvSpPr>
        <p:spPr>
          <a:xfrm>
            <a:off x="4456698" y="1349862"/>
            <a:ext cx="35352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Add HEADING</a:t>
            </a:r>
          </a:p>
          <a:p>
            <a:r>
              <a:rPr lang="en-US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72" name="TextBox 171"/>
          <p:cNvSpPr txBox="1"/>
          <p:nvPr/>
        </p:nvSpPr>
        <p:spPr>
          <a:xfrm>
            <a:off x="7243011" y="2540137"/>
            <a:ext cx="427121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Lorem Ipsum</a:t>
            </a:r>
            <a:r>
              <a:rPr lang="en-US" sz="1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 is simply dummy text of the printing and typesetting industry. Lorem Ipsum has been the industry's standard dummy text ever since the 1500s, when an unknown printer took a galley of type and scrambled it to make a type specimen book. It has survived not only five centuries, but also the leap into electronic typesetting, remaining essentially unchanged. It was </a:t>
            </a:r>
            <a:r>
              <a:rPr lang="en-US" sz="14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popularised</a:t>
            </a:r>
            <a:r>
              <a:rPr lang="en-US" sz="1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in the 1960s with the release of </a:t>
            </a:r>
            <a:r>
              <a:rPr lang="en-US" sz="14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Letraset</a:t>
            </a:r>
            <a:r>
              <a:rPr lang="en-US" sz="1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sheets containing Lorem Ipsum passages, and more recently with desktop publishing software like Aldus PageMaker including versions of Lorem Ipsum</a:t>
            </a:r>
          </a:p>
        </p:txBody>
      </p:sp>
      <p:sp>
        <p:nvSpPr>
          <p:cNvPr id="173" name="TextBox 172"/>
          <p:cNvSpPr txBox="1"/>
          <p:nvPr/>
        </p:nvSpPr>
        <p:spPr>
          <a:xfrm>
            <a:off x="731849" y="2545416"/>
            <a:ext cx="423819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Lorem Ipsum</a:t>
            </a:r>
            <a:r>
              <a:rPr lang="en-US" sz="1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 is simply dummy text of the printing and typesetting industry. Lorem Ipsum has been the industry's standard dummy text ever since the 1500s, when an unknown printer took a galley of type and scrambled it to make a type specimen book. It has survived not only five centuries, but also the leap into electronic typesetting, remaining essentially unchanged. It was </a:t>
            </a:r>
            <a:r>
              <a:rPr lang="en-US" sz="14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popularised</a:t>
            </a:r>
            <a:r>
              <a:rPr lang="en-US" sz="1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in the 1960s with the release of </a:t>
            </a:r>
            <a:r>
              <a:rPr lang="en-US" sz="14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Letraset</a:t>
            </a:r>
            <a:r>
              <a:rPr lang="en-US" sz="1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sheets containing Lorem Ipsum passages, and more recently with desktop publishing software like Aldus PageMaker including versions of Lorem Ipsum</a:t>
            </a:r>
          </a:p>
        </p:txBody>
      </p:sp>
    </p:spTree>
    <p:extLst>
      <p:ext uri="{BB962C8B-B14F-4D97-AF65-F5344CB8AC3E}">
        <p14:creationId xmlns:p14="http://schemas.microsoft.com/office/powerpoint/2010/main" val="117366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2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60000"/>
                    </a14:imgEffect>
                  </a14:imgLayer>
                </a14:imgProps>
              </a:ext>
            </a:extLst>
          </a:blip>
          <a:srcRect/>
          <a:stretch>
            <a:fillRect t="-83000" b="-8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5624534" y="2313522"/>
            <a:ext cx="942930" cy="942930"/>
            <a:chOff x="5624534" y="2313522"/>
            <a:chExt cx="942930" cy="942930"/>
          </a:xfrm>
        </p:grpSpPr>
        <p:sp>
          <p:nvSpPr>
            <p:cNvPr id="6" name="Rectangle 5"/>
            <p:cNvSpPr/>
            <p:nvPr/>
          </p:nvSpPr>
          <p:spPr>
            <a:xfrm rot="18900000">
              <a:off x="5826592" y="2515580"/>
              <a:ext cx="538816" cy="538816"/>
            </a:xfrm>
            <a:prstGeom prst="rect">
              <a:avLst/>
            </a:prstGeom>
            <a:solidFill>
              <a:schemeClr val="bg1"/>
            </a:solidFill>
            <a:ln w="165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 rot="18900000">
              <a:off x="5624534" y="2313522"/>
              <a:ext cx="942930" cy="942930"/>
            </a:xfrm>
            <a:prstGeom prst="rect">
              <a:avLst/>
            </a:prstGeom>
            <a:noFill/>
            <a:ln w="165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2114549" y="3652486"/>
            <a:ext cx="79629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>
                    <a:lumMod val="9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THANK FOR WATCHING</a:t>
            </a:r>
          </a:p>
        </p:txBody>
      </p:sp>
    </p:spTree>
    <p:extLst>
      <p:ext uri="{BB962C8B-B14F-4D97-AF65-F5344CB8AC3E}">
        <p14:creationId xmlns:p14="http://schemas.microsoft.com/office/powerpoint/2010/main" val="31654660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113231FE-F179-49F6-8CDC-07B1B667B647}"/>
              </a:ext>
            </a:extLst>
          </p:cNvPr>
          <p:cNvSpPr/>
          <p:nvPr/>
        </p:nvSpPr>
        <p:spPr>
          <a:xfrm>
            <a:off x="0" y="0"/>
            <a:ext cx="12401550" cy="6857107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12416589" cy="6858000"/>
          </a:xfrm>
          <a:prstGeom prst="rect">
            <a:avLst/>
          </a:prstGeom>
          <a:gradFill>
            <a:gsLst>
              <a:gs pos="5000">
                <a:srgbClr val="2F92D4"/>
              </a:gs>
              <a:gs pos="49000">
                <a:srgbClr val="216EA1"/>
              </a:gs>
              <a:gs pos="93000">
                <a:srgbClr val="2F92D4"/>
              </a:gs>
              <a:gs pos="100000">
                <a:srgbClr val="216EA1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Placeholder 8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24" r="17324"/>
          <a:stretch>
            <a:fillRect/>
          </a:stretch>
        </p:blipFill>
        <p:spPr/>
      </p:pic>
      <p:sp>
        <p:nvSpPr>
          <p:cNvPr id="10" name="TextBox 9"/>
          <p:cNvSpPr txBox="1"/>
          <p:nvPr/>
        </p:nvSpPr>
        <p:spPr>
          <a:xfrm>
            <a:off x="7167242" y="816062"/>
            <a:ext cx="39222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INTRODUCTION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182281" y="1463286"/>
            <a:ext cx="4579520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Lorem Ipsum</a:t>
            </a:r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 is simply dummy text of the printing and typesetting industry. Lorem Ipsum has been the industry's standard dummy text ever since the 1500s, when an unknown printer took a galley of type and scrambled it to make a type specimen book</a:t>
            </a:r>
          </a:p>
          <a:p>
            <a:pPr algn="just"/>
            <a:r>
              <a:rPr lang="en-US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Lorem Ipsum</a:t>
            </a:r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 is simply dummy text of the printing and typesetting industry. Lorem Ipsum has been the industry's standard dummy text ever since the 1500s, when an unknown printer took a galley of type and scrambled it to make a type specimen book</a:t>
            </a:r>
          </a:p>
          <a:p>
            <a:pPr algn="just"/>
            <a:r>
              <a:rPr lang="en-US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Lorem Ipsum</a:t>
            </a:r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 is simply dummy text of the printing and typesetting industry. Lorem Ipsum has been the industry's standard dummy text ever since the 1500s, when an unknown printer took a galley of type and scrambled it to make a type specimen book</a:t>
            </a:r>
          </a:p>
          <a:p>
            <a:pPr algn="just"/>
            <a:r>
              <a:rPr lang="en-US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Lorem Ipsum</a:t>
            </a:r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 is simply dummy text of the printing and typesetting industry. Lorem Ipsum has been the industry's standard dummy text ever since the 1500s, when an unknown printer took a galley of type and scrambled it to make a type specimen book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5188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7000" fill="hold"/>
                                        <p:tgtEl>
                                          <p:spTgt spid="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000">
              <a:srgbClr val="2F92D4"/>
            </a:gs>
            <a:gs pos="49000">
              <a:srgbClr val="216EA1"/>
            </a:gs>
            <a:gs pos="93000">
              <a:srgbClr val="2F92D4"/>
            </a:gs>
            <a:gs pos="100000">
              <a:srgbClr val="216EA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>
            <a:extLst>
              <a:ext uri="{FF2B5EF4-FFF2-40B4-BE49-F238E27FC236}">
                <a16:creationId xmlns:a16="http://schemas.microsoft.com/office/drawing/2014/main" id="{D7414DAD-CD95-459E-9699-123F05A1742C}"/>
              </a:ext>
            </a:extLst>
          </p:cNvPr>
          <p:cNvSpPr>
            <a:spLocks/>
          </p:cNvSpPr>
          <p:nvPr/>
        </p:nvSpPr>
        <p:spPr bwMode="auto">
          <a:xfrm>
            <a:off x="4681594" y="694094"/>
            <a:ext cx="2042847" cy="5467432"/>
          </a:xfrm>
          <a:custGeom>
            <a:avLst/>
            <a:gdLst>
              <a:gd name="T0" fmla="*/ 865 w 902"/>
              <a:gd name="T1" fmla="*/ 1243 h 2418"/>
              <a:gd name="T2" fmla="*/ 790 w 902"/>
              <a:gd name="T3" fmla="*/ 910 h 2418"/>
              <a:gd name="T4" fmla="*/ 765 w 902"/>
              <a:gd name="T5" fmla="*/ 759 h 2418"/>
              <a:gd name="T6" fmla="*/ 748 w 902"/>
              <a:gd name="T7" fmla="*/ 638 h 2418"/>
              <a:gd name="T8" fmla="*/ 629 w 902"/>
              <a:gd name="T9" fmla="*/ 408 h 2418"/>
              <a:gd name="T10" fmla="*/ 525 w 902"/>
              <a:gd name="T11" fmla="*/ 291 h 2418"/>
              <a:gd name="T12" fmla="*/ 544 w 902"/>
              <a:gd name="T13" fmla="*/ 237 h 2418"/>
              <a:gd name="T14" fmla="*/ 566 w 902"/>
              <a:gd name="T15" fmla="*/ 169 h 2418"/>
              <a:gd name="T16" fmla="*/ 510 w 902"/>
              <a:gd name="T17" fmla="*/ 24 h 2418"/>
              <a:gd name="T18" fmla="*/ 354 w 902"/>
              <a:gd name="T19" fmla="*/ 67 h 2418"/>
              <a:gd name="T20" fmla="*/ 340 w 902"/>
              <a:gd name="T21" fmla="*/ 200 h 2418"/>
              <a:gd name="T22" fmla="*/ 370 w 902"/>
              <a:gd name="T23" fmla="*/ 244 h 2418"/>
              <a:gd name="T24" fmla="*/ 387 w 902"/>
              <a:gd name="T25" fmla="*/ 352 h 2418"/>
              <a:gd name="T26" fmla="*/ 223 w 902"/>
              <a:gd name="T27" fmla="*/ 423 h 2418"/>
              <a:gd name="T28" fmla="*/ 150 w 902"/>
              <a:gd name="T29" fmla="*/ 650 h 2418"/>
              <a:gd name="T30" fmla="*/ 136 w 902"/>
              <a:gd name="T31" fmla="*/ 831 h 2418"/>
              <a:gd name="T32" fmla="*/ 99 w 902"/>
              <a:gd name="T33" fmla="*/ 996 h 2418"/>
              <a:gd name="T34" fmla="*/ 10 w 902"/>
              <a:gd name="T35" fmla="*/ 1291 h 2418"/>
              <a:gd name="T36" fmla="*/ 32 w 902"/>
              <a:gd name="T37" fmla="*/ 1291 h 2418"/>
              <a:gd name="T38" fmla="*/ 48 w 902"/>
              <a:gd name="T39" fmla="*/ 1288 h 2418"/>
              <a:gd name="T40" fmla="*/ 41 w 902"/>
              <a:gd name="T41" fmla="*/ 1399 h 2418"/>
              <a:gd name="T42" fmla="*/ 58 w 902"/>
              <a:gd name="T43" fmla="*/ 1367 h 2418"/>
              <a:gd name="T44" fmla="*/ 76 w 902"/>
              <a:gd name="T45" fmla="*/ 1405 h 2418"/>
              <a:gd name="T46" fmla="*/ 156 w 902"/>
              <a:gd name="T47" fmla="*/ 1189 h 2418"/>
              <a:gd name="T48" fmla="*/ 186 w 902"/>
              <a:gd name="T49" fmla="*/ 1110 h 2418"/>
              <a:gd name="T50" fmla="*/ 253 w 902"/>
              <a:gd name="T51" fmla="*/ 764 h 2418"/>
              <a:gd name="T52" fmla="*/ 228 w 902"/>
              <a:gd name="T53" fmla="*/ 1360 h 2418"/>
              <a:gd name="T54" fmla="*/ 272 w 902"/>
              <a:gd name="T55" fmla="*/ 1991 h 2418"/>
              <a:gd name="T56" fmla="*/ 297 w 902"/>
              <a:gd name="T57" fmla="*/ 2095 h 2418"/>
              <a:gd name="T58" fmla="*/ 309 w 902"/>
              <a:gd name="T59" fmla="*/ 2274 h 2418"/>
              <a:gd name="T60" fmla="*/ 258 w 902"/>
              <a:gd name="T61" fmla="*/ 2378 h 2418"/>
              <a:gd name="T62" fmla="*/ 274 w 902"/>
              <a:gd name="T63" fmla="*/ 2392 h 2418"/>
              <a:gd name="T64" fmla="*/ 290 w 902"/>
              <a:gd name="T65" fmla="*/ 2393 h 2418"/>
              <a:gd name="T66" fmla="*/ 324 w 902"/>
              <a:gd name="T67" fmla="*/ 2381 h 2418"/>
              <a:gd name="T68" fmla="*/ 362 w 902"/>
              <a:gd name="T69" fmla="*/ 2390 h 2418"/>
              <a:gd name="T70" fmla="*/ 402 w 902"/>
              <a:gd name="T71" fmla="*/ 2289 h 2418"/>
              <a:gd name="T72" fmla="*/ 394 w 902"/>
              <a:gd name="T73" fmla="*/ 2232 h 2418"/>
              <a:gd name="T74" fmla="*/ 396 w 902"/>
              <a:gd name="T75" fmla="*/ 2106 h 2418"/>
              <a:gd name="T76" fmla="*/ 401 w 902"/>
              <a:gd name="T77" fmla="*/ 1818 h 2418"/>
              <a:gd name="T78" fmla="*/ 435 w 902"/>
              <a:gd name="T79" fmla="*/ 1466 h 2418"/>
              <a:gd name="T80" fmla="*/ 468 w 902"/>
              <a:gd name="T81" fmla="*/ 1590 h 2418"/>
              <a:gd name="T82" fmla="*/ 486 w 902"/>
              <a:gd name="T83" fmla="*/ 1883 h 2418"/>
              <a:gd name="T84" fmla="*/ 511 w 902"/>
              <a:gd name="T85" fmla="*/ 2187 h 2418"/>
              <a:gd name="T86" fmla="*/ 506 w 902"/>
              <a:gd name="T87" fmla="*/ 2261 h 2418"/>
              <a:gd name="T88" fmla="*/ 509 w 902"/>
              <a:gd name="T89" fmla="*/ 2319 h 2418"/>
              <a:gd name="T90" fmla="*/ 549 w 902"/>
              <a:gd name="T91" fmla="*/ 2409 h 2418"/>
              <a:gd name="T92" fmla="*/ 598 w 902"/>
              <a:gd name="T93" fmla="*/ 2403 h 2418"/>
              <a:gd name="T94" fmla="*/ 613 w 902"/>
              <a:gd name="T95" fmla="*/ 2392 h 2418"/>
              <a:gd name="T96" fmla="*/ 631 w 902"/>
              <a:gd name="T97" fmla="*/ 2384 h 2418"/>
              <a:gd name="T98" fmla="*/ 653 w 902"/>
              <a:gd name="T99" fmla="*/ 2358 h 2418"/>
              <a:gd name="T100" fmla="*/ 587 w 902"/>
              <a:gd name="T101" fmla="*/ 2265 h 2418"/>
              <a:gd name="T102" fmla="*/ 627 w 902"/>
              <a:gd name="T103" fmla="*/ 2006 h 2418"/>
              <a:gd name="T104" fmla="*/ 617 w 902"/>
              <a:gd name="T105" fmla="*/ 1645 h 2418"/>
              <a:gd name="T106" fmla="*/ 657 w 902"/>
              <a:gd name="T107" fmla="*/ 1059 h 2418"/>
              <a:gd name="T108" fmla="*/ 671 w 902"/>
              <a:gd name="T109" fmla="*/ 877 h 2418"/>
              <a:gd name="T110" fmla="*/ 737 w 902"/>
              <a:gd name="T111" fmla="*/ 1161 h 2418"/>
              <a:gd name="T112" fmla="*/ 755 w 902"/>
              <a:gd name="T113" fmla="*/ 1310 h 2418"/>
              <a:gd name="T114" fmla="*/ 846 w 902"/>
              <a:gd name="T115" fmla="*/ 1425 h 2418"/>
              <a:gd name="T116" fmla="*/ 843 w 902"/>
              <a:gd name="T117" fmla="*/ 1358 h 2418"/>
              <a:gd name="T118" fmla="*/ 873 w 902"/>
              <a:gd name="T119" fmla="*/ 1394 h 2418"/>
              <a:gd name="T120" fmla="*/ 855 w 902"/>
              <a:gd name="T121" fmla="*/ 1281 h 2418"/>
              <a:gd name="T122" fmla="*/ 898 w 902"/>
              <a:gd name="T123" fmla="*/ 1307 h 24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02" h="2418">
                <a:moveTo>
                  <a:pt x="901" y="1301"/>
                </a:moveTo>
                <a:cubicBezTo>
                  <a:pt x="898" y="1298"/>
                  <a:pt x="895" y="1294"/>
                  <a:pt x="892" y="1291"/>
                </a:cubicBezTo>
                <a:cubicBezTo>
                  <a:pt x="884" y="1273"/>
                  <a:pt x="880" y="1257"/>
                  <a:pt x="865" y="1243"/>
                </a:cubicBezTo>
                <a:cubicBezTo>
                  <a:pt x="846" y="1225"/>
                  <a:pt x="825" y="1203"/>
                  <a:pt x="813" y="1177"/>
                </a:cubicBezTo>
                <a:cubicBezTo>
                  <a:pt x="807" y="1117"/>
                  <a:pt x="808" y="1057"/>
                  <a:pt x="803" y="996"/>
                </a:cubicBezTo>
                <a:cubicBezTo>
                  <a:pt x="801" y="968"/>
                  <a:pt x="796" y="939"/>
                  <a:pt x="790" y="910"/>
                </a:cubicBezTo>
                <a:cubicBezTo>
                  <a:pt x="789" y="906"/>
                  <a:pt x="776" y="863"/>
                  <a:pt x="767" y="843"/>
                </a:cubicBezTo>
                <a:cubicBezTo>
                  <a:pt x="767" y="839"/>
                  <a:pt x="766" y="835"/>
                  <a:pt x="766" y="831"/>
                </a:cubicBezTo>
                <a:cubicBezTo>
                  <a:pt x="763" y="807"/>
                  <a:pt x="765" y="783"/>
                  <a:pt x="765" y="759"/>
                </a:cubicBezTo>
                <a:cubicBezTo>
                  <a:pt x="765" y="735"/>
                  <a:pt x="766" y="711"/>
                  <a:pt x="763" y="687"/>
                </a:cubicBezTo>
                <a:cubicBezTo>
                  <a:pt x="761" y="674"/>
                  <a:pt x="757" y="662"/>
                  <a:pt x="752" y="650"/>
                </a:cubicBezTo>
                <a:cubicBezTo>
                  <a:pt x="751" y="646"/>
                  <a:pt x="749" y="642"/>
                  <a:pt x="748" y="638"/>
                </a:cubicBezTo>
                <a:cubicBezTo>
                  <a:pt x="764" y="582"/>
                  <a:pt x="756" y="525"/>
                  <a:pt x="728" y="473"/>
                </a:cubicBezTo>
                <a:cubicBezTo>
                  <a:pt x="716" y="452"/>
                  <a:pt x="701" y="433"/>
                  <a:pt x="679" y="423"/>
                </a:cubicBezTo>
                <a:cubicBezTo>
                  <a:pt x="663" y="415"/>
                  <a:pt x="646" y="413"/>
                  <a:pt x="629" y="408"/>
                </a:cubicBezTo>
                <a:cubicBezTo>
                  <a:pt x="619" y="405"/>
                  <a:pt x="610" y="400"/>
                  <a:pt x="601" y="396"/>
                </a:cubicBezTo>
                <a:cubicBezTo>
                  <a:pt x="572" y="381"/>
                  <a:pt x="543" y="367"/>
                  <a:pt x="515" y="352"/>
                </a:cubicBezTo>
                <a:cubicBezTo>
                  <a:pt x="514" y="332"/>
                  <a:pt x="516" y="313"/>
                  <a:pt x="525" y="291"/>
                </a:cubicBezTo>
                <a:cubicBezTo>
                  <a:pt x="530" y="279"/>
                  <a:pt x="533" y="269"/>
                  <a:pt x="533" y="258"/>
                </a:cubicBezTo>
                <a:cubicBezTo>
                  <a:pt x="533" y="253"/>
                  <a:pt x="533" y="249"/>
                  <a:pt x="532" y="244"/>
                </a:cubicBezTo>
                <a:cubicBezTo>
                  <a:pt x="535" y="241"/>
                  <a:pt x="539" y="239"/>
                  <a:pt x="544" y="237"/>
                </a:cubicBezTo>
                <a:cubicBezTo>
                  <a:pt x="546" y="235"/>
                  <a:pt x="549" y="234"/>
                  <a:pt x="551" y="231"/>
                </a:cubicBezTo>
                <a:cubicBezTo>
                  <a:pt x="557" y="223"/>
                  <a:pt x="559" y="209"/>
                  <a:pt x="562" y="200"/>
                </a:cubicBezTo>
                <a:cubicBezTo>
                  <a:pt x="564" y="192"/>
                  <a:pt x="569" y="178"/>
                  <a:pt x="566" y="169"/>
                </a:cubicBezTo>
                <a:cubicBezTo>
                  <a:pt x="564" y="163"/>
                  <a:pt x="560" y="162"/>
                  <a:pt x="556" y="160"/>
                </a:cubicBezTo>
                <a:cubicBezTo>
                  <a:pt x="561" y="135"/>
                  <a:pt x="563" y="104"/>
                  <a:pt x="553" y="79"/>
                </a:cubicBezTo>
                <a:cubicBezTo>
                  <a:pt x="544" y="55"/>
                  <a:pt x="532" y="37"/>
                  <a:pt x="510" y="24"/>
                </a:cubicBezTo>
                <a:cubicBezTo>
                  <a:pt x="481" y="6"/>
                  <a:pt x="451" y="0"/>
                  <a:pt x="419" y="11"/>
                </a:cubicBezTo>
                <a:cubicBezTo>
                  <a:pt x="404" y="15"/>
                  <a:pt x="391" y="22"/>
                  <a:pt x="379" y="32"/>
                </a:cubicBezTo>
                <a:cubicBezTo>
                  <a:pt x="367" y="42"/>
                  <a:pt x="362" y="54"/>
                  <a:pt x="354" y="67"/>
                </a:cubicBezTo>
                <a:cubicBezTo>
                  <a:pt x="338" y="93"/>
                  <a:pt x="340" y="131"/>
                  <a:pt x="346" y="160"/>
                </a:cubicBezTo>
                <a:cubicBezTo>
                  <a:pt x="342" y="162"/>
                  <a:pt x="338" y="163"/>
                  <a:pt x="336" y="169"/>
                </a:cubicBezTo>
                <a:cubicBezTo>
                  <a:pt x="333" y="178"/>
                  <a:pt x="338" y="192"/>
                  <a:pt x="340" y="200"/>
                </a:cubicBezTo>
                <a:cubicBezTo>
                  <a:pt x="342" y="209"/>
                  <a:pt x="345" y="223"/>
                  <a:pt x="351" y="231"/>
                </a:cubicBezTo>
                <a:cubicBezTo>
                  <a:pt x="353" y="234"/>
                  <a:pt x="355" y="235"/>
                  <a:pt x="358" y="237"/>
                </a:cubicBezTo>
                <a:cubicBezTo>
                  <a:pt x="363" y="239"/>
                  <a:pt x="367" y="241"/>
                  <a:pt x="370" y="244"/>
                </a:cubicBezTo>
                <a:cubicBezTo>
                  <a:pt x="369" y="249"/>
                  <a:pt x="369" y="253"/>
                  <a:pt x="369" y="258"/>
                </a:cubicBezTo>
                <a:cubicBezTo>
                  <a:pt x="369" y="269"/>
                  <a:pt x="372" y="279"/>
                  <a:pt x="377" y="291"/>
                </a:cubicBezTo>
                <a:cubicBezTo>
                  <a:pt x="386" y="313"/>
                  <a:pt x="388" y="332"/>
                  <a:pt x="387" y="352"/>
                </a:cubicBezTo>
                <a:cubicBezTo>
                  <a:pt x="359" y="367"/>
                  <a:pt x="329" y="381"/>
                  <a:pt x="301" y="396"/>
                </a:cubicBezTo>
                <a:cubicBezTo>
                  <a:pt x="291" y="400"/>
                  <a:pt x="282" y="405"/>
                  <a:pt x="272" y="408"/>
                </a:cubicBezTo>
                <a:cubicBezTo>
                  <a:pt x="255" y="413"/>
                  <a:pt x="239" y="415"/>
                  <a:pt x="223" y="423"/>
                </a:cubicBezTo>
                <a:cubicBezTo>
                  <a:pt x="201" y="433"/>
                  <a:pt x="185" y="452"/>
                  <a:pt x="174" y="473"/>
                </a:cubicBezTo>
                <a:cubicBezTo>
                  <a:pt x="146" y="525"/>
                  <a:pt x="138" y="582"/>
                  <a:pt x="154" y="638"/>
                </a:cubicBezTo>
                <a:cubicBezTo>
                  <a:pt x="153" y="642"/>
                  <a:pt x="151" y="646"/>
                  <a:pt x="150" y="650"/>
                </a:cubicBezTo>
                <a:cubicBezTo>
                  <a:pt x="145" y="662"/>
                  <a:pt x="141" y="674"/>
                  <a:pt x="139" y="687"/>
                </a:cubicBezTo>
                <a:cubicBezTo>
                  <a:pt x="136" y="711"/>
                  <a:pt x="137" y="735"/>
                  <a:pt x="137" y="759"/>
                </a:cubicBezTo>
                <a:cubicBezTo>
                  <a:pt x="137" y="783"/>
                  <a:pt x="139" y="807"/>
                  <a:pt x="136" y="831"/>
                </a:cubicBezTo>
                <a:cubicBezTo>
                  <a:pt x="136" y="835"/>
                  <a:pt x="135" y="839"/>
                  <a:pt x="135" y="843"/>
                </a:cubicBezTo>
                <a:cubicBezTo>
                  <a:pt x="126" y="863"/>
                  <a:pt x="113" y="906"/>
                  <a:pt x="112" y="910"/>
                </a:cubicBezTo>
                <a:cubicBezTo>
                  <a:pt x="106" y="939"/>
                  <a:pt x="101" y="968"/>
                  <a:pt x="99" y="996"/>
                </a:cubicBezTo>
                <a:cubicBezTo>
                  <a:pt x="94" y="1057"/>
                  <a:pt x="95" y="1117"/>
                  <a:pt x="89" y="1177"/>
                </a:cubicBezTo>
                <a:cubicBezTo>
                  <a:pt x="77" y="1203"/>
                  <a:pt x="55" y="1225"/>
                  <a:pt x="37" y="1243"/>
                </a:cubicBezTo>
                <a:cubicBezTo>
                  <a:pt x="22" y="1257"/>
                  <a:pt x="17" y="1273"/>
                  <a:pt x="10" y="1291"/>
                </a:cubicBezTo>
                <a:cubicBezTo>
                  <a:pt x="7" y="1294"/>
                  <a:pt x="4" y="1298"/>
                  <a:pt x="1" y="1301"/>
                </a:cubicBezTo>
                <a:cubicBezTo>
                  <a:pt x="0" y="1303"/>
                  <a:pt x="1" y="1306"/>
                  <a:pt x="3" y="1307"/>
                </a:cubicBezTo>
                <a:cubicBezTo>
                  <a:pt x="14" y="1309"/>
                  <a:pt x="24" y="1298"/>
                  <a:pt x="32" y="1291"/>
                </a:cubicBezTo>
                <a:cubicBezTo>
                  <a:pt x="37" y="1287"/>
                  <a:pt x="41" y="1282"/>
                  <a:pt x="45" y="1278"/>
                </a:cubicBezTo>
                <a:cubicBezTo>
                  <a:pt x="47" y="1278"/>
                  <a:pt x="47" y="1279"/>
                  <a:pt x="47" y="1281"/>
                </a:cubicBezTo>
                <a:cubicBezTo>
                  <a:pt x="48" y="1282"/>
                  <a:pt x="48" y="1285"/>
                  <a:pt x="48" y="1288"/>
                </a:cubicBezTo>
                <a:cubicBezTo>
                  <a:pt x="48" y="1303"/>
                  <a:pt x="40" y="1335"/>
                  <a:pt x="38" y="1343"/>
                </a:cubicBezTo>
                <a:cubicBezTo>
                  <a:pt x="36" y="1360"/>
                  <a:pt x="30" y="1377"/>
                  <a:pt x="29" y="1394"/>
                </a:cubicBezTo>
                <a:cubicBezTo>
                  <a:pt x="28" y="1400"/>
                  <a:pt x="37" y="1404"/>
                  <a:pt x="41" y="1399"/>
                </a:cubicBezTo>
                <a:cubicBezTo>
                  <a:pt x="50" y="1388"/>
                  <a:pt x="52" y="1374"/>
                  <a:pt x="58" y="1361"/>
                </a:cubicBezTo>
                <a:cubicBezTo>
                  <a:pt x="58" y="1360"/>
                  <a:pt x="58" y="1359"/>
                  <a:pt x="59" y="1358"/>
                </a:cubicBezTo>
                <a:cubicBezTo>
                  <a:pt x="58" y="1362"/>
                  <a:pt x="58" y="1366"/>
                  <a:pt x="58" y="1367"/>
                </a:cubicBezTo>
                <a:cubicBezTo>
                  <a:pt x="55" y="1383"/>
                  <a:pt x="50" y="1400"/>
                  <a:pt x="48" y="1417"/>
                </a:cubicBezTo>
                <a:cubicBezTo>
                  <a:pt x="48" y="1422"/>
                  <a:pt x="52" y="1425"/>
                  <a:pt x="56" y="1425"/>
                </a:cubicBezTo>
                <a:cubicBezTo>
                  <a:pt x="67" y="1426"/>
                  <a:pt x="72" y="1414"/>
                  <a:pt x="76" y="1405"/>
                </a:cubicBezTo>
                <a:cubicBezTo>
                  <a:pt x="90" y="1406"/>
                  <a:pt x="101" y="1386"/>
                  <a:pt x="109" y="1373"/>
                </a:cubicBezTo>
                <a:cubicBezTo>
                  <a:pt x="130" y="1364"/>
                  <a:pt x="141" y="1330"/>
                  <a:pt x="147" y="1310"/>
                </a:cubicBezTo>
                <a:cubicBezTo>
                  <a:pt x="158" y="1271"/>
                  <a:pt x="160" y="1229"/>
                  <a:pt x="156" y="1189"/>
                </a:cubicBezTo>
                <a:cubicBezTo>
                  <a:pt x="156" y="1189"/>
                  <a:pt x="155" y="1188"/>
                  <a:pt x="155" y="1187"/>
                </a:cubicBezTo>
                <a:cubicBezTo>
                  <a:pt x="158" y="1178"/>
                  <a:pt x="162" y="1170"/>
                  <a:pt x="165" y="1161"/>
                </a:cubicBezTo>
                <a:cubicBezTo>
                  <a:pt x="171" y="1144"/>
                  <a:pt x="179" y="1127"/>
                  <a:pt x="186" y="1110"/>
                </a:cubicBezTo>
                <a:cubicBezTo>
                  <a:pt x="203" y="1072"/>
                  <a:pt x="214" y="1033"/>
                  <a:pt x="221" y="992"/>
                </a:cubicBezTo>
                <a:cubicBezTo>
                  <a:pt x="226" y="954"/>
                  <a:pt x="229" y="915"/>
                  <a:pt x="231" y="877"/>
                </a:cubicBezTo>
                <a:cubicBezTo>
                  <a:pt x="233" y="836"/>
                  <a:pt x="241" y="800"/>
                  <a:pt x="253" y="764"/>
                </a:cubicBezTo>
                <a:cubicBezTo>
                  <a:pt x="268" y="806"/>
                  <a:pt x="280" y="844"/>
                  <a:pt x="278" y="889"/>
                </a:cubicBezTo>
                <a:cubicBezTo>
                  <a:pt x="277" y="949"/>
                  <a:pt x="259" y="1003"/>
                  <a:pt x="245" y="1059"/>
                </a:cubicBezTo>
                <a:cubicBezTo>
                  <a:pt x="219" y="1158"/>
                  <a:pt x="212" y="1260"/>
                  <a:pt x="228" y="1360"/>
                </a:cubicBezTo>
                <a:cubicBezTo>
                  <a:pt x="229" y="1362"/>
                  <a:pt x="229" y="1363"/>
                  <a:pt x="230" y="1364"/>
                </a:cubicBezTo>
                <a:cubicBezTo>
                  <a:pt x="232" y="1459"/>
                  <a:pt x="277" y="1550"/>
                  <a:pt x="285" y="1645"/>
                </a:cubicBezTo>
                <a:cubicBezTo>
                  <a:pt x="294" y="1762"/>
                  <a:pt x="250" y="1874"/>
                  <a:pt x="272" y="1991"/>
                </a:cubicBezTo>
                <a:cubicBezTo>
                  <a:pt x="272" y="1993"/>
                  <a:pt x="273" y="1994"/>
                  <a:pt x="274" y="1994"/>
                </a:cubicBezTo>
                <a:cubicBezTo>
                  <a:pt x="274" y="2001"/>
                  <a:pt x="274" y="2005"/>
                  <a:pt x="275" y="2006"/>
                </a:cubicBezTo>
                <a:cubicBezTo>
                  <a:pt x="280" y="2036"/>
                  <a:pt x="290" y="2066"/>
                  <a:pt x="297" y="2095"/>
                </a:cubicBezTo>
                <a:cubicBezTo>
                  <a:pt x="304" y="2127"/>
                  <a:pt x="310" y="2157"/>
                  <a:pt x="313" y="2189"/>
                </a:cubicBezTo>
                <a:cubicBezTo>
                  <a:pt x="315" y="2215"/>
                  <a:pt x="313" y="2239"/>
                  <a:pt x="315" y="2265"/>
                </a:cubicBezTo>
                <a:cubicBezTo>
                  <a:pt x="313" y="2268"/>
                  <a:pt x="311" y="2271"/>
                  <a:pt x="309" y="2274"/>
                </a:cubicBezTo>
                <a:cubicBezTo>
                  <a:pt x="297" y="2295"/>
                  <a:pt x="280" y="2316"/>
                  <a:pt x="265" y="2334"/>
                </a:cubicBezTo>
                <a:cubicBezTo>
                  <a:pt x="259" y="2341"/>
                  <a:pt x="249" y="2348"/>
                  <a:pt x="249" y="2358"/>
                </a:cubicBezTo>
                <a:cubicBezTo>
                  <a:pt x="249" y="2368"/>
                  <a:pt x="257" y="2369"/>
                  <a:pt x="258" y="2378"/>
                </a:cubicBezTo>
                <a:cubicBezTo>
                  <a:pt x="259" y="2381"/>
                  <a:pt x="261" y="2384"/>
                  <a:pt x="266" y="2385"/>
                </a:cubicBezTo>
                <a:cubicBezTo>
                  <a:pt x="266" y="2385"/>
                  <a:pt x="269" y="2385"/>
                  <a:pt x="271" y="2384"/>
                </a:cubicBezTo>
                <a:cubicBezTo>
                  <a:pt x="272" y="2387"/>
                  <a:pt x="274" y="2392"/>
                  <a:pt x="274" y="2392"/>
                </a:cubicBezTo>
                <a:cubicBezTo>
                  <a:pt x="275" y="2395"/>
                  <a:pt x="279" y="2397"/>
                  <a:pt x="282" y="2396"/>
                </a:cubicBezTo>
                <a:cubicBezTo>
                  <a:pt x="282" y="2395"/>
                  <a:pt x="286" y="2394"/>
                  <a:pt x="289" y="2392"/>
                </a:cubicBezTo>
                <a:cubicBezTo>
                  <a:pt x="289" y="2392"/>
                  <a:pt x="290" y="2393"/>
                  <a:pt x="290" y="2393"/>
                </a:cubicBezTo>
                <a:cubicBezTo>
                  <a:pt x="293" y="2396"/>
                  <a:pt x="291" y="2399"/>
                  <a:pt x="297" y="2403"/>
                </a:cubicBezTo>
                <a:cubicBezTo>
                  <a:pt x="299" y="2404"/>
                  <a:pt x="302" y="2405"/>
                  <a:pt x="304" y="2403"/>
                </a:cubicBezTo>
                <a:cubicBezTo>
                  <a:pt x="312" y="2397"/>
                  <a:pt x="318" y="2388"/>
                  <a:pt x="324" y="2381"/>
                </a:cubicBezTo>
                <a:cubicBezTo>
                  <a:pt x="321" y="2392"/>
                  <a:pt x="316" y="2405"/>
                  <a:pt x="323" y="2411"/>
                </a:cubicBezTo>
                <a:cubicBezTo>
                  <a:pt x="329" y="2418"/>
                  <a:pt x="347" y="2414"/>
                  <a:pt x="353" y="2409"/>
                </a:cubicBezTo>
                <a:cubicBezTo>
                  <a:pt x="358" y="2405"/>
                  <a:pt x="360" y="2396"/>
                  <a:pt x="362" y="2390"/>
                </a:cubicBezTo>
                <a:cubicBezTo>
                  <a:pt x="366" y="2377"/>
                  <a:pt x="373" y="2368"/>
                  <a:pt x="379" y="2356"/>
                </a:cubicBezTo>
                <a:cubicBezTo>
                  <a:pt x="385" y="2344"/>
                  <a:pt x="386" y="2332"/>
                  <a:pt x="392" y="2319"/>
                </a:cubicBezTo>
                <a:cubicBezTo>
                  <a:pt x="398" y="2309"/>
                  <a:pt x="401" y="2301"/>
                  <a:pt x="402" y="2289"/>
                </a:cubicBezTo>
                <a:cubicBezTo>
                  <a:pt x="403" y="2286"/>
                  <a:pt x="401" y="2284"/>
                  <a:pt x="399" y="2283"/>
                </a:cubicBezTo>
                <a:cubicBezTo>
                  <a:pt x="399" y="2276"/>
                  <a:pt x="398" y="2269"/>
                  <a:pt x="396" y="2261"/>
                </a:cubicBezTo>
                <a:cubicBezTo>
                  <a:pt x="394" y="2252"/>
                  <a:pt x="395" y="2242"/>
                  <a:pt x="394" y="2232"/>
                </a:cubicBezTo>
                <a:cubicBezTo>
                  <a:pt x="396" y="2227"/>
                  <a:pt x="397" y="2222"/>
                  <a:pt x="397" y="2217"/>
                </a:cubicBezTo>
                <a:cubicBezTo>
                  <a:pt x="398" y="2206"/>
                  <a:pt x="395" y="2197"/>
                  <a:pt x="391" y="2187"/>
                </a:cubicBezTo>
                <a:cubicBezTo>
                  <a:pt x="393" y="2160"/>
                  <a:pt x="394" y="2133"/>
                  <a:pt x="396" y="2106"/>
                </a:cubicBezTo>
                <a:cubicBezTo>
                  <a:pt x="400" y="2068"/>
                  <a:pt x="403" y="2030"/>
                  <a:pt x="407" y="1992"/>
                </a:cubicBezTo>
                <a:cubicBezTo>
                  <a:pt x="412" y="1956"/>
                  <a:pt x="418" y="1919"/>
                  <a:pt x="416" y="1883"/>
                </a:cubicBezTo>
                <a:cubicBezTo>
                  <a:pt x="415" y="1860"/>
                  <a:pt x="408" y="1839"/>
                  <a:pt x="401" y="1818"/>
                </a:cubicBezTo>
                <a:cubicBezTo>
                  <a:pt x="405" y="1784"/>
                  <a:pt x="416" y="1752"/>
                  <a:pt x="417" y="1717"/>
                </a:cubicBezTo>
                <a:cubicBezTo>
                  <a:pt x="420" y="1674"/>
                  <a:pt x="430" y="1633"/>
                  <a:pt x="434" y="1590"/>
                </a:cubicBezTo>
                <a:cubicBezTo>
                  <a:pt x="439" y="1549"/>
                  <a:pt x="431" y="1507"/>
                  <a:pt x="435" y="1466"/>
                </a:cubicBezTo>
                <a:cubicBezTo>
                  <a:pt x="439" y="1423"/>
                  <a:pt x="443" y="1380"/>
                  <a:pt x="451" y="1338"/>
                </a:cubicBezTo>
                <a:cubicBezTo>
                  <a:pt x="459" y="1380"/>
                  <a:pt x="463" y="1423"/>
                  <a:pt x="467" y="1466"/>
                </a:cubicBezTo>
                <a:cubicBezTo>
                  <a:pt x="470" y="1507"/>
                  <a:pt x="463" y="1549"/>
                  <a:pt x="468" y="1590"/>
                </a:cubicBezTo>
                <a:cubicBezTo>
                  <a:pt x="472" y="1633"/>
                  <a:pt x="482" y="1674"/>
                  <a:pt x="485" y="1717"/>
                </a:cubicBezTo>
                <a:cubicBezTo>
                  <a:pt x="486" y="1752"/>
                  <a:pt x="497" y="1784"/>
                  <a:pt x="501" y="1818"/>
                </a:cubicBezTo>
                <a:cubicBezTo>
                  <a:pt x="494" y="1839"/>
                  <a:pt x="487" y="1860"/>
                  <a:pt x="486" y="1883"/>
                </a:cubicBezTo>
                <a:cubicBezTo>
                  <a:pt x="484" y="1919"/>
                  <a:pt x="490" y="1956"/>
                  <a:pt x="494" y="1992"/>
                </a:cubicBezTo>
                <a:cubicBezTo>
                  <a:pt x="499" y="2030"/>
                  <a:pt x="501" y="2068"/>
                  <a:pt x="505" y="2106"/>
                </a:cubicBezTo>
                <a:cubicBezTo>
                  <a:pt x="508" y="2133"/>
                  <a:pt x="509" y="2160"/>
                  <a:pt x="511" y="2187"/>
                </a:cubicBezTo>
                <a:cubicBezTo>
                  <a:pt x="507" y="2197"/>
                  <a:pt x="504" y="2206"/>
                  <a:pt x="504" y="2217"/>
                </a:cubicBezTo>
                <a:cubicBezTo>
                  <a:pt x="505" y="2222"/>
                  <a:pt x="506" y="2227"/>
                  <a:pt x="508" y="2232"/>
                </a:cubicBezTo>
                <a:cubicBezTo>
                  <a:pt x="507" y="2242"/>
                  <a:pt x="508" y="2252"/>
                  <a:pt x="506" y="2261"/>
                </a:cubicBezTo>
                <a:cubicBezTo>
                  <a:pt x="504" y="2269"/>
                  <a:pt x="503" y="2276"/>
                  <a:pt x="503" y="2283"/>
                </a:cubicBezTo>
                <a:cubicBezTo>
                  <a:pt x="501" y="2284"/>
                  <a:pt x="499" y="2286"/>
                  <a:pt x="499" y="2289"/>
                </a:cubicBezTo>
                <a:cubicBezTo>
                  <a:pt x="501" y="2301"/>
                  <a:pt x="504" y="2309"/>
                  <a:pt x="509" y="2319"/>
                </a:cubicBezTo>
                <a:cubicBezTo>
                  <a:pt x="516" y="2332"/>
                  <a:pt x="516" y="2344"/>
                  <a:pt x="523" y="2356"/>
                </a:cubicBezTo>
                <a:cubicBezTo>
                  <a:pt x="529" y="2368"/>
                  <a:pt x="536" y="2377"/>
                  <a:pt x="540" y="2390"/>
                </a:cubicBezTo>
                <a:cubicBezTo>
                  <a:pt x="542" y="2396"/>
                  <a:pt x="544" y="2405"/>
                  <a:pt x="549" y="2409"/>
                </a:cubicBezTo>
                <a:cubicBezTo>
                  <a:pt x="555" y="2414"/>
                  <a:pt x="572" y="2418"/>
                  <a:pt x="579" y="2411"/>
                </a:cubicBezTo>
                <a:cubicBezTo>
                  <a:pt x="586" y="2405"/>
                  <a:pt x="581" y="2392"/>
                  <a:pt x="577" y="2381"/>
                </a:cubicBezTo>
                <a:cubicBezTo>
                  <a:pt x="584" y="2388"/>
                  <a:pt x="589" y="2397"/>
                  <a:pt x="598" y="2403"/>
                </a:cubicBezTo>
                <a:cubicBezTo>
                  <a:pt x="600" y="2405"/>
                  <a:pt x="603" y="2404"/>
                  <a:pt x="605" y="2403"/>
                </a:cubicBezTo>
                <a:cubicBezTo>
                  <a:pt x="611" y="2399"/>
                  <a:pt x="608" y="2396"/>
                  <a:pt x="612" y="2393"/>
                </a:cubicBezTo>
                <a:cubicBezTo>
                  <a:pt x="612" y="2393"/>
                  <a:pt x="613" y="2392"/>
                  <a:pt x="613" y="2392"/>
                </a:cubicBezTo>
                <a:cubicBezTo>
                  <a:pt x="616" y="2394"/>
                  <a:pt x="620" y="2395"/>
                  <a:pt x="620" y="2396"/>
                </a:cubicBezTo>
                <a:cubicBezTo>
                  <a:pt x="623" y="2397"/>
                  <a:pt x="626" y="2395"/>
                  <a:pt x="628" y="2392"/>
                </a:cubicBezTo>
                <a:cubicBezTo>
                  <a:pt x="628" y="2392"/>
                  <a:pt x="630" y="2387"/>
                  <a:pt x="631" y="2384"/>
                </a:cubicBezTo>
                <a:cubicBezTo>
                  <a:pt x="633" y="2385"/>
                  <a:pt x="635" y="2385"/>
                  <a:pt x="636" y="2385"/>
                </a:cubicBezTo>
                <a:cubicBezTo>
                  <a:pt x="641" y="2384"/>
                  <a:pt x="643" y="2381"/>
                  <a:pt x="643" y="2378"/>
                </a:cubicBezTo>
                <a:cubicBezTo>
                  <a:pt x="644" y="2369"/>
                  <a:pt x="653" y="2368"/>
                  <a:pt x="653" y="2358"/>
                </a:cubicBezTo>
                <a:cubicBezTo>
                  <a:pt x="653" y="2348"/>
                  <a:pt x="643" y="2341"/>
                  <a:pt x="637" y="2334"/>
                </a:cubicBezTo>
                <a:cubicBezTo>
                  <a:pt x="622" y="2316"/>
                  <a:pt x="605" y="2295"/>
                  <a:pt x="592" y="2274"/>
                </a:cubicBezTo>
                <a:cubicBezTo>
                  <a:pt x="591" y="2271"/>
                  <a:pt x="589" y="2268"/>
                  <a:pt x="587" y="2265"/>
                </a:cubicBezTo>
                <a:cubicBezTo>
                  <a:pt x="589" y="2239"/>
                  <a:pt x="587" y="2215"/>
                  <a:pt x="589" y="2189"/>
                </a:cubicBezTo>
                <a:cubicBezTo>
                  <a:pt x="592" y="2157"/>
                  <a:pt x="598" y="2127"/>
                  <a:pt x="605" y="2095"/>
                </a:cubicBezTo>
                <a:cubicBezTo>
                  <a:pt x="612" y="2066"/>
                  <a:pt x="621" y="2036"/>
                  <a:pt x="627" y="2006"/>
                </a:cubicBezTo>
                <a:cubicBezTo>
                  <a:pt x="627" y="2005"/>
                  <a:pt x="628" y="2001"/>
                  <a:pt x="628" y="1994"/>
                </a:cubicBezTo>
                <a:cubicBezTo>
                  <a:pt x="629" y="1994"/>
                  <a:pt x="630" y="1993"/>
                  <a:pt x="630" y="1991"/>
                </a:cubicBezTo>
                <a:cubicBezTo>
                  <a:pt x="652" y="1874"/>
                  <a:pt x="608" y="1762"/>
                  <a:pt x="617" y="1645"/>
                </a:cubicBezTo>
                <a:cubicBezTo>
                  <a:pt x="625" y="1550"/>
                  <a:pt x="670" y="1459"/>
                  <a:pt x="672" y="1364"/>
                </a:cubicBezTo>
                <a:cubicBezTo>
                  <a:pt x="672" y="1363"/>
                  <a:pt x="673" y="1362"/>
                  <a:pt x="673" y="1360"/>
                </a:cubicBezTo>
                <a:cubicBezTo>
                  <a:pt x="689" y="1260"/>
                  <a:pt x="683" y="1158"/>
                  <a:pt x="657" y="1059"/>
                </a:cubicBezTo>
                <a:cubicBezTo>
                  <a:pt x="643" y="1003"/>
                  <a:pt x="625" y="949"/>
                  <a:pt x="623" y="889"/>
                </a:cubicBezTo>
                <a:cubicBezTo>
                  <a:pt x="622" y="844"/>
                  <a:pt x="634" y="806"/>
                  <a:pt x="648" y="764"/>
                </a:cubicBezTo>
                <a:cubicBezTo>
                  <a:pt x="661" y="800"/>
                  <a:pt x="669" y="836"/>
                  <a:pt x="671" y="877"/>
                </a:cubicBezTo>
                <a:cubicBezTo>
                  <a:pt x="673" y="915"/>
                  <a:pt x="675" y="954"/>
                  <a:pt x="681" y="992"/>
                </a:cubicBezTo>
                <a:cubicBezTo>
                  <a:pt x="687" y="1033"/>
                  <a:pt x="699" y="1072"/>
                  <a:pt x="716" y="1110"/>
                </a:cubicBezTo>
                <a:cubicBezTo>
                  <a:pt x="723" y="1127"/>
                  <a:pt x="731" y="1144"/>
                  <a:pt x="737" y="1161"/>
                </a:cubicBezTo>
                <a:cubicBezTo>
                  <a:pt x="740" y="1170"/>
                  <a:pt x="744" y="1178"/>
                  <a:pt x="747" y="1187"/>
                </a:cubicBezTo>
                <a:cubicBezTo>
                  <a:pt x="747" y="1188"/>
                  <a:pt x="746" y="1189"/>
                  <a:pt x="746" y="1189"/>
                </a:cubicBezTo>
                <a:cubicBezTo>
                  <a:pt x="742" y="1229"/>
                  <a:pt x="744" y="1271"/>
                  <a:pt x="755" y="1310"/>
                </a:cubicBezTo>
                <a:cubicBezTo>
                  <a:pt x="761" y="1330"/>
                  <a:pt x="771" y="1364"/>
                  <a:pt x="793" y="1373"/>
                </a:cubicBezTo>
                <a:cubicBezTo>
                  <a:pt x="801" y="1386"/>
                  <a:pt x="812" y="1406"/>
                  <a:pt x="826" y="1405"/>
                </a:cubicBezTo>
                <a:cubicBezTo>
                  <a:pt x="830" y="1414"/>
                  <a:pt x="835" y="1426"/>
                  <a:pt x="846" y="1425"/>
                </a:cubicBezTo>
                <a:cubicBezTo>
                  <a:pt x="850" y="1425"/>
                  <a:pt x="854" y="1422"/>
                  <a:pt x="854" y="1417"/>
                </a:cubicBezTo>
                <a:cubicBezTo>
                  <a:pt x="852" y="1400"/>
                  <a:pt x="847" y="1383"/>
                  <a:pt x="844" y="1367"/>
                </a:cubicBezTo>
                <a:cubicBezTo>
                  <a:pt x="844" y="1366"/>
                  <a:pt x="843" y="1362"/>
                  <a:pt x="843" y="1358"/>
                </a:cubicBezTo>
                <a:cubicBezTo>
                  <a:pt x="843" y="1359"/>
                  <a:pt x="844" y="1360"/>
                  <a:pt x="844" y="1361"/>
                </a:cubicBezTo>
                <a:cubicBezTo>
                  <a:pt x="850" y="1374"/>
                  <a:pt x="852" y="1388"/>
                  <a:pt x="861" y="1399"/>
                </a:cubicBezTo>
                <a:cubicBezTo>
                  <a:pt x="865" y="1404"/>
                  <a:pt x="874" y="1400"/>
                  <a:pt x="873" y="1394"/>
                </a:cubicBezTo>
                <a:cubicBezTo>
                  <a:pt x="872" y="1377"/>
                  <a:pt x="866" y="1360"/>
                  <a:pt x="863" y="1343"/>
                </a:cubicBezTo>
                <a:cubicBezTo>
                  <a:pt x="862" y="1335"/>
                  <a:pt x="854" y="1303"/>
                  <a:pt x="854" y="1288"/>
                </a:cubicBezTo>
                <a:cubicBezTo>
                  <a:pt x="854" y="1285"/>
                  <a:pt x="854" y="1282"/>
                  <a:pt x="855" y="1281"/>
                </a:cubicBezTo>
                <a:cubicBezTo>
                  <a:pt x="854" y="1279"/>
                  <a:pt x="855" y="1278"/>
                  <a:pt x="857" y="1278"/>
                </a:cubicBezTo>
                <a:cubicBezTo>
                  <a:pt x="861" y="1282"/>
                  <a:pt x="865" y="1287"/>
                  <a:pt x="870" y="1291"/>
                </a:cubicBezTo>
                <a:cubicBezTo>
                  <a:pt x="877" y="1298"/>
                  <a:pt x="888" y="1309"/>
                  <a:pt x="898" y="1307"/>
                </a:cubicBezTo>
                <a:cubicBezTo>
                  <a:pt x="901" y="1306"/>
                  <a:pt x="902" y="1303"/>
                  <a:pt x="901" y="1301"/>
                </a:cubicBezTo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 wrap="square" lIns="45714" tIns="22857" rIns="45714" bIns="22857" numCol="1" anchor="t" anchorCtr="0" compatLnSpc="1">
            <a:prstTxWarp prst="textNoShape">
              <a:avLst/>
            </a:prstTxWarp>
          </a:bodyPr>
          <a:lstStyle/>
          <a:p>
            <a:endParaRPr lang="en-US" sz="900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7A6EF8C-EAB3-422D-A7E4-0BD0884A3A00}"/>
              </a:ext>
            </a:extLst>
          </p:cNvPr>
          <p:cNvGrpSpPr/>
          <p:nvPr/>
        </p:nvGrpSpPr>
        <p:grpSpPr>
          <a:xfrm>
            <a:off x="4674337" y="705205"/>
            <a:ext cx="2038085" cy="5447591"/>
            <a:chOff x="10155238" y="1409700"/>
            <a:chExt cx="4076700" cy="10896600"/>
          </a:xfrm>
        </p:grpSpPr>
        <p:sp>
          <p:nvSpPr>
            <p:cNvPr id="4" name="AutoShape 3">
              <a:extLst>
                <a:ext uri="{FF2B5EF4-FFF2-40B4-BE49-F238E27FC236}">
                  <a16:creationId xmlns:a16="http://schemas.microsoft.com/office/drawing/2014/main" id="{F70F0EBD-1CD0-41C0-94E1-68A0AA7502EF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0155238" y="1409700"/>
              <a:ext cx="4076700" cy="10896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E9218EB2-5268-42C0-8330-90DB465CEA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2125326" y="4132263"/>
              <a:ext cx="593725" cy="574675"/>
            </a:xfrm>
            <a:custGeom>
              <a:avLst/>
              <a:gdLst>
                <a:gd name="T0" fmla="*/ 117 w 131"/>
                <a:gd name="T1" fmla="*/ 69 h 127"/>
                <a:gd name="T2" fmla="*/ 66 w 131"/>
                <a:gd name="T3" fmla="*/ 8 h 127"/>
                <a:gd name="T4" fmla="*/ 16 w 131"/>
                <a:gd name="T5" fmla="*/ 31 h 127"/>
                <a:gd name="T6" fmla="*/ 5 w 131"/>
                <a:gd name="T7" fmla="*/ 48 h 127"/>
                <a:gd name="T8" fmla="*/ 35 w 131"/>
                <a:gd name="T9" fmla="*/ 103 h 127"/>
                <a:gd name="T10" fmla="*/ 74 w 131"/>
                <a:gd name="T11" fmla="*/ 118 h 127"/>
                <a:gd name="T12" fmla="*/ 106 w 131"/>
                <a:gd name="T13" fmla="*/ 123 h 127"/>
                <a:gd name="T14" fmla="*/ 117 w 131"/>
                <a:gd name="T15" fmla="*/ 69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1" h="127">
                  <a:moveTo>
                    <a:pt x="117" y="69"/>
                  </a:moveTo>
                  <a:cubicBezTo>
                    <a:pt x="108" y="45"/>
                    <a:pt x="92" y="19"/>
                    <a:pt x="66" y="8"/>
                  </a:cubicBezTo>
                  <a:cubicBezTo>
                    <a:pt x="46" y="0"/>
                    <a:pt x="23" y="11"/>
                    <a:pt x="16" y="31"/>
                  </a:cubicBezTo>
                  <a:cubicBezTo>
                    <a:pt x="11" y="35"/>
                    <a:pt x="7" y="41"/>
                    <a:pt x="5" y="48"/>
                  </a:cubicBezTo>
                  <a:cubicBezTo>
                    <a:pt x="0" y="72"/>
                    <a:pt x="14" y="92"/>
                    <a:pt x="35" y="103"/>
                  </a:cubicBezTo>
                  <a:cubicBezTo>
                    <a:pt x="47" y="110"/>
                    <a:pt x="61" y="114"/>
                    <a:pt x="74" y="118"/>
                  </a:cubicBezTo>
                  <a:cubicBezTo>
                    <a:pt x="85" y="122"/>
                    <a:pt x="95" y="127"/>
                    <a:pt x="106" y="123"/>
                  </a:cubicBezTo>
                  <a:cubicBezTo>
                    <a:pt x="131" y="114"/>
                    <a:pt x="124" y="87"/>
                    <a:pt x="117" y="69"/>
                  </a:cubicBezTo>
                </a:path>
              </a:pathLst>
            </a:custGeom>
            <a:solidFill>
              <a:srgbClr val="E36F6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A6F5BF16-0FAB-4E1B-848D-DE8FC2DE240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40963" y="1644650"/>
              <a:ext cx="1974850" cy="6115050"/>
            </a:xfrm>
            <a:custGeom>
              <a:avLst/>
              <a:gdLst>
                <a:gd name="T0" fmla="*/ 410 w 436"/>
                <a:gd name="T1" fmla="*/ 389 h 1352"/>
                <a:gd name="T2" fmla="*/ 406 w 436"/>
                <a:gd name="T3" fmla="*/ 240 h 1352"/>
                <a:gd name="T4" fmla="*/ 384 w 436"/>
                <a:gd name="T5" fmla="*/ 189 h 1352"/>
                <a:gd name="T6" fmla="*/ 372 w 436"/>
                <a:gd name="T7" fmla="*/ 130 h 1352"/>
                <a:gd name="T8" fmla="*/ 373 w 436"/>
                <a:gd name="T9" fmla="*/ 78 h 1352"/>
                <a:gd name="T10" fmla="*/ 380 w 436"/>
                <a:gd name="T11" fmla="*/ 46 h 1352"/>
                <a:gd name="T12" fmla="*/ 400 w 436"/>
                <a:gd name="T13" fmla="*/ 2 h 1352"/>
                <a:gd name="T14" fmla="*/ 368 w 436"/>
                <a:gd name="T15" fmla="*/ 63 h 1352"/>
                <a:gd name="T16" fmla="*/ 384 w 436"/>
                <a:gd name="T17" fmla="*/ 224 h 1352"/>
                <a:gd name="T18" fmla="*/ 367 w 436"/>
                <a:gd name="T19" fmla="*/ 393 h 1352"/>
                <a:gd name="T20" fmla="*/ 227 w 436"/>
                <a:gd name="T21" fmla="*/ 453 h 1352"/>
                <a:gd name="T22" fmla="*/ 148 w 436"/>
                <a:gd name="T23" fmla="*/ 690 h 1352"/>
                <a:gd name="T24" fmla="*/ 202 w 436"/>
                <a:gd name="T25" fmla="*/ 467 h 1352"/>
                <a:gd name="T26" fmla="*/ 197 w 436"/>
                <a:gd name="T27" fmla="*/ 578 h 1352"/>
                <a:gd name="T28" fmla="*/ 221 w 436"/>
                <a:gd name="T29" fmla="*/ 558 h 1352"/>
                <a:gd name="T30" fmla="*/ 126 w 436"/>
                <a:gd name="T31" fmla="*/ 836 h 1352"/>
                <a:gd name="T32" fmla="*/ 189 w 436"/>
                <a:gd name="T33" fmla="*/ 787 h 1352"/>
                <a:gd name="T34" fmla="*/ 139 w 436"/>
                <a:gd name="T35" fmla="*/ 917 h 1352"/>
                <a:gd name="T36" fmla="*/ 94 w 436"/>
                <a:gd name="T37" fmla="*/ 1146 h 1352"/>
                <a:gd name="T38" fmla="*/ 58 w 436"/>
                <a:gd name="T39" fmla="*/ 1172 h 1352"/>
                <a:gd name="T40" fmla="*/ 19 w 436"/>
                <a:gd name="T41" fmla="*/ 1196 h 1352"/>
                <a:gd name="T42" fmla="*/ 1 w 436"/>
                <a:gd name="T43" fmla="*/ 1242 h 1352"/>
                <a:gd name="T44" fmla="*/ 39 w 436"/>
                <a:gd name="T45" fmla="*/ 1215 h 1352"/>
                <a:gd name="T46" fmla="*/ 90 w 436"/>
                <a:gd name="T47" fmla="*/ 1163 h 1352"/>
                <a:gd name="T48" fmla="*/ 74 w 436"/>
                <a:gd name="T49" fmla="*/ 1223 h 1352"/>
                <a:gd name="T50" fmla="*/ 26 w 436"/>
                <a:gd name="T51" fmla="*/ 1328 h 1352"/>
                <a:gd name="T52" fmla="*/ 72 w 436"/>
                <a:gd name="T53" fmla="*/ 1232 h 1352"/>
                <a:gd name="T54" fmla="*/ 72 w 436"/>
                <a:gd name="T55" fmla="*/ 1284 h 1352"/>
                <a:gd name="T56" fmla="*/ 73 w 436"/>
                <a:gd name="T57" fmla="*/ 1303 h 1352"/>
                <a:gd name="T58" fmla="*/ 91 w 436"/>
                <a:gd name="T59" fmla="*/ 1192 h 1352"/>
                <a:gd name="T60" fmla="*/ 90 w 436"/>
                <a:gd name="T61" fmla="*/ 1178 h 1352"/>
                <a:gd name="T62" fmla="*/ 109 w 436"/>
                <a:gd name="T63" fmla="*/ 1288 h 1352"/>
                <a:gd name="T64" fmla="*/ 98 w 436"/>
                <a:gd name="T65" fmla="*/ 1152 h 1352"/>
                <a:gd name="T66" fmla="*/ 115 w 436"/>
                <a:gd name="T67" fmla="*/ 1171 h 1352"/>
                <a:gd name="T68" fmla="*/ 109 w 436"/>
                <a:gd name="T69" fmla="*/ 1135 h 1352"/>
                <a:gd name="T70" fmla="*/ 198 w 436"/>
                <a:gd name="T71" fmla="*/ 925 h 1352"/>
                <a:gd name="T72" fmla="*/ 206 w 436"/>
                <a:gd name="T73" fmla="*/ 755 h 1352"/>
                <a:gd name="T74" fmla="*/ 212 w 436"/>
                <a:gd name="T75" fmla="*/ 780 h 1352"/>
                <a:gd name="T76" fmla="*/ 234 w 436"/>
                <a:gd name="T77" fmla="*/ 624 h 1352"/>
                <a:gd name="T78" fmla="*/ 240 w 436"/>
                <a:gd name="T79" fmla="*/ 639 h 1352"/>
                <a:gd name="T80" fmla="*/ 269 w 436"/>
                <a:gd name="T81" fmla="*/ 449 h 1352"/>
                <a:gd name="T82" fmla="*/ 280 w 436"/>
                <a:gd name="T83" fmla="*/ 432 h 1352"/>
                <a:gd name="T84" fmla="*/ 294 w 436"/>
                <a:gd name="T85" fmla="*/ 474 h 1352"/>
                <a:gd name="T86" fmla="*/ 287 w 436"/>
                <a:gd name="T87" fmla="*/ 426 h 1352"/>
                <a:gd name="T88" fmla="*/ 358 w 436"/>
                <a:gd name="T89" fmla="*/ 401 h 1352"/>
                <a:gd name="T90" fmla="*/ 407 w 436"/>
                <a:gd name="T91" fmla="*/ 432 h 1352"/>
                <a:gd name="T92" fmla="*/ 432 w 436"/>
                <a:gd name="T93" fmla="*/ 470 h 1352"/>
                <a:gd name="T94" fmla="*/ 416 w 436"/>
                <a:gd name="T95" fmla="*/ 427 h 1352"/>
                <a:gd name="T96" fmla="*/ 77 w 436"/>
                <a:gd name="T97" fmla="*/ 1228 h 1352"/>
                <a:gd name="T98" fmla="*/ 87 w 436"/>
                <a:gd name="T99" fmla="*/ 1230 h 1352"/>
                <a:gd name="T100" fmla="*/ 119 w 436"/>
                <a:gd name="T101" fmla="*/ 1024 h 1352"/>
                <a:gd name="T102" fmla="*/ 184 w 436"/>
                <a:gd name="T103" fmla="*/ 875 h 1352"/>
                <a:gd name="T104" fmla="*/ 159 w 436"/>
                <a:gd name="T105" fmla="*/ 1014 h 1352"/>
                <a:gd name="T106" fmla="*/ 164 w 436"/>
                <a:gd name="T107" fmla="*/ 1014 h 1352"/>
                <a:gd name="T108" fmla="*/ 222 w 436"/>
                <a:gd name="T109" fmla="*/ 633 h 1352"/>
                <a:gd name="T110" fmla="*/ 266 w 436"/>
                <a:gd name="T111" fmla="*/ 522 h 1352"/>
                <a:gd name="T112" fmla="*/ 228 w 436"/>
                <a:gd name="T113" fmla="*/ 588 h 1352"/>
                <a:gd name="T114" fmla="*/ 242 w 436"/>
                <a:gd name="T115" fmla="*/ 572 h 1352"/>
                <a:gd name="T116" fmla="*/ 237 w 436"/>
                <a:gd name="T117" fmla="*/ 532 h 1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36" h="1352">
                  <a:moveTo>
                    <a:pt x="416" y="427"/>
                  </a:moveTo>
                  <a:cubicBezTo>
                    <a:pt x="413" y="424"/>
                    <a:pt x="411" y="420"/>
                    <a:pt x="408" y="417"/>
                  </a:cubicBezTo>
                  <a:cubicBezTo>
                    <a:pt x="409" y="414"/>
                    <a:pt x="410" y="411"/>
                    <a:pt x="410" y="409"/>
                  </a:cubicBezTo>
                  <a:cubicBezTo>
                    <a:pt x="411" y="402"/>
                    <a:pt x="410" y="396"/>
                    <a:pt x="410" y="389"/>
                  </a:cubicBezTo>
                  <a:cubicBezTo>
                    <a:pt x="410" y="372"/>
                    <a:pt x="411" y="355"/>
                    <a:pt x="411" y="338"/>
                  </a:cubicBezTo>
                  <a:cubicBezTo>
                    <a:pt x="410" y="315"/>
                    <a:pt x="406" y="292"/>
                    <a:pt x="402" y="270"/>
                  </a:cubicBezTo>
                  <a:cubicBezTo>
                    <a:pt x="402" y="268"/>
                    <a:pt x="403" y="267"/>
                    <a:pt x="403" y="266"/>
                  </a:cubicBezTo>
                  <a:cubicBezTo>
                    <a:pt x="404" y="257"/>
                    <a:pt x="405" y="248"/>
                    <a:pt x="406" y="240"/>
                  </a:cubicBezTo>
                  <a:cubicBezTo>
                    <a:pt x="406" y="238"/>
                    <a:pt x="403" y="238"/>
                    <a:pt x="403" y="240"/>
                  </a:cubicBezTo>
                  <a:cubicBezTo>
                    <a:pt x="402" y="247"/>
                    <a:pt x="401" y="254"/>
                    <a:pt x="400" y="261"/>
                  </a:cubicBezTo>
                  <a:cubicBezTo>
                    <a:pt x="399" y="253"/>
                    <a:pt x="397" y="244"/>
                    <a:pt x="396" y="236"/>
                  </a:cubicBezTo>
                  <a:cubicBezTo>
                    <a:pt x="392" y="220"/>
                    <a:pt x="388" y="204"/>
                    <a:pt x="384" y="189"/>
                  </a:cubicBezTo>
                  <a:cubicBezTo>
                    <a:pt x="387" y="169"/>
                    <a:pt x="398" y="149"/>
                    <a:pt x="408" y="133"/>
                  </a:cubicBezTo>
                  <a:cubicBezTo>
                    <a:pt x="410" y="131"/>
                    <a:pt x="407" y="129"/>
                    <a:pt x="405" y="131"/>
                  </a:cubicBezTo>
                  <a:cubicBezTo>
                    <a:pt x="396" y="146"/>
                    <a:pt x="386" y="164"/>
                    <a:pt x="383" y="182"/>
                  </a:cubicBezTo>
                  <a:cubicBezTo>
                    <a:pt x="378" y="164"/>
                    <a:pt x="374" y="147"/>
                    <a:pt x="372" y="130"/>
                  </a:cubicBezTo>
                  <a:cubicBezTo>
                    <a:pt x="371" y="115"/>
                    <a:pt x="371" y="100"/>
                    <a:pt x="372" y="86"/>
                  </a:cubicBezTo>
                  <a:cubicBezTo>
                    <a:pt x="381" y="66"/>
                    <a:pt x="396" y="46"/>
                    <a:pt x="408" y="30"/>
                  </a:cubicBezTo>
                  <a:cubicBezTo>
                    <a:pt x="409" y="29"/>
                    <a:pt x="407" y="27"/>
                    <a:pt x="406" y="28"/>
                  </a:cubicBezTo>
                  <a:cubicBezTo>
                    <a:pt x="394" y="42"/>
                    <a:pt x="381" y="60"/>
                    <a:pt x="373" y="78"/>
                  </a:cubicBezTo>
                  <a:cubicBezTo>
                    <a:pt x="374" y="69"/>
                    <a:pt x="376" y="60"/>
                    <a:pt x="378" y="51"/>
                  </a:cubicBezTo>
                  <a:cubicBezTo>
                    <a:pt x="385" y="42"/>
                    <a:pt x="392" y="32"/>
                    <a:pt x="401" y="24"/>
                  </a:cubicBezTo>
                  <a:cubicBezTo>
                    <a:pt x="402" y="22"/>
                    <a:pt x="400" y="20"/>
                    <a:pt x="399" y="22"/>
                  </a:cubicBezTo>
                  <a:cubicBezTo>
                    <a:pt x="392" y="29"/>
                    <a:pt x="385" y="37"/>
                    <a:pt x="380" y="46"/>
                  </a:cubicBezTo>
                  <a:cubicBezTo>
                    <a:pt x="381" y="41"/>
                    <a:pt x="382" y="36"/>
                    <a:pt x="384" y="32"/>
                  </a:cubicBezTo>
                  <a:cubicBezTo>
                    <a:pt x="386" y="28"/>
                    <a:pt x="389" y="25"/>
                    <a:pt x="391" y="22"/>
                  </a:cubicBezTo>
                  <a:cubicBezTo>
                    <a:pt x="395" y="16"/>
                    <a:pt x="399" y="10"/>
                    <a:pt x="403" y="4"/>
                  </a:cubicBezTo>
                  <a:cubicBezTo>
                    <a:pt x="404" y="2"/>
                    <a:pt x="401" y="0"/>
                    <a:pt x="400" y="2"/>
                  </a:cubicBezTo>
                  <a:cubicBezTo>
                    <a:pt x="396" y="9"/>
                    <a:pt x="392" y="15"/>
                    <a:pt x="388" y="21"/>
                  </a:cubicBezTo>
                  <a:cubicBezTo>
                    <a:pt x="388" y="21"/>
                    <a:pt x="388" y="21"/>
                    <a:pt x="388" y="21"/>
                  </a:cubicBezTo>
                  <a:cubicBezTo>
                    <a:pt x="389" y="17"/>
                    <a:pt x="384" y="16"/>
                    <a:pt x="382" y="19"/>
                  </a:cubicBezTo>
                  <a:cubicBezTo>
                    <a:pt x="376" y="34"/>
                    <a:pt x="372" y="49"/>
                    <a:pt x="368" y="63"/>
                  </a:cubicBezTo>
                  <a:cubicBezTo>
                    <a:pt x="368" y="63"/>
                    <a:pt x="368" y="63"/>
                    <a:pt x="368" y="63"/>
                  </a:cubicBezTo>
                  <a:cubicBezTo>
                    <a:pt x="368" y="63"/>
                    <a:pt x="368" y="64"/>
                    <a:pt x="368" y="64"/>
                  </a:cubicBezTo>
                  <a:cubicBezTo>
                    <a:pt x="364" y="82"/>
                    <a:pt x="362" y="102"/>
                    <a:pt x="363" y="122"/>
                  </a:cubicBezTo>
                  <a:cubicBezTo>
                    <a:pt x="365" y="157"/>
                    <a:pt x="376" y="190"/>
                    <a:pt x="384" y="224"/>
                  </a:cubicBezTo>
                  <a:cubicBezTo>
                    <a:pt x="394" y="264"/>
                    <a:pt x="401" y="305"/>
                    <a:pt x="403" y="346"/>
                  </a:cubicBezTo>
                  <a:cubicBezTo>
                    <a:pt x="403" y="364"/>
                    <a:pt x="404" y="383"/>
                    <a:pt x="404" y="402"/>
                  </a:cubicBezTo>
                  <a:cubicBezTo>
                    <a:pt x="404" y="405"/>
                    <a:pt x="404" y="409"/>
                    <a:pt x="403" y="412"/>
                  </a:cubicBezTo>
                  <a:cubicBezTo>
                    <a:pt x="393" y="403"/>
                    <a:pt x="382" y="397"/>
                    <a:pt x="367" y="393"/>
                  </a:cubicBezTo>
                  <a:cubicBezTo>
                    <a:pt x="313" y="378"/>
                    <a:pt x="274" y="411"/>
                    <a:pt x="251" y="456"/>
                  </a:cubicBezTo>
                  <a:cubicBezTo>
                    <a:pt x="251" y="457"/>
                    <a:pt x="251" y="457"/>
                    <a:pt x="251" y="458"/>
                  </a:cubicBezTo>
                  <a:cubicBezTo>
                    <a:pt x="250" y="456"/>
                    <a:pt x="248" y="455"/>
                    <a:pt x="246" y="456"/>
                  </a:cubicBezTo>
                  <a:cubicBezTo>
                    <a:pt x="243" y="458"/>
                    <a:pt x="232" y="452"/>
                    <a:pt x="227" y="453"/>
                  </a:cubicBezTo>
                  <a:cubicBezTo>
                    <a:pt x="218" y="453"/>
                    <a:pt x="207" y="457"/>
                    <a:pt x="199" y="461"/>
                  </a:cubicBezTo>
                  <a:cubicBezTo>
                    <a:pt x="179" y="471"/>
                    <a:pt x="169" y="493"/>
                    <a:pt x="163" y="513"/>
                  </a:cubicBezTo>
                  <a:cubicBezTo>
                    <a:pt x="155" y="540"/>
                    <a:pt x="158" y="569"/>
                    <a:pt x="159" y="597"/>
                  </a:cubicBezTo>
                  <a:cubicBezTo>
                    <a:pt x="160" y="629"/>
                    <a:pt x="153" y="659"/>
                    <a:pt x="148" y="690"/>
                  </a:cubicBezTo>
                  <a:cubicBezTo>
                    <a:pt x="148" y="690"/>
                    <a:pt x="148" y="691"/>
                    <a:pt x="148" y="690"/>
                  </a:cubicBezTo>
                  <a:cubicBezTo>
                    <a:pt x="153" y="670"/>
                    <a:pt x="158" y="650"/>
                    <a:pt x="161" y="630"/>
                  </a:cubicBezTo>
                  <a:cubicBezTo>
                    <a:pt x="164" y="602"/>
                    <a:pt x="161" y="574"/>
                    <a:pt x="162" y="547"/>
                  </a:cubicBezTo>
                  <a:cubicBezTo>
                    <a:pt x="164" y="518"/>
                    <a:pt x="174" y="481"/>
                    <a:pt x="202" y="467"/>
                  </a:cubicBezTo>
                  <a:cubicBezTo>
                    <a:pt x="216" y="460"/>
                    <a:pt x="226" y="462"/>
                    <a:pt x="240" y="463"/>
                  </a:cubicBezTo>
                  <a:cubicBezTo>
                    <a:pt x="245" y="463"/>
                    <a:pt x="244" y="465"/>
                    <a:pt x="248" y="463"/>
                  </a:cubicBezTo>
                  <a:cubicBezTo>
                    <a:pt x="236" y="491"/>
                    <a:pt x="228" y="521"/>
                    <a:pt x="223" y="551"/>
                  </a:cubicBezTo>
                  <a:cubicBezTo>
                    <a:pt x="215" y="561"/>
                    <a:pt x="204" y="568"/>
                    <a:pt x="197" y="578"/>
                  </a:cubicBezTo>
                  <a:cubicBezTo>
                    <a:pt x="190" y="587"/>
                    <a:pt x="185" y="597"/>
                    <a:pt x="182" y="607"/>
                  </a:cubicBezTo>
                  <a:cubicBezTo>
                    <a:pt x="181" y="607"/>
                    <a:pt x="182" y="608"/>
                    <a:pt x="182" y="607"/>
                  </a:cubicBezTo>
                  <a:cubicBezTo>
                    <a:pt x="187" y="594"/>
                    <a:pt x="195" y="582"/>
                    <a:pt x="205" y="573"/>
                  </a:cubicBezTo>
                  <a:cubicBezTo>
                    <a:pt x="211" y="568"/>
                    <a:pt x="216" y="563"/>
                    <a:pt x="221" y="558"/>
                  </a:cubicBezTo>
                  <a:cubicBezTo>
                    <a:pt x="218" y="580"/>
                    <a:pt x="215" y="601"/>
                    <a:pt x="213" y="622"/>
                  </a:cubicBezTo>
                  <a:cubicBezTo>
                    <a:pt x="210" y="642"/>
                    <a:pt x="208" y="663"/>
                    <a:pt x="206" y="685"/>
                  </a:cubicBezTo>
                  <a:cubicBezTo>
                    <a:pt x="193" y="717"/>
                    <a:pt x="168" y="746"/>
                    <a:pt x="146" y="773"/>
                  </a:cubicBezTo>
                  <a:cubicBezTo>
                    <a:pt x="130" y="792"/>
                    <a:pt x="120" y="811"/>
                    <a:pt x="126" y="836"/>
                  </a:cubicBezTo>
                  <a:cubicBezTo>
                    <a:pt x="126" y="837"/>
                    <a:pt x="127" y="837"/>
                    <a:pt x="126" y="836"/>
                  </a:cubicBezTo>
                  <a:cubicBezTo>
                    <a:pt x="122" y="798"/>
                    <a:pt x="149" y="777"/>
                    <a:pt x="171" y="750"/>
                  </a:cubicBezTo>
                  <a:cubicBezTo>
                    <a:pt x="183" y="735"/>
                    <a:pt x="195" y="719"/>
                    <a:pt x="204" y="701"/>
                  </a:cubicBezTo>
                  <a:cubicBezTo>
                    <a:pt x="200" y="730"/>
                    <a:pt x="196" y="759"/>
                    <a:pt x="189" y="787"/>
                  </a:cubicBezTo>
                  <a:cubicBezTo>
                    <a:pt x="188" y="787"/>
                    <a:pt x="188" y="788"/>
                    <a:pt x="187" y="789"/>
                  </a:cubicBezTo>
                  <a:cubicBezTo>
                    <a:pt x="187" y="792"/>
                    <a:pt x="186" y="795"/>
                    <a:pt x="186" y="798"/>
                  </a:cubicBezTo>
                  <a:cubicBezTo>
                    <a:pt x="184" y="805"/>
                    <a:pt x="181" y="813"/>
                    <a:pt x="179" y="820"/>
                  </a:cubicBezTo>
                  <a:cubicBezTo>
                    <a:pt x="167" y="853"/>
                    <a:pt x="151" y="884"/>
                    <a:pt x="139" y="917"/>
                  </a:cubicBezTo>
                  <a:cubicBezTo>
                    <a:pt x="127" y="948"/>
                    <a:pt x="123" y="980"/>
                    <a:pt x="117" y="1012"/>
                  </a:cubicBezTo>
                  <a:cubicBezTo>
                    <a:pt x="104" y="1046"/>
                    <a:pt x="102" y="1083"/>
                    <a:pt x="98" y="1120"/>
                  </a:cubicBezTo>
                  <a:cubicBezTo>
                    <a:pt x="95" y="1128"/>
                    <a:pt x="94" y="1136"/>
                    <a:pt x="94" y="1145"/>
                  </a:cubicBezTo>
                  <a:cubicBezTo>
                    <a:pt x="94" y="1146"/>
                    <a:pt x="94" y="1146"/>
                    <a:pt x="94" y="1146"/>
                  </a:cubicBezTo>
                  <a:cubicBezTo>
                    <a:pt x="94" y="1147"/>
                    <a:pt x="93" y="1148"/>
                    <a:pt x="93" y="1149"/>
                  </a:cubicBezTo>
                  <a:cubicBezTo>
                    <a:pt x="93" y="1150"/>
                    <a:pt x="92" y="1152"/>
                    <a:pt x="92" y="1153"/>
                  </a:cubicBezTo>
                  <a:cubicBezTo>
                    <a:pt x="83" y="1161"/>
                    <a:pt x="73" y="1166"/>
                    <a:pt x="63" y="1172"/>
                  </a:cubicBezTo>
                  <a:cubicBezTo>
                    <a:pt x="62" y="1171"/>
                    <a:pt x="60" y="1170"/>
                    <a:pt x="58" y="1172"/>
                  </a:cubicBezTo>
                  <a:cubicBezTo>
                    <a:pt x="55" y="1176"/>
                    <a:pt x="53" y="1179"/>
                    <a:pt x="48" y="1180"/>
                  </a:cubicBezTo>
                  <a:cubicBezTo>
                    <a:pt x="44" y="1181"/>
                    <a:pt x="41" y="1182"/>
                    <a:pt x="37" y="1183"/>
                  </a:cubicBezTo>
                  <a:cubicBezTo>
                    <a:pt x="30" y="1186"/>
                    <a:pt x="23" y="1190"/>
                    <a:pt x="18" y="1195"/>
                  </a:cubicBezTo>
                  <a:cubicBezTo>
                    <a:pt x="18" y="1196"/>
                    <a:pt x="18" y="1196"/>
                    <a:pt x="19" y="1196"/>
                  </a:cubicBezTo>
                  <a:cubicBezTo>
                    <a:pt x="26" y="1189"/>
                    <a:pt x="36" y="1187"/>
                    <a:pt x="45" y="1185"/>
                  </a:cubicBezTo>
                  <a:cubicBezTo>
                    <a:pt x="45" y="1185"/>
                    <a:pt x="45" y="1185"/>
                    <a:pt x="45" y="1185"/>
                  </a:cubicBezTo>
                  <a:cubicBezTo>
                    <a:pt x="27" y="1202"/>
                    <a:pt x="20" y="1226"/>
                    <a:pt x="0" y="1241"/>
                  </a:cubicBezTo>
                  <a:cubicBezTo>
                    <a:pt x="0" y="1242"/>
                    <a:pt x="1" y="1242"/>
                    <a:pt x="1" y="1242"/>
                  </a:cubicBezTo>
                  <a:cubicBezTo>
                    <a:pt x="21" y="1229"/>
                    <a:pt x="28" y="1205"/>
                    <a:pt x="46" y="1190"/>
                  </a:cubicBezTo>
                  <a:cubicBezTo>
                    <a:pt x="55" y="1184"/>
                    <a:pt x="64" y="1179"/>
                    <a:pt x="73" y="1174"/>
                  </a:cubicBezTo>
                  <a:cubicBezTo>
                    <a:pt x="69" y="1178"/>
                    <a:pt x="65" y="1182"/>
                    <a:pt x="61" y="1187"/>
                  </a:cubicBezTo>
                  <a:cubicBezTo>
                    <a:pt x="54" y="1197"/>
                    <a:pt x="49" y="1208"/>
                    <a:pt x="39" y="1215"/>
                  </a:cubicBezTo>
                  <a:cubicBezTo>
                    <a:pt x="38" y="1215"/>
                    <a:pt x="39" y="1216"/>
                    <a:pt x="39" y="1216"/>
                  </a:cubicBezTo>
                  <a:cubicBezTo>
                    <a:pt x="48" y="1211"/>
                    <a:pt x="54" y="1203"/>
                    <a:pt x="60" y="1195"/>
                  </a:cubicBezTo>
                  <a:cubicBezTo>
                    <a:pt x="67" y="1185"/>
                    <a:pt x="78" y="1178"/>
                    <a:pt x="84" y="1167"/>
                  </a:cubicBezTo>
                  <a:cubicBezTo>
                    <a:pt x="86" y="1166"/>
                    <a:pt x="88" y="1164"/>
                    <a:pt x="90" y="1163"/>
                  </a:cubicBezTo>
                  <a:cubicBezTo>
                    <a:pt x="89" y="1167"/>
                    <a:pt x="88" y="1172"/>
                    <a:pt x="86" y="1176"/>
                  </a:cubicBezTo>
                  <a:cubicBezTo>
                    <a:pt x="86" y="1177"/>
                    <a:pt x="85" y="1177"/>
                    <a:pt x="85" y="1178"/>
                  </a:cubicBezTo>
                  <a:cubicBezTo>
                    <a:pt x="85" y="1179"/>
                    <a:pt x="85" y="1180"/>
                    <a:pt x="85" y="1180"/>
                  </a:cubicBezTo>
                  <a:cubicBezTo>
                    <a:pt x="81" y="1195"/>
                    <a:pt x="77" y="1209"/>
                    <a:pt x="74" y="1223"/>
                  </a:cubicBezTo>
                  <a:cubicBezTo>
                    <a:pt x="71" y="1227"/>
                    <a:pt x="64" y="1230"/>
                    <a:pt x="60" y="1235"/>
                  </a:cubicBezTo>
                  <a:cubicBezTo>
                    <a:pt x="55" y="1241"/>
                    <a:pt x="50" y="1251"/>
                    <a:pt x="47" y="1258"/>
                  </a:cubicBezTo>
                  <a:cubicBezTo>
                    <a:pt x="39" y="1281"/>
                    <a:pt x="39" y="1306"/>
                    <a:pt x="25" y="1327"/>
                  </a:cubicBezTo>
                  <a:cubicBezTo>
                    <a:pt x="25" y="1327"/>
                    <a:pt x="26" y="1328"/>
                    <a:pt x="26" y="1328"/>
                  </a:cubicBezTo>
                  <a:cubicBezTo>
                    <a:pt x="26" y="1328"/>
                    <a:pt x="26" y="1327"/>
                    <a:pt x="27" y="1327"/>
                  </a:cubicBezTo>
                  <a:cubicBezTo>
                    <a:pt x="27" y="1327"/>
                    <a:pt x="27" y="1327"/>
                    <a:pt x="27" y="1327"/>
                  </a:cubicBezTo>
                  <a:cubicBezTo>
                    <a:pt x="38" y="1326"/>
                    <a:pt x="49" y="1268"/>
                    <a:pt x="52" y="1260"/>
                  </a:cubicBezTo>
                  <a:cubicBezTo>
                    <a:pt x="57" y="1248"/>
                    <a:pt x="63" y="1241"/>
                    <a:pt x="72" y="1232"/>
                  </a:cubicBezTo>
                  <a:cubicBezTo>
                    <a:pt x="69" y="1247"/>
                    <a:pt x="68" y="1261"/>
                    <a:pt x="68" y="1277"/>
                  </a:cubicBezTo>
                  <a:cubicBezTo>
                    <a:pt x="68" y="1278"/>
                    <a:pt x="70" y="1278"/>
                    <a:pt x="70" y="1277"/>
                  </a:cubicBezTo>
                  <a:cubicBezTo>
                    <a:pt x="70" y="1268"/>
                    <a:pt x="70" y="1260"/>
                    <a:pt x="72" y="1251"/>
                  </a:cubicBezTo>
                  <a:cubicBezTo>
                    <a:pt x="72" y="1262"/>
                    <a:pt x="73" y="1272"/>
                    <a:pt x="72" y="1284"/>
                  </a:cubicBezTo>
                  <a:cubicBezTo>
                    <a:pt x="72" y="1295"/>
                    <a:pt x="68" y="1306"/>
                    <a:pt x="64" y="1317"/>
                  </a:cubicBezTo>
                  <a:cubicBezTo>
                    <a:pt x="61" y="1325"/>
                    <a:pt x="57" y="1344"/>
                    <a:pt x="49" y="1351"/>
                  </a:cubicBezTo>
                  <a:cubicBezTo>
                    <a:pt x="49" y="1351"/>
                    <a:pt x="50" y="1352"/>
                    <a:pt x="50" y="1351"/>
                  </a:cubicBezTo>
                  <a:cubicBezTo>
                    <a:pt x="62" y="1343"/>
                    <a:pt x="69" y="1316"/>
                    <a:pt x="73" y="1303"/>
                  </a:cubicBezTo>
                  <a:cubicBezTo>
                    <a:pt x="74" y="1298"/>
                    <a:pt x="75" y="1293"/>
                    <a:pt x="76" y="1288"/>
                  </a:cubicBezTo>
                  <a:cubicBezTo>
                    <a:pt x="76" y="1288"/>
                    <a:pt x="76" y="1288"/>
                    <a:pt x="76" y="1288"/>
                  </a:cubicBezTo>
                  <a:cubicBezTo>
                    <a:pt x="87" y="1280"/>
                    <a:pt x="87" y="1256"/>
                    <a:pt x="89" y="1244"/>
                  </a:cubicBezTo>
                  <a:cubicBezTo>
                    <a:pt x="91" y="1227"/>
                    <a:pt x="91" y="1209"/>
                    <a:pt x="91" y="1192"/>
                  </a:cubicBezTo>
                  <a:cubicBezTo>
                    <a:pt x="92" y="1190"/>
                    <a:pt x="93" y="1187"/>
                    <a:pt x="93" y="1184"/>
                  </a:cubicBezTo>
                  <a:cubicBezTo>
                    <a:pt x="94" y="1182"/>
                    <a:pt x="92" y="1181"/>
                    <a:pt x="91" y="1181"/>
                  </a:cubicBezTo>
                  <a:cubicBezTo>
                    <a:pt x="91" y="1180"/>
                    <a:pt x="91" y="1179"/>
                    <a:pt x="91" y="1178"/>
                  </a:cubicBezTo>
                  <a:cubicBezTo>
                    <a:pt x="91" y="1178"/>
                    <a:pt x="91" y="1178"/>
                    <a:pt x="90" y="1178"/>
                  </a:cubicBezTo>
                  <a:cubicBezTo>
                    <a:pt x="91" y="1175"/>
                    <a:pt x="92" y="1172"/>
                    <a:pt x="93" y="1169"/>
                  </a:cubicBezTo>
                  <a:cubicBezTo>
                    <a:pt x="97" y="1186"/>
                    <a:pt x="103" y="1202"/>
                    <a:pt x="106" y="1219"/>
                  </a:cubicBezTo>
                  <a:cubicBezTo>
                    <a:pt x="111" y="1242"/>
                    <a:pt x="108" y="1264"/>
                    <a:pt x="108" y="1288"/>
                  </a:cubicBezTo>
                  <a:cubicBezTo>
                    <a:pt x="108" y="1288"/>
                    <a:pt x="109" y="1288"/>
                    <a:pt x="109" y="1288"/>
                  </a:cubicBezTo>
                  <a:cubicBezTo>
                    <a:pt x="110" y="1266"/>
                    <a:pt x="114" y="1246"/>
                    <a:pt x="112" y="1224"/>
                  </a:cubicBezTo>
                  <a:cubicBezTo>
                    <a:pt x="109" y="1201"/>
                    <a:pt x="102" y="1178"/>
                    <a:pt x="96" y="1157"/>
                  </a:cubicBezTo>
                  <a:cubicBezTo>
                    <a:pt x="97" y="1156"/>
                    <a:pt x="97" y="1156"/>
                    <a:pt x="98" y="1155"/>
                  </a:cubicBezTo>
                  <a:cubicBezTo>
                    <a:pt x="99" y="1154"/>
                    <a:pt x="98" y="1152"/>
                    <a:pt x="98" y="1152"/>
                  </a:cubicBezTo>
                  <a:cubicBezTo>
                    <a:pt x="98" y="1149"/>
                    <a:pt x="99" y="1146"/>
                    <a:pt x="99" y="1143"/>
                  </a:cubicBezTo>
                  <a:cubicBezTo>
                    <a:pt x="100" y="1139"/>
                    <a:pt x="101" y="1135"/>
                    <a:pt x="101" y="1131"/>
                  </a:cubicBezTo>
                  <a:cubicBezTo>
                    <a:pt x="102" y="1134"/>
                    <a:pt x="103" y="1137"/>
                    <a:pt x="104" y="1140"/>
                  </a:cubicBezTo>
                  <a:cubicBezTo>
                    <a:pt x="108" y="1150"/>
                    <a:pt x="114" y="1160"/>
                    <a:pt x="115" y="1171"/>
                  </a:cubicBezTo>
                  <a:cubicBezTo>
                    <a:pt x="116" y="1180"/>
                    <a:pt x="114" y="1188"/>
                    <a:pt x="113" y="1197"/>
                  </a:cubicBezTo>
                  <a:cubicBezTo>
                    <a:pt x="113" y="1197"/>
                    <a:pt x="114" y="1197"/>
                    <a:pt x="114" y="1197"/>
                  </a:cubicBezTo>
                  <a:cubicBezTo>
                    <a:pt x="116" y="1184"/>
                    <a:pt x="120" y="1172"/>
                    <a:pt x="117" y="1159"/>
                  </a:cubicBezTo>
                  <a:cubicBezTo>
                    <a:pt x="116" y="1151"/>
                    <a:pt x="111" y="1143"/>
                    <a:pt x="109" y="1135"/>
                  </a:cubicBezTo>
                  <a:cubicBezTo>
                    <a:pt x="105" y="1124"/>
                    <a:pt x="107" y="1113"/>
                    <a:pt x="110" y="1102"/>
                  </a:cubicBezTo>
                  <a:cubicBezTo>
                    <a:pt x="110" y="1101"/>
                    <a:pt x="110" y="1101"/>
                    <a:pt x="110" y="1101"/>
                  </a:cubicBezTo>
                  <a:cubicBezTo>
                    <a:pt x="123" y="1078"/>
                    <a:pt x="142" y="1059"/>
                    <a:pt x="155" y="1036"/>
                  </a:cubicBezTo>
                  <a:cubicBezTo>
                    <a:pt x="180" y="1006"/>
                    <a:pt x="193" y="962"/>
                    <a:pt x="198" y="925"/>
                  </a:cubicBezTo>
                  <a:cubicBezTo>
                    <a:pt x="201" y="905"/>
                    <a:pt x="200" y="887"/>
                    <a:pt x="197" y="867"/>
                  </a:cubicBezTo>
                  <a:cubicBezTo>
                    <a:pt x="195" y="854"/>
                    <a:pt x="192" y="841"/>
                    <a:pt x="192" y="828"/>
                  </a:cubicBezTo>
                  <a:cubicBezTo>
                    <a:pt x="192" y="822"/>
                    <a:pt x="192" y="816"/>
                    <a:pt x="193" y="810"/>
                  </a:cubicBezTo>
                  <a:cubicBezTo>
                    <a:pt x="199" y="792"/>
                    <a:pt x="203" y="774"/>
                    <a:pt x="206" y="755"/>
                  </a:cubicBezTo>
                  <a:cubicBezTo>
                    <a:pt x="207" y="767"/>
                    <a:pt x="208" y="779"/>
                    <a:pt x="206" y="792"/>
                  </a:cubicBezTo>
                  <a:cubicBezTo>
                    <a:pt x="203" y="809"/>
                    <a:pt x="200" y="824"/>
                    <a:pt x="202" y="841"/>
                  </a:cubicBezTo>
                  <a:cubicBezTo>
                    <a:pt x="202" y="842"/>
                    <a:pt x="203" y="842"/>
                    <a:pt x="203" y="841"/>
                  </a:cubicBezTo>
                  <a:cubicBezTo>
                    <a:pt x="202" y="820"/>
                    <a:pt x="209" y="801"/>
                    <a:pt x="212" y="780"/>
                  </a:cubicBezTo>
                  <a:cubicBezTo>
                    <a:pt x="215" y="763"/>
                    <a:pt x="212" y="747"/>
                    <a:pt x="210" y="730"/>
                  </a:cubicBezTo>
                  <a:cubicBezTo>
                    <a:pt x="214" y="703"/>
                    <a:pt x="217" y="675"/>
                    <a:pt x="220" y="648"/>
                  </a:cubicBezTo>
                  <a:cubicBezTo>
                    <a:pt x="225" y="639"/>
                    <a:pt x="230" y="631"/>
                    <a:pt x="232" y="629"/>
                  </a:cubicBezTo>
                  <a:cubicBezTo>
                    <a:pt x="233" y="627"/>
                    <a:pt x="234" y="625"/>
                    <a:pt x="234" y="624"/>
                  </a:cubicBezTo>
                  <a:cubicBezTo>
                    <a:pt x="236" y="632"/>
                    <a:pt x="237" y="640"/>
                    <a:pt x="236" y="648"/>
                  </a:cubicBezTo>
                  <a:cubicBezTo>
                    <a:pt x="235" y="663"/>
                    <a:pt x="227" y="676"/>
                    <a:pt x="227" y="690"/>
                  </a:cubicBezTo>
                  <a:cubicBezTo>
                    <a:pt x="227" y="690"/>
                    <a:pt x="227" y="690"/>
                    <a:pt x="227" y="690"/>
                  </a:cubicBezTo>
                  <a:cubicBezTo>
                    <a:pt x="230" y="673"/>
                    <a:pt x="240" y="657"/>
                    <a:pt x="240" y="639"/>
                  </a:cubicBezTo>
                  <a:cubicBezTo>
                    <a:pt x="240" y="633"/>
                    <a:pt x="239" y="626"/>
                    <a:pt x="238" y="619"/>
                  </a:cubicBezTo>
                  <a:cubicBezTo>
                    <a:pt x="247" y="605"/>
                    <a:pt x="255" y="590"/>
                    <a:pt x="262" y="575"/>
                  </a:cubicBezTo>
                  <a:cubicBezTo>
                    <a:pt x="269" y="558"/>
                    <a:pt x="272" y="540"/>
                    <a:pt x="271" y="522"/>
                  </a:cubicBezTo>
                  <a:cubicBezTo>
                    <a:pt x="270" y="498"/>
                    <a:pt x="261" y="472"/>
                    <a:pt x="269" y="449"/>
                  </a:cubicBezTo>
                  <a:cubicBezTo>
                    <a:pt x="270" y="448"/>
                    <a:pt x="269" y="447"/>
                    <a:pt x="269" y="447"/>
                  </a:cubicBezTo>
                  <a:cubicBezTo>
                    <a:pt x="271" y="445"/>
                    <a:pt x="272" y="442"/>
                    <a:pt x="273" y="440"/>
                  </a:cubicBezTo>
                  <a:cubicBezTo>
                    <a:pt x="275" y="437"/>
                    <a:pt x="277" y="435"/>
                    <a:pt x="279" y="432"/>
                  </a:cubicBezTo>
                  <a:cubicBezTo>
                    <a:pt x="280" y="432"/>
                    <a:pt x="280" y="432"/>
                    <a:pt x="280" y="432"/>
                  </a:cubicBezTo>
                  <a:cubicBezTo>
                    <a:pt x="281" y="431"/>
                    <a:pt x="281" y="431"/>
                    <a:pt x="282" y="430"/>
                  </a:cubicBezTo>
                  <a:cubicBezTo>
                    <a:pt x="283" y="433"/>
                    <a:pt x="283" y="435"/>
                    <a:pt x="284" y="438"/>
                  </a:cubicBezTo>
                  <a:cubicBezTo>
                    <a:pt x="286" y="441"/>
                    <a:pt x="289" y="444"/>
                    <a:pt x="290" y="448"/>
                  </a:cubicBezTo>
                  <a:cubicBezTo>
                    <a:pt x="293" y="453"/>
                    <a:pt x="301" y="470"/>
                    <a:pt x="294" y="474"/>
                  </a:cubicBezTo>
                  <a:cubicBezTo>
                    <a:pt x="293" y="474"/>
                    <a:pt x="294" y="474"/>
                    <a:pt x="294" y="474"/>
                  </a:cubicBezTo>
                  <a:cubicBezTo>
                    <a:pt x="300" y="472"/>
                    <a:pt x="297" y="461"/>
                    <a:pt x="296" y="456"/>
                  </a:cubicBezTo>
                  <a:cubicBezTo>
                    <a:pt x="295" y="451"/>
                    <a:pt x="294" y="445"/>
                    <a:pt x="292" y="440"/>
                  </a:cubicBezTo>
                  <a:cubicBezTo>
                    <a:pt x="290" y="436"/>
                    <a:pt x="289" y="431"/>
                    <a:pt x="287" y="426"/>
                  </a:cubicBezTo>
                  <a:cubicBezTo>
                    <a:pt x="292" y="422"/>
                    <a:pt x="298" y="418"/>
                    <a:pt x="304" y="415"/>
                  </a:cubicBezTo>
                  <a:cubicBezTo>
                    <a:pt x="311" y="411"/>
                    <a:pt x="317" y="407"/>
                    <a:pt x="325" y="405"/>
                  </a:cubicBezTo>
                  <a:cubicBezTo>
                    <a:pt x="334" y="403"/>
                    <a:pt x="344" y="406"/>
                    <a:pt x="354" y="405"/>
                  </a:cubicBezTo>
                  <a:cubicBezTo>
                    <a:pt x="356" y="404"/>
                    <a:pt x="357" y="403"/>
                    <a:pt x="358" y="401"/>
                  </a:cubicBezTo>
                  <a:cubicBezTo>
                    <a:pt x="362" y="402"/>
                    <a:pt x="367" y="403"/>
                    <a:pt x="373" y="405"/>
                  </a:cubicBezTo>
                  <a:cubicBezTo>
                    <a:pt x="385" y="409"/>
                    <a:pt x="394" y="416"/>
                    <a:pt x="402" y="425"/>
                  </a:cubicBezTo>
                  <a:cubicBezTo>
                    <a:pt x="402" y="428"/>
                    <a:pt x="403" y="430"/>
                    <a:pt x="404" y="433"/>
                  </a:cubicBezTo>
                  <a:cubicBezTo>
                    <a:pt x="405" y="434"/>
                    <a:pt x="407" y="433"/>
                    <a:pt x="407" y="432"/>
                  </a:cubicBezTo>
                  <a:cubicBezTo>
                    <a:pt x="406" y="431"/>
                    <a:pt x="406" y="430"/>
                    <a:pt x="406" y="429"/>
                  </a:cubicBezTo>
                  <a:cubicBezTo>
                    <a:pt x="408" y="431"/>
                    <a:pt x="410" y="433"/>
                    <a:pt x="411" y="436"/>
                  </a:cubicBezTo>
                  <a:cubicBezTo>
                    <a:pt x="415" y="441"/>
                    <a:pt x="417" y="445"/>
                    <a:pt x="420" y="451"/>
                  </a:cubicBezTo>
                  <a:cubicBezTo>
                    <a:pt x="422" y="455"/>
                    <a:pt x="429" y="468"/>
                    <a:pt x="432" y="470"/>
                  </a:cubicBezTo>
                  <a:cubicBezTo>
                    <a:pt x="431" y="470"/>
                    <a:pt x="429" y="471"/>
                    <a:pt x="430" y="472"/>
                  </a:cubicBezTo>
                  <a:cubicBezTo>
                    <a:pt x="431" y="473"/>
                    <a:pt x="431" y="473"/>
                    <a:pt x="432" y="473"/>
                  </a:cubicBezTo>
                  <a:cubicBezTo>
                    <a:pt x="433" y="474"/>
                    <a:pt x="434" y="474"/>
                    <a:pt x="434" y="472"/>
                  </a:cubicBezTo>
                  <a:cubicBezTo>
                    <a:pt x="436" y="458"/>
                    <a:pt x="424" y="439"/>
                    <a:pt x="416" y="427"/>
                  </a:cubicBezTo>
                  <a:moveTo>
                    <a:pt x="87" y="1230"/>
                  </a:moveTo>
                  <a:cubicBezTo>
                    <a:pt x="86" y="1242"/>
                    <a:pt x="85" y="1254"/>
                    <a:pt x="83" y="1266"/>
                  </a:cubicBezTo>
                  <a:cubicBezTo>
                    <a:pt x="82" y="1272"/>
                    <a:pt x="81" y="1282"/>
                    <a:pt x="76" y="1287"/>
                  </a:cubicBezTo>
                  <a:cubicBezTo>
                    <a:pt x="78" y="1268"/>
                    <a:pt x="75" y="1248"/>
                    <a:pt x="77" y="1228"/>
                  </a:cubicBezTo>
                  <a:cubicBezTo>
                    <a:pt x="78" y="1227"/>
                    <a:pt x="78" y="1227"/>
                    <a:pt x="78" y="1226"/>
                  </a:cubicBezTo>
                  <a:cubicBezTo>
                    <a:pt x="79" y="1224"/>
                    <a:pt x="80" y="1222"/>
                    <a:pt x="80" y="1219"/>
                  </a:cubicBezTo>
                  <a:cubicBezTo>
                    <a:pt x="82" y="1214"/>
                    <a:pt x="85" y="1209"/>
                    <a:pt x="87" y="1204"/>
                  </a:cubicBezTo>
                  <a:cubicBezTo>
                    <a:pt x="87" y="1213"/>
                    <a:pt x="87" y="1222"/>
                    <a:pt x="87" y="1230"/>
                  </a:cubicBezTo>
                  <a:moveTo>
                    <a:pt x="159" y="1014"/>
                  </a:moveTo>
                  <a:cubicBezTo>
                    <a:pt x="147" y="1044"/>
                    <a:pt x="123" y="1069"/>
                    <a:pt x="107" y="1098"/>
                  </a:cubicBezTo>
                  <a:cubicBezTo>
                    <a:pt x="107" y="1098"/>
                    <a:pt x="107" y="1098"/>
                    <a:pt x="106" y="1098"/>
                  </a:cubicBezTo>
                  <a:cubicBezTo>
                    <a:pt x="109" y="1073"/>
                    <a:pt x="113" y="1048"/>
                    <a:pt x="119" y="1024"/>
                  </a:cubicBezTo>
                  <a:cubicBezTo>
                    <a:pt x="120" y="1024"/>
                    <a:pt x="120" y="1023"/>
                    <a:pt x="120" y="1022"/>
                  </a:cubicBezTo>
                  <a:cubicBezTo>
                    <a:pt x="129" y="990"/>
                    <a:pt x="132" y="957"/>
                    <a:pt x="145" y="926"/>
                  </a:cubicBezTo>
                  <a:cubicBezTo>
                    <a:pt x="156" y="899"/>
                    <a:pt x="169" y="873"/>
                    <a:pt x="180" y="846"/>
                  </a:cubicBezTo>
                  <a:cubicBezTo>
                    <a:pt x="181" y="856"/>
                    <a:pt x="183" y="865"/>
                    <a:pt x="184" y="875"/>
                  </a:cubicBezTo>
                  <a:cubicBezTo>
                    <a:pt x="188" y="897"/>
                    <a:pt x="187" y="917"/>
                    <a:pt x="183" y="939"/>
                  </a:cubicBezTo>
                  <a:cubicBezTo>
                    <a:pt x="181" y="954"/>
                    <a:pt x="176" y="969"/>
                    <a:pt x="172" y="984"/>
                  </a:cubicBezTo>
                  <a:cubicBezTo>
                    <a:pt x="169" y="994"/>
                    <a:pt x="164" y="1003"/>
                    <a:pt x="160" y="1013"/>
                  </a:cubicBezTo>
                  <a:cubicBezTo>
                    <a:pt x="160" y="1013"/>
                    <a:pt x="159" y="1014"/>
                    <a:pt x="159" y="1014"/>
                  </a:cubicBezTo>
                  <a:moveTo>
                    <a:pt x="182" y="973"/>
                  </a:moveTo>
                  <a:cubicBezTo>
                    <a:pt x="177" y="990"/>
                    <a:pt x="170" y="1008"/>
                    <a:pt x="161" y="1024"/>
                  </a:cubicBezTo>
                  <a:cubicBezTo>
                    <a:pt x="162" y="1022"/>
                    <a:pt x="163" y="1019"/>
                    <a:pt x="164" y="1016"/>
                  </a:cubicBezTo>
                  <a:cubicBezTo>
                    <a:pt x="164" y="1015"/>
                    <a:pt x="164" y="1014"/>
                    <a:pt x="164" y="1014"/>
                  </a:cubicBezTo>
                  <a:cubicBezTo>
                    <a:pt x="175" y="990"/>
                    <a:pt x="185" y="967"/>
                    <a:pt x="190" y="940"/>
                  </a:cubicBezTo>
                  <a:cubicBezTo>
                    <a:pt x="188" y="951"/>
                    <a:pt x="186" y="962"/>
                    <a:pt x="182" y="973"/>
                  </a:cubicBezTo>
                  <a:moveTo>
                    <a:pt x="221" y="639"/>
                  </a:moveTo>
                  <a:cubicBezTo>
                    <a:pt x="222" y="637"/>
                    <a:pt x="222" y="635"/>
                    <a:pt x="222" y="633"/>
                  </a:cubicBezTo>
                  <a:cubicBezTo>
                    <a:pt x="224" y="621"/>
                    <a:pt x="225" y="609"/>
                    <a:pt x="227" y="596"/>
                  </a:cubicBezTo>
                  <a:cubicBezTo>
                    <a:pt x="229" y="603"/>
                    <a:pt x="232" y="611"/>
                    <a:pt x="233" y="618"/>
                  </a:cubicBezTo>
                  <a:cubicBezTo>
                    <a:pt x="230" y="624"/>
                    <a:pt x="225" y="631"/>
                    <a:pt x="221" y="639"/>
                  </a:cubicBezTo>
                  <a:moveTo>
                    <a:pt x="266" y="522"/>
                  </a:moveTo>
                  <a:cubicBezTo>
                    <a:pt x="268" y="552"/>
                    <a:pt x="256" y="579"/>
                    <a:pt x="242" y="605"/>
                  </a:cubicBezTo>
                  <a:cubicBezTo>
                    <a:pt x="241" y="606"/>
                    <a:pt x="239" y="609"/>
                    <a:pt x="236" y="613"/>
                  </a:cubicBezTo>
                  <a:cubicBezTo>
                    <a:pt x="235" y="605"/>
                    <a:pt x="232" y="597"/>
                    <a:pt x="229" y="589"/>
                  </a:cubicBezTo>
                  <a:cubicBezTo>
                    <a:pt x="229" y="589"/>
                    <a:pt x="228" y="588"/>
                    <a:pt x="228" y="588"/>
                  </a:cubicBezTo>
                  <a:cubicBezTo>
                    <a:pt x="230" y="572"/>
                    <a:pt x="232" y="556"/>
                    <a:pt x="235" y="539"/>
                  </a:cubicBezTo>
                  <a:cubicBezTo>
                    <a:pt x="236" y="541"/>
                    <a:pt x="236" y="542"/>
                    <a:pt x="237" y="543"/>
                  </a:cubicBezTo>
                  <a:cubicBezTo>
                    <a:pt x="238" y="546"/>
                    <a:pt x="239" y="548"/>
                    <a:pt x="240" y="551"/>
                  </a:cubicBezTo>
                  <a:cubicBezTo>
                    <a:pt x="242" y="558"/>
                    <a:pt x="242" y="565"/>
                    <a:pt x="242" y="572"/>
                  </a:cubicBezTo>
                  <a:cubicBezTo>
                    <a:pt x="242" y="573"/>
                    <a:pt x="244" y="573"/>
                    <a:pt x="244" y="572"/>
                  </a:cubicBezTo>
                  <a:cubicBezTo>
                    <a:pt x="245" y="564"/>
                    <a:pt x="245" y="557"/>
                    <a:pt x="243" y="550"/>
                  </a:cubicBezTo>
                  <a:cubicBezTo>
                    <a:pt x="242" y="546"/>
                    <a:pt x="240" y="543"/>
                    <a:pt x="239" y="539"/>
                  </a:cubicBezTo>
                  <a:cubicBezTo>
                    <a:pt x="238" y="537"/>
                    <a:pt x="238" y="534"/>
                    <a:pt x="237" y="532"/>
                  </a:cubicBezTo>
                  <a:cubicBezTo>
                    <a:pt x="242" y="508"/>
                    <a:pt x="249" y="485"/>
                    <a:pt x="260" y="463"/>
                  </a:cubicBezTo>
                  <a:cubicBezTo>
                    <a:pt x="258" y="483"/>
                    <a:pt x="264" y="503"/>
                    <a:pt x="266" y="522"/>
                  </a:cubicBezTo>
                </a:path>
              </a:pathLst>
            </a:custGeom>
            <a:solidFill>
              <a:srgbClr val="C33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3BA38850-13F4-43F8-B57C-46A034E2870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20438" y="4002088"/>
              <a:ext cx="149225" cy="144463"/>
            </a:xfrm>
            <a:custGeom>
              <a:avLst/>
              <a:gdLst>
                <a:gd name="T0" fmla="*/ 30 w 33"/>
                <a:gd name="T1" fmla="*/ 1 h 32"/>
                <a:gd name="T2" fmla="*/ 22 w 33"/>
                <a:gd name="T3" fmla="*/ 9 h 32"/>
                <a:gd name="T4" fmla="*/ 13 w 33"/>
                <a:gd name="T5" fmla="*/ 16 h 32"/>
                <a:gd name="T6" fmla="*/ 1 w 33"/>
                <a:gd name="T7" fmla="*/ 30 h 32"/>
                <a:gd name="T8" fmla="*/ 2 w 33"/>
                <a:gd name="T9" fmla="*/ 31 h 32"/>
                <a:gd name="T10" fmla="*/ 21 w 33"/>
                <a:gd name="T11" fmla="*/ 14 h 32"/>
                <a:gd name="T12" fmla="*/ 33 w 33"/>
                <a:gd name="T13" fmla="*/ 2 h 32"/>
                <a:gd name="T14" fmla="*/ 30 w 33"/>
                <a:gd name="T1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3" h="32">
                  <a:moveTo>
                    <a:pt x="30" y="1"/>
                  </a:moveTo>
                  <a:cubicBezTo>
                    <a:pt x="29" y="4"/>
                    <a:pt x="24" y="7"/>
                    <a:pt x="22" y="9"/>
                  </a:cubicBezTo>
                  <a:cubicBezTo>
                    <a:pt x="19" y="12"/>
                    <a:pt x="16" y="14"/>
                    <a:pt x="13" y="16"/>
                  </a:cubicBezTo>
                  <a:cubicBezTo>
                    <a:pt x="8" y="20"/>
                    <a:pt x="4" y="25"/>
                    <a:pt x="1" y="30"/>
                  </a:cubicBezTo>
                  <a:cubicBezTo>
                    <a:pt x="0" y="31"/>
                    <a:pt x="2" y="32"/>
                    <a:pt x="2" y="31"/>
                  </a:cubicBezTo>
                  <a:cubicBezTo>
                    <a:pt x="6" y="24"/>
                    <a:pt x="14" y="19"/>
                    <a:pt x="21" y="14"/>
                  </a:cubicBezTo>
                  <a:cubicBezTo>
                    <a:pt x="25" y="11"/>
                    <a:pt x="33" y="7"/>
                    <a:pt x="33" y="2"/>
                  </a:cubicBezTo>
                  <a:cubicBezTo>
                    <a:pt x="33" y="0"/>
                    <a:pt x="30" y="0"/>
                    <a:pt x="30" y="1"/>
                  </a:cubicBezTo>
                </a:path>
              </a:pathLst>
            </a:custGeom>
            <a:solidFill>
              <a:srgbClr val="C33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E2E1DFBF-4682-441B-9AFE-008BBB9EF62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66426" y="5697538"/>
              <a:ext cx="280988" cy="782638"/>
            </a:xfrm>
            <a:custGeom>
              <a:avLst/>
              <a:gdLst>
                <a:gd name="T0" fmla="*/ 55 w 62"/>
                <a:gd name="T1" fmla="*/ 3 h 173"/>
                <a:gd name="T2" fmla="*/ 32 w 62"/>
                <a:gd name="T3" fmla="*/ 76 h 173"/>
                <a:gd name="T4" fmla="*/ 0 w 62"/>
                <a:gd name="T5" fmla="*/ 172 h 173"/>
                <a:gd name="T6" fmla="*/ 1 w 62"/>
                <a:gd name="T7" fmla="*/ 172 h 173"/>
                <a:gd name="T8" fmla="*/ 32 w 62"/>
                <a:gd name="T9" fmla="*/ 102 h 173"/>
                <a:gd name="T10" fmla="*/ 41 w 62"/>
                <a:gd name="T11" fmla="*/ 50 h 173"/>
                <a:gd name="T12" fmla="*/ 60 w 62"/>
                <a:gd name="T13" fmla="*/ 6 h 173"/>
                <a:gd name="T14" fmla="*/ 55 w 62"/>
                <a:gd name="T15" fmla="*/ 3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2" h="173">
                  <a:moveTo>
                    <a:pt x="55" y="3"/>
                  </a:moveTo>
                  <a:cubicBezTo>
                    <a:pt x="44" y="28"/>
                    <a:pt x="36" y="49"/>
                    <a:pt x="32" y="76"/>
                  </a:cubicBezTo>
                  <a:cubicBezTo>
                    <a:pt x="28" y="108"/>
                    <a:pt x="21" y="145"/>
                    <a:pt x="0" y="172"/>
                  </a:cubicBezTo>
                  <a:cubicBezTo>
                    <a:pt x="0" y="172"/>
                    <a:pt x="1" y="173"/>
                    <a:pt x="1" y="172"/>
                  </a:cubicBezTo>
                  <a:cubicBezTo>
                    <a:pt x="17" y="153"/>
                    <a:pt x="26" y="127"/>
                    <a:pt x="32" y="102"/>
                  </a:cubicBezTo>
                  <a:cubicBezTo>
                    <a:pt x="36" y="85"/>
                    <a:pt x="37" y="67"/>
                    <a:pt x="41" y="50"/>
                  </a:cubicBezTo>
                  <a:cubicBezTo>
                    <a:pt x="45" y="34"/>
                    <a:pt x="53" y="21"/>
                    <a:pt x="60" y="6"/>
                  </a:cubicBezTo>
                  <a:cubicBezTo>
                    <a:pt x="62" y="3"/>
                    <a:pt x="57" y="0"/>
                    <a:pt x="55" y="3"/>
                  </a:cubicBezTo>
                </a:path>
              </a:pathLst>
            </a:custGeom>
            <a:solidFill>
              <a:srgbClr val="C33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00627593-2A84-4B1D-A4B5-E11D10DE367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441113" y="4625975"/>
              <a:ext cx="1585913" cy="7548563"/>
            </a:xfrm>
            <a:custGeom>
              <a:avLst/>
              <a:gdLst>
                <a:gd name="T0" fmla="*/ 304 w 350"/>
                <a:gd name="T1" fmla="*/ 448 h 1669"/>
                <a:gd name="T2" fmla="*/ 308 w 350"/>
                <a:gd name="T3" fmla="*/ 373 h 1669"/>
                <a:gd name="T4" fmla="*/ 185 w 350"/>
                <a:gd name="T5" fmla="*/ 227 h 1669"/>
                <a:gd name="T6" fmla="*/ 203 w 350"/>
                <a:gd name="T7" fmla="*/ 9 h 1669"/>
                <a:gd name="T8" fmla="*/ 175 w 350"/>
                <a:gd name="T9" fmla="*/ 83 h 1669"/>
                <a:gd name="T10" fmla="*/ 167 w 350"/>
                <a:gd name="T11" fmla="*/ 206 h 1669"/>
                <a:gd name="T12" fmla="*/ 168 w 350"/>
                <a:gd name="T13" fmla="*/ 232 h 1669"/>
                <a:gd name="T14" fmla="*/ 78 w 350"/>
                <a:gd name="T15" fmla="*/ 338 h 1669"/>
                <a:gd name="T16" fmla="*/ 36 w 350"/>
                <a:gd name="T17" fmla="*/ 408 h 1669"/>
                <a:gd name="T18" fmla="*/ 57 w 350"/>
                <a:gd name="T19" fmla="*/ 775 h 1669"/>
                <a:gd name="T20" fmla="*/ 57 w 350"/>
                <a:gd name="T21" fmla="*/ 783 h 1669"/>
                <a:gd name="T22" fmla="*/ 50 w 350"/>
                <a:gd name="T23" fmla="*/ 674 h 1669"/>
                <a:gd name="T24" fmla="*/ 73 w 350"/>
                <a:gd name="T25" fmla="*/ 893 h 1669"/>
                <a:gd name="T26" fmla="*/ 62 w 350"/>
                <a:gd name="T27" fmla="*/ 976 h 1669"/>
                <a:gd name="T28" fmla="*/ 52 w 350"/>
                <a:gd name="T29" fmla="*/ 1104 h 1669"/>
                <a:gd name="T30" fmla="*/ 50 w 350"/>
                <a:gd name="T31" fmla="*/ 1188 h 1669"/>
                <a:gd name="T32" fmla="*/ 84 w 350"/>
                <a:gd name="T33" fmla="*/ 1458 h 1669"/>
                <a:gd name="T34" fmla="*/ 57 w 350"/>
                <a:gd name="T35" fmla="*/ 1514 h 1669"/>
                <a:gd name="T36" fmla="*/ 71 w 350"/>
                <a:gd name="T37" fmla="*/ 1559 h 1669"/>
                <a:gd name="T38" fmla="*/ 13 w 350"/>
                <a:gd name="T39" fmla="*/ 1660 h 1669"/>
                <a:gd name="T40" fmla="*/ 74 w 350"/>
                <a:gd name="T41" fmla="*/ 1588 h 1669"/>
                <a:gd name="T42" fmla="*/ 58 w 350"/>
                <a:gd name="T43" fmla="*/ 1617 h 1669"/>
                <a:gd name="T44" fmla="*/ 79 w 350"/>
                <a:gd name="T45" fmla="*/ 1580 h 1669"/>
                <a:gd name="T46" fmla="*/ 96 w 350"/>
                <a:gd name="T47" fmla="*/ 1559 h 1669"/>
                <a:gd name="T48" fmla="*/ 66 w 350"/>
                <a:gd name="T49" fmla="*/ 1331 h 1669"/>
                <a:gd name="T50" fmla="*/ 96 w 350"/>
                <a:gd name="T51" fmla="*/ 1342 h 1669"/>
                <a:gd name="T52" fmla="*/ 107 w 350"/>
                <a:gd name="T53" fmla="*/ 1288 h 1669"/>
                <a:gd name="T54" fmla="*/ 92 w 350"/>
                <a:gd name="T55" fmla="*/ 1083 h 1669"/>
                <a:gd name="T56" fmla="*/ 100 w 350"/>
                <a:gd name="T57" fmla="*/ 706 h 1669"/>
                <a:gd name="T58" fmla="*/ 96 w 350"/>
                <a:gd name="T59" fmla="*/ 651 h 1669"/>
                <a:gd name="T60" fmla="*/ 70 w 350"/>
                <a:gd name="T61" fmla="*/ 469 h 1669"/>
                <a:gd name="T62" fmla="*/ 202 w 350"/>
                <a:gd name="T63" fmla="*/ 315 h 1669"/>
                <a:gd name="T64" fmla="*/ 247 w 350"/>
                <a:gd name="T65" fmla="*/ 618 h 1669"/>
                <a:gd name="T66" fmla="*/ 205 w 350"/>
                <a:gd name="T67" fmla="*/ 700 h 1669"/>
                <a:gd name="T68" fmla="*/ 205 w 350"/>
                <a:gd name="T69" fmla="*/ 918 h 1669"/>
                <a:gd name="T70" fmla="*/ 230 w 350"/>
                <a:gd name="T71" fmla="*/ 1108 h 1669"/>
                <a:gd name="T72" fmla="*/ 238 w 350"/>
                <a:gd name="T73" fmla="*/ 1199 h 1669"/>
                <a:gd name="T74" fmla="*/ 246 w 350"/>
                <a:gd name="T75" fmla="*/ 1403 h 1669"/>
                <a:gd name="T76" fmla="*/ 265 w 350"/>
                <a:gd name="T77" fmla="*/ 1506 h 1669"/>
                <a:gd name="T78" fmla="*/ 257 w 350"/>
                <a:gd name="T79" fmla="*/ 1554 h 1669"/>
                <a:gd name="T80" fmla="*/ 262 w 350"/>
                <a:gd name="T81" fmla="*/ 1542 h 1669"/>
                <a:gd name="T82" fmla="*/ 321 w 350"/>
                <a:gd name="T83" fmla="*/ 1662 h 1669"/>
                <a:gd name="T84" fmla="*/ 275 w 350"/>
                <a:gd name="T85" fmla="*/ 1526 h 1669"/>
                <a:gd name="T86" fmla="*/ 288 w 350"/>
                <a:gd name="T87" fmla="*/ 1141 h 1669"/>
                <a:gd name="T88" fmla="*/ 298 w 350"/>
                <a:gd name="T89" fmla="*/ 997 h 1669"/>
                <a:gd name="T90" fmla="*/ 275 w 350"/>
                <a:gd name="T91" fmla="*/ 824 h 1669"/>
                <a:gd name="T92" fmla="*/ 278 w 350"/>
                <a:gd name="T93" fmla="*/ 660 h 1669"/>
                <a:gd name="T94" fmla="*/ 292 w 350"/>
                <a:gd name="T95" fmla="*/ 681 h 1669"/>
                <a:gd name="T96" fmla="*/ 302 w 350"/>
                <a:gd name="T97" fmla="*/ 498 h 1669"/>
                <a:gd name="T98" fmla="*/ 349 w 350"/>
                <a:gd name="T99" fmla="*/ 588 h 1669"/>
                <a:gd name="T100" fmla="*/ 74 w 350"/>
                <a:gd name="T101" fmla="*/ 1554 h 1669"/>
                <a:gd name="T102" fmla="*/ 275 w 350"/>
                <a:gd name="T103" fmla="*/ 1448 h 1669"/>
                <a:gd name="T104" fmla="*/ 253 w 350"/>
                <a:gd name="T105" fmla="*/ 1374 h 1669"/>
                <a:gd name="T106" fmla="*/ 241 w 350"/>
                <a:gd name="T107" fmla="*/ 1120 h 1669"/>
                <a:gd name="T108" fmla="*/ 256 w 350"/>
                <a:gd name="T109" fmla="*/ 921 h 1669"/>
                <a:gd name="T110" fmla="*/ 301 w 350"/>
                <a:gd name="T111" fmla="*/ 1028 h 1669"/>
                <a:gd name="T112" fmla="*/ 215 w 350"/>
                <a:gd name="T113" fmla="*/ 957 h 1669"/>
                <a:gd name="T114" fmla="*/ 239 w 350"/>
                <a:gd name="T115" fmla="*/ 976 h 1669"/>
                <a:gd name="T116" fmla="*/ 235 w 350"/>
                <a:gd name="T117" fmla="*/ 804 h 1669"/>
                <a:gd name="T118" fmla="*/ 303 w 350"/>
                <a:gd name="T119" fmla="*/ 609 h 16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50" h="1669">
                  <a:moveTo>
                    <a:pt x="349" y="588"/>
                  </a:moveTo>
                  <a:cubicBezTo>
                    <a:pt x="340" y="570"/>
                    <a:pt x="341" y="547"/>
                    <a:pt x="333" y="528"/>
                  </a:cubicBezTo>
                  <a:cubicBezTo>
                    <a:pt x="328" y="517"/>
                    <a:pt x="320" y="506"/>
                    <a:pt x="310" y="497"/>
                  </a:cubicBezTo>
                  <a:cubicBezTo>
                    <a:pt x="310" y="496"/>
                    <a:pt x="310" y="496"/>
                    <a:pt x="310" y="496"/>
                  </a:cubicBezTo>
                  <a:cubicBezTo>
                    <a:pt x="309" y="494"/>
                    <a:pt x="295" y="466"/>
                    <a:pt x="293" y="469"/>
                  </a:cubicBezTo>
                  <a:cubicBezTo>
                    <a:pt x="295" y="467"/>
                    <a:pt x="294" y="465"/>
                    <a:pt x="292" y="463"/>
                  </a:cubicBezTo>
                  <a:cubicBezTo>
                    <a:pt x="292" y="452"/>
                    <a:pt x="291" y="441"/>
                    <a:pt x="289" y="430"/>
                  </a:cubicBezTo>
                  <a:cubicBezTo>
                    <a:pt x="295" y="435"/>
                    <a:pt x="301" y="443"/>
                    <a:pt x="304" y="448"/>
                  </a:cubicBezTo>
                  <a:cubicBezTo>
                    <a:pt x="308" y="455"/>
                    <a:pt x="313" y="466"/>
                    <a:pt x="315" y="475"/>
                  </a:cubicBezTo>
                  <a:cubicBezTo>
                    <a:pt x="315" y="475"/>
                    <a:pt x="315" y="475"/>
                    <a:pt x="315" y="475"/>
                  </a:cubicBezTo>
                  <a:cubicBezTo>
                    <a:pt x="315" y="464"/>
                    <a:pt x="310" y="451"/>
                    <a:pt x="305" y="442"/>
                  </a:cubicBezTo>
                  <a:cubicBezTo>
                    <a:pt x="301" y="436"/>
                    <a:pt x="295" y="426"/>
                    <a:pt x="288" y="422"/>
                  </a:cubicBezTo>
                  <a:cubicBezTo>
                    <a:pt x="282" y="396"/>
                    <a:pt x="272" y="371"/>
                    <a:pt x="255" y="347"/>
                  </a:cubicBezTo>
                  <a:cubicBezTo>
                    <a:pt x="261" y="349"/>
                    <a:pt x="266" y="351"/>
                    <a:pt x="272" y="355"/>
                  </a:cubicBezTo>
                  <a:cubicBezTo>
                    <a:pt x="279" y="359"/>
                    <a:pt x="304" y="365"/>
                    <a:pt x="306" y="374"/>
                  </a:cubicBezTo>
                  <a:cubicBezTo>
                    <a:pt x="306" y="375"/>
                    <a:pt x="308" y="374"/>
                    <a:pt x="308" y="373"/>
                  </a:cubicBezTo>
                  <a:cubicBezTo>
                    <a:pt x="306" y="364"/>
                    <a:pt x="291" y="360"/>
                    <a:pt x="284" y="357"/>
                  </a:cubicBezTo>
                  <a:cubicBezTo>
                    <a:pt x="277" y="353"/>
                    <a:pt x="272" y="349"/>
                    <a:pt x="266" y="346"/>
                  </a:cubicBezTo>
                  <a:cubicBezTo>
                    <a:pt x="260" y="343"/>
                    <a:pt x="253" y="341"/>
                    <a:pt x="248" y="338"/>
                  </a:cubicBezTo>
                  <a:cubicBezTo>
                    <a:pt x="247" y="337"/>
                    <a:pt x="246" y="336"/>
                    <a:pt x="246" y="335"/>
                  </a:cubicBezTo>
                  <a:cubicBezTo>
                    <a:pt x="237" y="326"/>
                    <a:pt x="229" y="316"/>
                    <a:pt x="219" y="308"/>
                  </a:cubicBezTo>
                  <a:cubicBezTo>
                    <a:pt x="209" y="298"/>
                    <a:pt x="193" y="291"/>
                    <a:pt x="187" y="278"/>
                  </a:cubicBezTo>
                  <a:cubicBezTo>
                    <a:pt x="187" y="275"/>
                    <a:pt x="187" y="272"/>
                    <a:pt x="187" y="268"/>
                  </a:cubicBezTo>
                  <a:cubicBezTo>
                    <a:pt x="186" y="254"/>
                    <a:pt x="185" y="241"/>
                    <a:pt x="185" y="227"/>
                  </a:cubicBezTo>
                  <a:cubicBezTo>
                    <a:pt x="186" y="214"/>
                    <a:pt x="188" y="202"/>
                    <a:pt x="188" y="190"/>
                  </a:cubicBezTo>
                  <a:cubicBezTo>
                    <a:pt x="190" y="143"/>
                    <a:pt x="188" y="97"/>
                    <a:pt x="194" y="51"/>
                  </a:cubicBezTo>
                  <a:cubicBezTo>
                    <a:pt x="194" y="51"/>
                    <a:pt x="194" y="51"/>
                    <a:pt x="195" y="51"/>
                  </a:cubicBezTo>
                  <a:cubicBezTo>
                    <a:pt x="208" y="67"/>
                    <a:pt x="219" y="87"/>
                    <a:pt x="204" y="105"/>
                  </a:cubicBezTo>
                  <a:cubicBezTo>
                    <a:pt x="203" y="106"/>
                    <a:pt x="204" y="108"/>
                    <a:pt x="205" y="107"/>
                  </a:cubicBezTo>
                  <a:cubicBezTo>
                    <a:pt x="224" y="86"/>
                    <a:pt x="212" y="62"/>
                    <a:pt x="197" y="44"/>
                  </a:cubicBezTo>
                  <a:cubicBezTo>
                    <a:pt x="197" y="42"/>
                    <a:pt x="197" y="41"/>
                    <a:pt x="197" y="39"/>
                  </a:cubicBezTo>
                  <a:cubicBezTo>
                    <a:pt x="199" y="29"/>
                    <a:pt x="204" y="19"/>
                    <a:pt x="203" y="9"/>
                  </a:cubicBezTo>
                  <a:cubicBezTo>
                    <a:pt x="203" y="6"/>
                    <a:pt x="201" y="5"/>
                    <a:pt x="199" y="3"/>
                  </a:cubicBezTo>
                  <a:cubicBezTo>
                    <a:pt x="200" y="3"/>
                    <a:pt x="200" y="3"/>
                    <a:pt x="200" y="3"/>
                  </a:cubicBezTo>
                  <a:cubicBezTo>
                    <a:pt x="200" y="1"/>
                    <a:pt x="197" y="0"/>
                    <a:pt x="196" y="2"/>
                  </a:cubicBezTo>
                  <a:cubicBezTo>
                    <a:pt x="196" y="2"/>
                    <a:pt x="196" y="2"/>
                    <a:pt x="196" y="2"/>
                  </a:cubicBezTo>
                  <a:cubicBezTo>
                    <a:pt x="193" y="2"/>
                    <a:pt x="190" y="3"/>
                    <a:pt x="188" y="7"/>
                  </a:cubicBezTo>
                  <a:cubicBezTo>
                    <a:pt x="188" y="7"/>
                    <a:pt x="188" y="7"/>
                    <a:pt x="188" y="7"/>
                  </a:cubicBezTo>
                  <a:cubicBezTo>
                    <a:pt x="188" y="8"/>
                    <a:pt x="187" y="10"/>
                    <a:pt x="187" y="12"/>
                  </a:cubicBezTo>
                  <a:cubicBezTo>
                    <a:pt x="180" y="35"/>
                    <a:pt x="177" y="59"/>
                    <a:pt x="175" y="83"/>
                  </a:cubicBezTo>
                  <a:cubicBezTo>
                    <a:pt x="172" y="102"/>
                    <a:pt x="170" y="122"/>
                    <a:pt x="168" y="141"/>
                  </a:cubicBezTo>
                  <a:cubicBezTo>
                    <a:pt x="167" y="147"/>
                    <a:pt x="167" y="153"/>
                    <a:pt x="167" y="160"/>
                  </a:cubicBezTo>
                  <a:cubicBezTo>
                    <a:pt x="160" y="166"/>
                    <a:pt x="153" y="172"/>
                    <a:pt x="148" y="179"/>
                  </a:cubicBezTo>
                  <a:cubicBezTo>
                    <a:pt x="139" y="190"/>
                    <a:pt x="137" y="203"/>
                    <a:pt x="131" y="215"/>
                  </a:cubicBezTo>
                  <a:cubicBezTo>
                    <a:pt x="130" y="216"/>
                    <a:pt x="131" y="216"/>
                    <a:pt x="131" y="216"/>
                  </a:cubicBezTo>
                  <a:cubicBezTo>
                    <a:pt x="138" y="204"/>
                    <a:pt x="142" y="191"/>
                    <a:pt x="151" y="181"/>
                  </a:cubicBezTo>
                  <a:cubicBezTo>
                    <a:pt x="156" y="176"/>
                    <a:pt x="161" y="171"/>
                    <a:pt x="167" y="167"/>
                  </a:cubicBezTo>
                  <a:cubicBezTo>
                    <a:pt x="166" y="180"/>
                    <a:pt x="166" y="193"/>
                    <a:pt x="167" y="206"/>
                  </a:cubicBezTo>
                  <a:cubicBezTo>
                    <a:pt x="156" y="215"/>
                    <a:pt x="146" y="225"/>
                    <a:pt x="141" y="238"/>
                  </a:cubicBezTo>
                  <a:cubicBezTo>
                    <a:pt x="138" y="244"/>
                    <a:pt x="137" y="250"/>
                    <a:pt x="135" y="256"/>
                  </a:cubicBezTo>
                  <a:cubicBezTo>
                    <a:pt x="133" y="259"/>
                    <a:pt x="127" y="278"/>
                    <a:pt x="123" y="280"/>
                  </a:cubicBezTo>
                  <a:cubicBezTo>
                    <a:pt x="122" y="280"/>
                    <a:pt x="122" y="280"/>
                    <a:pt x="123" y="280"/>
                  </a:cubicBezTo>
                  <a:cubicBezTo>
                    <a:pt x="131" y="279"/>
                    <a:pt x="136" y="263"/>
                    <a:pt x="138" y="257"/>
                  </a:cubicBezTo>
                  <a:cubicBezTo>
                    <a:pt x="142" y="249"/>
                    <a:pt x="145" y="239"/>
                    <a:pt x="151" y="232"/>
                  </a:cubicBezTo>
                  <a:cubicBezTo>
                    <a:pt x="155" y="226"/>
                    <a:pt x="161" y="220"/>
                    <a:pt x="167" y="215"/>
                  </a:cubicBezTo>
                  <a:cubicBezTo>
                    <a:pt x="167" y="221"/>
                    <a:pt x="168" y="227"/>
                    <a:pt x="168" y="232"/>
                  </a:cubicBezTo>
                  <a:cubicBezTo>
                    <a:pt x="168" y="233"/>
                    <a:pt x="168" y="233"/>
                    <a:pt x="168" y="234"/>
                  </a:cubicBezTo>
                  <a:cubicBezTo>
                    <a:pt x="167" y="244"/>
                    <a:pt x="167" y="254"/>
                    <a:pt x="167" y="263"/>
                  </a:cubicBezTo>
                  <a:cubicBezTo>
                    <a:pt x="167" y="270"/>
                    <a:pt x="168" y="275"/>
                    <a:pt x="170" y="280"/>
                  </a:cubicBezTo>
                  <a:cubicBezTo>
                    <a:pt x="169" y="287"/>
                    <a:pt x="166" y="292"/>
                    <a:pt x="162" y="296"/>
                  </a:cubicBezTo>
                  <a:cubicBezTo>
                    <a:pt x="160" y="295"/>
                    <a:pt x="158" y="295"/>
                    <a:pt x="157" y="295"/>
                  </a:cubicBezTo>
                  <a:cubicBezTo>
                    <a:pt x="142" y="301"/>
                    <a:pt x="129" y="312"/>
                    <a:pt x="118" y="324"/>
                  </a:cubicBezTo>
                  <a:cubicBezTo>
                    <a:pt x="117" y="323"/>
                    <a:pt x="116" y="323"/>
                    <a:pt x="115" y="323"/>
                  </a:cubicBezTo>
                  <a:cubicBezTo>
                    <a:pt x="103" y="327"/>
                    <a:pt x="91" y="333"/>
                    <a:pt x="78" y="338"/>
                  </a:cubicBezTo>
                  <a:cubicBezTo>
                    <a:pt x="68" y="342"/>
                    <a:pt x="60" y="345"/>
                    <a:pt x="53" y="353"/>
                  </a:cubicBezTo>
                  <a:cubicBezTo>
                    <a:pt x="52" y="354"/>
                    <a:pt x="53" y="355"/>
                    <a:pt x="54" y="354"/>
                  </a:cubicBezTo>
                  <a:cubicBezTo>
                    <a:pt x="63" y="345"/>
                    <a:pt x="75" y="342"/>
                    <a:pt x="87" y="339"/>
                  </a:cubicBezTo>
                  <a:cubicBezTo>
                    <a:pt x="96" y="336"/>
                    <a:pt x="104" y="332"/>
                    <a:pt x="113" y="330"/>
                  </a:cubicBezTo>
                  <a:cubicBezTo>
                    <a:pt x="107" y="337"/>
                    <a:pt x="102" y="344"/>
                    <a:pt x="97" y="352"/>
                  </a:cubicBezTo>
                  <a:cubicBezTo>
                    <a:pt x="83" y="358"/>
                    <a:pt x="67" y="364"/>
                    <a:pt x="54" y="375"/>
                  </a:cubicBezTo>
                  <a:cubicBezTo>
                    <a:pt x="46" y="382"/>
                    <a:pt x="34" y="396"/>
                    <a:pt x="35" y="408"/>
                  </a:cubicBezTo>
                  <a:cubicBezTo>
                    <a:pt x="35" y="408"/>
                    <a:pt x="36" y="408"/>
                    <a:pt x="36" y="408"/>
                  </a:cubicBezTo>
                  <a:cubicBezTo>
                    <a:pt x="38" y="393"/>
                    <a:pt x="55" y="378"/>
                    <a:pt x="67" y="371"/>
                  </a:cubicBezTo>
                  <a:cubicBezTo>
                    <a:pt x="75" y="367"/>
                    <a:pt x="84" y="363"/>
                    <a:pt x="92" y="360"/>
                  </a:cubicBezTo>
                  <a:cubicBezTo>
                    <a:pt x="92" y="361"/>
                    <a:pt x="91" y="363"/>
                    <a:pt x="90" y="364"/>
                  </a:cubicBezTo>
                  <a:cubicBezTo>
                    <a:pt x="77" y="384"/>
                    <a:pt x="66" y="407"/>
                    <a:pt x="60" y="430"/>
                  </a:cubicBezTo>
                  <a:cubicBezTo>
                    <a:pt x="55" y="446"/>
                    <a:pt x="53" y="463"/>
                    <a:pt x="52" y="481"/>
                  </a:cubicBezTo>
                  <a:cubicBezTo>
                    <a:pt x="21" y="523"/>
                    <a:pt x="19" y="581"/>
                    <a:pt x="33" y="630"/>
                  </a:cubicBezTo>
                  <a:cubicBezTo>
                    <a:pt x="42" y="665"/>
                    <a:pt x="52" y="700"/>
                    <a:pt x="56" y="736"/>
                  </a:cubicBezTo>
                  <a:cubicBezTo>
                    <a:pt x="57" y="749"/>
                    <a:pt x="57" y="762"/>
                    <a:pt x="57" y="775"/>
                  </a:cubicBezTo>
                  <a:cubicBezTo>
                    <a:pt x="45" y="790"/>
                    <a:pt x="37" y="808"/>
                    <a:pt x="36" y="829"/>
                  </a:cubicBezTo>
                  <a:cubicBezTo>
                    <a:pt x="35" y="850"/>
                    <a:pt x="38" y="871"/>
                    <a:pt x="41" y="892"/>
                  </a:cubicBezTo>
                  <a:cubicBezTo>
                    <a:pt x="45" y="918"/>
                    <a:pt x="43" y="940"/>
                    <a:pt x="38" y="965"/>
                  </a:cubicBezTo>
                  <a:cubicBezTo>
                    <a:pt x="38" y="968"/>
                    <a:pt x="43" y="970"/>
                    <a:pt x="44" y="966"/>
                  </a:cubicBezTo>
                  <a:cubicBezTo>
                    <a:pt x="47" y="951"/>
                    <a:pt x="52" y="937"/>
                    <a:pt x="51" y="921"/>
                  </a:cubicBezTo>
                  <a:cubicBezTo>
                    <a:pt x="51" y="900"/>
                    <a:pt x="46" y="879"/>
                    <a:pt x="44" y="858"/>
                  </a:cubicBezTo>
                  <a:cubicBezTo>
                    <a:pt x="42" y="837"/>
                    <a:pt x="42" y="815"/>
                    <a:pt x="50" y="795"/>
                  </a:cubicBezTo>
                  <a:cubicBezTo>
                    <a:pt x="52" y="791"/>
                    <a:pt x="55" y="787"/>
                    <a:pt x="57" y="783"/>
                  </a:cubicBezTo>
                  <a:cubicBezTo>
                    <a:pt x="57" y="785"/>
                    <a:pt x="57" y="786"/>
                    <a:pt x="57" y="788"/>
                  </a:cubicBezTo>
                  <a:cubicBezTo>
                    <a:pt x="57" y="806"/>
                    <a:pt x="60" y="828"/>
                    <a:pt x="50" y="844"/>
                  </a:cubicBezTo>
                  <a:cubicBezTo>
                    <a:pt x="49" y="845"/>
                    <a:pt x="51" y="846"/>
                    <a:pt x="51" y="845"/>
                  </a:cubicBezTo>
                  <a:cubicBezTo>
                    <a:pt x="64" y="826"/>
                    <a:pt x="61" y="799"/>
                    <a:pt x="61" y="777"/>
                  </a:cubicBezTo>
                  <a:cubicBezTo>
                    <a:pt x="68" y="766"/>
                    <a:pt x="77" y="757"/>
                    <a:pt x="87" y="747"/>
                  </a:cubicBezTo>
                  <a:cubicBezTo>
                    <a:pt x="88" y="746"/>
                    <a:pt x="86" y="744"/>
                    <a:pt x="85" y="745"/>
                  </a:cubicBezTo>
                  <a:cubicBezTo>
                    <a:pt x="76" y="753"/>
                    <a:pt x="68" y="761"/>
                    <a:pt x="61" y="769"/>
                  </a:cubicBezTo>
                  <a:cubicBezTo>
                    <a:pt x="61" y="737"/>
                    <a:pt x="57" y="706"/>
                    <a:pt x="50" y="674"/>
                  </a:cubicBezTo>
                  <a:cubicBezTo>
                    <a:pt x="43" y="640"/>
                    <a:pt x="31" y="605"/>
                    <a:pt x="32" y="570"/>
                  </a:cubicBezTo>
                  <a:cubicBezTo>
                    <a:pt x="33" y="543"/>
                    <a:pt x="40" y="521"/>
                    <a:pt x="52" y="500"/>
                  </a:cubicBezTo>
                  <a:cubicBezTo>
                    <a:pt x="52" y="508"/>
                    <a:pt x="52" y="516"/>
                    <a:pt x="52" y="525"/>
                  </a:cubicBezTo>
                  <a:cubicBezTo>
                    <a:pt x="52" y="554"/>
                    <a:pt x="53" y="585"/>
                    <a:pt x="64" y="613"/>
                  </a:cubicBezTo>
                  <a:cubicBezTo>
                    <a:pt x="65" y="615"/>
                    <a:pt x="67" y="616"/>
                    <a:pt x="69" y="616"/>
                  </a:cubicBezTo>
                  <a:cubicBezTo>
                    <a:pt x="73" y="640"/>
                    <a:pt x="78" y="664"/>
                    <a:pt x="82" y="688"/>
                  </a:cubicBezTo>
                  <a:cubicBezTo>
                    <a:pt x="90" y="740"/>
                    <a:pt x="98" y="791"/>
                    <a:pt x="105" y="843"/>
                  </a:cubicBezTo>
                  <a:cubicBezTo>
                    <a:pt x="91" y="856"/>
                    <a:pt x="80" y="878"/>
                    <a:pt x="73" y="893"/>
                  </a:cubicBezTo>
                  <a:cubicBezTo>
                    <a:pt x="61" y="917"/>
                    <a:pt x="57" y="942"/>
                    <a:pt x="54" y="968"/>
                  </a:cubicBezTo>
                  <a:cubicBezTo>
                    <a:pt x="53" y="985"/>
                    <a:pt x="50" y="1001"/>
                    <a:pt x="44" y="1017"/>
                  </a:cubicBezTo>
                  <a:cubicBezTo>
                    <a:pt x="39" y="1029"/>
                    <a:pt x="32" y="1039"/>
                    <a:pt x="28" y="1051"/>
                  </a:cubicBezTo>
                  <a:cubicBezTo>
                    <a:pt x="22" y="1071"/>
                    <a:pt x="29" y="1087"/>
                    <a:pt x="42" y="1103"/>
                  </a:cubicBezTo>
                  <a:cubicBezTo>
                    <a:pt x="44" y="1104"/>
                    <a:pt x="47" y="1102"/>
                    <a:pt x="45" y="1100"/>
                  </a:cubicBezTo>
                  <a:cubicBezTo>
                    <a:pt x="36" y="1088"/>
                    <a:pt x="29" y="1075"/>
                    <a:pt x="33" y="1059"/>
                  </a:cubicBezTo>
                  <a:cubicBezTo>
                    <a:pt x="36" y="1047"/>
                    <a:pt x="43" y="1037"/>
                    <a:pt x="48" y="1026"/>
                  </a:cubicBezTo>
                  <a:cubicBezTo>
                    <a:pt x="56" y="1010"/>
                    <a:pt x="59" y="993"/>
                    <a:pt x="62" y="976"/>
                  </a:cubicBezTo>
                  <a:cubicBezTo>
                    <a:pt x="65" y="948"/>
                    <a:pt x="67" y="922"/>
                    <a:pt x="79" y="896"/>
                  </a:cubicBezTo>
                  <a:cubicBezTo>
                    <a:pt x="86" y="881"/>
                    <a:pt x="94" y="863"/>
                    <a:pt x="106" y="848"/>
                  </a:cubicBezTo>
                  <a:cubicBezTo>
                    <a:pt x="106" y="851"/>
                    <a:pt x="106" y="854"/>
                    <a:pt x="107" y="857"/>
                  </a:cubicBezTo>
                  <a:cubicBezTo>
                    <a:pt x="113" y="913"/>
                    <a:pt x="104" y="971"/>
                    <a:pt x="84" y="1023"/>
                  </a:cubicBezTo>
                  <a:cubicBezTo>
                    <a:pt x="77" y="1043"/>
                    <a:pt x="67" y="1061"/>
                    <a:pt x="59" y="1081"/>
                  </a:cubicBezTo>
                  <a:cubicBezTo>
                    <a:pt x="58" y="1081"/>
                    <a:pt x="57" y="1082"/>
                    <a:pt x="57" y="1083"/>
                  </a:cubicBezTo>
                  <a:cubicBezTo>
                    <a:pt x="55" y="1089"/>
                    <a:pt x="54" y="1095"/>
                    <a:pt x="53" y="1101"/>
                  </a:cubicBezTo>
                  <a:cubicBezTo>
                    <a:pt x="53" y="1102"/>
                    <a:pt x="52" y="1103"/>
                    <a:pt x="52" y="1104"/>
                  </a:cubicBezTo>
                  <a:cubicBezTo>
                    <a:pt x="47" y="1125"/>
                    <a:pt x="47" y="1147"/>
                    <a:pt x="49" y="1168"/>
                  </a:cubicBezTo>
                  <a:cubicBezTo>
                    <a:pt x="46" y="1179"/>
                    <a:pt x="42" y="1190"/>
                    <a:pt x="38" y="1200"/>
                  </a:cubicBezTo>
                  <a:cubicBezTo>
                    <a:pt x="31" y="1218"/>
                    <a:pt x="17" y="1231"/>
                    <a:pt x="10" y="1249"/>
                  </a:cubicBezTo>
                  <a:cubicBezTo>
                    <a:pt x="9" y="1252"/>
                    <a:pt x="13" y="1253"/>
                    <a:pt x="14" y="1251"/>
                  </a:cubicBezTo>
                  <a:cubicBezTo>
                    <a:pt x="23" y="1232"/>
                    <a:pt x="39" y="1218"/>
                    <a:pt x="45" y="1198"/>
                  </a:cubicBezTo>
                  <a:cubicBezTo>
                    <a:pt x="47" y="1193"/>
                    <a:pt x="48" y="1188"/>
                    <a:pt x="50" y="1183"/>
                  </a:cubicBezTo>
                  <a:cubicBezTo>
                    <a:pt x="50" y="1185"/>
                    <a:pt x="50" y="1187"/>
                    <a:pt x="50" y="1188"/>
                  </a:cubicBezTo>
                  <a:cubicBezTo>
                    <a:pt x="50" y="1188"/>
                    <a:pt x="50" y="1188"/>
                    <a:pt x="50" y="1188"/>
                  </a:cubicBezTo>
                  <a:cubicBezTo>
                    <a:pt x="48" y="1232"/>
                    <a:pt x="49" y="1276"/>
                    <a:pt x="56" y="1320"/>
                  </a:cubicBezTo>
                  <a:cubicBezTo>
                    <a:pt x="58" y="1332"/>
                    <a:pt x="60" y="1344"/>
                    <a:pt x="63" y="1356"/>
                  </a:cubicBezTo>
                  <a:cubicBezTo>
                    <a:pt x="62" y="1368"/>
                    <a:pt x="59" y="1381"/>
                    <a:pt x="58" y="1390"/>
                  </a:cubicBezTo>
                  <a:cubicBezTo>
                    <a:pt x="56" y="1409"/>
                    <a:pt x="56" y="1428"/>
                    <a:pt x="58" y="1447"/>
                  </a:cubicBezTo>
                  <a:cubicBezTo>
                    <a:pt x="58" y="1450"/>
                    <a:pt x="62" y="1450"/>
                    <a:pt x="62" y="1447"/>
                  </a:cubicBezTo>
                  <a:cubicBezTo>
                    <a:pt x="61" y="1423"/>
                    <a:pt x="64" y="1399"/>
                    <a:pt x="65" y="1375"/>
                  </a:cubicBezTo>
                  <a:cubicBezTo>
                    <a:pt x="65" y="1373"/>
                    <a:pt x="65" y="1370"/>
                    <a:pt x="65" y="1368"/>
                  </a:cubicBezTo>
                  <a:cubicBezTo>
                    <a:pt x="73" y="1398"/>
                    <a:pt x="81" y="1428"/>
                    <a:pt x="84" y="1458"/>
                  </a:cubicBezTo>
                  <a:cubicBezTo>
                    <a:pt x="84" y="1458"/>
                    <a:pt x="84" y="1459"/>
                    <a:pt x="84" y="1459"/>
                  </a:cubicBezTo>
                  <a:cubicBezTo>
                    <a:pt x="84" y="1460"/>
                    <a:pt x="83" y="1462"/>
                    <a:pt x="82" y="1464"/>
                  </a:cubicBezTo>
                  <a:cubicBezTo>
                    <a:pt x="80" y="1452"/>
                    <a:pt x="78" y="1436"/>
                    <a:pt x="69" y="1431"/>
                  </a:cubicBezTo>
                  <a:cubicBezTo>
                    <a:pt x="68" y="1430"/>
                    <a:pt x="67" y="1432"/>
                    <a:pt x="68" y="1433"/>
                  </a:cubicBezTo>
                  <a:cubicBezTo>
                    <a:pt x="74" y="1437"/>
                    <a:pt x="74" y="1447"/>
                    <a:pt x="76" y="1454"/>
                  </a:cubicBezTo>
                  <a:cubicBezTo>
                    <a:pt x="77" y="1460"/>
                    <a:pt x="78" y="1465"/>
                    <a:pt x="79" y="1471"/>
                  </a:cubicBezTo>
                  <a:cubicBezTo>
                    <a:pt x="75" y="1481"/>
                    <a:pt x="71" y="1491"/>
                    <a:pt x="64" y="1500"/>
                  </a:cubicBezTo>
                  <a:cubicBezTo>
                    <a:pt x="61" y="1504"/>
                    <a:pt x="59" y="1509"/>
                    <a:pt x="57" y="1514"/>
                  </a:cubicBezTo>
                  <a:cubicBezTo>
                    <a:pt x="56" y="1517"/>
                    <a:pt x="55" y="1525"/>
                    <a:pt x="52" y="1527"/>
                  </a:cubicBezTo>
                  <a:cubicBezTo>
                    <a:pt x="51" y="1528"/>
                    <a:pt x="52" y="1528"/>
                    <a:pt x="52" y="1528"/>
                  </a:cubicBezTo>
                  <a:cubicBezTo>
                    <a:pt x="56" y="1525"/>
                    <a:pt x="55" y="1523"/>
                    <a:pt x="57" y="1518"/>
                  </a:cubicBezTo>
                  <a:cubicBezTo>
                    <a:pt x="61" y="1511"/>
                    <a:pt x="66" y="1505"/>
                    <a:pt x="71" y="1498"/>
                  </a:cubicBezTo>
                  <a:cubicBezTo>
                    <a:pt x="75" y="1493"/>
                    <a:pt x="79" y="1488"/>
                    <a:pt x="81" y="1482"/>
                  </a:cubicBezTo>
                  <a:cubicBezTo>
                    <a:pt x="81" y="1485"/>
                    <a:pt x="82" y="1488"/>
                    <a:pt x="82" y="1490"/>
                  </a:cubicBezTo>
                  <a:cubicBezTo>
                    <a:pt x="82" y="1510"/>
                    <a:pt x="66" y="1525"/>
                    <a:pt x="68" y="1544"/>
                  </a:cubicBezTo>
                  <a:cubicBezTo>
                    <a:pt x="68" y="1549"/>
                    <a:pt x="69" y="1554"/>
                    <a:pt x="71" y="1559"/>
                  </a:cubicBezTo>
                  <a:cubicBezTo>
                    <a:pt x="71" y="1559"/>
                    <a:pt x="71" y="1560"/>
                    <a:pt x="71" y="1561"/>
                  </a:cubicBezTo>
                  <a:cubicBezTo>
                    <a:pt x="70" y="1561"/>
                    <a:pt x="70" y="1561"/>
                    <a:pt x="69" y="1562"/>
                  </a:cubicBezTo>
                  <a:cubicBezTo>
                    <a:pt x="58" y="1575"/>
                    <a:pt x="41" y="1588"/>
                    <a:pt x="33" y="1604"/>
                  </a:cubicBezTo>
                  <a:cubicBezTo>
                    <a:pt x="30" y="1611"/>
                    <a:pt x="28" y="1618"/>
                    <a:pt x="26" y="1625"/>
                  </a:cubicBezTo>
                  <a:cubicBezTo>
                    <a:pt x="20" y="1634"/>
                    <a:pt x="6" y="1636"/>
                    <a:pt x="1" y="1646"/>
                  </a:cubicBezTo>
                  <a:cubicBezTo>
                    <a:pt x="0" y="1647"/>
                    <a:pt x="2" y="1647"/>
                    <a:pt x="2" y="1647"/>
                  </a:cubicBezTo>
                  <a:cubicBezTo>
                    <a:pt x="7" y="1639"/>
                    <a:pt x="17" y="1637"/>
                    <a:pt x="25" y="1632"/>
                  </a:cubicBezTo>
                  <a:cubicBezTo>
                    <a:pt x="22" y="1642"/>
                    <a:pt x="19" y="1652"/>
                    <a:pt x="13" y="1660"/>
                  </a:cubicBezTo>
                  <a:cubicBezTo>
                    <a:pt x="12" y="1661"/>
                    <a:pt x="14" y="1662"/>
                    <a:pt x="14" y="1661"/>
                  </a:cubicBezTo>
                  <a:cubicBezTo>
                    <a:pt x="23" y="1652"/>
                    <a:pt x="26" y="1640"/>
                    <a:pt x="29" y="1628"/>
                  </a:cubicBezTo>
                  <a:cubicBezTo>
                    <a:pt x="29" y="1628"/>
                    <a:pt x="30" y="1627"/>
                    <a:pt x="31" y="1626"/>
                  </a:cubicBezTo>
                  <a:cubicBezTo>
                    <a:pt x="31" y="1625"/>
                    <a:pt x="31" y="1624"/>
                    <a:pt x="30" y="1624"/>
                  </a:cubicBezTo>
                  <a:cubicBezTo>
                    <a:pt x="31" y="1621"/>
                    <a:pt x="31" y="1619"/>
                    <a:pt x="32" y="1617"/>
                  </a:cubicBezTo>
                  <a:cubicBezTo>
                    <a:pt x="39" y="1596"/>
                    <a:pt x="58" y="1583"/>
                    <a:pt x="71" y="1566"/>
                  </a:cubicBezTo>
                  <a:cubicBezTo>
                    <a:pt x="72" y="1570"/>
                    <a:pt x="72" y="1573"/>
                    <a:pt x="73" y="1576"/>
                  </a:cubicBezTo>
                  <a:cubicBezTo>
                    <a:pt x="73" y="1580"/>
                    <a:pt x="74" y="1584"/>
                    <a:pt x="74" y="1588"/>
                  </a:cubicBezTo>
                  <a:cubicBezTo>
                    <a:pt x="74" y="1588"/>
                    <a:pt x="74" y="1589"/>
                    <a:pt x="74" y="1589"/>
                  </a:cubicBezTo>
                  <a:cubicBezTo>
                    <a:pt x="73" y="1589"/>
                    <a:pt x="73" y="1590"/>
                    <a:pt x="73" y="1591"/>
                  </a:cubicBezTo>
                  <a:cubicBezTo>
                    <a:pt x="73" y="1594"/>
                    <a:pt x="72" y="1597"/>
                    <a:pt x="71" y="1600"/>
                  </a:cubicBezTo>
                  <a:cubicBezTo>
                    <a:pt x="68" y="1604"/>
                    <a:pt x="65" y="1608"/>
                    <a:pt x="62" y="1611"/>
                  </a:cubicBezTo>
                  <a:cubicBezTo>
                    <a:pt x="58" y="1614"/>
                    <a:pt x="54" y="1616"/>
                    <a:pt x="51" y="1619"/>
                  </a:cubicBezTo>
                  <a:cubicBezTo>
                    <a:pt x="48" y="1623"/>
                    <a:pt x="43" y="1629"/>
                    <a:pt x="43" y="1634"/>
                  </a:cubicBezTo>
                  <a:cubicBezTo>
                    <a:pt x="43" y="1635"/>
                    <a:pt x="44" y="1635"/>
                    <a:pt x="44" y="1634"/>
                  </a:cubicBezTo>
                  <a:cubicBezTo>
                    <a:pt x="44" y="1628"/>
                    <a:pt x="52" y="1620"/>
                    <a:pt x="58" y="1617"/>
                  </a:cubicBezTo>
                  <a:cubicBezTo>
                    <a:pt x="60" y="1615"/>
                    <a:pt x="63" y="1614"/>
                    <a:pt x="66" y="1612"/>
                  </a:cubicBezTo>
                  <a:cubicBezTo>
                    <a:pt x="66" y="1612"/>
                    <a:pt x="66" y="1612"/>
                    <a:pt x="66" y="1612"/>
                  </a:cubicBezTo>
                  <a:cubicBezTo>
                    <a:pt x="63" y="1617"/>
                    <a:pt x="59" y="1623"/>
                    <a:pt x="55" y="1629"/>
                  </a:cubicBezTo>
                  <a:cubicBezTo>
                    <a:pt x="50" y="1637"/>
                    <a:pt x="50" y="1644"/>
                    <a:pt x="50" y="1653"/>
                  </a:cubicBezTo>
                  <a:cubicBezTo>
                    <a:pt x="50" y="1654"/>
                    <a:pt x="51" y="1654"/>
                    <a:pt x="51" y="1653"/>
                  </a:cubicBezTo>
                  <a:cubicBezTo>
                    <a:pt x="52" y="1638"/>
                    <a:pt x="58" y="1630"/>
                    <a:pt x="67" y="1618"/>
                  </a:cubicBezTo>
                  <a:cubicBezTo>
                    <a:pt x="72" y="1611"/>
                    <a:pt x="76" y="1604"/>
                    <a:pt x="77" y="1595"/>
                  </a:cubicBezTo>
                  <a:cubicBezTo>
                    <a:pt x="79" y="1592"/>
                    <a:pt x="79" y="1583"/>
                    <a:pt x="79" y="1580"/>
                  </a:cubicBezTo>
                  <a:cubicBezTo>
                    <a:pt x="79" y="1579"/>
                    <a:pt x="78" y="1577"/>
                    <a:pt x="78" y="1576"/>
                  </a:cubicBezTo>
                  <a:cubicBezTo>
                    <a:pt x="83" y="1586"/>
                    <a:pt x="86" y="1597"/>
                    <a:pt x="83" y="1609"/>
                  </a:cubicBezTo>
                  <a:cubicBezTo>
                    <a:pt x="80" y="1620"/>
                    <a:pt x="73" y="1628"/>
                    <a:pt x="69" y="1638"/>
                  </a:cubicBezTo>
                  <a:cubicBezTo>
                    <a:pt x="65" y="1646"/>
                    <a:pt x="64" y="1655"/>
                    <a:pt x="62" y="1663"/>
                  </a:cubicBezTo>
                  <a:cubicBezTo>
                    <a:pt x="62" y="1664"/>
                    <a:pt x="63" y="1665"/>
                    <a:pt x="64" y="1664"/>
                  </a:cubicBezTo>
                  <a:cubicBezTo>
                    <a:pt x="67" y="1649"/>
                    <a:pt x="72" y="1636"/>
                    <a:pt x="80" y="1623"/>
                  </a:cubicBezTo>
                  <a:cubicBezTo>
                    <a:pt x="84" y="1617"/>
                    <a:pt x="86" y="1612"/>
                    <a:pt x="87" y="1605"/>
                  </a:cubicBezTo>
                  <a:cubicBezTo>
                    <a:pt x="97" y="1592"/>
                    <a:pt x="98" y="1575"/>
                    <a:pt x="96" y="1559"/>
                  </a:cubicBezTo>
                  <a:cubicBezTo>
                    <a:pt x="95" y="1549"/>
                    <a:pt x="92" y="1539"/>
                    <a:pt x="90" y="1528"/>
                  </a:cubicBezTo>
                  <a:cubicBezTo>
                    <a:pt x="88" y="1517"/>
                    <a:pt x="90" y="1506"/>
                    <a:pt x="88" y="1494"/>
                  </a:cubicBezTo>
                  <a:cubicBezTo>
                    <a:pt x="88" y="1493"/>
                    <a:pt x="87" y="1493"/>
                    <a:pt x="86" y="1493"/>
                  </a:cubicBezTo>
                  <a:cubicBezTo>
                    <a:pt x="86" y="1487"/>
                    <a:pt x="86" y="1480"/>
                    <a:pt x="84" y="1473"/>
                  </a:cubicBezTo>
                  <a:cubicBezTo>
                    <a:pt x="85" y="1472"/>
                    <a:pt x="85" y="1470"/>
                    <a:pt x="86" y="1469"/>
                  </a:cubicBezTo>
                  <a:cubicBezTo>
                    <a:pt x="86" y="1474"/>
                    <a:pt x="86" y="1479"/>
                    <a:pt x="87" y="1484"/>
                  </a:cubicBezTo>
                  <a:cubicBezTo>
                    <a:pt x="87" y="1487"/>
                    <a:pt x="91" y="1487"/>
                    <a:pt x="91" y="1484"/>
                  </a:cubicBezTo>
                  <a:cubicBezTo>
                    <a:pt x="93" y="1431"/>
                    <a:pt x="75" y="1383"/>
                    <a:pt x="66" y="1331"/>
                  </a:cubicBezTo>
                  <a:cubicBezTo>
                    <a:pt x="59" y="1286"/>
                    <a:pt x="58" y="1242"/>
                    <a:pt x="56" y="1197"/>
                  </a:cubicBezTo>
                  <a:cubicBezTo>
                    <a:pt x="57" y="1200"/>
                    <a:pt x="57" y="1203"/>
                    <a:pt x="58" y="1205"/>
                  </a:cubicBezTo>
                  <a:cubicBezTo>
                    <a:pt x="58" y="1206"/>
                    <a:pt x="59" y="1206"/>
                    <a:pt x="59" y="1206"/>
                  </a:cubicBezTo>
                  <a:cubicBezTo>
                    <a:pt x="63" y="1219"/>
                    <a:pt x="67" y="1233"/>
                    <a:pt x="71" y="1246"/>
                  </a:cubicBezTo>
                  <a:cubicBezTo>
                    <a:pt x="82" y="1274"/>
                    <a:pt x="88" y="1304"/>
                    <a:pt x="91" y="1334"/>
                  </a:cubicBezTo>
                  <a:cubicBezTo>
                    <a:pt x="94" y="1367"/>
                    <a:pt x="88" y="1398"/>
                    <a:pt x="88" y="1430"/>
                  </a:cubicBezTo>
                  <a:cubicBezTo>
                    <a:pt x="88" y="1432"/>
                    <a:pt x="90" y="1432"/>
                    <a:pt x="90" y="1430"/>
                  </a:cubicBezTo>
                  <a:cubicBezTo>
                    <a:pt x="91" y="1400"/>
                    <a:pt x="97" y="1372"/>
                    <a:pt x="96" y="1342"/>
                  </a:cubicBezTo>
                  <a:cubicBezTo>
                    <a:pt x="95" y="1315"/>
                    <a:pt x="91" y="1287"/>
                    <a:pt x="84" y="1262"/>
                  </a:cubicBezTo>
                  <a:cubicBezTo>
                    <a:pt x="77" y="1235"/>
                    <a:pt x="67" y="1208"/>
                    <a:pt x="62" y="1181"/>
                  </a:cubicBezTo>
                  <a:cubicBezTo>
                    <a:pt x="62" y="1180"/>
                    <a:pt x="62" y="1180"/>
                    <a:pt x="62" y="1180"/>
                  </a:cubicBezTo>
                  <a:cubicBezTo>
                    <a:pt x="64" y="1168"/>
                    <a:pt x="67" y="1155"/>
                    <a:pt x="73" y="1144"/>
                  </a:cubicBezTo>
                  <a:cubicBezTo>
                    <a:pt x="80" y="1133"/>
                    <a:pt x="88" y="1123"/>
                    <a:pt x="96" y="1113"/>
                  </a:cubicBezTo>
                  <a:cubicBezTo>
                    <a:pt x="97" y="1117"/>
                    <a:pt x="98" y="1120"/>
                    <a:pt x="99" y="1124"/>
                  </a:cubicBezTo>
                  <a:cubicBezTo>
                    <a:pt x="104" y="1144"/>
                    <a:pt x="105" y="1163"/>
                    <a:pt x="106" y="1183"/>
                  </a:cubicBezTo>
                  <a:cubicBezTo>
                    <a:pt x="108" y="1218"/>
                    <a:pt x="106" y="1253"/>
                    <a:pt x="107" y="1288"/>
                  </a:cubicBezTo>
                  <a:cubicBezTo>
                    <a:pt x="107" y="1291"/>
                    <a:pt x="111" y="1291"/>
                    <a:pt x="111" y="1288"/>
                  </a:cubicBezTo>
                  <a:cubicBezTo>
                    <a:pt x="113" y="1253"/>
                    <a:pt x="115" y="1218"/>
                    <a:pt x="112" y="1183"/>
                  </a:cubicBezTo>
                  <a:cubicBezTo>
                    <a:pt x="111" y="1168"/>
                    <a:pt x="111" y="1152"/>
                    <a:pt x="107" y="1137"/>
                  </a:cubicBezTo>
                  <a:cubicBezTo>
                    <a:pt x="105" y="1128"/>
                    <a:pt x="101" y="1119"/>
                    <a:pt x="98" y="1109"/>
                  </a:cubicBezTo>
                  <a:cubicBezTo>
                    <a:pt x="100" y="1107"/>
                    <a:pt x="102" y="1104"/>
                    <a:pt x="104" y="1101"/>
                  </a:cubicBezTo>
                  <a:cubicBezTo>
                    <a:pt x="106" y="1098"/>
                    <a:pt x="100" y="1095"/>
                    <a:pt x="98" y="1098"/>
                  </a:cubicBezTo>
                  <a:cubicBezTo>
                    <a:pt x="97" y="1099"/>
                    <a:pt x="97" y="1101"/>
                    <a:pt x="96" y="1102"/>
                  </a:cubicBezTo>
                  <a:cubicBezTo>
                    <a:pt x="94" y="1095"/>
                    <a:pt x="93" y="1089"/>
                    <a:pt x="92" y="1083"/>
                  </a:cubicBezTo>
                  <a:cubicBezTo>
                    <a:pt x="92" y="1082"/>
                    <a:pt x="91" y="1082"/>
                    <a:pt x="91" y="1083"/>
                  </a:cubicBezTo>
                  <a:cubicBezTo>
                    <a:pt x="91" y="1090"/>
                    <a:pt x="92" y="1097"/>
                    <a:pt x="94" y="1104"/>
                  </a:cubicBezTo>
                  <a:cubicBezTo>
                    <a:pt x="81" y="1122"/>
                    <a:pt x="67" y="1140"/>
                    <a:pt x="60" y="1160"/>
                  </a:cubicBezTo>
                  <a:cubicBezTo>
                    <a:pt x="60" y="1139"/>
                    <a:pt x="59" y="1118"/>
                    <a:pt x="66" y="1096"/>
                  </a:cubicBezTo>
                  <a:cubicBezTo>
                    <a:pt x="74" y="1068"/>
                    <a:pt x="90" y="1043"/>
                    <a:pt x="99" y="1016"/>
                  </a:cubicBezTo>
                  <a:cubicBezTo>
                    <a:pt x="116" y="967"/>
                    <a:pt x="127" y="914"/>
                    <a:pt x="123" y="863"/>
                  </a:cubicBezTo>
                  <a:cubicBezTo>
                    <a:pt x="121" y="838"/>
                    <a:pt x="120" y="812"/>
                    <a:pt x="116" y="787"/>
                  </a:cubicBezTo>
                  <a:cubicBezTo>
                    <a:pt x="111" y="760"/>
                    <a:pt x="105" y="733"/>
                    <a:pt x="100" y="706"/>
                  </a:cubicBezTo>
                  <a:cubicBezTo>
                    <a:pt x="95" y="679"/>
                    <a:pt x="89" y="652"/>
                    <a:pt x="82" y="626"/>
                  </a:cubicBezTo>
                  <a:cubicBezTo>
                    <a:pt x="80" y="618"/>
                    <a:pt x="78" y="610"/>
                    <a:pt x="76" y="603"/>
                  </a:cubicBezTo>
                  <a:cubicBezTo>
                    <a:pt x="80" y="585"/>
                    <a:pt x="74" y="561"/>
                    <a:pt x="73" y="544"/>
                  </a:cubicBezTo>
                  <a:cubicBezTo>
                    <a:pt x="72" y="526"/>
                    <a:pt x="72" y="507"/>
                    <a:pt x="71" y="488"/>
                  </a:cubicBezTo>
                  <a:cubicBezTo>
                    <a:pt x="75" y="496"/>
                    <a:pt x="78" y="505"/>
                    <a:pt x="81" y="513"/>
                  </a:cubicBezTo>
                  <a:cubicBezTo>
                    <a:pt x="86" y="526"/>
                    <a:pt x="92" y="540"/>
                    <a:pt x="96" y="554"/>
                  </a:cubicBezTo>
                  <a:cubicBezTo>
                    <a:pt x="100" y="568"/>
                    <a:pt x="103" y="584"/>
                    <a:pt x="103" y="599"/>
                  </a:cubicBezTo>
                  <a:cubicBezTo>
                    <a:pt x="103" y="605"/>
                    <a:pt x="100" y="651"/>
                    <a:pt x="96" y="651"/>
                  </a:cubicBezTo>
                  <a:cubicBezTo>
                    <a:pt x="94" y="651"/>
                    <a:pt x="94" y="654"/>
                    <a:pt x="96" y="654"/>
                  </a:cubicBezTo>
                  <a:cubicBezTo>
                    <a:pt x="96" y="654"/>
                    <a:pt x="97" y="654"/>
                    <a:pt x="98" y="654"/>
                  </a:cubicBezTo>
                  <a:cubicBezTo>
                    <a:pt x="99" y="654"/>
                    <a:pt x="99" y="653"/>
                    <a:pt x="99" y="653"/>
                  </a:cubicBezTo>
                  <a:cubicBezTo>
                    <a:pt x="107" y="621"/>
                    <a:pt x="111" y="590"/>
                    <a:pt x="104" y="559"/>
                  </a:cubicBezTo>
                  <a:cubicBezTo>
                    <a:pt x="101" y="542"/>
                    <a:pt x="94" y="527"/>
                    <a:pt x="89" y="511"/>
                  </a:cubicBezTo>
                  <a:cubicBezTo>
                    <a:pt x="84" y="498"/>
                    <a:pt x="81" y="484"/>
                    <a:pt x="73" y="473"/>
                  </a:cubicBezTo>
                  <a:cubicBezTo>
                    <a:pt x="72" y="471"/>
                    <a:pt x="71" y="471"/>
                    <a:pt x="70" y="471"/>
                  </a:cubicBezTo>
                  <a:cubicBezTo>
                    <a:pt x="70" y="470"/>
                    <a:pt x="70" y="469"/>
                    <a:pt x="70" y="469"/>
                  </a:cubicBezTo>
                  <a:cubicBezTo>
                    <a:pt x="71" y="457"/>
                    <a:pt x="72" y="445"/>
                    <a:pt x="75" y="433"/>
                  </a:cubicBezTo>
                  <a:cubicBezTo>
                    <a:pt x="77" y="423"/>
                    <a:pt x="79" y="412"/>
                    <a:pt x="83" y="401"/>
                  </a:cubicBezTo>
                  <a:cubicBezTo>
                    <a:pt x="86" y="395"/>
                    <a:pt x="89" y="388"/>
                    <a:pt x="93" y="382"/>
                  </a:cubicBezTo>
                  <a:cubicBezTo>
                    <a:pt x="99" y="370"/>
                    <a:pt x="107" y="358"/>
                    <a:pt x="115" y="347"/>
                  </a:cubicBezTo>
                  <a:cubicBezTo>
                    <a:pt x="126" y="338"/>
                    <a:pt x="138" y="329"/>
                    <a:pt x="149" y="320"/>
                  </a:cubicBezTo>
                  <a:cubicBezTo>
                    <a:pt x="151" y="321"/>
                    <a:pt x="154" y="322"/>
                    <a:pt x="156" y="320"/>
                  </a:cubicBezTo>
                  <a:cubicBezTo>
                    <a:pt x="169" y="313"/>
                    <a:pt x="177" y="306"/>
                    <a:pt x="182" y="298"/>
                  </a:cubicBezTo>
                  <a:cubicBezTo>
                    <a:pt x="187" y="303"/>
                    <a:pt x="195" y="308"/>
                    <a:pt x="202" y="315"/>
                  </a:cubicBezTo>
                  <a:cubicBezTo>
                    <a:pt x="249" y="353"/>
                    <a:pt x="274" y="410"/>
                    <a:pt x="279" y="467"/>
                  </a:cubicBezTo>
                  <a:cubicBezTo>
                    <a:pt x="278" y="467"/>
                    <a:pt x="278" y="468"/>
                    <a:pt x="278" y="468"/>
                  </a:cubicBezTo>
                  <a:cubicBezTo>
                    <a:pt x="246" y="498"/>
                    <a:pt x="245" y="550"/>
                    <a:pt x="246" y="593"/>
                  </a:cubicBezTo>
                  <a:cubicBezTo>
                    <a:pt x="242" y="596"/>
                    <a:pt x="237" y="597"/>
                    <a:pt x="232" y="600"/>
                  </a:cubicBezTo>
                  <a:cubicBezTo>
                    <a:pt x="219" y="607"/>
                    <a:pt x="207" y="618"/>
                    <a:pt x="200" y="631"/>
                  </a:cubicBezTo>
                  <a:cubicBezTo>
                    <a:pt x="199" y="632"/>
                    <a:pt x="201" y="633"/>
                    <a:pt x="201" y="632"/>
                  </a:cubicBezTo>
                  <a:cubicBezTo>
                    <a:pt x="212" y="614"/>
                    <a:pt x="228" y="606"/>
                    <a:pt x="247" y="599"/>
                  </a:cubicBezTo>
                  <a:cubicBezTo>
                    <a:pt x="247" y="606"/>
                    <a:pt x="247" y="612"/>
                    <a:pt x="247" y="618"/>
                  </a:cubicBezTo>
                  <a:cubicBezTo>
                    <a:pt x="247" y="619"/>
                    <a:pt x="249" y="619"/>
                    <a:pt x="249" y="618"/>
                  </a:cubicBezTo>
                  <a:cubicBezTo>
                    <a:pt x="249" y="612"/>
                    <a:pt x="249" y="605"/>
                    <a:pt x="249" y="598"/>
                  </a:cubicBezTo>
                  <a:cubicBezTo>
                    <a:pt x="256" y="595"/>
                    <a:pt x="262" y="591"/>
                    <a:pt x="268" y="586"/>
                  </a:cubicBezTo>
                  <a:cubicBezTo>
                    <a:pt x="267" y="593"/>
                    <a:pt x="266" y="600"/>
                    <a:pt x="265" y="607"/>
                  </a:cubicBezTo>
                  <a:cubicBezTo>
                    <a:pt x="254" y="618"/>
                    <a:pt x="240" y="625"/>
                    <a:pt x="228" y="636"/>
                  </a:cubicBezTo>
                  <a:cubicBezTo>
                    <a:pt x="220" y="643"/>
                    <a:pt x="215" y="653"/>
                    <a:pt x="210" y="663"/>
                  </a:cubicBezTo>
                  <a:cubicBezTo>
                    <a:pt x="208" y="669"/>
                    <a:pt x="197" y="694"/>
                    <a:pt x="204" y="700"/>
                  </a:cubicBezTo>
                  <a:cubicBezTo>
                    <a:pt x="205" y="700"/>
                    <a:pt x="205" y="700"/>
                    <a:pt x="205" y="700"/>
                  </a:cubicBezTo>
                  <a:cubicBezTo>
                    <a:pt x="201" y="696"/>
                    <a:pt x="207" y="682"/>
                    <a:pt x="208" y="678"/>
                  </a:cubicBezTo>
                  <a:cubicBezTo>
                    <a:pt x="213" y="665"/>
                    <a:pt x="220" y="652"/>
                    <a:pt x="230" y="642"/>
                  </a:cubicBezTo>
                  <a:cubicBezTo>
                    <a:pt x="241" y="632"/>
                    <a:pt x="253" y="626"/>
                    <a:pt x="264" y="617"/>
                  </a:cubicBezTo>
                  <a:cubicBezTo>
                    <a:pt x="263" y="631"/>
                    <a:pt x="262" y="645"/>
                    <a:pt x="263" y="659"/>
                  </a:cubicBezTo>
                  <a:cubicBezTo>
                    <a:pt x="254" y="713"/>
                    <a:pt x="234" y="765"/>
                    <a:pt x="217" y="817"/>
                  </a:cubicBezTo>
                  <a:cubicBezTo>
                    <a:pt x="207" y="846"/>
                    <a:pt x="202" y="881"/>
                    <a:pt x="205" y="912"/>
                  </a:cubicBezTo>
                  <a:cubicBezTo>
                    <a:pt x="205" y="913"/>
                    <a:pt x="205" y="915"/>
                    <a:pt x="206" y="916"/>
                  </a:cubicBezTo>
                  <a:cubicBezTo>
                    <a:pt x="205" y="917"/>
                    <a:pt x="205" y="917"/>
                    <a:pt x="205" y="918"/>
                  </a:cubicBezTo>
                  <a:cubicBezTo>
                    <a:pt x="205" y="948"/>
                    <a:pt x="205" y="978"/>
                    <a:pt x="210" y="1008"/>
                  </a:cubicBezTo>
                  <a:cubicBezTo>
                    <a:pt x="210" y="1011"/>
                    <a:pt x="211" y="1015"/>
                    <a:pt x="211" y="1018"/>
                  </a:cubicBezTo>
                  <a:cubicBezTo>
                    <a:pt x="211" y="1020"/>
                    <a:pt x="212" y="1022"/>
                    <a:pt x="212" y="1024"/>
                  </a:cubicBezTo>
                  <a:cubicBezTo>
                    <a:pt x="212" y="1024"/>
                    <a:pt x="212" y="1025"/>
                    <a:pt x="212" y="1025"/>
                  </a:cubicBezTo>
                  <a:cubicBezTo>
                    <a:pt x="213" y="1027"/>
                    <a:pt x="213" y="1028"/>
                    <a:pt x="213" y="1029"/>
                  </a:cubicBezTo>
                  <a:cubicBezTo>
                    <a:pt x="213" y="1030"/>
                    <a:pt x="213" y="1030"/>
                    <a:pt x="213" y="1031"/>
                  </a:cubicBezTo>
                  <a:cubicBezTo>
                    <a:pt x="214" y="1032"/>
                    <a:pt x="214" y="1033"/>
                    <a:pt x="214" y="1034"/>
                  </a:cubicBezTo>
                  <a:cubicBezTo>
                    <a:pt x="219" y="1059"/>
                    <a:pt x="224" y="1084"/>
                    <a:pt x="230" y="1108"/>
                  </a:cubicBezTo>
                  <a:cubicBezTo>
                    <a:pt x="231" y="1112"/>
                    <a:pt x="232" y="1115"/>
                    <a:pt x="233" y="1119"/>
                  </a:cubicBezTo>
                  <a:cubicBezTo>
                    <a:pt x="232" y="1127"/>
                    <a:pt x="229" y="1136"/>
                    <a:pt x="228" y="1144"/>
                  </a:cubicBezTo>
                  <a:cubicBezTo>
                    <a:pt x="227" y="1165"/>
                    <a:pt x="231" y="1185"/>
                    <a:pt x="233" y="1206"/>
                  </a:cubicBezTo>
                  <a:cubicBezTo>
                    <a:pt x="235" y="1228"/>
                    <a:pt x="234" y="1251"/>
                    <a:pt x="236" y="1273"/>
                  </a:cubicBezTo>
                  <a:cubicBezTo>
                    <a:pt x="237" y="1293"/>
                    <a:pt x="234" y="1312"/>
                    <a:pt x="234" y="1332"/>
                  </a:cubicBezTo>
                  <a:cubicBezTo>
                    <a:pt x="234" y="1332"/>
                    <a:pt x="235" y="1332"/>
                    <a:pt x="235" y="1332"/>
                  </a:cubicBezTo>
                  <a:cubicBezTo>
                    <a:pt x="237" y="1312"/>
                    <a:pt x="240" y="1293"/>
                    <a:pt x="239" y="1273"/>
                  </a:cubicBezTo>
                  <a:cubicBezTo>
                    <a:pt x="239" y="1248"/>
                    <a:pt x="240" y="1224"/>
                    <a:pt x="238" y="1199"/>
                  </a:cubicBezTo>
                  <a:cubicBezTo>
                    <a:pt x="236" y="1178"/>
                    <a:pt x="233" y="1158"/>
                    <a:pt x="237" y="1137"/>
                  </a:cubicBezTo>
                  <a:cubicBezTo>
                    <a:pt x="242" y="1162"/>
                    <a:pt x="246" y="1187"/>
                    <a:pt x="249" y="1212"/>
                  </a:cubicBezTo>
                  <a:cubicBezTo>
                    <a:pt x="253" y="1246"/>
                    <a:pt x="248" y="1278"/>
                    <a:pt x="247" y="1312"/>
                  </a:cubicBezTo>
                  <a:cubicBezTo>
                    <a:pt x="247" y="1316"/>
                    <a:pt x="247" y="1320"/>
                    <a:pt x="247" y="1325"/>
                  </a:cubicBezTo>
                  <a:cubicBezTo>
                    <a:pt x="247" y="1325"/>
                    <a:pt x="247" y="1326"/>
                    <a:pt x="247" y="1326"/>
                  </a:cubicBezTo>
                  <a:cubicBezTo>
                    <a:pt x="247" y="1331"/>
                    <a:pt x="247" y="1335"/>
                    <a:pt x="247" y="1340"/>
                  </a:cubicBezTo>
                  <a:cubicBezTo>
                    <a:pt x="243" y="1360"/>
                    <a:pt x="241" y="1380"/>
                    <a:pt x="244" y="1402"/>
                  </a:cubicBezTo>
                  <a:cubicBezTo>
                    <a:pt x="245" y="1403"/>
                    <a:pt x="245" y="1403"/>
                    <a:pt x="246" y="1403"/>
                  </a:cubicBezTo>
                  <a:cubicBezTo>
                    <a:pt x="248" y="1426"/>
                    <a:pt x="253" y="1447"/>
                    <a:pt x="260" y="1468"/>
                  </a:cubicBezTo>
                  <a:cubicBezTo>
                    <a:pt x="259" y="1469"/>
                    <a:pt x="259" y="1470"/>
                    <a:pt x="259" y="1470"/>
                  </a:cubicBezTo>
                  <a:cubicBezTo>
                    <a:pt x="262" y="1478"/>
                    <a:pt x="263" y="1486"/>
                    <a:pt x="264" y="1493"/>
                  </a:cubicBezTo>
                  <a:cubicBezTo>
                    <a:pt x="258" y="1519"/>
                    <a:pt x="237" y="1535"/>
                    <a:pt x="229" y="1559"/>
                  </a:cubicBezTo>
                  <a:cubicBezTo>
                    <a:pt x="223" y="1577"/>
                    <a:pt x="225" y="1592"/>
                    <a:pt x="232" y="1608"/>
                  </a:cubicBezTo>
                  <a:cubicBezTo>
                    <a:pt x="233" y="1609"/>
                    <a:pt x="234" y="1609"/>
                    <a:pt x="234" y="1608"/>
                  </a:cubicBezTo>
                  <a:cubicBezTo>
                    <a:pt x="224" y="1580"/>
                    <a:pt x="231" y="1561"/>
                    <a:pt x="247" y="1538"/>
                  </a:cubicBezTo>
                  <a:cubicBezTo>
                    <a:pt x="254" y="1528"/>
                    <a:pt x="261" y="1517"/>
                    <a:pt x="265" y="1506"/>
                  </a:cubicBezTo>
                  <a:cubicBezTo>
                    <a:pt x="266" y="1507"/>
                    <a:pt x="266" y="1508"/>
                    <a:pt x="266" y="1509"/>
                  </a:cubicBezTo>
                  <a:cubicBezTo>
                    <a:pt x="266" y="1512"/>
                    <a:pt x="266" y="1515"/>
                    <a:pt x="266" y="1518"/>
                  </a:cubicBezTo>
                  <a:cubicBezTo>
                    <a:pt x="260" y="1539"/>
                    <a:pt x="246" y="1559"/>
                    <a:pt x="244" y="1583"/>
                  </a:cubicBezTo>
                  <a:cubicBezTo>
                    <a:pt x="241" y="1612"/>
                    <a:pt x="259" y="1633"/>
                    <a:pt x="263" y="1659"/>
                  </a:cubicBezTo>
                  <a:cubicBezTo>
                    <a:pt x="263" y="1660"/>
                    <a:pt x="264" y="1660"/>
                    <a:pt x="264" y="1659"/>
                  </a:cubicBezTo>
                  <a:cubicBezTo>
                    <a:pt x="263" y="1648"/>
                    <a:pt x="258" y="1637"/>
                    <a:pt x="254" y="1626"/>
                  </a:cubicBezTo>
                  <a:cubicBezTo>
                    <a:pt x="248" y="1608"/>
                    <a:pt x="245" y="1589"/>
                    <a:pt x="251" y="1570"/>
                  </a:cubicBezTo>
                  <a:cubicBezTo>
                    <a:pt x="252" y="1565"/>
                    <a:pt x="255" y="1559"/>
                    <a:pt x="257" y="1554"/>
                  </a:cubicBezTo>
                  <a:cubicBezTo>
                    <a:pt x="253" y="1569"/>
                    <a:pt x="251" y="1581"/>
                    <a:pt x="261" y="1596"/>
                  </a:cubicBezTo>
                  <a:cubicBezTo>
                    <a:pt x="266" y="1605"/>
                    <a:pt x="273" y="1613"/>
                    <a:pt x="281" y="1619"/>
                  </a:cubicBezTo>
                  <a:cubicBezTo>
                    <a:pt x="297" y="1633"/>
                    <a:pt x="304" y="1648"/>
                    <a:pt x="305" y="1669"/>
                  </a:cubicBezTo>
                  <a:cubicBezTo>
                    <a:pt x="305" y="1669"/>
                    <a:pt x="306" y="1669"/>
                    <a:pt x="306" y="1669"/>
                  </a:cubicBezTo>
                  <a:cubicBezTo>
                    <a:pt x="306" y="1650"/>
                    <a:pt x="302" y="1633"/>
                    <a:pt x="289" y="1620"/>
                  </a:cubicBezTo>
                  <a:cubicBezTo>
                    <a:pt x="280" y="1611"/>
                    <a:pt x="270" y="1602"/>
                    <a:pt x="264" y="1591"/>
                  </a:cubicBezTo>
                  <a:cubicBezTo>
                    <a:pt x="256" y="1576"/>
                    <a:pt x="261" y="1561"/>
                    <a:pt x="264" y="1545"/>
                  </a:cubicBezTo>
                  <a:cubicBezTo>
                    <a:pt x="265" y="1544"/>
                    <a:pt x="263" y="1543"/>
                    <a:pt x="262" y="1542"/>
                  </a:cubicBezTo>
                  <a:cubicBezTo>
                    <a:pt x="264" y="1539"/>
                    <a:pt x="265" y="1535"/>
                    <a:pt x="267" y="1531"/>
                  </a:cubicBezTo>
                  <a:cubicBezTo>
                    <a:pt x="268" y="1544"/>
                    <a:pt x="273" y="1555"/>
                    <a:pt x="281" y="1566"/>
                  </a:cubicBezTo>
                  <a:cubicBezTo>
                    <a:pt x="289" y="1578"/>
                    <a:pt x="296" y="1588"/>
                    <a:pt x="300" y="1602"/>
                  </a:cubicBezTo>
                  <a:cubicBezTo>
                    <a:pt x="304" y="1612"/>
                    <a:pt x="312" y="1630"/>
                    <a:pt x="306" y="1641"/>
                  </a:cubicBezTo>
                  <a:cubicBezTo>
                    <a:pt x="306" y="1641"/>
                    <a:pt x="307" y="1641"/>
                    <a:pt x="307" y="1641"/>
                  </a:cubicBezTo>
                  <a:cubicBezTo>
                    <a:pt x="312" y="1632"/>
                    <a:pt x="309" y="1618"/>
                    <a:pt x="305" y="1605"/>
                  </a:cubicBezTo>
                  <a:cubicBezTo>
                    <a:pt x="314" y="1623"/>
                    <a:pt x="320" y="1642"/>
                    <a:pt x="320" y="1662"/>
                  </a:cubicBezTo>
                  <a:cubicBezTo>
                    <a:pt x="320" y="1662"/>
                    <a:pt x="321" y="1662"/>
                    <a:pt x="321" y="1662"/>
                  </a:cubicBezTo>
                  <a:cubicBezTo>
                    <a:pt x="323" y="1636"/>
                    <a:pt x="317" y="1609"/>
                    <a:pt x="301" y="1587"/>
                  </a:cubicBezTo>
                  <a:cubicBezTo>
                    <a:pt x="300" y="1586"/>
                    <a:pt x="299" y="1586"/>
                    <a:pt x="299" y="1586"/>
                  </a:cubicBezTo>
                  <a:cubicBezTo>
                    <a:pt x="295" y="1578"/>
                    <a:pt x="290" y="1571"/>
                    <a:pt x="285" y="1563"/>
                  </a:cubicBezTo>
                  <a:cubicBezTo>
                    <a:pt x="281" y="1557"/>
                    <a:pt x="278" y="1551"/>
                    <a:pt x="276" y="1545"/>
                  </a:cubicBezTo>
                  <a:cubicBezTo>
                    <a:pt x="285" y="1561"/>
                    <a:pt x="302" y="1571"/>
                    <a:pt x="306" y="1591"/>
                  </a:cubicBezTo>
                  <a:cubicBezTo>
                    <a:pt x="306" y="1592"/>
                    <a:pt x="307" y="1591"/>
                    <a:pt x="307" y="1591"/>
                  </a:cubicBezTo>
                  <a:cubicBezTo>
                    <a:pt x="304" y="1570"/>
                    <a:pt x="290" y="1561"/>
                    <a:pt x="281" y="1543"/>
                  </a:cubicBezTo>
                  <a:cubicBezTo>
                    <a:pt x="278" y="1538"/>
                    <a:pt x="276" y="1532"/>
                    <a:pt x="275" y="1526"/>
                  </a:cubicBezTo>
                  <a:cubicBezTo>
                    <a:pt x="276" y="1521"/>
                    <a:pt x="278" y="1515"/>
                    <a:pt x="278" y="1514"/>
                  </a:cubicBezTo>
                  <a:cubicBezTo>
                    <a:pt x="278" y="1511"/>
                    <a:pt x="278" y="1508"/>
                    <a:pt x="279" y="1505"/>
                  </a:cubicBezTo>
                  <a:cubicBezTo>
                    <a:pt x="283" y="1478"/>
                    <a:pt x="281" y="1455"/>
                    <a:pt x="274" y="1428"/>
                  </a:cubicBezTo>
                  <a:cubicBezTo>
                    <a:pt x="268" y="1399"/>
                    <a:pt x="259" y="1373"/>
                    <a:pt x="255" y="1344"/>
                  </a:cubicBezTo>
                  <a:cubicBezTo>
                    <a:pt x="255" y="1343"/>
                    <a:pt x="255" y="1342"/>
                    <a:pt x="255" y="1341"/>
                  </a:cubicBezTo>
                  <a:cubicBezTo>
                    <a:pt x="257" y="1330"/>
                    <a:pt x="261" y="1319"/>
                    <a:pt x="264" y="1307"/>
                  </a:cubicBezTo>
                  <a:cubicBezTo>
                    <a:pt x="272" y="1279"/>
                    <a:pt x="273" y="1255"/>
                    <a:pt x="273" y="1226"/>
                  </a:cubicBezTo>
                  <a:cubicBezTo>
                    <a:pt x="272" y="1196"/>
                    <a:pt x="278" y="1169"/>
                    <a:pt x="288" y="1141"/>
                  </a:cubicBezTo>
                  <a:cubicBezTo>
                    <a:pt x="289" y="1141"/>
                    <a:pt x="289" y="1140"/>
                    <a:pt x="289" y="1140"/>
                  </a:cubicBezTo>
                  <a:cubicBezTo>
                    <a:pt x="292" y="1149"/>
                    <a:pt x="295" y="1159"/>
                    <a:pt x="298" y="1169"/>
                  </a:cubicBezTo>
                  <a:cubicBezTo>
                    <a:pt x="304" y="1190"/>
                    <a:pt x="310" y="1210"/>
                    <a:pt x="317" y="1230"/>
                  </a:cubicBezTo>
                  <a:cubicBezTo>
                    <a:pt x="317" y="1232"/>
                    <a:pt x="319" y="1231"/>
                    <a:pt x="319" y="1230"/>
                  </a:cubicBezTo>
                  <a:cubicBezTo>
                    <a:pt x="313" y="1211"/>
                    <a:pt x="308" y="1191"/>
                    <a:pt x="303" y="1172"/>
                  </a:cubicBezTo>
                  <a:cubicBezTo>
                    <a:pt x="299" y="1158"/>
                    <a:pt x="297" y="1145"/>
                    <a:pt x="292" y="1132"/>
                  </a:cubicBezTo>
                  <a:cubicBezTo>
                    <a:pt x="300" y="1111"/>
                    <a:pt x="311" y="1090"/>
                    <a:pt x="314" y="1068"/>
                  </a:cubicBezTo>
                  <a:cubicBezTo>
                    <a:pt x="317" y="1041"/>
                    <a:pt x="305" y="1022"/>
                    <a:pt x="298" y="997"/>
                  </a:cubicBezTo>
                  <a:cubicBezTo>
                    <a:pt x="290" y="970"/>
                    <a:pt x="298" y="941"/>
                    <a:pt x="291" y="914"/>
                  </a:cubicBezTo>
                  <a:cubicBezTo>
                    <a:pt x="286" y="896"/>
                    <a:pt x="275" y="883"/>
                    <a:pt x="265" y="869"/>
                  </a:cubicBezTo>
                  <a:cubicBezTo>
                    <a:pt x="263" y="864"/>
                    <a:pt x="261" y="860"/>
                    <a:pt x="256" y="857"/>
                  </a:cubicBezTo>
                  <a:cubicBezTo>
                    <a:pt x="256" y="856"/>
                    <a:pt x="255" y="854"/>
                    <a:pt x="254" y="853"/>
                  </a:cubicBezTo>
                  <a:cubicBezTo>
                    <a:pt x="242" y="832"/>
                    <a:pt x="239" y="813"/>
                    <a:pt x="239" y="793"/>
                  </a:cubicBezTo>
                  <a:cubicBezTo>
                    <a:pt x="248" y="769"/>
                    <a:pt x="257" y="743"/>
                    <a:pt x="265" y="717"/>
                  </a:cubicBezTo>
                  <a:cubicBezTo>
                    <a:pt x="266" y="740"/>
                    <a:pt x="271" y="761"/>
                    <a:pt x="274" y="784"/>
                  </a:cubicBezTo>
                  <a:cubicBezTo>
                    <a:pt x="275" y="797"/>
                    <a:pt x="276" y="811"/>
                    <a:pt x="275" y="824"/>
                  </a:cubicBezTo>
                  <a:cubicBezTo>
                    <a:pt x="275" y="831"/>
                    <a:pt x="276" y="856"/>
                    <a:pt x="270" y="860"/>
                  </a:cubicBezTo>
                  <a:cubicBezTo>
                    <a:pt x="269" y="860"/>
                    <a:pt x="270" y="861"/>
                    <a:pt x="270" y="861"/>
                  </a:cubicBezTo>
                  <a:cubicBezTo>
                    <a:pt x="275" y="858"/>
                    <a:pt x="275" y="853"/>
                    <a:pt x="276" y="848"/>
                  </a:cubicBezTo>
                  <a:cubicBezTo>
                    <a:pt x="278" y="834"/>
                    <a:pt x="278" y="819"/>
                    <a:pt x="279" y="805"/>
                  </a:cubicBezTo>
                  <a:cubicBezTo>
                    <a:pt x="279" y="790"/>
                    <a:pt x="279" y="774"/>
                    <a:pt x="276" y="760"/>
                  </a:cubicBezTo>
                  <a:cubicBezTo>
                    <a:pt x="275" y="749"/>
                    <a:pt x="271" y="738"/>
                    <a:pt x="270" y="727"/>
                  </a:cubicBezTo>
                  <a:cubicBezTo>
                    <a:pt x="270" y="717"/>
                    <a:pt x="270" y="708"/>
                    <a:pt x="270" y="698"/>
                  </a:cubicBezTo>
                  <a:cubicBezTo>
                    <a:pt x="273" y="685"/>
                    <a:pt x="276" y="673"/>
                    <a:pt x="278" y="660"/>
                  </a:cubicBezTo>
                  <a:cubicBezTo>
                    <a:pt x="282" y="672"/>
                    <a:pt x="285" y="683"/>
                    <a:pt x="287" y="695"/>
                  </a:cubicBezTo>
                  <a:cubicBezTo>
                    <a:pt x="290" y="714"/>
                    <a:pt x="288" y="733"/>
                    <a:pt x="290" y="753"/>
                  </a:cubicBezTo>
                  <a:cubicBezTo>
                    <a:pt x="293" y="775"/>
                    <a:pt x="298" y="796"/>
                    <a:pt x="297" y="818"/>
                  </a:cubicBezTo>
                  <a:cubicBezTo>
                    <a:pt x="296" y="840"/>
                    <a:pt x="295" y="862"/>
                    <a:pt x="292" y="884"/>
                  </a:cubicBezTo>
                  <a:cubicBezTo>
                    <a:pt x="292" y="885"/>
                    <a:pt x="294" y="885"/>
                    <a:pt x="294" y="884"/>
                  </a:cubicBezTo>
                  <a:cubicBezTo>
                    <a:pt x="301" y="842"/>
                    <a:pt x="305" y="801"/>
                    <a:pt x="298" y="759"/>
                  </a:cubicBezTo>
                  <a:cubicBezTo>
                    <a:pt x="294" y="736"/>
                    <a:pt x="297" y="714"/>
                    <a:pt x="294" y="691"/>
                  </a:cubicBezTo>
                  <a:cubicBezTo>
                    <a:pt x="293" y="688"/>
                    <a:pt x="293" y="684"/>
                    <a:pt x="292" y="681"/>
                  </a:cubicBezTo>
                  <a:cubicBezTo>
                    <a:pt x="292" y="681"/>
                    <a:pt x="293" y="680"/>
                    <a:pt x="293" y="680"/>
                  </a:cubicBezTo>
                  <a:cubicBezTo>
                    <a:pt x="295" y="664"/>
                    <a:pt x="302" y="648"/>
                    <a:pt x="306" y="633"/>
                  </a:cubicBezTo>
                  <a:cubicBezTo>
                    <a:pt x="309" y="619"/>
                    <a:pt x="311" y="604"/>
                    <a:pt x="311" y="589"/>
                  </a:cubicBezTo>
                  <a:cubicBezTo>
                    <a:pt x="311" y="567"/>
                    <a:pt x="308" y="534"/>
                    <a:pt x="291" y="516"/>
                  </a:cubicBezTo>
                  <a:cubicBezTo>
                    <a:pt x="292" y="505"/>
                    <a:pt x="292" y="493"/>
                    <a:pt x="293" y="482"/>
                  </a:cubicBezTo>
                  <a:cubicBezTo>
                    <a:pt x="294" y="484"/>
                    <a:pt x="296" y="487"/>
                    <a:pt x="298" y="490"/>
                  </a:cubicBezTo>
                  <a:cubicBezTo>
                    <a:pt x="297" y="491"/>
                    <a:pt x="296" y="493"/>
                    <a:pt x="298" y="494"/>
                  </a:cubicBezTo>
                  <a:cubicBezTo>
                    <a:pt x="299" y="495"/>
                    <a:pt x="301" y="496"/>
                    <a:pt x="302" y="498"/>
                  </a:cubicBezTo>
                  <a:cubicBezTo>
                    <a:pt x="302" y="498"/>
                    <a:pt x="303" y="499"/>
                    <a:pt x="303" y="500"/>
                  </a:cubicBezTo>
                  <a:cubicBezTo>
                    <a:pt x="308" y="515"/>
                    <a:pt x="312" y="530"/>
                    <a:pt x="313" y="545"/>
                  </a:cubicBezTo>
                  <a:cubicBezTo>
                    <a:pt x="317" y="577"/>
                    <a:pt x="320" y="611"/>
                    <a:pt x="312" y="643"/>
                  </a:cubicBezTo>
                  <a:cubicBezTo>
                    <a:pt x="312" y="644"/>
                    <a:pt x="314" y="645"/>
                    <a:pt x="315" y="643"/>
                  </a:cubicBezTo>
                  <a:cubicBezTo>
                    <a:pt x="325" y="609"/>
                    <a:pt x="323" y="573"/>
                    <a:pt x="319" y="538"/>
                  </a:cubicBezTo>
                  <a:cubicBezTo>
                    <a:pt x="318" y="528"/>
                    <a:pt x="316" y="519"/>
                    <a:pt x="314" y="509"/>
                  </a:cubicBezTo>
                  <a:cubicBezTo>
                    <a:pt x="323" y="520"/>
                    <a:pt x="331" y="532"/>
                    <a:pt x="335" y="546"/>
                  </a:cubicBezTo>
                  <a:cubicBezTo>
                    <a:pt x="339" y="559"/>
                    <a:pt x="341" y="576"/>
                    <a:pt x="349" y="588"/>
                  </a:cubicBezTo>
                  <a:cubicBezTo>
                    <a:pt x="349" y="588"/>
                    <a:pt x="350" y="588"/>
                    <a:pt x="349" y="588"/>
                  </a:cubicBezTo>
                  <a:moveTo>
                    <a:pt x="85" y="1506"/>
                  </a:moveTo>
                  <a:cubicBezTo>
                    <a:pt x="85" y="1517"/>
                    <a:pt x="85" y="1527"/>
                    <a:pt x="88" y="1539"/>
                  </a:cubicBezTo>
                  <a:cubicBezTo>
                    <a:pt x="93" y="1559"/>
                    <a:pt x="99" y="1585"/>
                    <a:pt x="87" y="1604"/>
                  </a:cubicBezTo>
                  <a:cubicBezTo>
                    <a:pt x="88" y="1594"/>
                    <a:pt x="85" y="1583"/>
                    <a:pt x="82" y="1574"/>
                  </a:cubicBezTo>
                  <a:cubicBezTo>
                    <a:pt x="82" y="1574"/>
                    <a:pt x="79" y="1566"/>
                    <a:pt x="77" y="1560"/>
                  </a:cubicBezTo>
                  <a:cubicBezTo>
                    <a:pt x="77" y="1559"/>
                    <a:pt x="76" y="1558"/>
                    <a:pt x="76" y="1557"/>
                  </a:cubicBezTo>
                  <a:cubicBezTo>
                    <a:pt x="76" y="1555"/>
                    <a:pt x="75" y="1554"/>
                    <a:pt x="74" y="1554"/>
                  </a:cubicBezTo>
                  <a:cubicBezTo>
                    <a:pt x="72" y="1543"/>
                    <a:pt x="76" y="1532"/>
                    <a:pt x="80" y="1521"/>
                  </a:cubicBezTo>
                  <a:cubicBezTo>
                    <a:pt x="82" y="1516"/>
                    <a:pt x="84" y="1511"/>
                    <a:pt x="85" y="1506"/>
                  </a:cubicBezTo>
                  <a:moveTo>
                    <a:pt x="230" y="1071"/>
                  </a:moveTo>
                  <a:cubicBezTo>
                    <a:pt x="229" y="1068"/>
                    <a:pt x="228" y="1066"/>
                    <a:pt x="228" y="1064"/>
                  </a:cubicBezTo>
                  <a:cubicBezTo>
                    <a:pt x="229" y="1066"/>
                    <a:pt x="231" y="1068"/>
                    <a:pt x="232" y="1069"/>
                  </a:cubicBezTo>
                  <a:cubicBezTo>
                    <a:pt x="231" y="1070"/>
                    <a:pt x="230" y="1070"/>
                    <a:pt x="230" y="1071"/>
                  </a:cubicBezTo>
                  <a:moveTo>
                    <a:pt x="264" y="1408"/>
                  </a:moveTo>
                  <a:cubicBezTo>
                    <a:pt x="268" y="1421"/>
                    <a:pt x="272" y="1435"/>
                    <a:pt x="275" y="1448"/>
                  </a:cubicBezTo>
                  <a:cubicBezTo>
                    <a:pt x="277" y="1462"/>
                    <a:pt x="278" y="1473"/>
                    <a:pt x="278" y="1485"/>
                  </a:cubicBezTo>
                  <a:cubicBezTo>
                    <a:pt x="277" y="1484"/>
                    <a:pt x="275" y="1485"/>
                    <a:pt x="275" y="1487"/>
                  </a:cubicBezTo>
                  <a:cubicBezTo>
                    <a:pt x="275" y="1498"/>
                    <a:pt x="275" y="1509"/>
                    <a:pt x="273" y="1520"/>
                  </a:cubicBezTo>
                  <a:cubicBezTo>
                    <a:pt x="273" y="1517"/>
                    <a:pt x="273" y="1515"/>
                    <a:pt x="272" y="1512"/>
                  </a:cubicBezTo>
                  <a:cubicBezTo>
                    <a:pt x="273" y="1505"/>
                    <a:pt x="274" y="1498"/>
                    <a:pt x="272" y="1490"/>
                  </a:cubicBezTo>
                  <a:cubicBezTo>
                    <a:pt x="270" y="1477"/>
                    <a:pt x="261" y="1465"/>
                    <a:pt x="258" y="1452"/>
                  </a:cubicBezTo>
                  <a:cubicBezTo>
                    <a:pt x="255" y="1436"/>
                    <a:pt x="253" y="1419"/>
                    <a:pt x="252" y="1403"/>
                  </a:cubicBezTo>
                  <a:cubicBezTo>
                    <a:pt x="251" y="1393"/>
                    <a:pt x="252" y="1383"/>
                    <a:pt x="253" y="1374"/>
                  </a:cubicBezTo>
                  <a:cubicBezTo>
                    <a:pt x="256" y="1385"/>
                    <a:pt x="261" y="1397"/>
                    <a:pt x="264" y="1408"/>
                  </a:cubicBezTo>
                  <a:moveTo>
                    <a:pt x="276" y="1151"/>
                  </a:moveTo>
                  <a:cubicBezTo>
                    <a:pt x="267" y="1176"/>
                    <a:pt x="264" y="1200"/>
                    <a:pt x="264" y="1226"/>
                  </a:cubicBezTo>
                  <a:cubicBezTo>
                    <a:pt x="264" y="1243"/>
                    <a:pt x="266" y="1260"/>
                    <a:pt x="263" y="1277"/>
                  </a:cubicBezTo>
                  <a:cubicBezTo>
                    <a:pt x="261" y="1289"/>
                    <a:pt x="258" y="1301"/>
                    <a:pt x="254" y="1313"/>
                  </a:cubicBezTo>
                  <a:cubicBezTo>
                    <a:pt x="254" y="1311"/>
                    <a:pt x="254" y="1309"/>
                    <a:pt x="254" y="1308"/>
                  </a:cubicBezTo>
                  <a:cubicBezTo>
                    <a:pt x="256" y="1274"/>
                    <a:pt x="261" y="1242"/>
                    <a:pt x="257" y="1208"/>
                  </a:cubicBezTo>
                  <a:cubicBezTo>
                    <a:pt x="253" y="1178"/>
                    <a:pt x="248" y="1149"/>
                    <a:pt x="241" y="1120"/>
                  </a:cubicBezTo>
                  <a:cubicBezTo>
                    <a:pt x="241" y="1118"/>
                    <a:pt x="240" y="1115"/>
                    <a:pt x="239" y="1113"/>
                  </a:cubicBezTo>
                  <a:cubicBezTo>
                    <a:pt x="240" y="1099"/>
                    <a:pt x="238" y="1087"/>
                    <a:pt x="235" y="1073"/>
                  </a:cubicBezTo>
                  <a:cubicBezTo>
                    <a:pt x="245" y="1085"/>
                    <a:pt x="257" y="1096"/>
                    <a:pt x="270" y="1109"/>
                  </a:cubicBezTo>
                  <a:cubicBezTo>
                    <a:pt x="276" y="1115"/>
                    <a:pt x="281" y="1122"/>
                    <a:pt x="284" y="1130"/>
                  </a:cubicBezTo>
                  <a:cubicBezTo>
                    <a:pt x="281" y="1137"/>
                    <a:pt x="278" y="1144"/>
                    <a:pt x="276" y="1151"/>
                  </a:cubicBezTo>
                  <a:moveTo>
                    <a:pt x="240" y="837"/>
                  </a:moveTo>
                  <a:cubicBezTo>
                    <a:pt x="244" y="847"/>
                    <a:pt x="250" y="856"/>
                    <a:pt x="256" y="865"/>
                  </a:cubicBezTo>
                  <a:cubicBezTo>
                    <a:pt x="265" y="882"/>
                    <a:pt x="258" y="902"/>
                    <a:pt x="256" y="921"/>
                  </a:cubicBezTo>
                  <a:cubicBezTo>
                    <a:pt x="254" y="937"/>
                    <a:pt x="265" y="959"/>
                    <a:pt x="260" y="973"/>
                  </a:cubicBezTo>
                  <a:cubicBezTo>
                    <a:pt x="259" y="974"/>
                    <a:pt x="261" y="975"/>
                    <a:pt x="261" y="974"/>
                  </a:cubicBezTo>
                  <a:cubicBezTo>
                    <a:pt x="264" y="968"/>
                    <a:pt x="263" y="962"/>
                    <a:pt x="262" y="955"/>
                  </a:cubicBezTo>
                  <a:cubicBezTo>
                    <a:pt x="259" y="936"/>
                    <a:pt x="260" y="923"/>
                    <a:pt x="264" y="904"/>
                  </a:cubicBezTo>
                  <a:cubicBezTo>
                    <a:pt x="265" y="897"/>
                    <a:pt x="267" y="889"/>
                    <a:pt x="266" y="880"/>
                  </a:cubicBezTo>
                  <a:cubicBezTo>
                    <a:pt x="271" y="887"/>
                    <a:pt x="275" y="893"/>
                    <a:pt x="278" y="900"/>
                  </a:cubicBezTo>
                  <a:cubicBezTo>
                    <a:pt x="290" y="929"/>
                    <a:pt x="283" y="958"/>
                    <a:pt x="287" y="988"/>
                  </a:cubicBezTo>
                  <a:cubicBezTo>
                    <a:pt x="290" y="1003"/>
                    <a:pt x="296" y="1014"/>
                    <a:pt x="301" y="1028"/>
                  </a:cubicBezTo>
                  <a:cubicBezTo>
                    <a:pt x="307" y="1045"/>
                    <a:pt x="307" y="1062"/>
                    <a:pt x="303" y="1080"/>
                  </a:cubicBezTo>
                  <a:cubicBezTo>
                    <a:pt x="300" y="1094"/>
                    <a:pt x="293" y="1108"/>
                    <a:pt x="287" y="1122"/>
                  </a:cubicBezTo>
                  <a:cubicBezTo>
                    <a:pt x="287" y="1121"/>
                    <a:pt x="287" y="1121"/>
                    <a:pt x="286" y="1120"/>
                  </a:cubicBezTo>
                  <a:cubicBezTo>
                    <a:pt x="278" y="1106"/>
                    <a:pt x="265" y="1095"/>
                    <a:pt x="253" y="1083"/>
                  </a:cubicBezTo>
                  <a:cubicBezTo>
                    <a:pt x="237" y="1066"/>
                    <a:pt x="227" y="1052"/>
                    <a:pt x="221" y="1029"/>
                  </a:cubicBezTo>
                  <a:cubicBezTo>
                    <a:pt x="220" y="1026"/>
                    <a:pt x="219" y="1023"/>
                    <a:pt x="219" y="1020"/>
                  </a:cubicBezTo>
                  <a:cubicBezTo>
                    <a:pt x="218" y="1014"/>
                    <a:pt x="217" y="1008"/>
                    <a:pt x="216" y="1002"/>
                  </a:cubicBezTo>
                  <a:cubicBezTo>
                    <a:pt x="216" y="987"/>
                    <a:pt x="215" y="972"/>
                    <a:pt x="215" y="957"/>
                  </a:cubicBezTo>
                  <a:cubicBezTo>
                    <a:pt x="217" y="970"/>
                    <a:pt x="217" y="984"/>
                    <a:pt x="222" y="996"/>
                  </a:cubicBezTo>
                  <a:cubicBezTo>
                    <a:pt x="222" y="997"/>
                    <a:pt x="223" y="997"/>
                    <a:pt x="223" y="996"/>
                  </a:cubicBezTo>
                  <a:cubicBezTo>
                    <a:pt x="218" y="981"/>
                    <a:pt x="220" y="964"/>
                    <a:pt x="218" y="949"/>
                  </a:cubicBezTo>
                  <a:cubicBezTo>
                    <a:pt x="216" y="934"/>
                    <a:pt x="212" y="920"/>
                    <a:pt x="213" y="905"/>
                  </a:cubicBezTo>
                  <a:cubicBezTo>
                    <a:pt x="213" y="893"/>
                    <a:pt x="214" y="881"/>
                    <a:pt x="217" y="869"/>
                  </a:cubicBezTo>
                  <a:cubicBezTo>
                    <a:pt x="217" y="882"/>
                    <a:pt x="218" y="894"/>
                    <a:pt x="219" y="906"/>
                  </a:cubicBezTo>
                  <a:cubicBezTo>
                    <a:pt x="219" y="919"/>
                    <a:pt x="219" y="931"/>
                    <a:pt x="221" y="943"/>
                  </a:cubicBezTo>
                  <a:cubicBezTo>
                    <a:pt x="224" y="956"/>
                    <a:pt x="231" y="965"/>
                    <a:pt x="239" y="976"/>
                  </a:cubicBezTo>
                  <a:cubicBezTo>
                    <a:pt x="249" y="991"/>
                    <a:pt x="261" y="1004"/>
                    <a:pt x="269" y="1020"/>
                  </a:cubicBezTo>
                  <a:cubicBezTo>
                    <a:pt x="281" y="1043"/>
                    <a:pt x="285" y="1075"/>
                    <a:pt x="280" y="1100"/>
                  </a:cubicBezTo>
                  <a:cubicBezTo>
                    <a:pt x="280" y="1101"/>
                    <a:pt x="281" y="1101"/>
                    <a:pt x="282" y="1100"/>
                  </a:cubicBezTo>
                  <a:cubicBezTo>
                    <a:pt x="290" y="1065"/>
                    <a:pt x="282" y="1028"/>
                    <a:pt x="262" y="997"/>
                  </a:cubicBezTo>
                  <a:cubicBezTo>
                    <a:pt x="253" y="983"/>
                    <a:pt x="242" y="969"/>
                    <a:pt x="233" y="954"/>
                  </a:cubicBezTo>
                  <a:cubicBezTo>
                    <a:pt x="222" y="934"/>
                    <a:pt x="226" y="909"/>
                    <a:pt x="223" y="887"/>
                  </a:cubicBezTo>
                  <a:cubicBezTo>
                    <a:pt x="223" y="869"/>
                    <a:pt x="224" y="850"/>
                    <a:pt x="226" y="832"/>
                  </a:cubicBezTo>
                  <a:cubicBezTo>
                    <a:pt x="228" y="823"/>
                    <a:pt x="232" y="814"/>
                    <a:pt x="235" y="804"/>
                  </a:cubicBezTo>
                  <a:cubicBezTo>
                    <a:pt x="235" y="815"/>
                    <a:pt x="236" y="826"/>
                    <a:pt x="240" y="837"/>
                  </a:cubicBezTo>
                  <a:moveTo>
                    <a:pt x="269" y="577"/>
                  </a:moveTo>
                  <a:cubicBezTo>
                    <a:pt x="265" y="580"/>
                    <a:pt x="261" y="584"/>
                    <a:pt x="257" y="587"/>
                  </a:cubicBezTo>
                  <a:cubicBezTo>
                    <a:pt x="255" y="589"/>
                    <a:pt x="252" y="591"/>
                    <a:pt x="250" y="592"/>
                  </a:cubicBezTo>
                  <a:cubicBezTo>
                    <a:pt x="250" y="552"/>
                    <a:pt x="252" y="505"/>
                    <a:pt x="279" y="478"/>
                  </a:cubicBezTo>
                  <a:cubicBezTo>
                    <a:pt x="279" y="478"/>
                    <a:pt x="279" y="479"/>
                    <a:pt x="279" y="479"/>
                  </a:cubicBezTo>
                  <a:cubicBezTo>
                    <a:pt x="280" y="512"/>
                    <a:pt x="274" y="544"/>
                    <a:pt x="269" y="577"/>
                  </a:cubicBezTo>
                  <a:moveTo>
                    <a:pt x="303" y="609"/>
                  </a:moveTo>
                  <a:cubicBezTo>
                    <a:pt x="301" y="623"/>
                    <a:pt x="299" y="637"/>
                    <a:pt x="297" y="650"/>
                  </a:cubicBezTo>
                  <a:cubicBezTo>
                    <a:pt x="295" y="659"/>
                    <a:pt x="292" y="668"/>
                    <a:pt x="291" y="677"/>
                  </a:cubicBezTo>
                  <a:cubicBezTo>
                    <a:pt x="288" y="665"/>
                    <a:pt x="284" y="653"/>
                    <a:pt x="280" y="641"/>
                  </a:cubicBezTo>
                  <a:cubicBezTo>
                    <a:pt x="281" y="632"/>
                    <a:pt x="282" y="623"/>
                    <a:pt x="282" y="614"/>
                  </a:cubicBezTo>
                  <a:cubicBezTo>
                    <a:pt x="282" y="612"/>
                    <a:pt x="281" y="610"/>
                    <a:pt x="279" y="609"/>
                  </a:cubicBezTo>
                  <a:cubicBezTo>
                    <a:pt x="282" y="582"/>
                    <a:pt x="287" y="556"/>
                    <a:pt x="289" y="529"/>
                  </a:cubicBezTo>
                  <a:cubicBezTo>
                    <a:pt x="304" y="550"/>
                    <a:pt x="305" y="586"/>
                    <a:pt x="303" y="609"/>
                  </a:cubicBezTo>
                </a:path>
              </a:pathLst>
            </a:custGeom>
            <a:solidFill>
              <a:srgbClr val="C33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15AC0001-806E-4A72-9762-0115E8C13CA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474576" y="6032500"/>
              <a:ext cx="227013" cy="73025"/>
            </a:xfrm>
            <a:custGeom>
              <a:avLst/>
              <a:gdLst>
                <a:gd name="T0" fmla="*/ 37 w 50"/>
                <a:gd name="T1" fmla="*/ 6 h 16"/>
                <a:gd name="T2" fmla="*/ 4 w 50"/>
                <a:gd name="T3" fmla="*/ 0 h 16"/>
                <a:gd name="T4" fmla="*/ 4 w 50"/>
                <a:gd name="T5" fmla="*/ 6 h 16"/>
                <a:gd name="T6" fmla="*/ 31 w 50"/>
                <a:gd name="T7" fmla="*/ 9 h 16"/>
                <a:gd name="T8" fmla="*/ 48 w 50"/>
                <a:gd name="T9" fmla="*/ 15 h 16"/>
                <a:gd name="T10" fmla="*/ 50 w 50"/>
                <a:gd name="T11" fmla="*/ 15 h 16"/>
                <a:gd name="T12" fmla="*/ 37 w 50"/>
                <a:gd name="T13" fmla="*/ 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0" h="16">
                  <a:moveTo>
                    <a:pt x="37" y="6"/>
                  </a:moveTo>
                  <a:cubicBezTo>
                    <a:pt x="27" y="2"/>
                    <a:pt x="15" y="0"/>
                    <a:pt x="4" y="0"/>
                  </a:cubicBezTo>
                  <a:cubicBezTo>
                    <a:pt x="0" y="0"/>
                    <a:pt x="0" y="6"/>
                    <a:pt x="4" y="6"/>
                  </a:cubicBezTo>
                  <a:cubicBezTo>
                    <a:pt x="13" y="7"/>
                    <a:pt x="22" y="7"/>
                    <a:pt x="31" y="9"/>
                  </a:cubicBezTo>
                  <a:cubicBezTo>
                    <a:pt x="34" y="9"/>
                    <a:pt x="47" y="12"/>
                    <a:pt x="48" y="15"/>
                  </a:cubicBezTo>
                  <a:cubicBezTo>
                    <a:pt x="48" y="16"/>
                    <a:pt x="50" y="16"/>
                    <a:pt x="50" y="15"/>
                  </a:cubicBezTo>
                  <a:cubicBezTo>
                    <a:pt x="49" y="10"/>
                    <a:pt x="41" y="8"/>
                    <a:pt x="37" y="6"/>
                  </a:cubicBezTo>
                </a:path>
              </a:pathLst>
            </a:custGeom>
            <a:solidFill>
              <a:srgbClr val="C33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8D3D0F0C-BF6E-4DDB-B663-DB6FD89CFE45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98363" y="5083175"/>
              <a:ext cx="107950" cy="447675"/>
            </a:xfrm>
            <a:custGeom>
              <a:avLst/>
              <a:gdLst>
                <a:gd name="T0" fmla="*/ 7 w 24"/>
                <a:gd name="T1" fmla="*/ 4 h 99"/>
                <a:gd name="T2" fmla="*/ 2 w 24"/>
                <a:gd name="T3" fmla="*/ 7 h 99"/>
                <a:gd name="T4" fmla="*/ 18 w 24"/>
                <a:gd name="T5" fmla="*/ 57 h 99"/>
                <a:gd name="T6" fmla="*/ 10 w 24"/>
                <a:gd name="T7" fmla="*/ 99 h 99"/>
                <a:gd name="T8" fmla="*/ 10 w 24"/>
                <a:gd name="T9" fmla="*/ 99 h 99"/>
                <a:gd name="T10" fmla="*/ 24 w 24"/>
                <a:gd name="T11" fmla="*/ 44 h 99"/>
                <a:gd name="T12" fmla="*/ 7 w 24"/>
                <a:gd name="T13" fmla="*/ 4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" h="99">
                  <a:moveTo>
                    <a:pt x="7" y="4"/>
                  </a:moveTo>
                  <a:cubicBezTo>
                    <a:pt x="5" y="0"/>
                    <a:pt x="0" y="3"/>
                    <a:pt x="2" y="7"/>
                  </a:cubicBezTo>
                  <a:cubicBezTo>
                    <a:pt x="14" y="22"/>
                    <a:pt x="20" y="37"/>
                    <a:pt x="18" y="57"/>
                  </a:cubicBezTo>
                  <a:cubicBezTo>
                    <a:pt x="17" y="71"/>
                    <a:pt x="9" y="84"/>
                    <a:pt x="10" y="99"/>
                  </a:cubicBezTo>
                  <a:cubicBezTo>
                    <a:pt x="10" y="99"/>
                    <a:pt x="10" y="99"/>
                    <a:pt x="10" y="99"/>
                  </a:cubicBezTo>
                  <a:cubicBezTo>
                    <a:pt x="12" y="79"/>
                    <a:pt x="24" y="64"/>
                    <a:pt x="24" y="44"/>
                  </a:cubicBezTo>
                  <a:cubicBezTo>
                    <a:pt x="24" y="28"/>
                    <a:pt x="16" y="16"/>
                    <a:pt x="7" y="4"/>
                  </a:cubicBezTo>
                </a:path>
              </a:pathLst>
            </a:custGeom>
            <a:solidFill>
              <a:srgbClr val="C33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C1C2865F-2C8B-4C4F-B1F2-491AD17CFDEB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12613" y="4838700"/>
              <a:ext cx="239713" cy="325438"/>
            </a:xfrm>
            <a:custGeom>
              <a:avLst/>
              <a:gdLst>
                <a:gd name="T0" fmla="*/ 47 w 53"/>
                <a:gd name="T1" fmla="*/ 2 h 72"/>
                <a:gd name="T2" fmla="*/ 20 w 53"/>
                <a:gd name="T3" fmla="*/ 35 h 72"/>
                <a:gd name="T4" fmla="*/ 1 w 53"/>
                <a:gd name="T5" fmla="*/ 70 h 72"/>
                <a:gd name="T6" fmla="*/ 1 w 53"/>
                <a:gd name="T7" fmla="*/ 72 h 72"/>
                <a:gd name="T8" fmla="*/ 17 w 53"/>
                <a:gd name="T9" fmla="*/ 54 h 72"/>
                <a:gd name="T10" fmla="*/ 51 w 53"/>
                <a:gd name="T11" fmla="*/ 6 h 72"/>
                <a:gd name="T12" fmla="*/ 47 w 53"/>
                <a:gd name="T13" fmla="*/ 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3" h="72">
                  <a:moveTo>
                    <a:pt x="47" y="2"/>
                  </a:moveTo>
                  <a:cubicBezTo>
                    <a:pt x="35" y="11"/>
                    <a:pt x="26" y="22"/>
                    <a:pt x="20" y="35"/>
                  </a:cubicBezTo>
                  <a:cubicBezTo>
                    <a:pt x="16" y="44"/>
                    <a:pt x="14" y="70"/>
                    <a:pt x="1" y="70"/>
                  </a:cubicBezTo>
                  <a:cubicBezTo>
                    <a:pt x="0" y="70"/>
                    <a:pt x="0" y="72"/>
                    <a:pt x="1" y="72"/>
                  </a:cubicBezTo>
                  <a:cubicBezTo>
                    <a:pt x="11" y="72"/>
                    <a:pt x="14" y="62"/>
                    <a:pt x="17" y="54"/>
                  </a:cubicBezTo>
                  <a:cubicBezTo>
                    <a:pt x="24" y="34"/>
                    <a:pt x="34" y="19"/>
                    <a:pt x="51" y="6"/>
                  </a:cubicBezTo>
                  <a:cubicBezTo>
                    <a:pt x="53" y="4"/>
                    <a:pt x="49" y="0"/>
                    <a:pt x="47" y="2"/>
                  </a:cubicBezTo>
                </a:path>
              </a:pathLst>
            </a:custGeom>
            <a:solidFill>
              <a:srgbClr val="C33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3F3E1FD3-B2BB-459D-B161-DB40EA77DC7C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12613" y="5127625"/>
              <a:ext cx="207963" cy="239713"/>
            </a:xfrm>
            <a:custGeom>
              <a:avLst/>
              <a:gdLst>
                <a:gd name="T0" fmla="*/ 40 w 46"/>
                <a:gd name="T1" fmla="*/ 2 h 53"/>
                <a:gd name="T2" fmla="*/ 22 w 46"/>
                <a:gd name="T3" fmla="*/ 22 h 53"/>
                <a:gd name="T4" fmla="*/ 15 w 46"/>
                <a:gd name="T5" fmla="*/ 36 h 53"/>
                <a:gd name="T6" fmla="*/ 1 w 46"/>
                <a:gd name="T7" fmla="*/ 51 h 53"/>
                <a:gd name="T8" fmla="*/ 1 w 46"/>
                <a:gd name="T9" fmla="*/ 52 h 53"/>
                <a:gd name="T10" fmla="*/ 17 w 46"/>
                <a:gd name="T11" fmla="*/ 39 h 53"/>
                <a:gd name="T12" fmla="*/ 43 w 46"/>
                <a:gd name="T13" fmla="*/ 6 h 53"/>
                <a:gd name="T14" fmla="*/ 40 w 46"/>
                <a:gd name="T15" fmla="*/ 2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6" h="53">
                  <a:moveTo>
                    <a:pt x="40" y="2"/>
                  </a:moveTo>
                  <a:cubicBezTo>
                    <a:pt x="33" y="8"/>
                    <a:pt x="27" y="14"/>
                    <a:pt x="22" y="22"/>
                  </a:cubicBezTo>
                  <a:cubicBezTo>
                    <a:pt x="20" y="26"/>
                    <a:pt x="17" y="31"/>
                    <a:pt x="15" y="36"/>
                  </a:cubicBezTo>
                  <a:cubicBezTo>
                    <a:pt x="12" y="40"/>
                    <a:pt x="6" y="51"/>
                    <a:pt x="1" y="51"/>
                  </a:cubicBezTo>
                  <a:cubicBezTo>
                    <a:pt x="0" y="51"/>
                    <a:pt x="0" y="52"/>
                    <a:pt x="1" y="52"/>
                  </a:cubicBezTo>
                  <a:cubicBezTo>
                    <a:pt x="8" y="53"/>
                    <a:pt x="13" y="43"/>
                    <a:pt x="17" y="39"/>
                  </a:cubicBezTo>
                  <a:cubicBezTo>
                    <a:pt x="25" y="27"/>
                    <a:pt x="30" y="15"/>
                    <a:pt x="43" y="6"/>
                  </a:cubicBezTo>
                  <a:cubicBezTo>
                    <a:pt x="46" y="5"/>
                    <a:pt x="43" y="0"/>
                    <a:pt x="40" y="2"/>
                  </a:cubicBezTo>
                </a:path>
              </a:pathLst>
            </a:custGeom>
            <a:solidFill>
              <a:srgbClr val="C33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4FA0D177-A24A-4E0D-B491-770F6CF2C179}"/>
                </a:ext>
              </a:extLst>
            </p:cNvPr>
            <p:cNvSpPr>
              <a:spLocks/>
            </p:cNvSpPr>
            <p:nvPr/>
          </p:nvSpPr>
          <p:spPr bwMode="auto">
            <a:xfrm>
              <a:off x="12384088" y="3897313"/>
              <a:ext cx="9525" cy="4763"/>
            </a:xfrm>
            <a:custGeom>
              <a:avLst/>
              <a:gdLst>
                <a:gd name="T0" fmla="*/ 2 w 2"/>
                <a:gd name="T1" fmla="*/ 0 h 1"/>
                <a:gd name="T2" fmla="*/ 1 w 2"/>
                <a:gd name="T3" fmla="*/ 1 h 1"/>
                <a:gd name="T4" fmla="*/ 1 w 2"/>
                <a:gd name="T5" fmla="*/ 1 h 1"/>
                <a:gd name="T6" fmla="*/ 2 w 2"/>
                <a:gd name="T7" fmla="*/ 0 h 1"/>
                <a:gd name="T8" fmla="*/ 2 w 2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1" y="0"/>
                    <a:pt x="1" y="1"/>
                    <a:pt x="1" y="1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C33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7CBC8D64-35DB-44B8-AFC8-D0DFB4603147}"/>
                </a:ext>
              </a:extLst>
            </p:cNvPr>
            <p:cNvSpPr>
              <a:spLocks/>
            </p:cNvSpPr>
            <p:nvPr/>
          </p:nvSpPr>
          <p:spPr bwMode="auto">
            <a:xfrm>
              <a:off x="12523788" y="3911600"/>
              <a:ext cx="185738" cy="198438"/>
            </a:xfrm>
            <a:custGeom>
              <a:avLst/>
              <a:gdLst>
                <a:gd name="T0" fmla="*/ 35 w 41"/>
                <a:gd name="T1" fmla="*/ 3 h 44"/>
                <a:gd name="T2" fmla="*/ 26 w 41"/>
                <a:gd name="T3" fmla="*/ 27 h 44"/>
                <a:gd name="T4" fmla="*/ 1 w 41"/>
                <a:gd name="T5" fmla="*/ 42 h 44"/>
                <a:gd name="T6" fmla="*/ 1 w 41"/>
                <a:gd name="T7" fmla="*/ 44 h 44"/>
                <a:gd name="T8" fmla="*/ 15 w 41"/>
                <a:gd name="T9" fmla="*/ 39 h 44"/>
                <a:gd name="T10" fmla="*/ 29 w 41"/>
                <a:gd name="T11" fmla="*/ 30 h 44"/>
                <a:gd name="T12" fmla="*/ 41 w 41"/>
                <a:gd name="T13" fmla="*/ 3 h 44"/>
                <a:gd name="T14" fmla="*/ 35 w 41"/>
                <a:gd name="T15" fmla="*/ 3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1" h="44">
                  <a:moveTo>
                    <a:pt x="35" y="3"/>
                  </a:moveTo>
                  <a:cubicBezTo>
                    <a:pt x="34" y="12"/>
                    <a:pt x="32" y="20"/>
                    <a:pt x="26" y="27"/>
                  </a:cubicBezTo>
                  <a:cubicBezTo>
                    <a:pt x="21" y="33"/>
                    <a:pt x="9" y="41"/>
                    <a:pt x="1" y="42"/>
                  </a:cubicBezTo>
                  <a:cubicBezTo>
                    <a:pt x="0" y="42"/>
                    <a:pt x="0" y="44"/>
                    <a:pt x="1" y="44"/>
                  </a:cubicBezTo>
                  <a:cubicBezTo>
                    <a:pt x="7" y="44"/>
                    <a:pt x="11" y="42"/>
                    <a:pt x="15" y="39"/>
                  </a:cubicBezTo>
                  <a:cubicBezTo>
                    <a:pt x="20" y="36"/>
                    <a:pt x="25" y="34"/>
                    <a:pt x="29" y="30"/>
                  </a:cubicBezTo>
                  <a:cubicBezTo>
                    <a:pt x="37" y="23"/>
                    <a:pt x="40" y="13"/>
                    <a:pt x="41" y="3"/>
                  </a:cubicBezTo>
                  <a:cubicBezTo>
                    <a:pt x="41" y="0"/>
                    <a:pt x="35" y="0"/>
                    <a:pt x="35" y="3"/>
                  </a:cubicBezTo>
                </a:path>
              </a:pathLst>
            </a:custGeom>
            <a:solidFill>
              <a:srgbClr val="C33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AFAB8E49-D1A2-4C61-80A4-BA39707B2B7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315826" y="3517900"/>
              <a:ext cx="1693863" cy="4214813"/>
            </a:xfrm>
            <a:custGeom>
              <a:avLst/>
              <a:gdLst>
                <a:gd name="T0" fmla="*/ 303 w 374"/>
                <a:gd name="T1" fmla="*/ 643 h 932"/>
                <a:gd name="T2" fmla="*/ 301 w 374"/>
                <a:gd name="T3" fmla="*/ 678 h 932"/>
                <a:gd name="T4" fmla="*/ 294 w 374"/>
                <a:gd name="T5" fmla="*/ 653 h 932"/>
                <a:gd name="T6" fmla="*/ 289 w 374"/>
                <a:gd name="T7" fmla="*/ 619 h 932"/>
                <a:gd name="T8" fmla="*/ 309 w 374"/>
                <a:gd name="T9" fmla="*/ 592 h 932"/>
                <a:gd name="T10" fmla="*/ 307 w 374"/>
                <a:gd name="T11" fmla="*/ 583 h 932"/>
                <a:gd name="T12" fmla="*/ 250 w 374"/>
                <a:gd name="T13" fmla="*/ 468 h 932"/>
                <a:gd name="T14" fmla="*/ 224 w 374"/>
                <a:gd name="T15" fmla="*/ 354 h 932"/>
                <a:gd name="T16" fmla="*/ 284 w 374"/>
                <a:gd name="T17" fmla="*/ 456 h 932"/>
                <a:gd name="T18" fmla="*/ 288 w 374"/>
                <a:gd name="T19" fmla="*/ 455 h 932"/>
                <a:gd name="T20" fmla="*/ 300 w 374"/>
                <a:gd name="T21" fmla="*/ 465 h 932"/>
                <a:gd name="T22" fmla="*/ 280 w 374"/>
                <a:gd name="T23" fmla="*/ 425 h 932"/>
                <a:gd name="T24" fmla="*/ 229 w 374"/>
                <a:gd name="T25" fmla="*/ 334 h 932"/>
                <a:gd name="T26" fmla="*/ 238 w 374"/>
                <a:gd name="T27" fmla="*/ 198 h 932"/>
                <a:gd name="T28" fmla="*/ 267 w 374"/>
                <a:gd name="T29" fmla="*/ 337 h 932"/>
                <a:gd name="T30" fmla="*/ 278 w 374"/>
                <a:gd name="T31" fmla="*/ 407 h 932"/>
                <a:gd name="T32" fmla="*/ 247 w 374"/>
                <a:gd name="T33" fmla="*/ 205 h 932"/>
                <a:gd name="T34" fmla="*/ 186 w 374"/>
                <a:gd name="T35" fmla="*/ 63 h 932"/>
                <a:gd name="T36" fmla="*/ 129 w 374"/>
                <a:gd name="T37" fmla="*/ 4 h 932"/>
                <a:gd name="T38" fmla="*/ 22 w 374"/>
                <a:gd name="T39" fmla="*/ 39 h 932"/>
                <a:gd name="T40" fmla="*/ 17 w 374"/>
                <a:gd name="T41" fmla="*/ 58 h 932"/>
                <a:gd name="T42" fmla="*/ 10 w 374"/>
                <a:gd name="T43" fmla="*/ 90 h 932"/>
                <a:gd name="T44" fmla="*/ 190 w 374"/>
                <a:gd name="T45" fmla="*/ 133 h 932"/>
                <a:gd name="T46" fmla="*/ 183 w 374"/>
                <a:gd name="T47" fmla="*/ 258 h 932"/>
                <a:gd name="T48" fmla="*/ 193 w 374"/>
                <a:gd name="T49" fmla="*/ 143 h 932"/>
                <a:gd name="T50" fmla="*/ 195 w 374"/>
                <a:gd name="T51" fmla="*/ 160 h 932"/>
                <a:gd name="T52" fmla="*/ 216 w 374"/>
                <a:gd name="T53" fmla="*/ 385 h 932"/>
                <a:gd name="T54" fmla="*/ 220 w 374"/>
                <a:gd name="T55" fmla="*/ 537 h 932"/>
                <a:gd name="T56" fmla="*/ 253 w 374"/>
                <a:gd name="T57" fmla="*/ 609 h 932"/>
                <a:gd name="T58" fmla="*/ 225 w 374"/>
                <a:gd name="T59" fmla="*/ 511 h 932"/>
                <a:gd name="T60" fmla="*/ 249 w 374"/>
                <a:gd name="T61" fmla="*/ 487 h 932"/>
                <a:gd name="T62" fmla="*/ 266 w 374"/>
                <a:gd name="T63" fmla="*/ 532 h 932"/>
                <a:gd name="T64" fmla="*/ 288 w 374"/>
                <a:gd name="T65" fmla="*/ 660 h 932"/>
                <a:gd name="T66" fmla="*/ 252 w 374"/>
                <a:gd name="T67" fmla="*/ 573 h 932"/>
                <a:gd name="T68" fmla="*/ 288 w 374"/>
                <a:gd name="T69" fmla="*/ 677 h 932"/>
                <a:gd name="T70" fmla="*/ 303 w 374"/>
                <a:gd name="T71" fmla="*/ 828 h 932"/>
                <a:gd name="T72" fmla="*/ 305 w 374"/>
                <a:gd name="T73" fmla="*/ 880 h 932"/>
                <a:gd name="T74" fmla="*/ 307 w 374"/>
                <a:gd name="T75" fmla="*/ 878 h 932"/>
                <a:gd name="T76" fmla="*/ 338 w 374"/>
                <a:gd name="T77" fmla="*/ 905 h 932"/>
                <a:gd name="T78" fmla="*/ 294 w 374"/>
                <a:gd name="T79" fmla="*/ 695 h 932"/>
                <a:gd name="T80" fmla="*/ 300 w 374"/>
                <a:gd name="T81" fmla="*/ 726 h 932"/>
                <a:gd name="T82" fmla="*/ 299 w 374"/>
                <a:gd name="T83" fmla="*/ 687 h 932"/>
                <a:gd name="T84" fmla="*/ 307 w 374"/>
                <a:gd name="T85" fmla="*/ 729 h 932"/>
                <a:gd name="T86" fmla="*/ 361 w 374"/>
                <a:gd name="T87" fmla="*/ 931 h 932"/>
                <a:gd name="T88" fmla="*/ 312 w 374"/>
                <a:gd name="T89" fmla="*/ 733 h 932"/>
                <a:gd name="T90" fmla="*/ 371 w 374"/>
                <a:gd name="T91" fmla="*/ 875 h 932"/>
                <a:gd name="T92" fmla="*/ 332 w 374"/>
                <a:gd name="T93" fmla="*/ 764 h 932"/>
                <a:gd name="T94" fmla="*/ 372 w 374"/>
                <a:gd name="T95" fmla="*/ 866 h 932"/>
                <a:gd name="T96" fmla="*/ 220 w 374"/>
                <a:gd name="T97" fmla="*/ 330 h 932"/>
                <a:gd name="T98" fmla="*/ 212 w 374"/>
                <a:gd name="T99" fmla="*/ 243 h 932"/>
                <a:gd name="T100" fmla="*/ 209 w 374"/>
                <a:gd name="T101" fmla="*/ 154 h 932"/>
                <a:gd name="T102" fmla="*/ 205 w 374"/>
                <a:gd name="T103" fmla="*/ 128 h 932"/>
                <a:gd name="T104" fmla="*/ 200 w 374"/>
                <a:gd name="T105" fmla="*/ 91 h 932"/>
                <a:gd name="T106" fmla="*/ 227 w 374"/>
                <a:gd name="T107" fmla="*/ 162 h 932"/>
                <a:gd name="T108" fmla="*/ 233 w 374"/>
                <a:gd name="T109" fmla="*/ 292 h 9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74" h="932">
                  <a:moveTo>
                    <a:pt x="357" y="769"/>
                  </a:moveTo>
                  <a:cubicBezTo>
                    <a:pt x="346" y="742"/>
                    <a:pt x="324" y="721"/>
                    <a:pt x="310" y="696"/>
                  </a:cubicBezTo>
                  <a:cubicBezTo>
                    <a:pt x="307" y="679"/>
                    <a:pt x="307" y="660"/>
                    <a:pt x="303" y="643"/>
                  </a:cubicBezTo>
                  <a:cubicBezTo>
                    <a:pt x="302" y="640"/>
                    <a:pt x="298" y="640"/>
                    <a:pt x="298" y="643"/>
                  </a:cubicBezTo>
                  <a:cubicBezTo>
                    <a:pt x="300" y="656"/>
                    <a:pt x="301" y="668"/>
                    <a:pt x="302" y="680"/>
                  </a:cubicBezTo>
                  <a:cubicBezTo>
                    <a:pt x="302" y="679"/>
                    <a:pt x="301" y="678"/>
                    <a:pt x="301" y="678"/>
                  </a:cubicBezTo>
                  <a:cubicBezTo>
                    <a:pt x="301" y="676"/>
                    <a:pt x="300" y="674"/>
                    <a:pt x="300" y="673"/>
                  </a:cubicBezTo>
                  <a:cubicBezTo>
                    <a:pt x="300" y="672"/>
                    <a:pt x="299" y="672"/>
                    <a:pt x="299" y="672"/>
                  </a:cubicBezTo>
                  <a:cubicBezTo>
                    <a:pt x="297" y="665"/>
                    <a:pt x="295" y="659"/>
                    <a:pt x="294" y="653"/>
                  </a:cubicBezTo>
                  <a:cubicBezTo>
                    <a:pt x="294" y="652"/>
                    <a:pt x="294" y="651"/>
                    <a:pt x="294" y="650"/>
                  </a:cubicBezTo>
                  <a:cubicBezTo>
                    <a:pt x="294" y="649"/>
                    <a:pt x="293" y="648"/>
                    <a:pt x="293" y="648"/>
                  </a:cubicBezTo>
                  <a:cubicBezTo>
                    <a:pt x="291" y="638"/>
                    <a:pt x="289" y="629"/>
                    <a:pt x="289" y="619"/>
                  </a:cubicBezTo>
                  <a:cubicBezTo>
                    <a:pt x="289" y="603"/>
                    <a:pt x="291" y="586"/>
                    <a:pt x="288" y="569"/>
                  </a:cubicBezTo>
                  <a:cubicBezTo>
                    <a:pt x="288" y="570"/>
                    <a:pt x="288" y="570"/>
                    <a:pt x="289" y="571"/>
                  </a:cubicBezTo>
                  <a:cubicBezTo>
                    <a:pt x="295" y="578"/>
                    <a:pt x="303" y="584"/>
                    <a:pt x="309" y="592"/>
                  </a:cubicBezTo>
                  <a:cubicBezTo>
                    <a:pt x="316" y="602"/>
                    <a:pt x="318" y="614"/>
                    <a:pt x="320" y="626"/>
                  </a:cubicBezTo>
                  <a:cubicBezTo>
                    <a:pt x="320" y="627"/>
                    <a:pt x="322" y="627"/>
                    <a:pt x="322" y="626"/>
                  </a:cubicBezTo>
                  <a:cubicBezTo>
                    <a:pt x="320" y="610"/>
                    <a:pt x="318" y="595"/>
                    <a:pt x="307" y="583"/>
                  </a:cubicBezTo>
                  <a:cubicBezTo>
                    <a:pt x="294" y="568"/>
                    <a:pt x="284" y="552"/>
                    <a:pt x="276" y="535"/>
                  </a:cubicBezTo>
                  <a:cubicBezTo>
                    <a:pt x="273" y="529"/>
                    <a:pt x="270" y="523"/>
                    <a:pt x="268" y="517"/>
                  </a:cubicBezTo>
                  <a:cubicBezTo>
                    <a:pt x="263" y="501"/>
                    <a:pt x="257" y="484"/>
                    <a:pt x="250" y="468"/>
                  </a:cubicBezTo>
                  <a:cubicBezTo>
                    <a:pt x="239" y="443"/>
                    <a:pt x="227" y="416"/>
                    <a:pt x="224" y="388"/>
                  </a:cubicBezTo>
                  <a:cubicBezTo>
                    <a:pt x="226" y="390"/>
                    <a:pt x="230" y="388"/>
                    <a:pt x="229" y="384"/>
                  </a:cubicBezTo>
                  <a:cubicBezTo>
                    <a:pt x="228" y="374"/>
                    <a:pt x="226" y="364"/>
                    <a:pt x="224" y="354"/>
                  </a:cubicBezTo>
                  <a:cubicBezTo>
                    <a:pt x="225" y="350"/>
                    <a:pt x="225" y="346"/>
                    <a:pt x="227" y="342"/>
                  </a:cubicBezTo>
                  <a:cubicBezTo>
                    <a:pt x="242" y="365"/>
                    <a:pt x="258" y="386"/>
                    <a:pt x="269" y="413"/>
                  </a:cubicBezTo>
                  <a:cubicBezTo>
                    <a:pt x="275" y="427"/>
                    <a:pt x="279" y="442"/>
                    <a:pt x="284" y="456"/>
                  </a:cubicBezTo>
                  <a:cubicBezTo>
                    <a:pt x="290" y="470"/>
                    <a:pt x="298" y="484"/>
                    <a:pt x="302" y="499"/>
                  </a:cubicBezTo>
                  <a:cubicBezTo>
                    <a:pt x="303" y="500"/>
                    <a:pt x="304" y="499"/>
                    <a:pt x="304" y="498"/>
                  </a:cubicBezTo>
                  <a:cubicBezTo>
                    <a:pt x="301" y="483"/>
                    <a:pt x="294" y="470"/>
                    <a:pt x="288" y="455"/>
                  </a:cubicBezTo>
                  <a:cubicBezTo>
                    <a:pt x="285" y="447"/>
                    <a:pt x="283" y="438"/>
                    <a:pt x="280" y="430"/>
                  </a:cubicBezTo>
                  <a:cubicBezTo>
                    <a:pt x="285" y="435"/>
                    <a:pt x="290" y="439"/>
                    <a:pt x="294" y="445"/>
                  </a:cubicBezTo>
                  <a:cubicBezTo>
                    <a:pt x="296" y="448"/>
                    <a:pt x="303" y="461"/>
                    <a:pt x="300" y="465"/>
                  </a:cubicBezTo>
                  <a:cubicBezTo>
                    <a:pt x="300" y="466"/>
                    <a:pt x="300" y="467"/>
                    <a:pt x="301" y="466"/>
                  </a:cubicBezTo>
                  <a:cubicBezTo>
                    <a:pt x="305" y="462"/>
                    <a:pt x="300" y="453"/>
                    <a:pt x="299" y="449"/>
                  </a:cubicBezTo>
                  <a:cubicBezTo>
                    <a:pt x="295" y="439"/>
                    <a:pt x="287" y="432"/>
                    <a:pt x="280" y="425"/>
                  </a:cubicBezTo>
                  <a:cubicBezTo>
                    <a:pt x="280" y="424"/>
                    <a:pt x="279" y="424"/>
                    <a:pt x="278" y="424"/>
                  </a:cubicBezTo>
                  <a:cubicBezTo>
                    <a:pt x="277" y="419"/>
                    <a:pt x="275" y="413"/>
                    <a:pt x="273" y="408"/>
                  </a:cubicBezTo>
                  <a:cubicBezTo>
                    <a:pt x="262" y="380"/>
                    <a:pt x="247" y="357"/>
                    <a:pt x="229" y="334"/>
                  </a:cubicBezTo>
                  <a:cubicBezTo>
                    <a:pt x="234" y="322"/>
                    <a:pt x="240" y="310"/>
                    <a:pt x="241" y="297"/>
                  </a:cubicBezTo>
                  <a:cubicBezTo>
                    <a:pt x="243" y="279"/>
                    <a:pt x="239" y="259"/>
                    <a:pt x="238" y="240"/>
                  </a:cubicBezTo>
                  <a:cubicBezTo>
                    <a:pt x="238" y="226"/>
                    <a:pt x="238" y="212"/>
                    <a:pt x="238" y="198"/>
                  </a:cubicBezTo>
                  <a:cubicBezTo>
                    <a:pt x="239" y="201"/>
                    <a:pt x="239" y="204"/>
                    <a:pt x="240" y="207"/>
                  </a:cubicBezTo>
                  <a:cubicBezTo>
                    <a:pt x="245" y="230"/>
                    <a:pt x="243" y="254"/>
                    <a:pt x="248" y="277"/>
                  </a:cubicBezTo>
                  <a:cubicBezTo>
                    <a:pt x="251" y="298"/>
                    <a:pt x="263" y="316"/>
                    <a:pt x="267" y="337"/>
                  </a:cubicBezTo>
                  <a:cubicBezTo>
                    <a:pt x="270" y="348"/>
                    <a:pt x="271" y="359"/>
                    <a:pt x="273" y="370"/>
                  </a:cubicBezTo>
                  <a:cubicBezTo>
                    <a:pt x="275" y="380"/>
                    <a:pt x="281" y="397"/>
                    <a:pt x="277" y="406"/>
                  </a:cubicBezTo>
                  <a:cubicBezTo>
                    <a:pt x="276" y="407"/>
                    <a:pt x="278" y="408"/>
                    <a:pt x="278" y="407"/>
                  </a:cubicBezTo>
                  <a:cubicBezTo>
                    <a:pt x="285" y="395"/>
                    <a:pt x="277" y="372"/>
                    <a:pt x="275" y="359"/>
                  </a:cubicBezTo>
                  <a:cubicBezTo>
                    <a:pt x="271" y="333"/>
                    <a:pt x="261" y="310"/>
                    <a:pt x="255" y="285"/>
                  </a:cubicBezTo>
                  <a:cubicBezTo>
                    <a:pt x="248" y="259"/>
                    <a:pt x="252" y="231"/>
                    <a:pt x="247" y="205"/>
                  </a:cubicBezTo>
                  <a:cubicBezTo>
                    <a:pt x="245" y="191"/>
                    <a:pt x="241" y="176"/>
                    <a:pt x="236" y="162"/>
                  </a:cubicBezTo>
                  <a:cubicBezTo>
                    <a:pt x="235" y="152"/>
                    <a:pt x="233" y="141"/>
                    <a:pt x="229" y="131"/>
                  </a:cubicBezTo>
                  <a:cubicBezTo>
                    <a:pt x="220" y="104"/>
                    <a:pt x="206" y="82"/>
                    <a:pt x="186" y="63"/>
                  </a:cubicBezTo>
                  <a:cubicBezTo>
                    <a:pt x="186" y="63"/>
                    <a:pt x="186" y="63"/>
                    <a:pt x="186" y="63"/>
                  </a:cubicBezTo>
                  <a:cubicBezTo>
                    <a:pt x="183" y="55"/>
                    <a:pt x="180" y="48"/>
                    <a:pt x="175" y="41"/>
                  </a:cubicBezTo>
                  <a:cubicBezTo>
                    <a:pt x="164" y="23"/>
                    <a:pt x="149" y="11"/>
                    <a:pt x="129" y="4"/>
                  </a:cubicBezTo>
                  <a:cubicBezTo>
                    <a:pt x="117" y="1"/>
                    <a:pt x="105" y="0"/>
                    <a:pt x="94" y="2"/>
                  </a:cubicBezTo>
                  <a:cubicBezTo>
                    <a:pt x="93" y="2"/>
                    <a:pt x="92" y="1"/>
                    <a:pt x="90" y="1"/>
                  </a:cubicBezTo>
                  <a:cubicBezTo>
                    <a:pt x="62" y="1"/>
                    <a:pt x="40" y="21"/>
                    <a:pt x="22" y="39"/>
                  </a:cubicBezTo>
                  <a:cubicBezTo>
                    <a:pt x="21" y="41"/>
                    <a:pt x="21" y="43"/>
                    <a:pt x="21" y="44"/>
                  </a:cubicBezTo>
                  <a:cubicBezTo>
                    <a:pt x="19" y="47"/>
                    <a:pt x="17" y="50"/>
                    <a:pt x="15" y="53"/>
                  </a:cubicBezTo>
                  <a:cubicBezTo>
                    <a:pt x="13" y="55"/>
                    <a:pt x="15" y="57"/>
                    <a:pt x="17" y="58"/>
                  </a:cubicBezTo>
                  <a:cubicBezTo>
                    <a:pt x="17" y="58"/>
                    <a:pt x="17" y="59"/>
                    <a:pt x="16" y="59"/>
                  </a:cubicBezTo>
                  <a:cubicBezTo>
                    <a:pt x="11" y="68"/>
                    <a:pt x="6" y="77"/>
                    <a:pt x="2" y="87"/>
                  </a:cubicBezTo>
                  <a:cubicBezTo>
                    <a:pt x="0" y="91"/>
                    <a:pt x="8" y="94"/>
                    <a:pt x="10" y="90"/>
                  </a:cubicBezTo>
                  <a:cubicBezTo>
                    <a:pt x="29" y="51"/>
                    <a:pt x="59" y="10"/>
                    <a:pt x="110" y="23"/>
                  </a:cubicBezTo>
                  <a:cubicBezTo>
                    <a:pt x="124" y="27"/>
                    <a:pt x="135" y="34"/>
                    <a:pt x="146" y="42"/>
                  </a:cubicBezTo>
                  <a:cubicBezTo>
                    <a:pt x="169" y="69"/>
                    <a:pt x="180" y="100"/>
                    <a:pt x="190" y="133"/>
                  </a:cubicBezTo>
                  <a:cubicBezTo>
                    <a:pt x="190" y="136"/>
                    <a:pt x="189" y="138"/>
                    <a:pt x="189" y="140"/>
                  </a:cubicBezTo>
                  <a:cubicBezTo>
                    <a:pt x="188" y="156"/>
                    <a:pt x="184" y="171"/>
                    <a:pt x="181" y="186"/>
                  </a:cubicBezTo>
                  <a:cubicBezTo>
                    <a:pt x="177" y="211"/>
                    <a:pt x="178" y="234"/>
                    <a:pt x="183" y="258"/>
                  </a:cubicBezTo>
                  <a:cubicBezTo>
                    <a:pt x="184" y="262"/>
                    <a:pt x="190" y="261"/>
                    <a:pt x="189" y="257"/>
                  </a:cubicBezTo>
                  <a:cubicBezTo>
                    <a:pt x="184" y="221"/>
                    <a:pt x="188" y="189"/>
                    <a:pt x="191" y="153"/>
                  </a:cubicBezTo>
                  <a:cubicBezTo>
                    <a:pt x="192" y="151"/>
                    <a:pt x="192" y="147"/>
                    <a:pt x="193" y="143"/>
                  </a:cubicBezTo>
                  <a:cubicBezTo>
                    <a:pt x="193" y="143"/>
                    <a:pt x="193" y="144"/>
                    <a:pt x="193" y="145"/>
                  </a:cubicBezTo>
                  <a:cubicBezTo>
                    <a:pt x="194" y="148"/>
                    <a:pt x="194" y="150"/>
                    <a:pt x="195" y="153"/>
                  </a:cubicBezTo>
                  <a:cubicBezTo>
                    <a:pt x="195" y="156"/>
                    <a:pt x="195" y="158"/>
                    <a:pt x="195" y="160"/>
                  </a:cubicBezTo>
                  <a:cubicBezTo>
                    <a:pt x="198" y="187"/>
                    <a:pt x="199" y="213"/>
                    <a:pt x="201" y="240"/>
                  </a:cubicBezTo>
                  <a:cubicBezTo>
                    <a:pt x="204" y="280"/>
                    <a:pt x="207" y="320"/>
                    <a:pt x="215" y="359"/>
                  </a:cubicBezTo>
                  <a:cubicBezTo>
                    <a:pt x="214" y="368"/>
                    <a:pt x="215" y="377"/>
                    <a:pt x="216" y="385"/>
                  </a:cubicBezTo>
                  <a:cubicBezTo>
                    <a:pt x="217" y="396"/>
                    <a:pt x="219" y="405"/>
                    <a:pt x="221" y="415"/>
                  </a:cubicBezTo>
                  <a:cubicBezTo>
                    <a:pt x="220" y="416"/>
                    <a:pt x="220" y="417"/>
                    <a:pt x="220" y="418"/>
                  </a:cubicBezTo>
                  <a:cubicBezTo>
                    <a:pt x="226" y="457"/>
                    <a:pt x="216" y="498"/>
                    <a:pt x="220" y="537"/>
                  </a:cubicBezTo>
                  <a:cubicBezTo>
                    <a:pt x="222" y="558"/>
                    <a:pt x="232" y="596"/>
                    <a:pt x="251" y="611"/>
                  </a:cubicBezTo>
                  <a:cubicBezTo>
                    <a:pt x="251" y="611"/>
                    <a:pt x="251" y="611"/>
                    <a:pt x="251" y="611"/>
                  </a:cubicBezTo>
                  <a:cubicBezTo>
                    <a:pt x="252" y="610"/>
                    <a:pt x="252" y="610"/>
                    <a:pt x="253" y="609"/>
                  </a:cubicBezTo>
                  <a:cubicBezTo>
                    <a:pt x="253" y="609"/>
                    <a:pt x="253" y="608"/>
                    <a:pt x="253" y="609"/>
                  </a:cubicBezTo>
                  <a:cubicBezTo>
                    <a:pt x="247" y="612"/>
                    <a:pt x="231" y="568"/>
                    <a:pt x="230" y="565"/>
                  </a:cubicBezTo>
                  <a:cubicBezTo>
                    <a:pt x="224" y="547"/>
                    <a:pt x="224" y="530"/>
                    <a:pt x="225" y="511"/>
                  </a:cubicBezTo>
                  <a:cubicBezTo>
                    <a:pt x="226" y="494"/>
                    <a:pt x="225" y="477"/>
                    <a:pt x="227" y="460"/>
                  </a:cubicBezTo>
                  <a:cubicBezTo>
                    <a:pt x="227" y="452"/>
                    <a:pt x="228" y="445"/>
                    <a:pt x="228" y="437"/>
                  </a:cubicBezTo>
                  <a:cubicBezTo>
                    <a:pt x="235" y="454"/>
                    <a:pt x="244" y="470"/>
                    <a:pt x="249" y="487"/>
                  </a:cubicBezTo>
                  <a:cubicBezTo>
                    <a:pt x="253" y="499"/>
                    <a:pt x="257" y="510"/>
                    <a:pt x="262" y="521"/>
                  </a:cubicBezTo>
                  <a:cubicBezTo>
                    <a:pt x="262" y="521"/>
                    <a:pt x="262" y="521"/>
                    <a:pt x="262" y="522"/>
                  </a:cubicBezTo>
                  <a:cubicBezTo>
                    <a:pt x="264" y="525"/>
                    <a:pt x="265" y="528"/>
                    <a:pt x="266" y="532"/>
                  </a:cubicBezTo>
                  <a:cubicBezTo>
                    <a:pt x="271" y="542"/>
                    <a:pt x="275" y="553"/>
                    <a:pt x="278" y="564"/>
                  </a:cubicBezTo>
                  <a:cubicBezTo>
                    <a:pt x="284" y="583"/>
                    <a:pt x="281" y="603"/>
                    <a:pt x="282" y="623"/>
                  </a:cubicBezTo>
                  <a:cubicBezTo>
                    <a:pt x="283" y="636"/>
                    <a:pt x="285" y="648"/>
                    <a:pt x="288" y="660"/>
                  </a:cubicBezTo>
                  <a:cubicBezTo>
                    <a:pt x="288" y="661"/>
                    <a:pt x="288" y="663"/>
                    <a:pt x="288" y="664"/>
                  </a:cubicBezTo>
                  <a:cubicBezTo>
                    <a:pt x="287" y="661"/>
                    <a:pt x="286" y="659"/>
                    <a:pt x="284" y="657"/>
                  </a:cubicBezTo>
                  <a:cubicBezTo>
                    <a:pt x="270" y="628"/>
                    <a:pt x="257" y="604"/>
                    <a:pt x="252" y="573"/>
                  </a:cubicBezTo>
                  <a:cubicBezTo>
                    <a:pt x="251" y="569"/>
                    <a:pt x="245" y="571"/>
                    <a:pt x="246" y="574"/>
                  </a:cubicBezTo>
                  <a:cubicBezTo>
                    <a:pt x="250" y="600"/>
                    <a:pt x="257" y="619"/>
                    <a:pt x="270" y="642"/>
                  </a:cubicBezTo>
                  <a:cubicBezTo>
                    <a:pt x="277" y="654"/>
                    <a:pt x="283" y="665"/>
                    <a:pt x="288" y="677"/>
                  </a:cubicBezTo>
                  <a:cubicBezTo>
                    <a:pt x="287" y="710"/>
                    <a:pt x="287" y="742"/>
                    <a:pt x="294" y="775"/>
                  </a:cubicBezTo>
                  <a:cubicBezTo>
                    <a:pt x="297" y="792"/>
                    <a:pt x="302" y="809"/>
                    <a:pt x="308" y="826"/>
                  </a:cubicBezTo>
                  <a:cubicBezTo>
                    <a:pt x="307" y="824"/>
                    <a:pt x="303" y="825"/>
                    <a:pt x="303" y="828"/>
                  </a:cubicBezTo>
                  <a:cubicBezTo>
                    <a:pt x="305" y="839"/>
                    <a:pt x="306" y="849"/>
                    <a:pt x="305" y="860"/>
                  </a:cubicBezTo>
                  <a:cubicBezTo>
                    <a:pt x="304" y="866"/>
                    <a:pt x="301" y="873"/>
                    <a:pt x="304" y="879"/>
                  </a:cubicBezTo>
                  <a:cubicBezTo>
                    <a:pt x="304" y="879"/>
                    <a:pt x="305" y="880"/>
                    <a:pt x="305" y="880"/>
                  </a:cubicBezTo>
                  <a:cubicBezTo>
                    <a:pt x="305" y="880"/>
                    <a:pt x="306" y="879"/>
                    <a:pt x="306" y="879"/>
                  </a:cubicBezTo>
                  <a:cubicBezTo>
                    <a:pt x="306" y="879"/>
                    <a:pt x="307" y="879"/>
                    <a:pt x="307" y="879"/>
                  </a:cubicBezTo>
                  <a:cubicBezTo>
                    <a:pt x="307" y="878"/>
                    <a:pt x="307" y="878"/>
                    <a:pt x="307" y="878"/>
                  </a:cubicBezTo>
                  <a:cubicBezTo>
                    <a:pt x="307" y="877"/>
                    <a:pt x="306" y="877"/>
                    <a:pt x="305" y="877"/>
                  </a:cubicBezTo>
                  <a:cubicBezTo>
                    <a:pt x="311" y="862"/>
                    <a:pt x="312" y="844"/>
                    <a:pt x="309" y="828"/>
                  </a:cubicBezTo>
                  <a:cubicBezTo>
                    <a:pt x="318" y="854"/>
                    <a:pt x="329" y="879"/>
                    <a:pt x="338" y="905"/>
                  </a:cubicBezTo>
                  <a:cubicBezTo>
                    <a:pt x="339" y="906"/>
                    <a:pt x="339" y="905"/>
                    <a:pt x="339" y="905"/>
                  </a:cubicBezTo>
                  <a:cubicBezTo>
                    <a:pt x="326" y="864"/>
                    <a:pt x="310" y="823"/>
                    <a:pt x="300" y="780"/>
                  </a:cubicBezTo>
                  <a:cubicBezTo>
                    <a:pt x="294" y="752"/>
                    <a:pt x="293" y="724"/>
                    <a:pt x="294" y="695"/>
                  </a:cubicBezTo>
                  <a:cubicBezTo>
                    <a:pt x="294" y="698"/>
                    <a:pt x="295" y="700"/>
                    <a:pt x="296" y="703"/>
                  </a:cubicBezTo>
                  <a:cubicBezTo>
                    <a:pt x="296" y="703"/>
                    <a:pt x="296" y="703"/>
                    <a:pt x="296" y="703"/>
                  </a:cubicBezTo>
                  <a:cubicBezTo>
                    <a:pt x="298" y="711"/>
                    <a:pt x="299" y="718"/>
                    <a:pt x="300" y="726"/>
                  </a:cubicBezTo>
                  <a:cubicBezTo>
                    <a:pt x="300" y="727"/>
                    <a:pt x="301" y="727"/>
                    <a:pt x="301" y="726"/>
                  </a:cubicBezTo>
                  <a:cubicBezTo>
                    <a:pt x="302" y="713"/>
                    <a:pt x="300" y="700"/>
                    <a:pt x="297" y="688"/>
                  </a:cubicBezTo>
                  <a:cubicBezTo>
                    <a:pt x="297" y="688"/>
                    <a:pt x="298" y="687"/>
                    <a:pt x="299" y="687"/>
                  </a:cubicBezTo>
                  <a:cubicBezTo>
                    <a:pt x="300" y="690"/>
                    <a:pt x="302" y="693"/>
                    <a:pt x="304" y="696"/>
                  </a:cubicBezTo>
                  <a:cubicBezTo>
                    <a:pt x="305" y="707"/>
                    <a:pt x="307" y="717"/>
                    <a:pt x="310" y="727"/>
                  </a:cubicBezTo>
                  <a:cubicBezTo>
                    <a:pt x="308" y="727"/>
                    <a:pt x="306" y="727"/>
                    <a:pt x="307" y="729"/>
                  </a:cubicBezTo>
                  <a:cubicBezTo>
                    <a:pt x="311" y="765"/>
                    <a:pt x="307" y="806"/>
                    <a:pt x="326" y="840"/>
                  </a:cubicBezTo>
                  <a:cubicBezTo>
                    <a:pt x="342" y="869"/>
                    <a:pt x="347" y="902"/>
                    <a:pt x="360" y="932"/>
                  </a:cubicBezTo>
                  <a:cubicBezTo>
                    <a:pt x="360" y="932"/>
                    <a:pt x="361" y="932"/>
                    <a:pt x="361" y="931"/>
                  </a:cubicBezTo>
                  <a:cubicBezTo>
                    <a:pt x="352" y="904"/>
                    <a:pt x="350" y="873"/>
                    <a:pt x="337" y="848"/>
                  </a:cubicBezTo>
                  <a:cubicBezTo>
                    <a:pt x="326" y="828"/>
                    <a:pt x="321" y="811"/>
                    <a:pt x="319" y="789"/>
                  </a:cubicBezTo>
                  <a:cubicBezTo>
                    <a:pt x="317" y="770"/>
                    <a:pt x="315" y="752"/>
                    <a:pt x="312" y="733"/>
                  </a:cubicBezTo>
                  <a:cubicBezTo>
                    <a:pt x="314" y="740"/>
                    <a:pt x="316" y="746"/>
                    <a:pt x="319" y="753"/>
                  </a:cubicBezTo>
                  <a:cubicBezTo>
                    <a:pt x="328" y="773"/>
                    <a:pt x="338" y="792"/>
                    <a:pt x="345" y="813"/>
                  </a:cubicBezTo>
                  <a:cubicBezTo>
                    <a:pt x="353" y="834"/>
                    <a:pt x="366" y="854"/>
                    <a:pt x="371" y="875"/>
                  </a:cubicBezTo>
                  <a:cubicBezTo>
                    <a:pt x="371" y="875"/>
                    <a:pt x="372" y="875"/>
                    <a:pt x="372" y="875"/>
                  </a:cubicBezTo>
                  <a:cubicBezTo>
                    <a:pt x="369" y="854"/>
                    <a:pt x="357" y="835"/>
                    <a:pt x="351" y="815"/>
                  </a:cubicBezTo>
                  <a:cubicBezTo>
                    <a:pt x="346" y="798"/>
                    <a:pt x="339" y="781"/>
                    <a:pt x="332" y="764"/>
                  </a:cubicBezTo>
                  <a:cubicBezTo>
                    <a:pt x="324" y="746"/>
                    <a:pt x="317" y="729"/>
                    <a:pt x="313" y="710"/>
                  </a:cubicBezTo>
                  <a:cubicBezTo>
                    <a:pt x="323" y="725"/>
                    <a:pt x="334" y="739"/>
                    <a:pt x="344" y="755"/>
                  </a:cubicBezTo>
                  <a:cubicBezTo>
                    <a:pt x="364" y="788"/>
                    <a:pt x="372" y="827"/>
                    <a:pt x="372" y="866"/>
                  </a:cubicBezTo>
                  <a:cubicBezTo>
                    <a:pt x="372" y="867"/>
                    <a:pt x="373" y="867"/>
                    <a:pt x="373" y="866"/>
                  </a:cubicBezTo>
                  <a:cubicBezTo>
                    <a:pt x="374" y="834"/>
                    <a:pt x="370" y="799"/>
                    <a:pt x="357" y="769"/>
                  </a:cubicBezTo>
                  <a:moveTo>
                    <a:pt x="220" y="330"/>
                  </a:moveTo>
                  <a:cubicBezTo>
                    <a:pt x="218" y="320"/>
                    <a:pt x="217" y="310"/>
                    <a:pt x="216" y="299"/>
                  </a:cubicBezTo>
                  <a:cubicBezTo>
                    <a:pt x="215" y="281"/>
                    <a:pt x="213" y="262"/>
                    <a:pt x="212" y="244"/>
                  </a:cubicBezTo>
                  <a:cubicBezTo>
                    <a:pt x="212" y="244"/>
                    <a:pt x="212" y="244"/>
                    <a:pt x="212" y="243"/>
                  </a:cubicBezTo>
                  <a:cubicBezTo>
                    <a:pt x="211" y="234"/>
                    <a:pt x="211" y="224"/>
                    <a:pt x="211" y="215"/>
                  </a:cubicBezTo>
                  <a:cubicBezTo>
                    <a:pt x="212" y="215"/>
                    <a:pt x="213" y="213"/>
                    <a:pt x="213" y="211"/>
                  </a:cubicBezTo>
                  <a:cubicBezTo>
                    <a:pt x="213" y="192"/>
                    <a:pt x="211" y="173"/>
                    <a:pt x="209" y="154"/>
                  </a:cubicBezTo>
                  <a:cubicBezTo>
                    <a:pt x="210" y="153"/>
                    <a:pt x="210" y="152"/>
                    <a:pt x="210" y="150"/>
                  </a:cubicBezTo>
                  <a:cubicBezTo>
                    <a:pt x="209" y="145"/>
                    <a:pt x="207" y="139"/>
                    <a:pt x="206" y="134"/>
                  </a:cubicBezTo>
                  <a:cubicBezTo>
                    <a:pt x="206" y="132"/>
                    <a:pt x="205" y="130"/>
                    <a:pt x="205" y="128"/>
                  </a:cubicBezTo>
                  <a:cubicBezTo>
                    <a:pt x="204" y="122"/>
                    <a:pt x="203" y="113"/>
                    <a:pt x="201" y="104"/>
                  </a:cubicBezTo>
                  <a:cubicBezTo>
                    <a:pt x="202" y="103"/>
                    <a:pt x="203" y="101"/>
                    <a:pt x="203" y="100"/>
                  </a:cubicBezTo>
                  <a:cubicBezTo>
                    <a:pt x="202" y="97"/>
                    <a:pt x="201" y="94"/>
                    <a:pt x="200" y="91"/>
                  </a:cubicBezTo>
                  <a:cubicBezTo>
                    <a:pt x="209" y="103"/>
                    <a:pt x="215" y="116"/>
                    <a:pt x="219" y="130"/>
                  </a:cubicBezTo>
                  <a:cubicBezTo>
                    <a:pt x="217" y="130"/>
                    <a:pt x="214" y="133"/>
                    <a:pt x="215" y="136"/>
                  </a:cubicBezTo>
                  <a:cubicBezTo>
                    <a:pt x="220" y="144"/>
                    <a:pt x="224" y="153"/>
                    <a:pt x="227" y="162"/>
                  </a:cubicBezTo>
                  <a:cubicBezTo>
                    <a:pt x="228" y="172"/>
                    <a:pt x="229" y="181"/>
                    <a:pt x="230" y="191"/>
                  </a:cubicBezTo>
                  <a:cubicBezTo>
                    <a:pt x="230" y="207"/>
                    <a:pt x="229" y="223"/>
                    <a:pt x="230" y="240"/>
                  </a:cubicBezTo>
                  <a:cubicBezTo>
                    <a:pt x="230" y="257"/>
                    <a:pt x="234" y="274"/>
                    <a:pt x="233" y="292"/>
                  </a:cubicBezTo>
                  <a:cubicBezTo>
                    <a:pt x="233" y="304"/>
                    <a:pt x="228" y="316"/>
                    <a:pt x="223" y="327"/>
                  </a:cubicBezTo>
                  <a:cubicBezTo>
                    <a:pt x="221" y="327"/>
                    <a:pt x="220" y="328"/>
                    <a:pt x="220" y="330"/>
                  </a:cubicBezTo>
                </a:path>
              </a:pathLst>
            </a:custGeom>
            <a:solidFill>
              <a:srgbClr val="C33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8" name="Freeform 18">
              <a:extLst>
                <a:ext uri="{FF2B5EF4-FFF2-40B4-BE49-F238E27FC236}">
                  <a16:creationId xmlns:a16="http://schemas.microsoft.com/office/drawing/2014/main" id="{60EC896C-A5D1-4AB9-97D5-0928AE627DA0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98363" y="1612900"/>
              <a:ext cx="288925" cy="1973263"/>
            </a:xfrm>
            <a:custGeom>
              <a:avLst/>
              <a:gdLst>
                <a:gd name="T0" fmla="*/ 62 w 64"/>
                <a:gd name="T1" fmla="*/ 101 h 436"/>
                <a:gd name="T2" fmla="*/ 56 w 64"/>
                <a:gd name="T3" fmla="*/ 75 h 436"/>
                <a:gd name="T4" fmla="*/ 57 w 64"/>
                <a:gd name="T5" fmla="*/ 74 h 436"/>
                <a:gd name="T6" fmla="*/ 52 w 64"/>
                <a:gd name="T7" fmla="*/ 45 h 436"/>
                <a:gd name="T8" fmla="*/ 49 w 64"/>
                <a:gd name="T9" fmla="*/ 13 h 436"/>
                <a:gd name="T10" fmla="*/ 45 w 64"/>
                <a:gd name="T11" fmla="*/ 14 h 436"/>
                <a:gd name="T12" fmla="*/ 48 w 64"/>
                <a:gd name="T13" fmla="*/ 49 h 436"/>
                <a:gd name="T14" fmla="*/ 49 w 64"/>
                <a:gd name="T15" fmla="*/ 54 h 436"/>
                <a:gd name="T16" fmla="*/ 39 w 64"/>
                <a:gd name="T17" fmla="*/ 31 h 436"/>
                <a:gd name="T18" fmla="*/ 35 w 64"/>
                <a:gd name="T19" fmla="*/ 5 h 436"/>
                <a:gd name="T20" fmla="*/ 32 w 64"/>
                <a:gd name="T21" fmla="*/ 6 h 436"/>
                <a:gd name="T22" fmla="*/ 36 w 64"/>
                <a:gd name="T23" fmla="*/ 25 h 436"/>
                <a:gd name="T24" fmla="*/ 26 w 64"/>
                <a:gd name="T25" fmla="*/ 2 h 436"/>
                <a:gd name="T26" fmla="*/ 22 w 64"/>
                <a:gd name="T27" fmla="*/ 4 h 436"/>
                <a:gd name="T28" fmla="*/ 57 w 64"/>
                <a:gd name="T29" fmla="*/ 114 h 436"/>
                <a:gd name="T30" fmla="*/ 37 w 64"/>
                <a:gd name="T31" fmla="*/ 57 h 436"/>
                <a:gd name="T32" fmla="*/ 33 w 64"/>
                <a:gd name="T33" fmla="*/ 58 h 436"/>
                <a:gd name="T34" fmla="*/ 47 w 64"/>
                <a:gd name="T35" fmla="*/ 101 h 436"/>
                <a:gd name="T36" fmla="*/ 57 w 64"/>
                <a:gd name="T37" fmla="*/ 124 h 436"/>
                <a:gd name="T38" fmla="*/ 47 w 64"/>
                <a:gd name="T39" fmla="*/ 194 h 436"/>
                <a:gd name="T40" fmla="*/ 46 w 64"/>
                <a:gd name="T41" fmla="*/ 182 h 436"/>
                <a:gd name="T42" fmla="*/ 40 w 64"/>
                <a:gd name="T43" fmla="*/ 130 h 436"/>
                <a:gd name="T44" fmla="*/ 35 w 64"/>
                <a:gd name="T45" fmla="*/ 132 h 436"/>
                <a:gd name="T46" fmla="*/ 42 w 64"/>
                <a:gd name="T47" fmla="*/ 173 h 436"/>
                <a:gd name="T48" fmla="*/ 44 w 64"/>
                <a:gd name="T49" fmla="*/ 206 h 436"/>
                <a:gd name="T50" fmla="*/ 42 w 64"/>
                <a:gd name="T51" fmla="*/ 212 h 436"/>
                <a:gd name="T52" fmla="*/ 41 w 64"/>
                <a:gd name="T53" fmla="*/ 215 h 436"/>
                <a:gd name="T54" fmla="*/ 41 w 64"/>
                <a:gd name="T55" fmla="*/ 216 h 436"/>
                <a:gd name="T56" fmla="*/ 34 w 64"/>
                <a:gd name="T57" fmla="*/ 240 h 436"/>
                <a:gd name="T58" fmla="*/ 33 w 64"/>
                <a:gd name="T59" fmla="*/ 243 h 436"/>
                <a:gd name="T60" fmla="*/ 22 w 64"/>
                <a:gd name="T61" fmla="*/ 179 h 436"/>
                <a:gd name="T62" fmla="*/ 18 w 64"/>
                <a:gd name="T63" fmla="*/ 180 h 436"/>
                <a:gd name="T64" fmla="*/ 29 w 64"/>
                <a:gd name="T65" fmla="*/ 255 h 436"/>
                <a:gd name="T66" fmla="*/ 8 w 64"/>
                <a:gd name="T67" fmla="*/ 346 h 436"/>
                <a:gd name="T68" fmla="*/ 4 w 64"/>
                <a:gd name="T69" fmla="*/ 397 h 436"/>
                <a:gd name="T70" fmla="*/ 7 w 64"/>
                <a:gd name="T71" fmla="*/ 435 h 436"/>
                <a:gd name="T72" fmla="*/ 8 w 64"/>
                <a:gd name="T73" fmla="*/ 435 h 436"/>
                <a:gd name="T74" fmla="*/ 9 w 64"/>
                <a:gd name="T75" fmla="*/ 433 h 436"/>
                <a:gd name="T76" fmla="*/ 9 w 64"/>
                <a:gd name="T77" fmla="*/ 432 h 436"/>
                <a:gd name="T78" fmla="*/ 9 w 64"/>
                <a:gd name="T79" fmla="*/ 407 h 436"/>
                <a:gd name="T80" fmla="*/ 12 w 64"/>
                <a:gd name="T81" fmla="*/ 380 h 436"/>
                <a:gd name="T82" fmla="*/ 23 w 64"/>
                <a:gd name="T83" fmla="*/ 313 h 436"/>
                <a:gd name="T84" fmla="*/ 53 w 64"/>
                <a:gd name="T85" fmla="*/ 205 h 436"/>
                <a:gd name="T86" fmla="*/ 63 w 64"/>
                <a:gd name="T87" fmla="*/ 150 h 436"/>
                <a:gd name="T88" fmla="*/ 64 w 64"/>
                <a:gd name="T89" fmla="*/ 138 h 436"/>
                <a:gd name="T90" fmla="*/ 62 w 64"/>
                <a:gd name="T91" fmla="*/ 101 h 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4" h="436">
                  <a:moveTo>
                    <a:pt x="62" y="101"/>
                  </a:moveTo>
                  <a:cubicBezTo>
                    <a:pt x="61" y="92"/>
                    <a:pt x="59" y="83"/>
                    <a:pt x="56" y="75"/>
                  </a:cubicBezTo>
                  <a:cubicBezTo>
                    <a:pt x="56" y="75"/>
                    <a:pt x="57" y="75"/>
                    <a:pt x="57" y="74"/>
                  </a:cubicBezTo>
                  <a:cubicBezTo>
                    <a:pt x="55" y="64"/>
                    <a:pt x="52" y="55"/>
                    <a:pt x="52" y="45"/>
                  </a:cubicBezTo>
                  <a:cubicBezTo>
                    <a:pt x="51" y="34"/>
                    <a:pt x="50" y="24"/>
                    <a:pt x="49" y="13"/>
                  </a:cubicBezTo>
                  <a:cubicBezTo>
                    <a:pt x="48" y="12"/>
                    <a:pt x="45" y="12"/>
                    <a:pt x="45" y="14"/>
                  </a:cubicBezTo>
                  <a:cubicBezTo>
                    <a:pt x="47" y="26"/>
                    <a:pt x="47" y="37"/>
                    <a:pt x="48" y="49"/>
                  </a:cubicBezTo>
                  <a:cubicBezTo>
                    <a:pt x="49" y="51"/>
                    <a:pt x="49" y="52"/>
                    <a:pt x="49" y="54"/>
                  </a:cubicBezTo>
                  <a:cubicBezTo>
                    <a:pt x="46" y="46"/>
                    <a:pt x="43" y="38"/>
                    <a:pt x="39" y="31"/>
                  </a:cubicBezTo>
                  <a:cubicBezTo>
                    <a:pt x="40" y="22"/>
                    <a:pt x="38" y="13"/>
                    <a:pt x="35" y="5"/>
                  </a:cubicBezTo>
                  <a:cubicBezTo>
                    <a:pt x="34" y="4"/>
                    <a:pt x="31" y="5"/>
                    <a:pt x="32" y="6"/>
                  </a:cubicBezTo>
                  <a:cubicBezTo>
                    <a:pt x="34" y="12"/>
                    <a:pt x="36" y="18"/>
                    <a:pt x="36" y="25"/>
                  </a:cubicBezTo>
                  <a:cubicBezTo>
                    <a:pt x="33" y="17"/>
                    <a:pt x="29" y="10"/>
                    <a:pt x="26" y="2"/>
                  </a:cubicBezTo>
                  <a:cubicBezTo>
                    <a:pt x="24" y="0"/>
                    <a:pt x="21" y="2"/>
                    <a:pt x="22" y="4"/>
                  </a:cubicBezTo>
                  <a:cubicBezTo>
                    <a:pt x="38" y="41"/>
                    <a:pt x="55" y="75"/>
                    <a:pt x="57" y="114"/>
                  </a:cubicBezTo>
                  <a:cubicBezTo>
                    <a:pt x="49" y="95"/>
                    <a:pt x="43" y="76"/>
                    <a:pt x="37" y="57"/>
                  </a:cubicBezTo>
                  <a:cubicBezTo>
                    <a:pt x="36" y="54"/>
                    <a:pt x="32" y="55"/>
                    <a:pt x="33" y="58"/>
                  </a:cubicBezTo>
                  <a:cubicBezTo>
                    <a:pt x="37" y="72"/>
                    <a:pt x="41" y="87"/>
                    <a:pt x="47" y="101"/>
                  </a:cubicBezTo>
                  <a:cubicBezTo>
                    <a:pt x="50" y="109"/>
                    <a:pt x="54" y="116"/>
                    <a:pt x="57" y="124"/>
                  </a:cubicBezTo>
                  <a:cubicBezTo>
                    <a:pt x="57" y="147"/>
                    <a:pt x="53" y="171"/>
                    <a:pt x="47" y="194"/>
                  </a:cubicBezTo>
                  <a:cubicBezTo>
                    <a:pt x="47" y="189"/>
                    <a:pt x="46" y="185"/>
                    <a:pt x="46" y="182"/>
                  </a:cubicBezTo>
                  <a:cubicBezTo>
                    <a:pt x="45" y="165"/>
                    <a:pt x="42" y="147"/>
                    <a:pt x="40" y="130"/>
                  </a:cubicBezTo>
                  <a:cubicBezTo>
                    <a:pt x="39" y="128"/>
                    <a:pt x="35" y="129"/>
                    <a:pt x="35" y="132"/>
                  </a:cubicBezTo>
                  <a:cubicBezTo>
                    <a:pt x="37" y="145"/>
                    <a:pt x="40" y="159"/>
                    <a:pt x="42" y="173"/>
                  </a:cubicBezTo>
                  <a:cubicBezTo>
                    <a:pt x="43" y="181"/>
                    <a:pt x="45" y="195"/>
                    <a:pt x="44" y="206"/>
                  </a:cubicBezTo>
                  <a:cubicBezTo>
                    <a:pt x="43" y="208"/>
                    <a:pt x="43" y="210"/>
                    <a:pt x="42" y="212"/>
                  </a:cubicBezTo>
                  <a:cubicBezTo>
                    <a:pt x="42" y="213"/>
                    <a:pt x="41" y="214"/>
                    <a:pt x="41" y="215"/>
                  </a:cubicBezTo>
                  <a:cubicBezTo>
                    <a:pt x="40" y="215"/>
                    <a:pt x="40" y="216"/>
                    <a:pt x="41" y="216"/>
                  </a:cubicBezTo>
                  <a:cubicBezTo>
                    <a:pt x="39" y="224"/>
                    <a:pt x="36" y="232"/>
                    <a:pt x="34" y="240"/>
                  </a:cubicBezTo>
                  <a:cubicBezTo>
                    <a:pt x="34" y="241"/>
                    <a:pt x="33" y="242"/>
                    <a:pt x="33" y="243"/>
                  </a:cubicBezTo>
                  <a:cubicBezTo>
                    <a:pt x="33" y="221"/>
                    <a:pt x="26" y="199"/>
                    <a:pt x="22" y="179"/>
                  </a:cubicBezTo>
                  <a:cubicBezTo>
                    <a:pt x="21" y="177"/>
                    <a:pt x="17" y="178"/>
                    <a:pt x="18" y="180"/>
                  </a:cubicBezTo>
                  <a:cubicBezTo>
                    <a:pt x="23" y="204"/>
                    <a:pt x="32" y="230"/>
                    <a:pt x="29" y="255"/>
                  </a:cubicBezTo>
                  <a:cubicBezTo>
                    <a:pt x="21" y="285"/>
                    <a:pt x="13" y="315"/>
                    <a:pt x="8" y="346"/>
                  </a:cubicBezTo>
                  <a:cubicBezTo>
                    <a:pt x="5" y="363"/>
                    <a:pt x="4" y="380"/>
                    <a:pt x="4" y="397"/>
                  </a:cubicBezTo>
                  <a:cubicBezTo>
                    <a:pt x="3" y="407"/>
                    <a:pt x="0" y="426"/>
                    <a:pt x="7" y="435"/>
                  </a:cubicBezTo>
                  <a:cubicBezTo>
                    <a:pt x="7" y="436"/>
                    <a:pt x="8" y="435"/>
                    <a:pt x="8" y="435"/>
                  </a:cubicBezTo>
                  <a:cubicBezTo>
                    <a:pt x="8" y="434"/>
                    <a:pt x="9" y="433"/>
                    <a:pt x="9" y="433"/>
                  </a:cubicBezTo>
                  <a:cubicBezTo>
                    <a:pt x="9" y="432"/>
                    <a:pt x="9" y="432"/>
                    <a:pt x="9" y="432"/>
                  </a:cubicBezTo>
                  <a:cubicBezTo>
                    <a:pt x="10" y="430"/>
                    <a:pt x="9" y="411"/>
                    <a:pt x="9" y="407"/>
                  </a:cubicBezTo>
                  <a:cubicBezTo>
                    <a:pt x="10" y="398"/>
                    <a:pt x="11" y="389"/>
                    <a:pt x="12" y="380"/>
                  </a:cubicBezTo>
                  <a:cubicBezTo>
                    <a:pt x="14" y="357"/>
                    <a:pt x="19" y="335"/>
                    <a:pt x="23" y="313"/>
                  </a:cubicBezTo>
                  <a:cubicBezTo>
                    <a:pt x="30" y="276"/>
                    <a:pt x="44" y="241"/>
                    <a:pt x="53" y="205"/>
                  </a:cubicBezTo>
                  <a:cubicBezTo>
                    <a:pt x="58" y="187"/>
                    <a:pt x="61" y="168"/>
                    <a:pt x="63" y="150"/>
                  </a:cubicBezTo>
                  <a:cubicBezTo>
                    <a:pt x="64" y="146"/>
                    <a:pt x="64" y="142"/>
                    <a:pt x="64" y="138"/>
                  </a:cubicBezTo>
                  <a:cubicBezTo>
                    <a:pt x="64" y="126"/>
                    <a:pt x="64" y="113"/>
                    <a:pt x="62" y="101"/>
                  </a:cubicBezTo>
                </a:path>
              </a:pathLst>
            </a:custGeom>
            <a:solidFill>
              <a:srgbClr val="C33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9" name="Freeform 19">
              <a:extLst>
                <a:ext uri="{FF2B5EF4-FFF2-40B4-BE49-F238E27FC236}">
                  <a16:creationId xmlns:a16="http://schemas.microsoft.com/office/drawing/2014/main" id="{B76EC0BB-EE87-4198-BEE8-256F9BE3EC1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088813" y="3495675"/>
              <a:ext cx="644525" cy="1233488"/>
            </a:xfrm>
            <a:custGeom>
              <a:avLst/>
              <a:gdLst>
                <a:gd name="T0" fmla="*/ 135 w 142"/>
                <a:gd name="T1" fmla="*/ 215 h 273"/>
                <a:gd name="T2" fmla="*/ 127 w 142"/>
                <a:gd name="T3" fmla="*/ 201 h 273"/>
                <a:gd name="T4" fmla="*/ 125 w 142"/>
                <a:gd name="T5" fmla="*/ 197 h 273"/>
                <a:gd name="T6" fmla="*/ 114 w 142"/>
                <a:gd name="T7" fmla="*/ 178 h 273"/>
                <a:gd name="T8" fmla="*/ 105 w 142"/>
                <a:gd name="T9" fmla="*/ 162 h 273"/>
                <a:gd name="T10" fmla="*/ 80 w 142"/>
                <a:gd name="T11" fmla="*/ 145 h 273"/>
                <a:gd name="T12" fmla="*/ 79 w 142"/>
                <a:gd name="T13" fmla="*/ 145 h 273"/>
                <a:gd name="T14" fmla="*/ 76 w 142"/>
                <a:gd name="T15" fmla="*/ 145 h 273"/>
                <a:gd name="T16" fmla="*/ 72 w 142"/>
                <a:gd name="T17" fmla="*/ 144 h 273"/>
                <a:gd name="T18" fmla="*/ 78 w 142"/>
                <a:gd name="T19" fmla="*/ 124 h 273"/>
                <a:gd name="T20" fmla="*/ 64 w 142"/>
                <a:gd name="T21" fmla="*/ 93 h 273"/>
                <a:gd name="T22" fmla="*/ 63 w 142"/>
                <a:gd name="T23" fmla="*/ 93 h 273"/>
                <a:gd name="T24" fmla="*/ 63 w 142"/>
                <a:gd name="T25" fmla="*/ 77 h 273"/>
                <a:gd name="T26" fmla="*/ 59 w 142"/>
                <a:gd name="T27" fmla="*/ 22 h 273"/>
                <a:gd name="T28" fmla="*/ 63 w 142"/>
                <a:gd name="T29" fmla="*/ 5 h 273"/>
                <a:gd name="T30" fmla="*/ 58 w 142"/>
                <a:gd name="T31" fmla="*/ 1 h 273"/>
                <a:gd name="T32" fmla="*/ 51 w 142"/>
                <a:gd name="T33" fmla="*/ 7 h 273"/>
                <a:gd name="T34" fmla="*/ 47 w 142"/>
                <a:gd name="T35" fmla="*/ 10 h 273"/>
                <a:gd name="T36" fmla="*/ 47 w 142"/>
                <a:gd name="T37" fmla="*/ 11 h 273"/>
                <a:gd name="T38" fmla="*/ 43 w 142"/>
                <a:gd name="T39" fmla="*/ 37 h 273"/>
                <a:gd name="T40" fmla="*/ 45 w 142"/>
                <a:gd name="T41" fmla="*/ 48 h 273"/>
                <a:gd name="T42" fmla="*/ 45 w 142"/>
                <a:gd name="T43" fmla="*/ 97 h 273"/>
                <a:gd name="T44" fmla="*/ 43 w 142"/>
                <a:gd name="T45" fmla="*/ 98 h 273"/>
                <a:gd name="T46" fmla="*/ 38 w 142"/>
                <a:gd name="T47" fmla="*/ 67 h 273"/>
                <a:gd name="T48" fmla="*/ 25 w 142"/>
                <a:gd name="T49" fmla="*/ 40 h 273"/>
                <a:gd name="T50" fmla="*/ 21 w 142"/>
                <a:gd name="T51" fmla="*/ 41 h 273"/>
                <a:gd name="T52" fmla="*/ 15 w 142"/>
                <a:gd name="T53" fmla="*/ 54 h 273"/>
                <a:gd name="T54" fmla="*/ 24 w 142"/>
                <a:gd name="T55" fmla="*/ 82 h 273"/>
                <a:gd name="T56" fmla="*/ 24 w 142"/>
                <a:gd name="T57" fmla="*/ 83 h 273"/>
                <a:gd name="T58" fmla="*/ 29 w 142"/>
                <a:gd name="T59" fmla="*/ 106 h 273"/>
                <a:gd name="T60" fmla="*/ 29 w 142"/>
                <a:gd name="T61" fmla="*/ 108 h 273"/>
                <a:gd name="T62" fmla="*/ 21 w 142"/>
                <a:gd name="T63" fmla="*/ 112 h 273"/>
                <a:gd name="T64" fmla="*/ 21 w 142"/>
                <a:gd name="T65" fmla="*/ 116 h 273"/>
                <a:gd name="T66" fmla="*/ 24 w 142"/>
                <a:gd name="T67" fmla="*/ 121 h 273"/>
                <a:gd name="T68" fmla="*/ 23 w 142"/>
                <a:gd name="T69" fmla="*/ 134 h 273"/>
                <a:gd name="T70" fmla="*/ 23 w 142"/>
                <a:gd name="T71" fmla="*/ 134 h 273"/>
                <a:gd name="T72" fmla="*/ 22 w 142"/>
                <a:gd name="T73" fmla="*/ 139 h 273"/>
                <a:gd name="T74" fmla="*/ 21 w 142"/>
                <a:gd name="T75" fmla="*/ 140 h 273"/>
                <a:gd name="T76" fmla="*/ 18 w 142"/>
                <a:gd name="T77" fmla="*/ 158 h 273"/>
                <a:gd name="T78" fmla="*/ 20 w 142"/>
                <a:gd name="T79" fmla="*/ 160 h 273"/>
                <a:gd name="T80" fmla="*/ 20 w 142"/>
                <a:gd name="T81" fmla="*/ 161 h 273"/>
                <a:gd name="T82" fmla="*/ 20 w 142"/>
                <a:gd name="T83" fmla="*/ 162 h 273"/>
                <a:gd name="T84" fmla="*/ 0 w 142"/>
                <a:gd name="T85" fmla="*/ 197 h 273"/>
                <a:gd name="T86" fmla="*/ 80 w 142"/>
                <a:gd name="T87" fmla="*/ 267 h 273"/>
                <a:gd name="T88" fmla="*/ 112 w 142"/>
                <a:gd name="T89" fmla="*/ 270 h 273"/>
                <a:gd name="T90" fmla="*/ 131 w 142"/>
                <a:gd name="T91" fmla="*/ 260 h 273"/>
                <a:gd name="T92" fmla="*/ 135 w 142"/>
                <a:gd name="T93" fmla="*/ 215 h 273"/>
                <a:gd name="T94" fmla="*/ 115 w 142"/>
                <a:gd name="T95" fmla="*/ 198 h 273"/>
                <a:gd name="T96" fmla="*/ 91 w 142"/>
                <a:gd name="T97" fmla="*/ 257 h 273"/>
                <a:gd name="T98" fmla="*/ 35 w 142"/>
                <a:gd name="T99" fmla="*/ 229 h 273"/>
                <a:gd name="T100" fmla="*/ 25 w 142"/>
                <a:gd name="T101" fmla="*/ 177 h 273"/>
                <a:gd name="T102" fmla="*/ 48 w 142"/>
                <a:gd name="T103" fmla="*/ 159 h 273"/>
                <a:gd name="T104" fmla="*/ 48 w 142"/>
                <a:gd name="T105" fmla="*/ 158 h 273"/>
                <a:gd name="T106" fmla="*/ 57 w 142"/>
                <a:gd name="T107" fmla="*/ 156 h 273"/>
                <a:gd name="T108" fmla="*/ 58 w 142"/>
                <a:gd name="T109" fmla="*/ 155 h 273"/>
                <a:gd name="T110" fmla="*/ 113 w 142"/>
                <a:gd name="T111" fmla="*/ 194 h 273"/>
                <a:gd name="T112" fmla="*/ 113 w 142"/>
                <a:gd name="T113" fmla="*/ 195 h 273"/>
                <a:gd name="T114" fmla="*/ 115 w 142"/>
                <a:gd name="T115" fmla="*/ 198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42" h="273">
                  <a:moveTo>
                    <a:pt x="135" y="215"/>
                  </a:moveTo>
                  <a:cubicBezTo>
                    <a:pt x="133" y="210"/>
                    <a:pt x="130" y="206"/>
                    <a:pt x="127" y="201"/>
                  </a:cubicBezTo>
                  <a:cubicBezTo>
                    <a:pt x="126" y="199"/>
                    <a:pt x="126" y="198"/>
                    <a:pt x="125" y="197"/>
                  </a:cubicBezTo>
                  <a:cubicBezTo>
                    <a:pt x="122" y="191"/>
                    <a:pt x="118" y="184"/>
                    <a:pt x="114" y="178"/>
                  </a:cubicBezTo>
                  <a:cubicBezTo>
                    <a:pt x="111" y="172"/>
                    <a:pt x="109" y="167"/>
                    <a:pt x="105" y="162"/>
                  </a:cubicBezTo>
                  <a:cubicBezTo>
                    <a:pt x="99" y="153"/>
                    <a:pt x="90" y="148"/>
                    <a:pt x="80" y="145"/>
                  </a:cubicBezTo>
                  <a:cubicBezTo>
                    <a:pt x="80" y="145"/>
                    <a:pt x="80" y="145"/>
                    <a:pt x="79" y="145"/>
                  </a:cubicBezTo>
                  <a:cubicBezTo>
                    <a:pt x="78" y="145"/>
                    <a:pt x="77" y="145"/>
                    <a:pt x="76" y="145"/>
                  </a:cubicBezTo>
                  <a:cubicBezTo>
                    <a:pt x="75" y="145"/>
                    <a:pt x="74" y="144"/>
                    <a:pt x="72" y="144"/>
                  </a:cubicBezTo>
                  <a:cubicBezTo>
                    <a:pt x="78" y="140"/>
                    <a:pt x="78" y="130"/>
                    <a:pt x="78" y="124"/>
                  </a:cubicBezTo>
                  <a:cubicBezTo>
                    <a:pt x="79" y="113"/>
                    <a:pt x="76" y="98"/>
                    <a:pt x="64" y="93"/>
                  </a:cubicBezTo>
                  <a:cubicBezTo>
                    <a:pt x="64" y="93"/>
                    <a:pt x="63" y="93"/>
                    <a:pt x="63" y="93"/>
                  </a:cubicBezTo>
                  <a:cubicBezTo>
                    <a:pt x="63" y="87"/>
                    <a:pt x="63" y="82"/>
                    <a:pt x="63" y="77"/>
                  </a:cubicBezTo>
                  <a:cubicBezTo>
                    <a:pt x="61" y="59"/>
                    <a:pt x="61" y="40"/>
                    <a:pt x="59" y="22"/>
                  </a:cubicBezTo>
                  <a:cubicBezTo>
                    <a:pt x="60" y="16"/>
                    <a:pt x="61" y="10"/>
                    <a:pt x="63" y="5"/>
                  </a:cubicBezTo>
                  <a:cubicBezTo>
                    <a:pt x="63" y="2"/>
                    <a:pt x="61" y="0"/>
                    <a:pt x="58" y="1"/>
                  </a:cubicBezTo>
                  <a:cubicBezTo>
                    <a:pt x="55" y="3"/>
                    <a:pt x="53" y="5"/>
                    <a:pt x="51" y="7"/>
                  </a:cubicBezTo>
                  <a:cubicBezTo>
                    <a:pt x="49" y="7"/>
                    <a:pt x="47" y="8"/>
                    <a:pt x="47" y="10"/>
                  </a:cubicBezTo>
                  <a:cubicBezTo>
                    <a:pt x="47" y="10"/>
                    <a:pt x="47" y="10"/>
                    <a:pt x="47" y="11"/>
                  </a:cubicBezTo>
                  <a:cubicBezTo>
                    <a:pt x="43" y="17"/>
                    <a:pt x="43" y="24"/>
                    <a:pt x="43" y="37"/>
                  </a:cubicBezTo>
                  <a:cubicBezTo>
                    <a:pt x="43" y="40"/>
                    <a:pt x="44" y="44"/>
                    <a:pt x="45" y="48"/>
                  </a:cubicBezTo>
                  <a:cubicBezTo>
                    <a:pt x="44" y="62"/>
                    <a:pt x="43" y="81"/>
                    <a:pt x="45" y="97"/>
                  </a:cubicBezTo>
                  <a:cubicBezTo>
                    <a:pt x="44" y="97"/>
                    <a:pt x="43" y="98"/>
                    <a:pt x="43" y="98"/>
                  </a:cubicBezTo>
                  <a:cubicBezTo>
                    <a:pt x="42" y="88"/>
                    <a:pt x="41" y="78"/>
                    <a:pt x="38" y="67"/>
                  </a:cubicBezTo>
                  <a:cubicBezTo>
                    <a:pt x="36" y="59"/>
                    <a:pt x="34" y="45"/>
                    <a:pt x="25" y="40"/>
                  </a:cubicBezTo>
                  <a:cubicBezTo>
                    <a:pt x="24" y="40"/>
                    <a:pt x="22" y="40"/>
                    <a:pt x="21" y="41"/>
                  </a:cubicBezTo>
                  <a:cubicBezTo>
                    <a:pt x="17" y="45"/>
                    <a:pt x="14" y="48"/>
                    <a:pt x="15" y="54"/>
                  </a:cubicBezTo>
                  <a:cubicBezTo>
                    <a:pt x="16" y="64"/>
                    <a:pt x="21" y="73"/>
                    <a:pt x="24" y="82"/>
                  </a:cubicBezTo>
                  <a:cubicBezTo>
                    <a:pt x="24" y="82"/>
                    <a:pt x="24" y="83"/>
                    <a:pt x="24" y="83"/>
                  </a:cubicBezTo>
                  <a:cubicBezTo>
                    <a:pt x="25" y="90"/>
                    <a:pt x="26" y="99"/>
                    <a:pt x="29" y="106"/>
                  </a:cubicBezTo>
                  <a:cubicBezTo>
                    <a:pt x="29" y="106"/>
                    <a:pt x="29" y="107"/>
                    <a:pt x="29" y="108"/>
                  </a:cubicBezTo>
                  <a:cubicBezTo>
                    <a:pt x="27" y="109"/>
                    <a:pt x="24" y="110"/>
                    <a:pt x="21" y="112"/>
                  </a:cubicBezTo>
                  <a:cubicBezTo>
                    <a:pt x="21" y="113"/>
                    <a:pt x="20" y="115"/>
                    <a:pt x="21" y="116"/>
                  </a:cubicBezTo>
                  <a:cubicBezTo>
                    <a:pt x="22" y="117"/>
                    <a:pt x="23" y="119"/>
                    <a:pt x="24" y="121"/>
                  </a:cubicBezTo>
                  <a:cubicBezTo>
                    <a:pt x="23" y="125"/>
                    <a:pt x="23" y="129"/>
                    <a:pt x="23" y="134"/>
                  </a:cubicBezTo>
                  <a:cubicBezTo>
                    <a:pt x="23" y="134"/>
                    <a:pt x="23" y="134"/>
                    <a:pt x="23" y="134"/>
                  </a:cubicBezTo>
                  <a:cubicBezTo>
                    <a:pt x="22" y="136"/>
                    <a:pt x="22" y="137"/>
                    <a:pt x="22" y="139"/>
                  </a:cubicBezTo>
                  <a:cubicBezTo>
                    <a:pt x="21" y="139"/>
                    <a:pt x="21" y="139"/>
                    <a:pt x="21" y="140"/>
                  </a:cubicBezTo>
                  <a:cubicBezTo>
                    <a:pt x="19" y="145"/>
                    <a:pt x="14" y="152"/>
                    <a:pt x="18" y="158"/>
                  </a:cubicBezTo>
                  <a:cubicBezTo>
                    <a:pt x="19" y="159"/>
                    <a:pt x="19" y="159"/>
                    <a:pt x="20" y="160"/>
                  </a:cubicBezTo>
                  <a:cubicBezTo>
                    <a:pt x="20" y="160"/>
                    <a:pt x="20" y="160"/>
                    <a:pt x="20" y="161"/>
                  </a:cubicBezTo>
                  <a:cubicBezTo>
                    <a:pt x="19" y="161"/>
                    <a:pt x="19" y="161"/>
                    <a:pt x="20" y="162"/>
                  </a:cubicBezTo>
                  <a:cubicBezTo>
                    <a:pt x="8" y="170"/>
                    <a:pt x="0" y="182"/>
                    <a:pt x="0" y="197"/>
                  </a:cubicBezTo>
                  <a:cubicBezTo>
                    <a:pt x="1" y="233"/>
                    <a:pt x="46" y="260"/>
                    <a:pt x="80" y="267"/>
                  </a:cubicBezTo>
                  <a:cubicBezTo>
                    <a:pt x="92" y="271"/>
                    <a:pt x="102" y="273"/>
                    <a:pt x="112" y="270"/>
                  </a:cubicBezTo>
                  <a:cubicBezTo>
                    <a:pt x="119" y="269"/>
                    <a:pt x="126" y="266"/>
                    <a:pt x="131" y="260"/>
                  </a:cubicBezTo>
                  <a:cubicBezTo>
                    <a:pt x="142" y="248"/>
                    <a:pt x="141" y="230"/>
                    <a:pt x="135" y="215"/>
                  </a:cubicBezTo>
                  <a:moveTo>
                    <a:pt x="115" y="198"/>
                  </a:moveTo>
                  <a:cubicBezTo>
                    <a:pt x="128" y="222"/>
                    <a:pt x="135" y="266"/>
                    <a:pt x="91" y="257"/>
                  </a:cubicBezTo>
                  <a:cubicBezTo>
                    <a:pt x="72" y="253"/>
                    <a:pt x="51" y="240"/>
                    <a:pt x="35" y="229"/>
                  </a:cubicBezTo>
                  <a:cubicBezTo>
                    <a:pt x="17" y="217"/>
                    <a:pt x="10" y="194"/>
                    <a:pt x="25" y="177"/>
                  </a:cubicBezTo>
                  <a:cubicBezTo>
                    <a:pt x="32" y="170"/>
                    <a:pt x="41" y="166"/>
                    <a:pt x="48" y="159"/>
                  </a:cubicBezTo>
                  <a:cubicBezTo>
                    <a:pt x="48" y="158"/>
                    <a:pt x="48" y="158"/>
                    <a:pt x="48" y="158"/>
                  </a:cubicBezTo>
                  <a:cubicBezTo>
                    <a:pt x="51" y="157"/>
                    <a:pt x="54" y="156"/>
                    <a:pt x="57" y="156"/>
                  </a:cubicBezTo>
                  <a:cubicBezTo>
                    <a:pt x="58" y="156"/>
                    <a:pt x="58" y="155"/>
                    <a:pt x="58" y="155"/>
                  </a:cubicBezTo>
                  <a:cubicBezTo>
                    <a:pt x="87" y="154"/>
                    <a:pt x="98" y="172"/>
                    <a:pt x="113" y="194"/>
                  </a:cubicBezTo>
                  <a:cubicBezTo>
                    <a:pt x="113" y="195"/>
                    <a:pt x="113" y="195"/>
                    <a:pt x="113" y="195"/>
                  </a:cubicBezTo>
                  <a:cubicBezTo>
                    <a:pt x="114" y="196"/>
                    <a:pt x="114" y="197"/>
                    <a:pt x="115" y="198"/>
                  </a:cubicBezTo>
                </a:path>
              </a:pathLst>
            </a:custGeom>
            <a:solidFill>
              <a:srgbClr val="C33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0" name="Freeform 20">
              <a:extLst>
                <a:ext uri="{FF2B5EF4-FFF2-40B4-BE49-F238E27FC236}">
                  <a16:creationId xmlns:a16="http://schemas.microsoft.com/office/drawing/2014/main" id="{B0BAC3B8-43E4-48ED-80B2-E7AFB321E9C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18751" y="1585913"/>
              <a:ext cx="3800475" cy="6021388"/>
            </a:xfrm>
            <a:custGeom>
              <a:avLst/>
              <a:gdLst>
                <a:gd name="T0" fmla="*/ 757 w 839"/>
                <a:gd name="T1" fmla="*/ 1057 h 1331"/>
                <a:gd name="T2" fmla="*/ 749 w 839"/>
                <a:gd name="T3" fmla="*/ 933 h 1331"/>
                <a:gd name="T4" fmla="*/ 714 w 839"/>
                <a:gd name="T5" fmla="*/ 841 h 1331"/>
                <a:gd name="T6" fmla="*/ 698 w 839"/>
                <a:gd name="T7" fmla="*/ 655 h 1331"/>
                <a:gd name="T8" fmla="*/ 703 w 839"/>
                <a:gd name="T9" fmla="*/ 615 h 1331"/>
                <a:gd name="T10" fmla="*/ 669 w 839"/>
                <a:gd name="T11" fmla="*/ 498 h 1331"/>
                <a:gd name="T12" fmla="*/ 594 w 839"/>
                <a:gd name="T13" fmla="*/ 406 h 1331"/>
                <a:gd name="T14" fmla="*/ 505 w 839"/>
                <a:gd name="T15" fmla="*/ 390 h 1331"/>
                <a:gd name="T16" fmla="*/ 512 w 839"/>
                <a:gd name="T17" fmla="*/ 135 h 1331"/>
                <a:gd name="T18" fmla="*/ 506 w 839"/>
                <a:gd name="T19" fmla="*/ 67 h 1331"/>
                <a:gd name="T20" fmla="*/ 486 w 839"/>
                <a:gd name="T21" fmla="*/ 126 h 1331"/>
                <a:gd name="T22" fmla="*/ 455 w 839"/>
                <a:gd name="T23" fmla="*/ 362 h 1331"/>
                <a:gd name="T24" fmla="*/ 381 w 839"/>
                <a:gd name="T25" fmla="*/ 332 h 1331"/>
                <a:gd name="T26" fmla="*/ 356 w 839"/>
                <a:gd name="T27" fmla="*/ 136 h 1331"/>
                <a:gd name="T28" fmla="*/ 345 w 839"/>
                <a:gd name="T29" fmla="*/ 43 h 1331"/>
                <a:gd name="T30" fmla="*/ 327 w 839"/>
                <a:gd name="T31" fmla="*/ 59 h 1331"/>
                <a:gd name="T32" fmla="*/ 369 w 839"/>
                <a:gd name="T33" fmla="*/ 376 h 1331"/>
                <a:gd name="T34" fmla="*/ 197 w 839"/>
                <a:gd name="T35" fmla="*/ 444 h 1331"/>
                <a:gd name="T36" fmla="*/ 137 w 839"/>
                <a:gd name="T37" fmla="*/ 552 h 1331"/>
                <a:gd name="T38" fmla="*/ 121 w 839"/>
                <a:gd name="T39" fmla="*/ 690 h 1331"/>
                <a:gd name="T40" fmla="*/ 111 w 839"/>
                <a:gd name="T41" fmla="*/ 852 h 1331"/>
                <a:gd name="T42" fmla="*/ 136 w 839"/>
                <a:gd name="T43" fmla="*/ 764 h 1331"/>
                <a:gd name="T44" fmla="*/ 54 w 839"/>
                <a:gd name="T45" fmla="*/ 1174 h 1331"/>
                <a:gd name="T46" fmla="*/ 26 w 839"/>
                <a:gd name="T47" fmla="*/ 1205 h 1331"/>
                <a:gd name="T48" fmla="*/ 37 w 839"/>
                <a:gd name="T49" fmla="*/ 1253 h 1331"/>
                <a:gd name="T50" fmla="*/ 53 w 839"/>
                <a:gd name="T51" fmla="*/ 1262 h 1331"/>
                <a:gd name="T52" fmla="*/ 75 w 839"/>
                <a:gd name="T53" fmla="*/ 1229 h 1331"/>
                <a:gd name="T54" fmla="*/ 79 w 839"/>
                <a:gd name="T55" fmla="*/ 1147 h 1331"/>
                <a:gd name="T56" fmla="*/ 114 w 839"/>
                <a:gd name="T57" fmla="*/ 1000 h 1331"/>
                <a:gd name="T58" fmla="*/ 151 w 839"/>
                <a:gd name="T59" fmla="*/ 926 h 1331"/>
                <a:gd name="T60" fmla="*/ 139 w 839"/>
                <a:gd name="T61" fmla="*/ 1004 h 1331"/>
                <a:gd name="T62" fmla="*/ 59 w 839"/>
                <a:gd name="T63" fmla="*/ 1327 h 1331"/>
                <a:gd name="T64" fmla="*/ 109 w 839"/>
                <a:gd name="T65" fmla="*/ 1190 h 1331"/>
                <a:gd name="T66" fmla="*/ 162 w 839"/>
                <a:gd name="T67" fmla="*/ 729 h 1331"/>
                <a:gd name="T68" fmla="*/ 181 w 839"/>
                <a:gd name="T69" fmla="*/ 734 h 1331"/>
                <a:gd name="T70" fmla="*/ 200 w 839"/>
                <a:gd name="T71" fmla="*/ 464 h 1331"/>
                <a:gd name="T72" fmla="*/ 240 w 839"/>
                <a:gd name="T73" fmla="*/ 456 h 1331"/>
                <a:gd name="T74" fmla="*/ 399 w 839"/>
                <a:gd name="T75" fmla="*/ 585 h 1331"/>
                <a:gd name="T76" fmla="*/ 401 w 839"/>
                <a:gd name="T77" fmla="*/ 596 h 1331"/>
                <a:gd name="T78" fmla="*/ 519 w 839"/>
                <a:gd name="T79" fmla="*/ 411 h 1331"/>
                <a:gd name="T80" fmla="*/ 580 w 839"/>
                <a:gd name="T81" fmla="*/ 428 h 1331"/>
                <a:gd name="T82" fmla="*/ 634 w 839"/>
                <a:gd name="T83" fmla="*/ 528 h 1331"/>
                <a:gd name="T84" fmla="*/ 649 w 839"/>
                <a:gd name="T85" fmla="*/ 580 h 1331"/>
                <a:gd name="T86" fmla="*/ 653 w 839"/>
                <a:gd name="T87" fmla="*/ 685 h 1331"/>
                <a:gd name="T88" fmla="*/ 663 w 839"/>
                <a:gd name="T89" fmla="*/ 796 h 1331"/>
                <a:gd name="T90" fmla="*/ 674 w 839"/>
                <a:gd name="T91" fmla="*/ 887 h 1331"/>
                <a:gd name="T92" fmla="*/ 682 w 839"/>
                <a:gd name="T93" fmla="*/ 994 h 1331"/>
                <a:gd name="T94" fmla="*/ 733 w 839"/>
                <a:gd name="T95" fmla="*/ 1263 h 1331"/>
                <a:gd name="T96" fmla="*/ 772 w 839"/>
                <a:gd name="T97" fmla="*/ 1326 h 1331"/>
                <a:gd name="T98" fmla="*/ 683 w 839"/>
                <a:gd name="T99" fmla="*/ 939 h 1331"/>
                <a:gd name="T100" fmla="*/ 696 w 839"/>
                <a:gd name="T101" fmla="*/ 942 h 1331"/>
                <a:gd name="T102" fmla="*/ 740 w 839"/>
                <a:gd name="T103" fmla="*/ 1089 h 1331"/>
                <a:gd name="T104" fmla="*/ 758 w 839"/>
                <a:gd name="T105" fmla="*/ 1221 h 1331"/>
                <a:gd name="T106" fmla="*/ 761 w 839"/>
                <a:gd name="T107" fmla="*/ 1207 h 1331"/>
                <a:gd name="T108" fmla="*/ 755 w 839"/>
                <a:gd name="T109" fmla="*/ 1178 h 1331"/>
                <a:gd name="T110" fmla="*/ 816 w 839"/>
                <a:gd name="T111" fmla="*/ 1217 h 1331"/>
                <a:gd name="T112" fmla="*/ 160 w 839"/>
                <a:gd name="T113" fmla="*/ 601 h 1331"/>
                <a:gd name="T114" fmla="*/ 279 w 839"/>
                <a:gd name="T115" fmla="*/ 399 h 1331"/>
                <a:gd name="T116" fmla="*/ 409 w 839"/>
                <a:gd name="T117" fmla="*/ 523 h 1331"/>
                <a:gd name="T118" fmla="*/ 479 w 839"/>
                <a:gd name="T119" fmla="*/ 409 h 1331"/>
                <a:gd name="T120" fmla="*/ 744 w 839"/>
                <a:gd name="T121" fmla="*/ 1044 h 13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839" h="1331">
                  <a:moveTo>
                    <a:pt x="805" y="1200"/>
                  </a:moveTo>
                  <a:cubicBezTo>
                    <a:pt x="804" y="1200"/>
                    <a:pt x="804" y="1199"/>
                    <a:pt x="803" y="1199"/>
                  </a:cubicBezTo>
                  <a:cubicBezTo>
                    <a:pt x="810" y="1199"/>
                    <a:pt x="818" y="1199"/>
                    <a:pt x="823" y="1201"/>
                  </a:cubicBezTo>
                  <a:cubicBezTo>
                    <a:pt x="824" y="1202"/>
                    <a:pt x="825" y="1200"/>
                    <a:pt x="824" y="1200"/>
                  </a:cubicBezTo>
                  <a:cubicBezTo>
                    <a:pt x="819" y="1197"/>
                    <a:pt x="812" y="1197"/>
                    <a:pt x="806" y="1196"/>
                  </a:cubicBezTo>
                  <a:cubicBezTo>
                    <a:pt x="803" y="1195"/>
                    <a:pt x="800" y="1194"/>
                    <a:pt x="797" y="1194"/>
                  </a:cubicBezTo>
                  <a:cubicBezTo>
                    <a:pt x="790" y="1188"/>
                    <a:pt x="783" y="1184"/>
                    <a:pt x="777" y="1177"/>
                  </a:cubicBezTo>
                  <a:cubicBezTo>
                    <a:pt x="768" y="1167"/>
                    <a:pt x="762" y="1156"/>
                    <a:pt x="755" y="1146"/>
                  </a:cubicBezTo>
                  <a:cubicBezTo>
                    <a:pt x="756" y="1116"/>
                    <a:pt x="758" y="1087"/>
                    <a:pt x="757" y="1057"/>
                  </a:cubicBezTo>
                  <a:cubicBezTo>
                    <a:pt x="757" y="1040"/>
                    <a:pt x="755" y="1024"/>
                    <a:pt x="752" y="1008"/>
                  </a:cubicBezTo>
                  <a:cubicBezTo>
                    <a:pt x="751" y="1002"/>
                    <a:pt x="751" y="997"/>
                    <a:pt x="750" y="992"/>
                  </a:cubicBezTo>
                  <a:cubicBezTo>
                    <a:pt x="750" y="990"/>
                    <a:pt x="750" y="988"/>
                    <a:pt x="749" y="986"/>
                  </a:cubicBezTo>
                  <a:cubicBezTo>
                    <a:pt x="748" y="966"/>
                    <a:pt x="744" y="945"/>
                    <a:pt x="734" y="927"/>
                  </a:cubicBezTo>
                  <a:cubicBezTo>
                    <a:pt x="731" y="920"/>
                    <a:pt x="726" y="912"/>
                    <a:pt x="722" y="905"/>
                  </a:cubicBezTo>
                  <a:cubicBezTo>
                    <a:pt x="720" y="901"/>
                    <a:pt x="719" y="897"/>
                    <a:pt x="717" y="894"/>
                  </a:cubicBezTo>
                  <a:cubicBezTo>
                    <a:pt x="719" y="895"/>
                    <a:pt x="721" y="896"/>
                    <a:pt x="723" y="897"/>
                  </a:cubicBezTo>
                  <a:cubicBezTo>
                    <a:pt x="730" y="901"/>
                    <a:pt x="735" y="905"/>
                    <a:pt x="739" y="911"/>
                  </a:cubicBezTo>
                  <a:cubicBezTo>
                    <a:pt x="742" y="918"/>
                    <a:pt x="748" y="927"/>
                    <a:pt x="749" y="933"/>
                  </a:cubicBezTo>
                  <a:cubicBezTo>
                    <a:pt x="749" y="934"/>
                    <a:pt x="750" y="934"/>
                    <a:pt x="750" y="933"/>
                  </a:cubicBezTo>
                  <a:cubicBezTo>
                    <a:pt x="751" y="924"/>
                    <a:pt x="743" y="909"/>
                    <a:pt x="737" y="902"/>
                  </a:cubicBezTo>
                  <a:cubicBezTo>
                    <a:pt x="734" y="898"/>
                    <a:pt x="729" y="896"/>
                    <a:pt x="725" y="893"/>
                  </a:cubicBezTo>
                  <a:cubicBezTo>
                    <a:pt x="720" y="890"/>
                    <a:pt x="716" y="886"/>
                    <a:pt x="712" y="882"/>
                  </a:cubicBezTo>
                  <a:cubicBezTo>
                    <a:pt x="703" y="856"/>
                    <a:pt x="694" y="830"/>
                    <a:pt x="686" y="804"/>
                  </a:cubicBezTo>
                  <a:cubicBezTo>
                    <a:pt x="682" y="789"/>
                    <a:pt x="679" y="774"/>
                    <a:pt x="676" y="759"/>
                  </a:cubicBezTo>
                  <a:cubicBezTo>
                    <a:pt x="676" y="754"/>
                    <a:pt x="675" y="749"/>
                    <a:pt x="675" y="744"/>
                  </a:cubicBezTo>
                  <a:cubicBezTo>
                    <a:pt x="681" y="755"/>
                    <a:pt x="688" y="765"/>
                    <a:pt x="695" y="777"/>
                  </a:cubicBezTo>
                  <a:cubicBezTo>
                    <a:pt x="705" y="793"/>
                    <a:pt x="722" y="822"/>
                    <a:pt x="714" y="841"/>
                  </a:cubicBezTo>
                  <a:cubicBezTo>
                    <a:pt x="713" y="842"/>
                    <a:pt x="715" y="842"/>
                    <a:pt x="715" y="842"/>
                  </a:cubicBezTo>
                  <a:cubicBezTo>
                    <a:pt x="722" y="828"/>
                    <a:pt x="715" y="808"/>
                    <a:pt x="710" y="795"/>
                  </a:cubicBezTo>
                  <a:cubicBezTo>
                    <a:pt x="701" y="772"/>
                    <a:pt x="684" y="752"/>
                    <a:pt x="675" y="729"/>
                  </a:cubicBezTo>
                  <a:cubicBezTo>
                    <a:pt x="675" y="728"/>
                    <a:pt x="674" y="728"/>
                    <a:pt x="674" y="727"/>
                  </a:cubicBezTo>
                  <a:cubicBezTo>
                    <a:pt x="673" y="722"/>
                    <a:pt x="673" y="717"/>
                    <a:pt x="673" y="712"/>
                  </a:cubicBezTo>
                  <a:cubicBezTo>
                    <a:pt x="672" y="705"/>
                    <a:pt x="672" y="698"/>
                    <a:pt x="671" y="691"/>
                  </a:cubicBezTo>
                  <a:cubicBezTo>
                    <a:pt x="671" y="659"/>
                    <a:pt x="672" y="626"/>
                    <a:pt x="672" y="593"/>
                  </a:cubicBezTo>
                  <a:cubicBezTo>
                    <a:pt x="672" y="590"/>
                    <a:pt x="672" y="587"/>
                    <a:pt x="672" y="584"/>
                  </a:cubicBezTo>
                  <a:cubicBezTo>
                    <a:pt x="687" y="604"/>
                    <a:pt x="695" y="631"/>
                    <a:pt x="698" y="655"/>
                  </a:cubicBezTo>
                  <a:cubicBezTo>
                    <a:pt x="699" y="669"/>
                    <a:pt x="697" y="683"/>
                    <a:pt x="697" y="697"/>
                  </a:cubicBezTo>
                  <a:cubicBezTo>
                    <a:pt x="697" y="711"/>
                    <a:pt x="699" y="723"/>
                    <a:pt x="698" y="739"/>
                  </a:cubicBezTo>
                  <a:cubicBezTo>
                    <a:pt x="698" y="739"/>
                    <a:pt x="698" y="739"/>
                    <a:pt x="698" y="739"/>
                  </a:cubicBezTo>
                  <a:cubicBezTo>
                    <a:pt x="700" y="719"/>
                    <a:pt x="699" y="701"/>
                    <a:pt x="700" y="683"/>
                  </a:cubicBezTo>
                  <a:cubicBezTo>
                    <a:pt x="701" y="669"/>
                    <a:pt x="702" y="655"/>
                    <a:pt x="699" y="641"/>
                  </a:cubicBezTo>
                  <a:cubicBezTo>
                    <a:pt x="695" y="618"/>
                    <a:pt x="687" y="593"/>
                    <a:pt x="672" y="575"/>
                  </a:cubicBezTo>
                  <a:cubicBezTo>
                    <a:pt x="671" y="562"/>
                    <a:pt x="670" y="548"/>
                    <a:pt x="669" y="536"/>
                  </a:cubicBezTo>
                  <a:cubicBezTo>
                    <a:pt x="676" y="545"/>
                    <a:pt x="681" y="558"/>
                    <a:pt x="686" y="568"/>
                  </a:cubicBezTo>
                  <a:cubicBezTo>
                    <a:pt x="691" y="579"/>
                    <a:pt x="708" y="602"/>
                    <a:pt x="703" y="615"/>
                  </a:cubicBezTo>
                  <a:cubicBezTo>
                    <a:pt x="702" y="615"/>
                    <a:pt x="704" y="616"/>
                    <a:pt x="704" y="615"/>
                  </a:cubicBezTo>
                  <a:cubicBezTo>
                    <a:pt x="710" y="603"/>
                    <a:pt x="698" y="582"/>
                    <a:pt x="692" y="571"/>
                  </a:cubicBezTo>
                  <a:cubicBezTo>
                    <a:pt x="685" y="555"/>
                    <a:pt x="680" y="538"/>
                    <a:pt x="667" y="525"/>
                  </a:cubicBezTo>
                  <a:cubicBezTo>
                    <a:pt x="665" y="516"/>
                    <a:pt x="662" y="507"/>
                    <a:pt x="659" y="498"/>
                  </a:cubicBezTo>
                  <a:cubicBezTo>
                    <a:pt x="662" y="499"/>
                    <a:pt x="664" y="500"/>
                    <a:pt x="667" y="501"/>
                  </a:cubicBezTo>
                  <a:cubicBezTo>
                    <a:pt x="673" y="503"/>
                    <a:pt x="685" y="509"/>
                    <a:pt x="682" y="517"/>
                  </a:cubicBezTo>
                  <a:cubicBezTo>
                    <a:pt x="682" y="518"/>
                    <a:pt x="683" y="519"/>
                    <a:pt x="684" y="518"/>
                  </a:cubicBezTo>
                  <a:cubicBezTo>
                    <a:pt x="686" y="512"/>
                    <a:pt x="682" y="507"/>
                    <a:pt x="678" y="503"/>
                  </a:cubicBezTo>
                  <a:cubicBezTo>
                    <a:pt x="675" y="501"/>
                    <a:pt x="672" y="499"/>
                    <a:pt x="669" y="498"/>
                  </a:cubicBezTo>
                  <a:cubicBezTo>
                    <a:pt x="664" y="496"/>
                    <a:pt x="661" y="494"/>
                    <a:pt x="657" y="491"/>
                  </a:cubicBezTo>
                  <a:cubicBezTo>
                    <a:pt x="652" y="479"/>
                    <a:pt x="646" y="468"/>
                    <a:pt x="638" y="457"/>
                  </a:cubicBezTo>
                  <a:cubicBezTo>
                    <a:pt x="635" y="452"/>
                    <a:pt x="632" y="447"/>
                    <a:pt x="629" y="443"/>
                  </a:cubicBezTo>
                  <a:cubicBezTo>
                    <a:pt x="641" y="447"/>
                    <a:pt x="655" y="448"/>
                    <a:pt x="666" y="456"/>
                  </a:cubicBezTo>
                  <a:cubicBezTo>
                    <a:pt x="667" y="457"/>
                    <a:pt x="668" y="456"/>
                    <a:pt x="667" y="455"/>
                  </a:cubicBezTo>
                  <a:cubicBezTo>
                    <a:pt x="656" y="444"/>
                    <a:pt x="640" y="443"/>
                    <a:pt x="626" y="436"/>
                  </a:cubicBezTo>
                  <a:cubicBezTo>
                    <a:pt x="625" y="436"/>
                    <a:pt x="624" y="436"/>
                    <a:pt x="624" y="436"/>
                  </a:cubicBezTo>
                  <a:cubicBezTo>
                    <a:pt x="614" y="425"/>
                    <a:pt x="600" y="416"/>
                    <a:pt x="586" y="409"/>
                  </a:cubicBezTo>
                  <a:cubicBezTo>
                    <a:pt x="589" y="408"/>
                    <a:pt x="591" y="407"/>
                    <a:pt x="594" y="406"/>
                  </a:cubicBezTo>
                  <a:cubicBezTo>
                    <a:pt x="601" y="403"/>
                    <a:pt x="608" y="403"/>
                    <a:pt x="616" y="407"/>
                  </a:cubicBezTo>
                  <a:cubicBezTo>
                    <a:pt x="617" y="407"/>
                    <a:pt x="618" y="405"/>
                    <a:pt x="617" y="405"/>
                  </a:cubicBezTo>
                  <a:cubicBezTo>
                    <a:pt x="612" y="402"/>
                    <a:pt x="606" y="400"/>
                    <a:pt x="600" y="401"/>
                  </a:cubicBezTo>
                  <a:cubicBezTo>
                    <a:pt x="597" y="401"/>
                    <a:pt x="595" y="402"/>
                    <a:pt x="593" y="403"/>
                  </a:cubicBezTo>
                  <a:cubicBezTo>
                    <a:pt x="589" y="404"/>
                    <a:pt x="584" y="405"/>
                    <a:pt x="580" y="407"/>
                  </a:cubicBezTo>
                  <a:cubicBezTo>
                    <a:pt x="569" y="402"/>
                    <a:pt x="558" y="399"/>
                    <a:pt x="547" y="396"/>
                  </a:cubicBezTo>
                  <a:cubicBezTo>
                    <a:pt x="540" y="395"/>
                    <a:pt x="532" y="394"/>
                    <a:pt x="525" y="393"/>
                  </a:cubicBezTo>
                  <a:cubicBezTo>
                    <a:pt x="524" y="393"/>
                    <a:pt x="524" y="393"/>
                    <a:pt x="523" y="393"/>
                  </a:cubicBezTo>
                  <a:cubicBezTo>
                    <a:pt x="517" y="392"/>
                    <a:pt x="511" y="391"/>
                    <a:pt x="505" y="390"/>
                  </a:cubicBezTo>
                  <a:cubicBezTo>
                    <a:pt x="497" y="389"/>
                    <a:pt x="490" y="391"/>
                    <a:pt x="483" y="393"/>
                  </a:cubicBezTo>
                  <a:cubicBezTo>
                    <a:pt x="483" y="393"/>
                    <a:pt x="483" y="393"/>
                    <a:pt x="482" y="392"/>
                  </a:cubicBezTo>
                  <a:cubicBezTo>
                    <a:pt x="478" y="380"/>
                    <a:pt x="473" y="368"/>
                    <a:pt x="469" y="355"/>
                  </a:cubicBezTo>
                  <a:cubicBezTo>
                    <a:pt x="461" y="329"/>
                    <a:pt x="454" y="305"/>
                    <a:pt x="458" y="277"/>
                  </a:cubicBezTo>
                  <a:cubicBezTo>
                    <a:pt x="462" y="252"/>
                    <a:pt x="472" y="230"/>
                    <a:pt x="481" y="207"/>
                  </a:cubicBezTo>
                  <a:cubicBezTo>
                    <a:pt x="487" y="192"/>
                    <a:pt x="493" y="178"/>
                    <a:pt x="498" y="163"/>
                  </a:cubicBezTo>
                  <a:cubicBezTo>
                    <a:pt x="499" y="162"/>
                    <a:pt x="499" y="161"/>
                    <a:pt x="500" y="160"/>
                  </a:cubicBezTo>
                  <a:cubicBezTo>
                    <a:pt x="504" y="152"/>
                    <a:pt x="510" y="144"/>
                    <a:pt x="515" y="137"/>
                  </a:cubicBezTo>
                  <a:cubicBezTo>
                    <a:pt x="517" y="135"/>
                    <a:pt x="514" y="133"/>
                    <a:pt x="512" y="135"/>
                  </a:cubicBezTo>
                  <a:cubicBezTo>
                    <a:pt x="509" y="140"/>
                    <a:pt x="506" y="145"/>
                    <a:pt x="503" y="150"/>
                  </a:cubicBezTo>
                  <a:cubicBezTo>
                    <a:pt x="511" y="123"/>
                    <a:pt x="516" y="96"/>
                    <a:pt x="511" y="67"/>
                  </a:cubicBezTo>
                  <a:cubicBezTo>
                    <a:pt x="510" y="66"/>
                    <a:pt x="510" y="65"/>
                    <a:pt x="509" y="65"/>
                  </a:cubicBezTo>
                  <a:cubicBezTo>
                    <a:pt x="509" y="65"/>
                    <a:pt x="509" y="64"/>
                    <a:pt x="509" y="64"/>
                  </a:cubicBezTo>
                  <a:cubicBezTo>
                    <a:pt x="507" y="56"/>
                    <a:pt x="507" y="49"/>
                    <a:pt x="505" y="42"/>
                  </a:cubicBezTo>
                  <a:cubicBezTo>
                    <a:pt x="504" y="40"/>
                    <a:pt x="501" y="41"/>
                    <a:pt x="501" y="43"/>
                  </a:cubicBezTo>
                  <a:cubicBezTo>
                    <a:pt x="503" y="49"/>
                    <a:pt x="504" y="55"/>
                    <a:pt x="505" y="62"/>
                  </a:cubicBezTo>
                  <a:cubicBezTo>
                    <a:pt x="506" y="63"/>
                    <a:pt x="506" y="65"/>
                    <a:pt x="507" y="66"/>
                  </a:cubicBezTo>
                  <a:cubicBezTo>
                    <a:pt x="506" y="66"/>
                    <a:pt x="506" y="67"/>
                    <a:pt x="506" y="67"/>
                  </a:cubicBezTo>
                  <a:cubicBezTo>
                    <a:pt x="508" y="78"/>
                    <a:pt x="507" y="89"/>
                    <a:pt x="506" y="100"/>
                  </a:cubicBezTo>
                  <a:cubicBezTo>
                    <a:pt x="504" y="79"/>
                    <a:pt x="495" y="57"/>
                    <a:pt x="493" y="40"/>
                  </a:cubicBezTo>
                  <a:cubicBezTo>
                    <a:pt x="493" y="37"/>
                    <a:pt x="488" y="37"/>
                    <a:pt x="488" y="40"/>
                  </a:cubicBezTo>
                  <a:cubicBezTo>
                    <a:pt x="490" y="62"/>
                    <a:pt x="504" y="90"/>
                    <a:pt x="504" y="114"/>
                  </a:cubicBezTo>
                  <a:cubicBezTo>
                    <a:pt x="503" y="122"/>
                    <a:pt x="501" y="129"/>
                    <a:pt x="499" y="137"/>
                  </a:cubicBezTo>
                  <a:cubicBezTo>
                    <a:pt x="499" y="137"/>
                    <a:pt x="499" y="137"/>
                    <a:pt x="499" y="137"/>
                  </a:cubicBezTo>
                  <a:cubicBezTo>
                    <a:pt x="499" y="137"/>
                    <a:pt x="499" y="137"/>
                    <a:pt x="499" y="137"/>
                  </a:cubicBezTo>
                  <a:cubicBezTo>
                    <a:pt x="497" y="144"/>
                    <a:pt x="494" y="151"/>
                    <a:pt x="492" y="158"/>
                  </a:cubicBezTo>
                  <a:cubicBezTo>
                    <a:pt x="490" y="147"/>
                    <a:pt x="487" y="135"/>
                    <a:pt x="486" y="126"/>
                  </a:cubicBezTo>
                  <a:cubicBezTo>
                    <a:pt x="485" y="124"/>
                    <a:pt x="482" y="124"/>
                    <a:pt x="482" y="126"/>
                  </a:cubicBezTo>
                  <a:cubicBezTo>
                    <a:pt x="483" y="137"/>
                    <a:pt x="489" y="151"/>
                    <a:pt x="489" y="163"/>
                  </a:cubicBezTo>
                  <a:cubicBezTo>
                    <a:pt x="485" y="176"/>
                    <a:pt x="479" y="188"/>
                    <a:pt x="474" y="201"/>
                  </a:cubicBezTo>
                  <a:cubicBezTo>
                    <a:pt x="474" y="202"/>
                    <a:pt x="473" y="204"/>
                    <a:pt x="472" y="205"/>
                  </a:cubicBezTo>
                  <a:cubicBezTo>
                    <a:pt x="473" y="193"/>
                    <a:pt x="472" y="180"/>
                    <a:pt x="471" y="167"/>
                  </a:cubicBezTo>
                  <a:cubicBezTo>
                    <a:pt x="470" y="165"/>
                    <a:pt x="467" y="165"/>
                    <a:pt x="467" y="167"/>
                  </a:cubicBezTo>
                  <a:cubicBezTo>
                    <a:pt x="469" y="182"/>
                    <a:pt x="471" y="198"/>
                    <a:pt x="469" y="213"/>
                  </a:cubicBezTo>
                  <a:cubicBezTo>
                    <a:pt x="460" y="235"/>
                    <a:pt x="450" y="259"/>
                    <a:pt x="447" y="284"/>
                  </a:cubicBezTo>
                  <a:cubicBezTo>
                    <a:pt x="443" y="310"/>
                    <a:pt x="445" y="336"/>
                    <a:pt x="455" y="362"/>
                  </a:cubicBezTo>
                  <a:cubicBezTo>
                    <a:pt x="459" y="372"/>
                    <a:pt x="464" y="382"/>
                    <a:pt x="470" y="392"/>
                  </a:cubicBezTo>
                  <a:cubicBezTo>
                    <a:pt x="461" y="393"/>
                    <a:pt x="452" y="398"/>
                    <a:pt x="443" y="403"/>
                  </a:cubicBezTo>
                  <a:cubicBezTo>
                    <a:pt x="429" y="411"/>
                    <a:pt x="415" y="423"/>
                    <a:pt x="407" y="436"/>
                  </a:cubicBezTo>
                  <a:cubicBezTo>
                    <a:pt x="404" y="440"/>
                    <a:pt x="400" y="448"/>
                    <a:pt x="396" y="456"/>
                  </a:cubicBezTo>
                  <a:cubicBezTo>
                    <a:pt x="391" y="439"/>
                    <a:pt x="384" y="422"/>
                    <a:pt x="371" y="409"/>
                  </a:cubicBezTo>
                  <a:cubicBezTo>
                    <a:pt x="370" y="408"/>
                    <a:pt x="369" y="407"/>
                    <a:pt x="368" y="405"/>
                  </a:cubicBezTo>
                  <a:cubicBezTo>
                    <a:pt x="368" y="403"/>
                    <a:pt x="369" y="401"/>
                    <a:pt x="369" y="400"/>
                  </a:cubicBezTo>
                  <a:cubicBezTo>
                    <a:pt x="372" y="391"/>
                    <a:pt x="375" y="383"/>
                    <a:pt x="376" y="374"/>
                  </a:cubicBezTo>
                  <a:cubicBezTo>
                    <a:pt x="379" y="360"/>
                    <a:pt x="381" y="346"/>
                    <a:pt x="381" y="332"/>
                  </a:cubicBezTo>
                  <a:cubicBezTo>
                    <a:pt x="381" y="302"/>
                    <a:pt x="373" y="274"/>
                    <a:pt x="366" y="246"/>
                  </a:cubicBezTo>
                  <a:cubicBezTo>
                    <a:pt x="366" y="246"/>
                    <a:pt x="367" y="245"/>
                    <a:pt x="366" y="245"/>
                  </a:cubicBezTo>
                  <a:cubicBezTo>
                    <a:pt x="366" y="231"/>
                    <a:pt x="374" y="216"/>
                    <a:pt x="379" y="203"/>
                  </a:cubicBezTo>
                  <a:cubicBezTo>
                    <a:pt x="380" y="201"/>
                    <a:pt x="377" y="201"/>
                    <a:pt x="376" y="202"/>
                  </a:cubicBezTo>
                  <a:cubicBezTo>
                    <a:pt x="371" y="214"/>
                    <a:pt x="365" y="227"/>
                    <a:pt x="364" y="240"/>
                  </a:cubicBezTo>
                  <a:cubicBezTo>
                    <a:pt x="363" y="237"/>
                    <a:pt x="362" y="233"/>
                    <a:pt x="362" y="230"/>
                  </a:cubicBezTo>
                  <a:cubicBezTo>
                    <a:pt x="356" y="209"/>
                    <a:pt x="350" y="187"/>
                    <a:pt x="346" y="163"/>
                  </a:cubicBezTo>
                  <a:cubicBezTo>
                    <a:pt x="346" y="163"/>
                    <a:pt x="346" y="163"/>
                    <a:pt x="346" y="163"/>
                  </a:cubicBezTo>
                  <a:cubicBezTo>
                    <a:pt x="347" y="154"/>
                    <a:pt x="350" y="145"/>
                    <a:pt x="356" y="136"/>
                  </a:cubicBezTo>
                  <a:cubicBezTo>
                    <a:pt x="357" y="135"/>
                    <a:pt x="354" y="133"/>
                    <a:pt x="353" y="135"/>
                  </a:cubicBezTo>
                  <a:cubicBezTo>
                    <a:pt x="349" y="142"/>
                    <a:pt x="346" y="149"/>
                    <a:pt x="345" y="156"/>
                  </a:cubicBezTo>
                  <a:cubicBezTo>
                    <a:pt x="343" y="145"/>
                    <a:pt x="341" y="134"/>
                    <a:pt x="341" y="123"/>
                  </a:cubicBezTo>
                  <a:cubicBezTo>
                    <a:pt x="345" y="110"/>
                    <a:pt x="355" y="98"/>
                    <a:pt x="360" y="88"/>
                  </a:cubicBezTo>
                  <a:cubicBezTo>
                    <a:pt x="362" y="86"/>
                    <a:pt x="358" y="84"/>
                    <a:pt x="357" y="86"/>
                  </a:cubicBezTo>
                  <a:cubicBezTo>
                    <a:pt x="352" y="95"/>
                    <a:pt x="345" y="104"/>
                    <a:pt x="340" y="115"/>
                  </a:cubicBezTo>
                  <a:cubicBezTo>
                    <a:pt x="339" y="74"/>
                    <a:pt x="348" y="34"/>
                    <a:pt x="380" y="4"/>
                  </a:cubicBezTo>
                  <a:cubicBezTo>
                    <a:pt x="382" y="2"/>
                    <a:pt x="380" y="0"/>
                    <a:pt x="378" y="1"/>
                  </a:cubicBezTo>
                  <a:cubicBezTo>
                    <a:pt x="362" y="13"/>
                    <a:pt x="352" y="27"/>
                    <a:pt x="345" y="43"/>
                  </a:cubicBezTo>
                  <a:cubicBezTo>
                    <a:pt x="347" y="38"/>
                    <a:pt x="349" y="33"/>
                    <a:pt x="351" y="28"/>
                  </a:cubicBezTo>
                  <a:cubicBezTo>
                    <a:pt x="351" y="26"/>
                    <a:pt x="348" y="25"/>
                    <a:pt x="347" y="27"/>
                  </a:cubicBezTo>
                  <a:cubicBezTo>
                    <a:pt x="345" y="33"/>
                    <a:pt x="343" y="38"/>
                    <a:pt x="342" y="44"/>
                  </a:cubicBezTo>
                  <a:cubicBezTo>
                    <a:pt x="341" y="48"/>
                    <a:pt x="341" y="55"/>
                    <a:pt x="339" y="58"/>
                  </a:cubicBezTo>
                  <a:cubicBezTo>
                    <a:pt x="338" y="58"/>
                    <a:pt x="339" y="59"/>
                    <a:pt x="339" y="59"/>
                  </a:cubicBezTo>
                  <a:cubicBezTo>
                    <a:pt x="334" y="76"/>
                    <a:pt x="333" y="94"/>
                    <a:pt x="333" y="112"/>
                  </a:cubicBezTo>
                  <a:cubicBezTo>
                    <a:pt x="331" y="105"/>
                    <a:pt x="329" y="97"/>
                    <a:pt x="329" y="90"/>
                  </a:cubicBezTo>
                  <a:cubicBezTo>
                    <a:pt x="328" y="79"/>
                    <a:pt x="329" y="69"/>
                    <a:pt x="330" y="59"/>
                  </a:cubicBezTo>
                  <a:cubicBezTo>
                    <a:pt x="330" y="57"/>
                    <a:pt x="327" y="57"/>
                    <a:pt x="327" y="59"/>
                  </a:cubicBezTo>
                  <a:cubicBezTo>
                    <a:pt x="324" y="82"/>
                    <a:pt x="327" y="100"/>
                    <a:pt x="333" y="121"/>
                  </a:cubicBezTo>
                  <a:cubicBezTo>
                    <a:pt x="334" y="142"/>
                    <a:pt x="338" y="162"/>
                    <a:pt x="342" y="181"/>
                  </a:cubicBezTo>
                  <a:cubicBezTo>
                    <a:pt x="341" y="179"/>
                    <a:pt x="341" y="177"/>
                    <a:pt x="340" y="175"/>
                  </a:cubicBezTo>
                  <a:cubicBezTo>
                    <a:pt x="338" y="168"/>
                    <a:pt x="336" y="160"/>
                    <a:pt x="336" y="153"/>
                  </a:cubicBezTo>
                  <a:cubicBezTo>
                    <a:pt x="336" y="151"/>
                    <a:pt x="332" y="151"/>
                    <a:pt x="332" y="153"/>
                  </a:cubicBezTo>
                  <a:cubicBezTo>
                    <a:pt x="333" y="166"/>
                    <a:pt x="337" y="178"/>
                    <a:pt x="344" y="189"/>
                  </a:cubicBezTo>
                  <a:cubicBezTo>
                    <a:pt x="344" y="190"/>
                    <a:pt x="344" y="191"/>
                    <a:pt x="345" y="192"/>
                  </a:cubicBezTo>
                  <a:cubicBezTo>
                    <a:pt x="354" y="231"/>
                    <a:pt x="370" y="272"/>
                    <a:pt x="372" y="312"/>
                  </a:cubicBezTo>
                  <a:cubicBezTo>
                    <a:pt x="374" y="334"/>
                    <a:pt x="373" y="355"/>
                    <a:pt x="369" y="376"/>
                  </a:cubicBezTo>
                  <a:cubicBezTo>
                    <a:pt x="368" y="384"/>
                    <a:pt x="365" y="393"/>
                    <a:pt x="363" y="402"/>
                  </a:cubicBezTo>
                  <a:cubicBezTo>
                    <a:pt x="333" y="380"/>
                    <a:pt x="289" y="382"/>
                    <a:pt x="254" y="397"/>
                  </a:cubicBezTo>
                  <a:cubicBezTo>
                    <a:pt x="246" y="396"/>
                    <a:pt x="238" y="394"/>
                    <a:pt x="229" y="394"/>
                  </a:cubicBezTo>
                  <a:cubicBezTo>
                    <a:pt x="224" y="394"/>
                    <a:pt x="221" y="397"/>
                    <a:pt x="217" y="401"/>
                  </a:cubicBezTo>
                  <a:cubicBezTo>
                    <a:pt x="217" y="402"/>
                    <a:pt x="218" y="403"/>
                    <a:pt x="219" y="402"/>
                  </a:cubicBezTo>
                  <a:cubicBezTo>
                    <a:pt x="226" y="396"/>
                    <a:pt x="231" y="397"/>
                    <a:pt x="240" y="398"/>
                  </a:cubicBezTo>
                  <a:cubicBezTo>
                    <a:pt x="242" y="399"/>
                    <a:pt x="245" y="400"/>
                    <a:pt x="248" y="400"/>
                  </a:cubicBezTo>
                  <a:cubicBezTo>
                    <a:pt x="241" y="403"/>
                    <a:pt x="234" y="407"/>
                    <a:pt x="229" y="412"/>
                  </a:cubicBezTo>
                  <a:cubicBezTo>
                    <a:pt x="216" y="421"/>
                    <a:pt x="206" y="432"/>
                    <a:pt x="197" y="444"/>
                  </a:cubicBezTo>
                  <a:cubicBezTo>
                    <a:pt x="196" y="444"/>
                    <a:pt x="196" y="444"/>
                    <a:pt x="195" y="444"/>
                  </a:cubicBezTo>
                  <a:cubicBezTo>
                    <a:pt x="189" y="447"/>
                    <a:pt x="183" y="447"/>
                    <a:pt x="178" y="453"/>
                  </a:cubicBezTo>
                  <a:cubicBezTo>
                    <a:pt x="175" y="458"/>
                    <a:pt x="171" y="463"/>
                    <a:pt x="171" y="469"/>
                  </a:cubicBezTo>
                  <a:cubicBezTo>
                    <a:pt x="171" y="470"/>
                    <a:pt x="173" y="470"/>
                    <a:pt x="173" y="469"/>
                  </a:cubicBezTo>
                  <a:cubicBezTo>
                    <a:pt x="173" y="463"/>
                    <a:pt x="177" y="458"/>
                    <a:pt x="181" y="454"/>
                  </a:cubicBezTo>
                  <a:cubicBezTo>
                    <a:pt x="184" y="451"/>
                    <a:pt x="189" y="451"/>
                    <a:pt x="193" y="449"/>
                  </a:cubicBezTo>
                  <a:cubicBezTo>
                    <a:pt x="182" y="467"/>
                    <a:pt x="173" y="487"/>
                    <a:pt x="167" y="507"/>
                  </a:cubicBezTo>
                  <a:cubicBezTo>
                    <a:pt x="166" y="507"/>
                    <a:pt x="166" y="508"/>
                    <a:pt x="166" y="508"/>
                  </a:cubicBezTo>
                  <a:cubicBezTo>
                    <a:pt x="154" y="521"/>
                    <a:pt x="137" y="532"/>
                    <a:pt x="137" y="552"/>
                  </a:cubicBezTo>
                  <a:cubicBezTo>
                    <a:pt x="137" y="553"/>
                    <a:pt x="139" y="553"/>
                    <a:pt x="139" y="552"/>
                  </a:cubicBezTo>
                  <a:cubicBezTo>
                    <a:pt x="139" y="542"/>
                    <a:pt x="145" y="534"/>
                    <a:pt x="152" y="527"/>
                  </a:cubicBezTo>
                  <a:cubicBezTo>
                    <a:pt x="156" y="523"/>
                    <a:pt x="160" y="520"/>
                    <a:pt x="164" y="517"/>
                  </a:cubicBezTo>
                  <a:cubicBezTo>
                    <a:pt x="159" y="533"/>
                    <a:pt x="156" y="549"/>
                    <a:pt x="153" y="566"/>
                  </a:cubicBezTo>
                  <a:cubicBezTo>
                    <a:pt x="152" y="572"/>
                    <a:pt x="151" y="578"/>
                    <a:pt x="151" y="585"/>
                  </a:cubicBezTo>
                  <a:cubicBezTo>
                    <a:pt x="141" y="599"/>
                    <a:pt x="138" y="612"/>
                    <a:pt x="138" y="630"/>
                  </a:cubicBezTo>
                  <a:cubicBezTo>
                    <a:pt x="138" y="643"/>
                    <a:pt x="138" y="655"/>
                    <a:pt x="134" y="666"/>
                  </a:cubicBezTo>
                  <a:cubicBezTo>
                    <a:pt x="133" y="668"/>
                    <a:pt x="125" y="692"/>
                    <a:pt x="121" y="690"/>
                  </a:cubicBezTo>
                  <a:cubicBezTo>
                    <a:pt x="121" y="689"/>
                    <a:pt x="121" y="690"/>
                    <a:pt x="121" y="690"/>
                  </a:cubicBezTo>
                  <a:cubicBezTo>
                    <a:pt x="122" y="690"/>
                    <a:pt x="122" y="691"/>
                    <a:pt x="123" y="691"/>
                  </a:cubicBezTo>
                  <a:cubicBezTo>
                    <a:pt x="123" y="691"/>
                    <a:pt x="123" y="691"/>
                    <a:pt x="123" y="691"/>
                  </a:cubicBezTo>
                  <a:cubicBezTo>
                    <a:pt x="132" y="687"/>
                    <a:pt x="137" y="667"/>
                    <a:pt x="139" y="659"/>
                  </a:cubicBezTo>
                  <a:cubicBezTo>
                    <a:pt x="142" y="649"/>
                    <a:pt x="142" y="637"/>
                    <a:pt x="143" y="626"/>
                  </a:cubicBezTo>
                  <a:cubicBezTo>
                    <a:pt x="143" y="615"/>
                    <a:pt x="145" y="606"/>
                    <a:pt x="149" y="598"/>
                  </a:cubicBezTo>
                  <a:cubicBezTo>
                    <a:pt x="149" y="605"/>
                    <a:pt x="149" y="613"/>
                    <a:pt x="148" y="621"/>
                  </a:cubicBezTo>
                  <a:cubicBezTo>
                    <a:pt x="145" y="660"/>
                    <a:pt x="144" y="699"/>
                    <a:pt x="144" y="738"/>
                  </a:cubicBezTo>
                  <a:cubicBezTo>
                    <a:pt x="140" y="744"/>
                    <a:pt x="137" y="749"/>
                    <a:pt x="134" y="756"/>
                  </a:cubicBezTo>
                  <a:cubicBezTo>
                    <a:pt x="118" y="787"/>
                    <a:pt x="117" y="819"/>
                    <a:pt x="111" y="852"/>
                  </a:cubicBezTo>
                  <a:cubicBezTo>
                    <a:pt x="111" y="853"/>
                    <a:pt x="111" y="854"/>
                    <a:pt x="112" y="855"/>
                  </a:cubicBezTo>
                  <a:cubicBezTo>
                    <a:pt x="108" y="861"/>
                    <a:pt x="105" y="867"/>
                    <a:pt x="103" y="873"/>
                  </a:cubicBezTo>
                  <a:cubicBezTo>
                    <a:pt x="100" y="882"/>
                    <a:pt x="97" y="908"/>
                    <a:pt x="87" y="912"/>
                  </a:cubicBezTo>
                  <a:cubicBezTo>
                    <a:pt x="86" y="912"/>
                    <a:pt x="87" y="913"/>
                    <a:pt x="87" y="913"/>
                  </a:cubicBezTo>
                  <a:cubicBezTo>
                    <a:pt x="95" y="910"/>
                    <a:pt x="97" y="899"/>
                    <a:pt x="100" y="892"/>
                  </a:cubicBezTo>
                  <a:cubicBezTo>
                    <a:pt x="106" y="876"/>
                    <a:pt x="114" y="861"/>
                    <a:pt x="122" y="845"/>
                  </a:cubicBezTo>
                  <a:cubicBezTo>
                    <a:pt x="123" y="842"/>
                    <a:pt x="119" y="840"/>
                    <a:pt x="118" y="843"/>
                  </a:cubicBezTo>
                  <a:cubicBezTo>
                    <a:pt x="118" y="843"/>
                    <a:pt x="118" y="843"/>
                    <a:pt x="118" y="843"/>
                  </a:cubicBezTo>
                  <a:cubicBezTo>
                    <a:pt x="123" y="816"/>
                    <a:pt x="125" y="790"/>
                    <a:pt x="136" y="764"/>
                  </a:cubicBezTo>
                  <a:cubicBezTo>
                    <a:pt x="139" y="759"/>
                    <a:pt x="141" y="754"/>
                    <a:pt x="144" y="750"/>
                  </a:cubicBezTo>
                  <a:cubicBezTo>
                    <a:pt x="142" y="790"/>
                    <a:pt x="133" y="828"/>
                    <a:pt x="121" y="865"/>
                  </a:cubicBezTo>
                  <a:cubicBezTo>
                    <a:pt x="119" y="869"/>
                    <a:pt x="118" y="874"/>
                    <a:pt x="117" y="878"/>
                  </a:cubicBezTo>
                  <a:cubicBezTo>
                    <a:pt x="117" y="878"/>
                    <a:pt x="117" y="878"/>
                    <a:pt x="117" y="878"/>
                  </a:cubicBezTo>
                  <a:cubicBezTo>
                    <a:pt x="104" y="919"/>
                    <a:pt x="89" y="959"/>
                    <a:pt x="81" y="1001"/>
                  </a:cubicBezTo>
                  <a:cubicBezTo>
                    <a:pt x="71" y="1047"/>
                    <a:pt x="72" y="1095"/>
                    <a:pt x="73" y="1143"/>
                  </a:cubicBezTo>
                  <a:cubicBezTo>
                    <a:pt x="74" y="1147"/>
                    <a:pt x="73" y="1151"/>
                    <a:pt x="73" y="1155"/>
                  </a:cubicBezTo>
                  <a:cubicBezTo>
                    <a:pt x="69" y="1162"/>
                    <a:pt x="63" y="1168"/>
                    <a:pt x="57" y="1174"/>
                  </a:cubicBezTo>
                  <a:cubicBezTo>
                    <a:pt x="56" y="1173"/>
                    <a:pt x="55" y="1173"/>
                    <a:pt x="54" y="1174"/>
                  </a:cubicBezTo>
                  <a:cubicBezTo>
                    <a:pt x="49" y="1180"/>
                    <a:pt x="44" y="1183"/>
                    <a:pt x="36" y="1185"/>
                  </a:cubicBezTo>
                  <a:cubicBezTo>
                    <a:pt x="31" y="1186"/>
                    <a:pt x="26" y="1188"/>
                    <a:pt x="23" y="1191"/>
                  </a:cubicBezTo>
                  <a:cubicBezTo>
                    <a:pt x="23" y="1191"/>
                    <a:pt x="23" y="1192"/>
                    <a:pt x="23" y="1192"/>
                  </a:cubicBezTo>
                  <a:cubicBezTo>
                    <a:pt x="29" y="1188"/>
                    <a:pt x="36" y="1189"/>
                    <a:pt x="42" y="1187"/>
                  </a:cubicBezTo>
                  <a:cubicBezTo>
                    <a:pt x="40" y="1189"/>
                    <a:pt x="38" y="1191"/>
                    <a:pt x="36" y="1193"/>
                  </a:cubicBezTo>
                  <a:cubicBezTo>
                    <a:pt x="29" y="1198"/>
                    <a:pt x="22" y="1203"/>
                    <a:pt x="16" y="1208"/>
                  </a:cubicBezTo>
                  <a:cubicBezTo>
                    <a:pt x="9" y="1214"/>
                    <a:pt x="6" y="1221"/>
                    <a:pt x="1" y="1228"/>
                  </a:cubicBezTo>
                  <a:cubicBezTo>
                    <a:pt x="0" y="1229"/>
                    <a:pt x="1" y="1229"/>
                    <a:pt x="2" y="1229"/>
                  </a:cubicBezTo>
                  <a:cubicBezTo>
                    <a:pt x="9" y="1219"/>
                    <a:pt x="16" y="1212"/>
                    <a:pt x="26" y="1205"/>
                  </a:cubicBezTo>
                  <a:cubicBezTo>
                    <a:pt x="33" y="1200"/>
                    <a:pt x="39" y="1195"/>
                    <a:pt x="46" y="1190"/>
                  </a:cubicBezTo>
                  <a:cubicBezTo>
                    <a:pt x="55" y="1183"/>
                    <a:pt x="65" y="1175"/>
                    <a:pt x="73" y="1166"/>
                  </a:cubicBezTo>
                  <a:cubicBezTo>
                    <a:pt x="73" y="1174"/>
                    <a:pt x="73" y="1182"/>
                    <a:pt x="72" y="1191"/>
                  </a:cubicBezTo>
                  <a:cubicBezTo>
                    <a:pt x="72" y="1191"/>
                    <a:pt x="72" y="1191"/>
                    <a:pt x="72" y="1191"/>
                  </a:cubicBezTo>
                  <a:cubicBezTo>
                    <a:pt x="61" y="1211"/>
                    <a:pt x="42" y="1222"/>
                    <a:pt x="35" y="1245"/>
                  </a:cubicBezTo>
                  <a:cubicBezTo>
                    <a:pt x="30" y="1259"/>
                    <a:pt x="28" y="1273"/>
                    <a:pt x="25" y="1288"/>
                  </a:cubicBezTo>
                  <a:cubicBezTo>
                    <a:pt x="22" y="1300"/>
                    <a:pt x="18" y="1313"/>
                    <a:pt x="16" y="1325"/>
                  </a:cubicBezTo>
                  <a:cubicBezTo>
                    <a:pt x="15" y="1327"/>
                    <a:pt x="17" y="1327"/>
                    <a:pt x="17" y="1326"/>
                  </a:cubicBezTo>
                  <a:cubicBezTo>
                    <a:pt x="22" y="1302"/>
                    <a:pt x="30" y="1277"/>
                    <a:pt x="37" y="1253"/>
                  </a:cubicBezTo>
                  <a:cubicBezTo>
                    <a:pt x="42" y="1238"/>
                    <a:pt x="48" y="1227"/>
                    <a:pt x="59" y="1216"/>
                  </a:cubicBezTo>
                  <a:cubicBezTo>
                    <a:pt x="64" y="1212"/>
                    <a:pt x="68" y="1208"/>
                    <a:pt x="72" y="1204"/>
                  </a:cubicBezTo>
                  <a:cubicBezTo>
                    <a:pt x="71" y="1211"/>
                    <a:pt x="71" y="1218"/>
                    <a:pt x="70" y="1226"/>
                  </a:cubicBezTo>
                  <a:cubicBezTo>
                    <a:pt x="63" y="1235"/>
                    <a:pt x="57" y="1244"/>
                    <a:pt x="54" y="1254"/>
                  </a:cubicBezTo>
                  <a:cubicBezTo>
                    <a:pt x="52" y="1257"/>
                    <a:pt x="50" y="1260"/>
                    <a:pt x="48" y="1263"/>
                  </a:cubicBezTo>
                  <a:cubicBezTo>
                    <a:pt x="45" y="1267"/>
                    <a:pt x="43" y="1272"/>
                    <a:pt x="39" y="1276"/>
                  </a:cubicBezTo>
                  <a:cubicBezTo>
                    <a:pt x="38" y="1277"/>
                    <a:pt x="39" y="1278"/>
                    <a:pt x="40" y="1278"/>
                  </a:cubicBezTo>
                  <a:cubicBezTo>
                    <a:pt x="44" y="1274"/>
                    <a:pt x="47" y="1270"/>
                    <a:pt x="50" y="1266"/>
                  </a:cubicBezTo>
                  <a:cubicBezTo>
                    <a:pt x="51" y="1265"/>
                    <a:pt x="52" y="1263"/>
                    <a:pt x="53" y="1262"/>
                  </a:cubicBezTo>
                  <a:cubicBezTo>
                    <a:pt x="53" y="1263"/>
                    <a:pt x="53" y="1264"/>
                    <a:pt x="53" y="1264"/>
                  </a:cubicBezTo>
                  <a:cubicBezTo>
                    <a:pt x="51" y="1285"/>
                    <a:pt x="47" y="1306"/>
                    <a:pt x="46" y="1327"/>
                  </a:cubicBezTo>
                  <a:cubicBezTo>
                    <a:pt x="46" y="1328"/>
                    <a:pt x="47" y="1328"/>
                    <a:pt x="47" y="1327"/>
                  </a:cubicBezTo>
                  <a:cubicBezTo>
                    <a:pt x="49" y="1311"/>
                    <a:pt x="54" y="1295"/>
                    <a:pt x="56" y="1278"/>
                  </a:cubicBezTo>
                  <a:cubicBezTo>
                    <a:pt x="57" y="1267"/>
                    <a:pt x="57" y="1257"/>
                    <a:pt x="63" y="1247"/>
                  </a:cubicBezTo>
                  <a:cubicBezTo>
                    <a:pt x="65" y="1243"/>
                    <a:pt x="67" y="1240"/>
                    <a:pt x="70" y="1236"/>
                  </a:cubicBezTo>
                  <a:cubicBezTo>
                    <a:pt x="69" y="1252"/>
                    <a:pt x="69" y="1268"/>
                    <a:pt x="69" y="1284"/>
                  </a:cubicBezTo>
                  <a:cubicBezTo>
                    <a:pt x="69" y="1286"/>
                    <a:pt x="73" y="1286"/>
                    <a:pt x="73" y="1284"/>
                  </a:cubicBezTo>
                  <a:cubicBezTo>
                    <a:pt x="73" y="1265"/>
                    <a:pt x="74" y="1247"/>
                    <a:pt x="75" y="1229"/>
                  </a:cubicBezTo>
                  <a:cubicBezTo>
                    <a:pt x="76" y="1228"/>
                    <a:pt x="77" y="1227"/>
                    <a:pt x="78" y="1226"/>
                  </a:cubicBezTo>
                  <a:cubicBezTo>
                    <a:pt x="79" y="1224"/>
                    <a:pt x="77" y="1222"/>
                    <a:pt x="76" y="1222"/>
                  </a:cubicBezTo>
                  <a:cubicBezTo>
                    <a:pt x="76" y="1213"/>
                    <a:pt x="76" y="1205"/>
                    <a:pt x="77" y="1196"/>
                  </a:cubicBezTo>
                  <a:cubicBezTo>
                    <a:pt x="77" y="1196"/>
                    <a:pt x="78" y="1195"/>
                    <a:pt x="78" y="1194"/>
                  </a:cubicBezTo>
                  <a:cubicBezTo>
                    <a:pt x="79" y="1193"/>
                    <a:pt x="78" y="1192"/>
                    <a:pt x="77" y="1191"/>
                  </a:cubicBezTo>
                  <a:cubicBezTo>
                    <a:pt x="77" y="1185"/>
                    <a:pt x="78" y="1180"/>
                    <a:pt x="78" y="1175"/>
                  </a:cubicBezTo>
                  <a:cubicBezTo>
                    <a:pt x="78" y="1170"/>
                    <a:pt x="78" y="1164"/>
                    <a:pt x="79" y="1159"/>
                  </a:cubicBezTo>
                  <a:cubicBezTo>
                    <a:pt x="80" y="1156"/>
                    <a:pt x="82" y="1154"/>
                    <a:pt x="83" y="1151"/>
                  </a:cubicBezTo>
                  <a:cubicBezTo>
                    <a:pt x="84" y="1148"/>
                    <a:pt x="81" y="1145"/>
                    <a:pt x="79" y="1147"/>
                  </a:cubicBezTo>
                  <a:cubicBezTo>
                    <a:pt x="79" y="1118"/>
                    <a:pt x="79" y="1089"/>
                    <a:pt x="82" y="1061"/>
                  </a:cubicBezTo>
                  <a:cubicBezTo>
                    <a:pt x="85" y="1021"/>
                    <a:pt x="93" y="980"/>
                    <a:pt x="105" y="942"/>
                  </a:cubicBezTo>
                  <a:cubicBezTo>
                    <a:pt x="110" y="926"/>
                    <a:pt x="115" y="910"/>
                    <a:pt x="121" y="894"/>
                  </a:cubicBezTo>
                  <a:cubicBezTo>
                    <a:pt x="122" y="909"/>
                    <a:pt x="126" y="927"/>
                    <a:pt x="127" y="944"/>
                  </a:cubicBezTo>
                  <a:cubicBezTo>
                    <a:pt x="126" y="945"/>
                    <a:pt x="126" y="945"/>
                    <a:pt x="126" y="945"/>
                  </a:cubicBezTo>
                  <a:cubicBezTo>
                    <a:pt x="123" y="969"/>
                    <a:pt x="110" y="989"/>
                    <a:pt x="105" y="1013"/>
                  </a:cubicBezTo>
                  <a:cubicBezTo>
                    <a:pt x="102" y="1031"/>
                    <a:pt x="103" y="1052"/>
                    <a:pt x="107" y="1069"/>
                  </a:cubicBezTo>
                  <a:cubicBezTo>
                    <a:pt x="107" y="1070"/>
                    <a:pt x="108" y="1070"/>
                    <a:pt x="108" y="1069"/>
                  </a:cubicBezTo>
                  <a:cubicBezTo>
                    <a:pt x="106" y="1047"/>
                    <a:pt x="107" y="1021"/>
                    <a:pt x="114" y="1000"/>
                  </a:cubicBezTo>
                  <a:cubicBezTo>
                    <a:pt x="118" y="990"/>
                    <a:pt x="121" y="981"/>
                    <a:pt x="125" y="972"/>
                  </a:cubicBezTo>
                  <a:cubicBezTo>
                    <a:pt x="127" y="966"/>
                    <a:pt x="128" y="960"/>
                    <a:pt x="129" y="954"/>
                  </a:cubicBezTo>
                  <a:cubicBezTo>
                    <a:pt x="130" y="951"/>
                    <a:pt x="130" y="948"/>
                    <a:pt x="130" y="945"/>
                  </a:cubicBezTo>
                  <a:cubicBezTo>
                    <a:pt x="130" y="945"/>
                    <a:pt x="130" y="944"/>
                    <a:pt x="130" y="944"/>
                  </a:cubicBezTo>
                  <a:cubicBezTo>
                    <a:pt x="130" y="924"/>
                    <a:pt x="125" y="902"/>
                    <a:pt x="125" y="886"/>
                  </a:cubicBezTo>
                  <a:cubicBezTo>
                    <a:pt x="125" y="885"/>
                    <a:pt x="125" y="885"/>
                    <a:pt x="124" y="884"/>
                  </a:cubicBezTo>
                  <a:cubicBezTo>
                    <a:pt x="131" y="866"/>
                    <a:pt x="137" y="848"/>
                    <a:pt x="141" y="830"/>
                  </a:cubicBezTo>
                  <a:cubicBezTo>
                    <a:pt x="142" y="852"/>
                    <a:pt x="148" y="874"/>
                    <a:pt x="150" y="896"/>
                  </a:cubicBezTo>
                  <a:cubicBezTo>
                    <a:pt x="151" y="906"/>
                    <a:pt x="151" y="916"/>
                    <a:pt x="151" y="926"/>
                  </a:cubicBezTo>
                  <a:cubicBezTo>
                    <a:pt x="146" y="943"/>
                    <a:pt x="139" y="960"/>
                    <a:pt x="129" y="971"/>
                  </a:cubicBezTo>
                  <a:cubicBezTo>
                    <a:pt x="128" y="972"/>
                    <a:pt x="129" y="973"/>
                    <a:pt x="130" y="972"/>
                  </a:cubicBezTo>
                  <a:cubicBezTo>
                    <a:pt x="138" y="965"/>
                    <a:pt x="145" y="954"/>
                    <a:pt x="150" y="943"/>
                  </a:cubicBezTo>
                  <a:cubicBezTo>
                    <a:pt x="148" y="960"/>
                    <a:pt x="145" y="977"/>
                    <a:pt x="141" y="993"/>
                  </a:cubicBezTo>
                  <a:cubicBezTo>
                    <a:pt x="140" y="996"/>
                    <a:pt x="138" y="998"/>
                    <a:pt x="136" y="1001"/>
                  </a:cubicBezTo>
                  <a:cubicBezTo>
                    <a:pt x="133" y="1006"/>
                    <a:pt x="127" y="1016"/>
                    <a:pt x="121" y="1018"/>
                  </a:cubicBezTo>
                  <a:cubicBezTo>
                    <a:pt x="119" y="1018"/>
                    <a:pt x="120" y="1020"/>
                    <a:pt x="122" y="1020"/>
                  </a:cubicBezTo>
                  <a:cubicBezTo>
                    <a:pt x="127" y="1019"/>
                    <a:pt x="133" y="1011"/>
                    <a:pt x="136" y="1007"/>
                  </a:cubicBezTo>
                  <a:cubicBezTo>
                    <a:pt x="137" y="1006"/>
                    <a:pt x="138" y="1005"/>
                    <a:pt x="139" y="1004"/>
                  </a:cubicBezTo>
                  <a:cubicBezTo>
                    <a:pt x="138" y="1009"/>
                    <a:pt x="137" y="1014"/>
                    <a:pt x="135" y="1019"/>
                  </a:cubicBezTo>
                  <a:cubicBezTo>
                    <a:pt x="131" y="1039"/>
                    <a:pt x="120" y="1056"/>
                    <a:pt x="113" y="1075"/>
                  </a:cubicBezTo>
                  <a:cubicBezTo>
                    <a:pt x="108" y="1092"/>
                    <a:pt x="104" y="1110"/>
                    <a:pt x="102" y="1128"/>
                  </a:cubicBezTo>
                  <a:cubicBezTo>
                    <a:pt x="99" y="1149"/>
                    <a:pt x="102" y="1168"/>
                    <a:pt x="101" y="1189"/>
                  </a:cubicBezTo>
                  <a:cubicBezTo>
                    <a:pt x="101" y="1215"/>
                    <a:pt x="91" y="1239"/>
                    <a:pt x="85" y="1263"/>
                  </a:cubicBezTo>
                  <a:cubicBezTo>
                    <a:pt x="85" y="1265"/>
                    <a:pt x="86" y="1266"/>
                    <a:pt x="87" y="1266"/>
                  </a:cubicBezTo>
                  <a:cubicBezTo>
                    <a:pt x="84" y="1273"/>
                    <a:pt x="80" y="1280"/>
                    <a:pt x="76" y="1288"/>
                  </a:cubicBezTo>
                  <a:cubicBezTo>
                    <a:pt x="68" y="1300"/>
                    <a:pt x="61" y="1313"/>
                    <a:pt x="58" y="1327"/>
                  </a:cubicBezTo>
                  <a:cubicBezTo>
                    <a:pt x="58" y="1328"/>
                    <a:pt x="59" y="1328"/>
                    <a:pt x="59" y="1327"/>
                  </a:cubicBezTo>
                  <a:cubicBezTo>
                    <a:pt x="66" y="1307"/>
                    <a:pt x="81" y="1291"/>
                    <a:pt x="91" y="1273"/>
                  </a:cubicBezTo>
                  <a:cubicBezTo>
                    <a:pt x="99" y="1259"/>
                    <a:pt x="102" y="1244"/>
                    <a:pt x="101" y="1229"/>
                  </a:cubicBezTo>
                  <a:cubicBezTo>
                    <a:pt x="103" y="1223"/>
                    <a:pt x="104" y="1217"/>
                    <a:pt x="106" y="1211"/>
                  </a:cubicBezTo>
                  <a:cubicBezTo>
                    <a:pt x="107" y="1219"/>
                    <a:pt x="107" y="1227"/>
                    <a:pt x="106" y="1235"/>
                  </a:cubicBezTo>
                  <a:cubicBezTo>
                    <a:pt x="105" y="1251"/>
                    <a:pt x="100" y="1264"/>
                    <a:pt x="96" y="1279"/>
                  </a:cubicBezTo>
                  <a:cubicBezTo>
                    <a:pt x="96" y="1280"/>
                    <a:pt x="97" y="1280"/>
                    <a:pt x="97" y="1280"/>
                  </a:cubicBezTo>
                  <a:cubicBezTo>
                    <a:pt x="102" y="1265"/>
                    <a:pt x="108" y="1251"/>
                    <a:pt x="110" y="1235"/>
                  </a:cubicBezTo>
                  <a:cubicBezTo>
                    <a:pt x="112" y="1220"/>
                    <a:pt x="110" y="1206"/>
                    <a:pt x="109" y="1191"/>
                  </a:cubicBezTo>
                  <a:cubicBezTo>
                    <a:pt x="109" y="1191"/>
                    <a:pt x="109" y="1191"/>
                    <a:pt x="109" y="1190"/>
                  </a:cubicBezTo>
                  <a:cubicBezTo>
                    <a:pt x="109" y="1174"/>
                    <a:pt x="107" y="1158"/>
                    <a:pt x="108" y="1142"/>
                  </a:cubicBezTo>
                  <a:cubicBezTo>
                    <a:pt x="111" y="1120"/>
                    <a:pt x="115" y="1098"/>
                    <a:pt x="122" y="1077"/>
                  </a:cubicBezTo>
                  <a:cubicBezTo>
                    <a:pt x="128" y="1057"/>
                    <a:pt x="140" y="1039"/>
                    <a:pt x="144" y="1019"/>
                  </a:cubicBezTo>
                  <a:cubicBezTo>
                    <a:pt x="152" y="983"/>
                    <a:pt x="162" y="946"/>
                    <a:pt x="159" y="910"/>
                  </a:cubicBezTo>
                  <a:cubicBezTo>
                    <a:pt x="158" y="892"/>
                    <a:pt x="156" y="874"/>
                    <a:pt x="151" y="858"/>
                  </a:cubicBezTo>
                  <a:cubicBezTo>
                    <a:pt x="148" y="843"/>
                    <a:pt x="146" y="826"/>
                    <a:pt x="146" y="811"/>
                  </a:cubicBezTo>
                  <a:cubicBezTo>
                    <a:pt x="151" y="797"/>
                    <a:pt x="155" y="783"/>
                    <a:pt x="157" y="768"/>
                  </a:cubicBezTo>
                  <a:cubicBezTo>
                    <a:pt x="158" y="761"/>
                    <a:pt x="159" y="754"/>
                    <a:pt x="160" y="746"/>
                  </a:cubicBezTo>
                  <a:cubicBezTo>
                    <a:pt x="162" y="741"/>
                    <a:pt x="162" y="735"/>
                    <a:pt x="162" y="729"/>
                  </a:cubicBezTo>
                  <a:cubicBezTo>
                    <a:pt x="162" y="727"/>
                    <a:pt x="162" y="724"/>
                    <a:pt x="162" y="721"/>
                  </a:cubicBezTo>
                  <a:cubicBezTo>
                    <a:pt x="163" y="720"/>
                    <a:pt x="164" y="719"/>
                    <a:pt x="164" y="718"/>
                  </a:cubicBezTo>
                  <a:cubicBezTo>
                    <a:pt x="166" y="722"/>
                    <a:pt x="169" y="725"/>
                    <a:pt x="172" y="729"/>
                  </a:cubicBezTo>
                  <a:cubicBezTo>
                    <a:pt x="184" y="750"/>
                    <a:pt x="182" y="766"/>
                    <a:pt x="171" y="787"/>
                  </a:cubicBezTo>
                  <a:cubicBezTo>
                    <a:pt x="159" y="811"/>
                    <a:pt x="166" y="829"/>
                    <a:pt x="173" y="855"/>
                  </a:cubicBezTo>
                  <a:cubicBezTo>
                    <a:pt x="173" y="857"/>
                    <a:pt x="177" y="856"/>
                    <a:pt x="176" y="854"/>
                  </a:cubicBezTo>
                  <a:cubicBezTo>
                    <a:pt x="172" y="837"/>
                    <a:pt x="165" y="818"/>
                    <a:pt x="171" y="800"/>
                  </a:cubicBezTo>
                  <a:cubicBezTo>
                    <a:pt x="176" y="787"/>
                    <a:pt x="186" y="778"/>
                    <a:pt x="187" y="763"/>
                  </a:cubicBezTo>
                  <a:cubicBezTo>
                    <a:pt x="188" y="753"/>
                    <a:pt x="186" y="742"/>
                    <a:pt x="181" y="734"/>
                  </a:cubicBezTo>
                  <a:cubicBezTo>
                    <a:pt x="177" y="727"/>
                    <a:pt x="170" y="722"/>
                    <a:pt x="166" y="715"/>
                  </a:cubicBezTo>
                  <a:cubicBezTo>
                    <a:pt x="171" y="706"/>
                    <a:pt x="176" y="696"/>
                    <a:pt x="182" y="692"/>
                  </a:cubicBezTo>
                  <a:cubicBezTo>
                    <a:pt x="183" y="691"/>
                    <a:pt x="182" y="690"/>
                    <a:pt x="181" y="690"/>
                  </a:cubicBezTo>
                  <a:cubicBezTo>
                    <a:pt x="179" y="692"/>
                    <a:pt x="177" y="693"/>
                    <a:pt x="176" y="694"/>
                  </a:cubicBezTo>
                  <a:cubicBezTo>
                    <a:pt x="183" y="677"/>
                    <a:pt x="186" y="658"/>
                    <a:pt x="188" y="640"/>
                  </a:cubicBezTo>
                  <a:cubicBezTo>
                    <a:pt x="191" y="604"/>
                    <a:pt x="179" y="569"/>
                    <a:pt x="181" y="533"/>
                  </a:cubicBezTo>
                  <a:cubicBezTo>
                    <a:pt x="181" y="531"/>
                    <a:pt x="179" y="530"/>
                    <a:pt x="177" y="530"/>
                  </a:cubicBezTo>
                  <a:cubicBezTo>
                    <a:pt x="179" y="524"/>
                    <a:pt x="180" y="517"/>
                    <a:pt x="182" y="511"/>
                  </a:cubicBezTo>
                  <a:cubicBezTo>
                    <a:pt x="187" y="495"/>
                    <a:pt x="192" y="479"/>
                    <a:pt x="200" y="464"/>
                  </a:cubicBezTo>
                  <a:cubicBezTo>
                    <a:pt x="200" y="463"/>
                    <a:pt x="201" y="463"/>
                    <a:pt x="201" y="462"/>
                  </a:cubicBezTo>
                  <a:cubicBezTo>
                    <a:pt x="202" y="475"/>
                    <a:pt x="200" y="487"/>
                    <a:pt x="205" y="500"/>
                  </a:cubicBezTo>
                  <a:cubicBezTo>
                    <a:pt x="208" y="509"/>
                    <a:pt x="215" y="520"/>
                    <a:pt x="222" y="527"/>
                  </a:cubicBezTo>
                  <a:cubicBezTo>
                    <a:pt x="222" y="528"/>
                    <a:pt x="223" y="527"/>
                    <a:pt x="223" y="526"/>
                  </a:cubicBezTo>
                  <a:cubicBezTo>
                    <a:pt x="214" y="516"/>
                    <a:pt x="208" y="501"/>
                    <a:pt x="206" y="489"/>
                  </a:cubicBezTo>
                  <a:cubicBezTo>
                    <a:pt x="205" y="478"/>
                    <a:pt x="207" y="467"/>
                    <a:pt x="205" y="456"/>
                  </a:cubicBezTo>
                  <a:cubicBezTo>
                    <a:pt x="205" y="456"/>
                    <a:pt x="205" y="456"/>
                    <a:pt x="205" y="456"/>
                  </a:cubicBezTo>
                  <a:cubicBezTo>
                    <a:pt x="216" y="442"/>
                    <a:pt x="229" y="430"/>
                    <a:pt x="246" y="421"/>
                  </a:cubicBezTo>
                  <a:cubicBezTo>
                    <a:pt x="245" y="433"/>
                    <a:pt x="240" y="444"/>
                    <a:pt x="240" y="456"/>
                  </a:cubicBezTo>
                  <a:cubicBezTo>
                    <a:pt x="240" y="457"/>
                    <a:pt x="242" y="457"/>
                    <a:pt x="242" y="456"/>
                  </a:cubicBezTo>
                  <a:cubicBezTo>
                    <a:pt x="242" y="443"/>
                    <a:pt x="250" y="432"/>
                    <a:pt x="250" y="419"/>
                  </a:cubicBezTo>
                  <a:cubicBezTo>
                    <a:pt x="253" y="418"/>
                    <a:pt x="255" y="417"/>
                    <a:pt x="258" y="416"/>
                  </a:cubicBezTo>
                  <a:cubicBezTo>
                    <a:pt x="280" y="408"/>
                    <a:pt x="302" y="402"/>
                    <a:pt x="325" y="410"/>
                  </a:cubicBezTo>
                  <a:cubicBezTo>
                    <a:pt x="350" y="417"/>
                    <a:pt x="365" y="435"/>
                    <a:pt x="375" y="457"/>
                  </a:cubicBezTo>
                  <a:cubicBezTo>
                    <a:pt x="386" y="479"/>
                    <a:pt x="390" y="502"/>
                    <a:pt x="393" y="526"/>
                  </a:cubicBezTo>
                  <a:cubicBezTo>
                    <a:pt x="395" y="543"/>
                    <a:pt x="398" y="560"/>
                    <a:pt x="399" y="578"/>
                  </a:cubicBezTo>
                  <a:cubicBezTo>
                    <a:pt x="399" y="579"/>
                    <a:pt x="399" y="581"/>
                    <a:pt x="399" y="583"/>
                  </a:cubicBezTo>
                  <a:cubicBezTo>
                    <a:pt x="399" y="584"/>
                    <a:pt x="399" y="584"/>
                    <a:pt x="399" y="585"/>
                  </a:cubicBezTo>
                  <a:cubicBezTo>
                    <a:pt x="399" y="587"/>
                    <a:pt x="399" y="587"/>
                    <a:pt x="399" y="587"/>
                  </a:cubicBezTo>
                  <a:cubicBezTo>
                    <a:pt x="399" y="588"/>
                    <a:pt x="398" y="590"/>
                    <a:pt x="397" y="591"/>
                  </a:cubicBezTo>
                  <a:cubicBezTo>
                    <a:pt x="396" y="593"/>
                    <a:pt x="397" y="595"/>
                    <a:pt x="399" y="596"/>
                  </a:cubicBezTo>
                  <a:cubicBezTo>
                    <a:pt x="399" y="596"/>
                    <a:pt x="399" y="596"/>
                    <a:pt x="399" y="596"/>
                  </a:cubicBezTo>
                  <a:cubicBezTo>
                    <a:pt x="398" y="597"/>
                    <a:pt x="398" y="597"/>
                    <a:pt x="398" y="597"/>
                  </a:cubicBezTo>
                  <a:cubicBezTo>
                    <a:pt x="398" y="598"/>
                    <a:pt x="399" y="598"/>
                    <a:pt x="400" y="598"/>
                  </a:cubicBezTo>
                  <a:cubicBezTo>
                    <a:pt x="400" y="598"/>
                    <a:pt x="400" y="597"/>
                    <a:pt x="400" y="597"/>
                  </a:cubicBezTo>
                  <a:cubicBezTo>
                    <a:pt x="400" y="597"/>
                    <a:pt x="401" y="596"/>
                    <a:pt x="401" y="596"/>
                  </a:cubicBezTo>
                  <a:cubicBezTo>
                    <a:pt x="401" y="596"/>
                    <a:pt x="401" y="596"/>
                    <a:pt x="401" y="596"/>
                  </a:cubicBezTo>
                  <a:cubicBezTo>
                    <a:pt x="404" y="591"/>
                    <a:pt x="407" y="586"/>
                    <a:pt x="411" y="581"/>
                  </a:cubicBezTo>
                  <a:cubicBezTo>
                    <a:pt x="412" y="580"/>
                    <a:pt x="412" y="580"/>
                    <a:pt x="413" y="579"/>
                  </a:cubicBezTo>
                  <a:cubicBezTo>
                    <a:pt x="413" y="579"/>
                    <a:pt x="413" y="579"/>
                    <a:pt x="413" y="579"/>
                  </a:cubicBezTo>
                  <a:cubicBezTo>
                    <a:pt x="416" y="574"/>
                    <a:pt x="417" y="569"/>
                    <a:pt x="417" y="561"/>
                  </a:cubicBezTo>
                  <a:cubicBezTo>
                    <a:pt x="416" y="550"/>
                    <a:pt x="416" y="538"/>
                    <a:pt x="412" y="528"/>
                  </a:cubicBezTo>
                  <a:cubicBezTo>
                    <a:pt x="431" y="527"/>
                    <a:pt x="454" y="518"/>
                    <a:pt x="472" y="505"/>
                  </a:cubicBezTo>
                  <a:cubicBezTo>
                    <a:pt x="508" y="492"/>
                    <a:pt x="514" y="442"/>
                    <a:pt x="495" y="412"/>
                  </a:cubicBezTo>
                  <a:cubicBezTo>
                    <a:pt x="494" y="410"/>
                    <a:pt x="493" y="409"/>
                    <a:pt x="492" y="407"/>
                  </a:cubicBezTo>
                  <a:cubicBezTo>
                    <a:pt x="501" y="409"/>
                    <a:pt x="511" y="409"/>
                    <a:pt x="519" y="411"/>
                  </a:cubicBezTo>
                  <a:cubicBezTo>
                    <a:pt x="530" y="413"/>
                    <a:pt x="541" y="413"/>
                    <a:pt x="552" y="415"/>
                  </a:cubicBezTo>
                  <a:cubicBezTo>
                    <a:pt x="553" y="417"/>
                    <a:pt x="554" y="420"/>
                    <a:pt x="554" y="422"/>
                  </a:cubicBezTo>
                  <a:cubicBezTo>
                    <a:pt x="556" y="428"/>
                    <a:pt x="558" y="433"/>
                    <a:pt x="558" y="438"/>
                  </a:cubicBezTo>
                  <a:cubicBezTo>
                    <a:pt x="558" y="439"/>
                    <a:pt x="560" y="439"/>
                    <a:pt x="560" y="438"/>
                  </a:cubicBezTo>
                  <a:cubicBezTo>
                    <a:pt x="560" y="432"/>
                    <a:pt x="558" y="426"/>
                    <a:pt x="557" y="420"/>
                  </a:cubicBezTo>
                  <a:cubicBezTo>
                    <a:pt x="557" y="419"/>
                    <a:pt x="556" y="417"/>
                    <a:pt x="556" y="416"/>
                  </a:cubicBezTo>
                  <a:cubicBezTo>
                    <a:pt x="558" y="416"/>
                    <a:pt x="560" y="417"/>
                    <a:pt x="562" y="418"/>
                  </a:cubicBezTo>
                  <a:cubicBezTo>
                    <a:pt x="565" y="419"/>
                    <a:pt x="569" y="421"/>
                    <a:pt x="572" y="423"/>
                  </a:cubicBezTo>
                  <a:cubicBezTo>
                    <a:pt x="575" y="425"/>
                    <a:pt x="577" y="427"/>
                    <a:pt x="580" y="428"/>
                  </a:cubicBezTo>
                  <a:cubicBezTo>
                    <a:pt x="584" y="430"/>
                    <a:pt x="588" y="433"/>
                    <a:pt x="593" y="436"/>
                  </a:cubicBezTo>
                  <a:cubicBezTo>
                    <a:pt x="593" y="440"/>
                    <a:pt x="594" y="443"/>
                    <a:pt x="594" y="447"/>
                  </a:cubicBezTo>
                  <a:cubicBezTo>
                    <a:pt x="595" y="452"/>
                    <a:pt x="597" y="457"/>
                    <a:pt x="594" y="461"/>
                  </a:cubicBezTo>
                  <a:cubicBezTo>
                    <a:pt x="594" y="461"/>
                    <a:pt x="594" y="461"/>
                    <a:pt x="595" y="461"/>
                  </a:cubicBezTo>
                  <a:cubicBezTo>
                    <a:pt x="598" y="458"/>
                    <a:pt x="597" y="454"/>
                    <a:pt x="597" y="450"/>
                  </a:cubicBezTo>
                  <a:cubicBezTo>
                    <a:pt x="597" y="446"/>
                    <a:pt x="597" y="443"/>
                    <a:pt x="596" y="439"/>
                  </a:cubicBezTo>
                  <a:cubicBezTo>
                    <a:pt x="608" y="448"/>
                    <a:pt x="618" y="458"/>
                    <a:pt x="624" y="470"/>
                  </a:cubicBezTo>
                  <a:cubicBezTo>
                    <a:pt x="632" y="485"/>
                    <a:pt x="636" y="501"/>
                    <a:pt x="639" y="517"/>
                  </a:cubicBezTo>
                  <a:cubicBezTo>
                    <a:pt x="638" y="521"/>
                    <a:pt x="636" y="524"/>
                    <a:pt x="634" y="528"/>
                  </a:cubicBezTo>
                  <a:cubicBezTo>
                    <a:pt x="631" y="534"/>
                    <a:pt x="626" y="545"/>
                    <a:pt x="620" y="548"/>
                  </a:cubicBezTo>
                  <a:cubicBezTo>
                    <a:pt x="619" y="549"/>
                    <a:pt x="620" y="550"/>
                    <a:pt x="621" y="550"/>
                  </a:cubicBezTo>
                  <a:cubicBezTo>
                    <a:pt x="628" y="547"/>
                    <a:pt x="633" y="536"/>
                    <a:pt x="637" y="530"/>
                  </a:cubicBezTo>
                  <a:cubicBezTo>
                    <a:pt x="638" y="528"/>
                    <a:pt x="639" y="526"/>
                    <a:pt x="640" y="524"/>
                  </a:cubicBezTo>
                  <a:cubicBezTo>
                    <a:pt x="642" y="536"/>
                    <a:pt x="644" y="548"/>
                    <a:pt x="646" y="560"/>
                  </a:cubicBezTo>
                  <a:cubicBezTo>
                    <a:pt x="646" y="565"/>
                    <a:pt x="647" y="570"/>
                    <a:pt x="648" y="574"/>
                  </a:cubicBezTo>
                  <a:cubicBezTo>
                    <a:pt x="643" y="585"/>
                    <a:pt x="640" y="597"/>
                    <a:pt x="629" y="602"/>
                  </a:cubicBezTo>
                  <a:cubicBezTo>
                    <a:pt x="629" y="603"/>
                    <a:pt x="629" y="604"/>
                    <a:pt x="630" y="604"/>
                  </a:cubicBezTo>
                  <a:cubicBezTo>
                    <a:pt x="640" y="599"/>
                    <a:pt x="644" y="590"/>
                    <a:pt x="649" y="580"/>
                  </a:cubicBezTo>
                  <a:cubicBezTo>
                    <a:pt x="651" y="590"/>
                    <a:pt x="652" y="599"/>
                    <a:pt x="653" y="608"/>
                  </a:cubicBezTo>
                  <a:cubicBezTo>
                    <a:pt x="654" y="632"/>
                    <a:pt x="653" y="655"/>
                    <a:pt x="653" y="679"/>
                  </a:cubicBezTo>
                  <a:cubicBezTo>
                    <a:pt x="652" y="678"/>
                    <a:pt x="650" y="678"/>
                    <a:pt x="650" y="680"/>
                  </a:cubicBezTo>
                  <a:cubicBezTo>
                    <a:pt x="646" y="688"/>
                    <a:pt x="643" y="696"/>
                    <a:pt x="642" y="705"/>
                  </a:cubicBezTo>
                  <a:cubicBezTo>
                    <a:pt x="642" y="719"/>
                    <a:pt x="644" y="731"/>
                    <a:pt x="634" y="743"/>
                  </a:cubicBezTo>
                  <a:cubicBezTo>
                    <a:pt x="633" y="744"/>
                    <a:pt x="635" y="746"/>
                    <a:pt x="636" y="745"/>
                  </a:cubicBezTo>
                  <a:cubicBezTo>
                    <a:pt x="642" y="738"/>
                    <a:pt x="646" y="731"/>
                    <a:pt x="647" y="722"/>
                  </a:cubicBezTo>
                  <a:cubicBezTo>
                    <a:pt x="648" y="716"/>
                    <a:pt x="647" y="709"/>
                    <a:pt x="647" y="703"/>
                  </a:cubicBezTo>
                  <a:cubicBezTo>
                    <a:pt x="648" y="697"/>
                    <a:pt x="650" y="691"/>
                    <a:pt x="653" y="685"/>
                  </a:cubicBezTo>
                  <a:cubicBezTo>
                    <a:pt x="652" y="709"/>
                    <a:pt x="653" y="734"/>
                    <a:pt x="656" y="758"/>
                  </a:cubicBezTo>
                  <a:cubicBezTo>
                    <a:pt x="646" y="772"/>
                    <a:pt x="642" y="783"/>
                    <a:pt x="647" y="801"/>
                  </a:cubicBezTo>
                  <a:cubicBezTo>
                    <a:pt x="654" y="825"/>
                    <a:pt x="664" y="845"/>
                    <a:pt x="664" y="870"/>
                  </a:cubicBezTo>
                  <a:cubicBezTo>
                    <a:pt x="665" y="871"/>
                    <a:pt x="666" y="871"/>
                    <a:pt x="666" y="870"/>
                  </a:cubicBezTo>
                  <a:cubicBezTo>
                    <a:pt x="667" y="853"/>
                    <a:pt x="665" y="840"/>
                    <a:pt x="660" y="824"/>
                  </a:cubicBezTo>
                  <a:cubicBezTo>
                    <a:pt x="657" y="816"/>
                    <a:pt x="654" y="808"/>
                    <a:pt x="652" y="799"/>
                  </a:cubicBezTo>
                  <a:cubicBezTo>
                    <a:pt x="649" y="787"/>
                    <a:pt x="652" y="777"/>
                    <a:pt x="658" y="767"/>
                  </a:cubicBezTo>
                  <a:cubicBezTo>
                    <a:pt x="658" y="769"/>
                    <a:pt x="658" y="771"/>
                    <a:pt x="659" y="773"/>
                  </a:cubicBezTo>
                  <a:cubicBezTo>
                    <a:pt x="660" y="781"/>
                    <a:pt x="662" y="788"/>
                    <a:pt x="663" y="796"/>
                  </a:cubicBezTo>
                  <a:cubicBezTo>
                    <a:pt x="666" y="811"/>
                    <a:pt x="669" y="825"/>
                    <a:pt x="674" y="840"/>
                  </a:cubicBezTo>
                  <a:cubicBezTo>
                    <a:pt x="677" y="848"/>
                    <a:pt x="681" y="855"/>
                    <a:pt x="685" y="863"/>
                  </a:cubicBezTo>
                  <a:cubicBezTo>
                    <a:pt x="685" y="865"/>
                    <a:pt x="684" y="867"/>
                    <a:pt x="683" y="870"/>
                  </a:cubicBezTo>
                  <a:cubicBezTo>
                    <a:pt x="681" y="873"/>
                    <a:pt x="679" y="876"/>
                    <a:pt x="677" y="879"/>
                  </a:cubicBezTo>
                  <a:cubicBezTo>
                    <a:pt x="674" y="884"/>
                    <a:pt x="670" y="886"/>
                    <a:pt x="665" y="889"/>
                  </a:cubicBezTo>
                  <a:cubicBezTo>
                    <a:pt x="659" y="894"/>
                    <a:pt x="655" y="899"/>
                    <a:pt x="652" y="905"/>
                  </a:cubicBezTo>
                  <a:cubicBezTo>
                    <a:pt x="652" y="906"/>
                    <a:pt x="653" y="907"/>
                    <a:pt x="654" y="906"/>
                  </a:cubicBezTo>
                  <a:cubicBezTo>
                    <a:pt x="656" y="902"/>
                    <a:pt x="658" y="898"/>
                    <a:pt x="662" y="895"/>
                  </a:cubicBezTo>
                  <a:cubicBezTo>
                    <a:pt x="666" y="892"/>
                    <a:pt x="670" y="890"/>
                    <a:pt x="674" y="887"/>
                  </a:cubicBezTo>
                  <a:cubicBezTo>
                    <a:pt x="677" y="886"/>
                    <a:pt x="679" y="883"/>
                    <a:pt x="680" y="881"/>
                  </a:cubicBezTo>
                  <a:cubicBezTo>
                    <a:pt x="680" y="885"/>
                    <a:pt x="679" y="888"/>
                    <a:pt x="678" y="892"/>
                  </a:cubicBezTo>
                  <a:cubicBezTo>
                    <a:pt x="673" y="899"/>
                    <a:pt x="669" y="906"/>
                    <a:pt x="666" y="914"/>
                  </a:cubicBezTo>
                  <a:cubicBezTo>
                    <a:pt x="661" y="926"/>
                    <a:pt x="659" y="937"/>
                    <a:pt x="659" y="949"/>
                  </a:cubicBezTo>
                  <a:cubicBezTo>
                    <a:pt x="659" y="950"/>
                    <a:pt x="660" y="950"/>
                    <a:pt x="660" y="949"/>
                  </a:cubicBezTo>
                  <a:cubicBezTo>
                    <a:pt x="661" y="936"/>
                    <a:pt x="665" y="922"/>
                    <a:pt x="672" y="910"/>
                  </a:cubicBezTo>
                  <a:cubicBezTo>
                    <a:pt x="673" y="908"/>
                    <a:pt x="674" y="907"/>
                    <a:pt x="676" y="905"/>
                  </a:cubicBezTo>
                  <a:cubicBezTo>
                    <a:pt x="674" y="918"/>
                    <a:pt x="674" y="931"/>
                    <a:pt x="675" y="943"/>
                  </a:cubicBezTo>
                  <a:cubicBezTo>
                    <a:pt x="675" y="961"/>
                    <a:pt x="678" y="978"/>
                    <a:pt x="682" y="994"/>
                  </a:cubicBezTo>
                  <a:cubicBezTo>
                    <a:pt x="682" y="1001"/>
                    <a:pt x="683" y="1006"/>
                    <a:pt x="683" y="1006"/>
                  </a:cubicBezTo>
                  <a:cubicBezTo>
                    <a:pt x="682" y="1007"/>
                    <a:pt x="682" y="1008"/>
                    <a:pt x="683" y="1008"/>
                  </a:cubicBezTo>
                  <a:cubicBezTo>
                    <a:pt x="683" y="1008"/>
                    <a:pt x="684" y="1008"/>
                    <a:pt x="684" y="1008"/>
                  </a:cubicBezTo>
                  <a:cubicBezTo>
                    <a:pt x="685" y="1008"/>
                    <a:pt x="685" y="1008"/>
                    <a:pt x="685" y="1007"/>
                  </a:cubicBezTo>
                  <a:cubicBezTo>
                    <a:pt x="688" y="1019"/>
                    <a:pt x="692" y="1031"/>
                    <a:pt x="696" y="1042"/>
                  </a:cubicBezTo>
                  <a:cubicBezTo>
                    <a:pt x="707" y="1076"/>
                    <a:pt x="715" y="1108"/>
                    <a:pt x="722" y="1143"/>
                  </a:cubicBezTo>
                  <a:cubicBezTo>
                    <a:pt x="727" y="1170"/>
                    <a:pt x="727" y="1197"/>
                    <a:pt x="732" y="1224"/>
                  </a:cubicBezTo>
                  <a:cubicBezTo>
                    <a:pt x="731" y="1224"/>
                    <a:pt x="730" y="1225"/>
                    <a:pt x="730" y="1226"/>
                  </a:cubicBezTo>
                  <a:cubicBezTo>
                    <a:pt x="732" y="1238"/>
                    <a:pt x="731" y="1251"/>
                    <a:pt x="733" y="1263"/>
                  </a:cubicBezTo>
                  <a:cubicBezTo>
                    <a:pt x="735" y="1274"/>
                    <a:pt x="741" y="1284"/>
                    <a:pt x="742" y="1295"/>
                  </a:cubicBezTo>
                  <a:cubicBezTo>
                    <a:pt x="742" y="1296"/>
                    <a:pt x="744" y="1296"/>
                    <a:pt x="744" y="1295"/>
                  </a:cubicBezTo>
                  <a:cubicBezTo>
                    <a:pt x="744" y="1286"/>
                    <a:pt x="739" y="1276"/>
                    <a:pt x="737" y="1267"/>
                  </a:cubicBezTo>
                  <a:cubicBezTo>
                    <a:pt x="736" y="1258"/>
                    <a:pt x="736" y="1249"/>
                    <a:pt x="735" y="1239"/>
                  </a:cubicBezTo>
                  <a:cubicBezTo>
                    <a:pt x="736" y="1241"/>
                    <a:pt x="736" y="1243"/>
                    <a:pt x="737" y="1245"/>
                  </a:cubicBezTo>
                  <a:cubicBezTo>
                    <a:pt x="737" y="1246"/>
                    <a:pt x="738" y="1246"/>
                    <a:pt x="738" y="1245"/>
                  </a:cubicBezTo>
                  <a:cubicBezTo>
                    <a:pt x="738" y="1245"/>
                    <a:pt x="738" y="1245"/>
                    <a:pt x="738" y="1245"/>
                  </a:cubicBezTo>
                  <a:cubicBezTo>
                    <a:pt x="740" y="1253"/>
                    <a:pt x="742" y="1260"/>
                    <a:pt x="745" y="1268"/>
                  </a:cubicBezTo>
                  <a:cubicBezTo>
                    <a:pt x="753" y="1288"/>
                    <a:pt x="764" y="1306"/>
                    <a:pt x="772" y="1326"/>
                  </a:cubicBezTo>
                  <a:cubicBezTo>
                    <a:pt x="773" y="1326"/>
                    <a:pt x="774" y="1326"/>
                    <a:pt x="773" y="1326"/>
                  </a:cubicBezTo>
                  <a:cubicBezTo>
                    <a:pt x="767" y="1305"/>
                    <a:pt x="756" y="1287"/>
                    <a:pt x="749" y="1267"/>
                  </a:cubicBezTo>
                  <a:cubicBezTo>
                    <a:pt x="741" y="1246"/>
                    <a:pt x="740" y="1223"/>
                    <a:pt x="735" y="1201"/>
                  </a:cubicBezTo>
                  <a:cubicBezTo>
                    <a:pt x="735" y="1199"/>
                    <a:pt x="733" y="1199"/>
                    <a:pt x="732" y="1199"/>
                  </a:cubicBezTo>
                  <a:cubicBezTo>
                    <a:pt x="730" y="1181"/>
                    <a:pt x="729" y="1163"/>
                    <a:pt x="726" y="1145"/>
                  </a:cubicBezTo>
                  <a:cubicBezTo>
                    <a:pt x="721" y="1113"/>
                    <a:pt x="714" y="1082"/>
                    <a:pt x="705" y="1051"/>
                  </a:cubicBezTo>
                  <a:cubicBezTo>
                    <a:pt x="694" y="1018"/>
                    <a:pt x="684" y="985"/>
                    <a:pt x="683" y="951"/>
                  </a:cubicBezTo>
                  <a:cubicBezTo>
                    <a:pt x="683" y="949"/>
                    <a:pt x="683" y="947"/>
                    <a:pt x="683" y="946"/>
                  </a:cubicBezTo>
                  <a:cubicBezTo>
                    <a:pt x="683" y="943"/>
                    <a:pt x="683" y="941"/>
                    <a:pt x="683" y="939"/>
                  </a:cubicBezTo>
                  <a:cubicBezTo>
                    <a:pt x="683" y="935"/>
                    <a:pt x="683" y="931"/>
                    <a:pt x="683" y="928"/>
                  </a:cubicBezTo>
                  <a:cubicBezTo>
                    <a:pt x="685" y="930"/>
                    <a:pt x="686" y="932"/>
                    <a:pt x="687" y="935"/>
                  </a:cubicBezTo>
                  <a:cubicBezTo>
                    <a:pt x="694" y="947"/>
                    <a:pt x="695" y="962"/>
                    <a:pt x="696" y="977"/>
                  </a:cubicBezTo>
                  <a:cubicBezTo>
                    <a:pt x="697" y="984"/>
                    <a:pt x="698" y="990"/>
                    <a:pt x="701" y="997"/>
                  </a:cubicBezTo>
                  <a:cubicBezTo>
                    <a:pt x="703" y="1004"/>
                    <a:pt x="710" y="1016"/>
                    <a:pt x="709" y="1023"/>
                  </a:cubicBezTo>
                  <a:cubicBezTo>
                    <a:pt x="709" y="1024"/>
                    <a:pt x="711" y="1024"/>
                    <a:pt x="711" y="1023"/>
                  </a:cubicBezTo>
                  <a:cubicBezTo>
                    <a:pt x="712" y="1016"/>
                    <a:pt x="709" y="1011"/>
                    <a:pt x="706" y="1004"/>
                  </a:cubicBezTo>
                  <a:cubicBezTo>
                    <a:pt x="702" y="993"/>
                    <a:pt x="701" y="983"/>
                    <a:pt x="700" y="971"/>
                  </a:cubicBezTo>
                  <a:cubicBezTo>
                    <a:pt x="699" y="961"/>
                    <a:pt x="699" y="951"/>
                    <a:pt x="696" y="942"/>
                  </a:cubicBezTo>
                  <a:cubicBezTo>
                    <a:pt x="693" y="933"/>
                    <a:pt x="688" y="926"/>
                    <a:pt x="684" y="918"/>
                  </a:cubicBezTo>
                  <a:cubicBezTo>
                    <a:pt x="686" y="904"/>
                    <a:pt x="690" y="891"/>
                    <a:pt x="694" y="878"/>
                  </a:cubicBezTo>
                  <a:cubicBezTo>
                    <a:pt x="696" y="880"/>
                    <a:pt x="697" y="881"/>
                    <a:pt x="698" y="883"/>
                  </a:cubicBezTo>
                  <a:cubicBezTo>
                    <a:pt x="702" y="892"/>
                    <a:pt x="707" y="900"/>
                    <a:pt x="711" y="909"/>
                  </a:cubicBezTo>
                  <a:cubicBezTo>
                    <a:pt x="692" y="935"/>
                    <a:pt x="706" y="974"/>
                    <a:pt x="717" y="1001"/>
                  </a:cubicBezTo>
                  <a:cubicBezTo>
                    <a:pt x="725" y="1019"/>
                    <a:pt x="734" y="1036"/>
                    <a:pt x="738" y="1056"/>
                  </a:cubicBezTo>
                  <a:cubicBezTo>
                    <a:pt x="739" y="1065"/>
                    <a:pt x="740" y="1076"/>
                    <a:pt x="740" y="1086"/>
                  </a:cubicBezTo>
                  <a:cubicBezTo>
                    <a:pt x="740" y="1086"/>
                    <a:pt x="740" y="1087"/>
                    <a:pt x="740" y="1088"/>
                  </a:cubicBezTo>
                  <a:cubicBezTo>
                    <a:pt x="740" y="1088"/>
                    <a:pt x="740" y="1089"/>
                    <a:pt x="740" y="1089"/>
                  </a:cubicBezTo>
                  <a:cubicBezTo>
                    <a:pt x="735" y="1110"/>
                    <a:pt x="741" y="1133"/>
                    <a:pt x="744" y="1154"/>
                  </a:cubicBezTo>
                  <a:cubicBezTo>
                    <a:pt x="743" y="1171"/>
                    <a:pt x="746" y="1189"/>
                    <a:pt x="752" y="1206"/>
                  </a:cubicBezTo>
                  <a:cubicBezTo>
                    <a:pt x="753" y="1210"/>
                    <a:pt x="753" y="1214"/>
                    <a:pt x="754" y="1218"/>
                  </a:cubicBezTo>
                  <a:cubicBezTo>
                    <a:pt x="753" y="1219"/>
                    <a:pt x="753" y="1220"/>
                    <a:pt x="753" y="1221"/>
                  </a:cubicBezTo>
                  <a:cubicBezTo>
                    <a:pt x="757" y="1233"/>
                    <a:pt x="756" y="1245"/>
                    <a:pt x="759" y="1258"/>
                  </a:cubicBezTo>
                  <a:cubicBezTo>
                    <a:pt x="762" y="1268"/>
                    <a:pt x="767" y="1275"/>
                    <a:pt x="772" y="1284"/>
                  </a:cubicBezTo>
                  <a:cubicBezTo>
                    <a:pt x="773" y="1285"/>
                    <a:pt x="774" y="1284"/>
                    <a:pt x="774" y="1283"/>
                  </a:cubicBezTo>
                  <a:cubicBezTo>
                    <a:pt x="768" y="1272"/>
                    <a:pt x="763" y="1263"/>
                    <a:pt x="762" y="1251"/>
                  </a:cubicBezTo>
                  <a:cubicBezTo>
                    <a:pt x="761" y="1240"/>
                    <a:pt x="761" y="1231"/>
                    <a:pt x="758" y="1221"/>
                  </a:cubicBezTo>
                  <a:cubicBezTo>
                    <a:pt x="758" y="1221"/>
                    <a:pt x="758" y="1221"/>
                    <a:pt x="758" y="1220"/>
                  </a:cubicBezTo>
                  <a:cubicBezTo>
                    <a:pt x="760" y="1226"/>
                    <a:pt x="763" y="1231"/>
                    <a:pt x="767" y="1236"/>
                  </a:cubicBezTo>
                  <a:cubicBezTo>
                    <a:pt x="778" y="1253"/>
                    <a:pt x="784" y="1267"/>
                    <a:pt x="787" y="1286"/>
                  </a:cubicBezTo>
                  <a:cubicBezTo>
                    <a:pt x="790" y="1300"/>
                    <a:pt x="789" y="1317"/>
                    <a:pt x="797" y="1330"/>
                  </a:cubicBezTo>
                  <a:cubicBezTo>
                    <a:pt x="797" y="1331"/>
                    <a:pt x="799" y="1330"/>
                    <a:pt x="798" y="1329"/>
                  </a:cubicBezTo>
                  <a:cubicBezTo>
                    <a:pt x="790" y="1315"/>
                    <a:pt x="792" y="1294"/>
                    <a:pt x="789" y="1278"/>
                  </a:cubicBezTo>
                  <a:cubicBezTo>
                    <a:pt x="787" y="1265"/>
                    <a:pt x="784" y="1254"/>
                    <a:pt x="777" y="1243"/>
                  </a:cubicBezTo>
                  <a:cubicBezTo>
                    <a:pt x="769" y="1230"/>
                    <a:pt x="763" y="1218"/>
                    <a:pt x="759" y="1205"/>
                  </a:cubicBezTo>
                  <a:cubicBezTo>
                    <a:pt x="760" y="1206"/>
                    <a:pt x="761" y="1206"/>
                    <a:pt x="761" y="1207"/>
                  </a:cubicBezTo>
                  <a:cubicBezTo>
                    <a:pt x="773" y="1217"/>
                    <a:pt x="784" y="1227"/>
                    <a:pt x="791" y="1240"/>
                  </a:cubicBezTo>
                  <a:cubicBezTo>
                    <a:pt x="799" y="1257"/>
                    <a:pt x="802" y="1276"/>
                    <a:pt x="808" y="1293"/>
                  </a:cubicBezTo>
                  <a:cubicBezTo>
                    <a:pt x="811" y="1304"/>
                    <a:pt x="814" y="1319"/>
                    <a:pt x="822" y="1329"/>
                  </a:cubicBezTo>
                  <a:cubicBezTo>
                    <a:pt x="822" y="1329"/>
                    <a:pt x="822" y="1328"/>
                    <a:pt x="822" y="1328"/>
                  </a:cubicBezTo>
                  <a:cubicBezTo>
                    <a:pt x="814" y="1315"/>
                    <a:pt x="810" y="1293"/>
                    <a:pt x="807" y="1278"/>
                  </a:cubicBezTo>
                  <a:cubicBezTo>
                    <a:pt x="803" y="1264"/>
                    <a:pt x="801" y="1251"/>
                    <a:pt x="796" y="1238"/>
                  </a:cubicBezTo>
                  <a:cubicBezTo>
                    <a:pt x="791" y="1228"/>
                    <a:pt x="787" y="1223"/>
                    <a:pt x="779" y="1216"/>
                  </a:cubicBezTo>
                  <a:cubicBezTo>
                    <a:pt x="768" y="1204"/>
                    <a:pt x="759" y="1194"/>
                    <a:pt x="754" y="1180"/>
                  </a:cubicBezTo>
                  <a:cubicBezTo>
                    <a:pt x="755" y="1179"/>
                    <a:pt x="755" y="1179"/>
                    <a:pt x="755" y="1178"/>
                  </a:cubicBezTo>
                  <a:cubicBezTo>
                    <a:pt x="755" y="1175"/>
                    <a:pt x="755" y="1173"/>
                    <a:pt x="754" y="1170"/>
                  </a:cubicBezTo>
                  <a:cubicBezTo>
                    <a:pt x="754" y="1170"/>
                    <a:pt x="754" y="1169"/>
                    <a:pt x="754" y="1168"/>
                  </a:cubicBezTo>
                  <a:cubicBezTo>
                    <a:pt x="755" y="1168"/>
                    <a:pt x="755" y="1167"/>
                    <a:pt x="755" y="1166"/>
                  </a:cubicBezTo>
                  <a:cubicBezTo>
                    <a:pt x="755" y="1164"/>
                    <a:pt x="755" y="1162"/>
                    <a:pt x="755" y="1160"/>
                  </a:cubicBezTo>
                  <a:cubicBezTo>
                    <a:pt x="762" y="1171"/>
                    <a:pt x="770" y="1182"/>
                    <a:pt x="781" y="1190"/>
                  </a:cubicBezTo>
                  <a:cubicBezTo>
                    <a:pt x="781" y="1190"/>
                    <a:pt x="781" y="1191"/>
                    <a:pt x="782" y="1191"/>
                  </a:cubicBezTo>
                  <a:cubicBezTo>
                    <a:pt x="782" y="1192"/>
                    <a:pt x="782" y="1193"/>
                    <a:pt x="783" y="1193"/>
                  </a:cubicBezTo>
                  <a:cubicBezTo>
                    <a:pt x="785" y="1195"/>
                    <a:pt x="787" y="1196"/>
                    <a:pt x="790" y="1197"/>
                  </a:cubicBezTo>
                  <a:cubicBezTo>
                    <a:pt x="799" y="1203"/>
                    <a:pt x="808" y="1209"/>
                    <a:pt x="816" y="1217"/>
                  </a:cubicBezTo>
                  <a:cubicBezTo>
                    <a:pt x="822" y="1223"/>
                    <a:pt x="836" y="1233"/>
                    <a:pt x="838" y="1242"/>
                  </a:cubicBezTo>
                  <a:cubicBezTo>
                    <a:pt x="838" y="1242"/>
                    <a:pt x="839" y="1242"/>
                    <a:pt x="839" y="1241"/>
                  </a:cubicBezTo>
                  <a:cubicBezTo>
                    <a:pt x="837" y="1228"/>
                    <a:pt x="815" y="1208"/>
                    <a:pt x="805" y="1200"/>
                  </a:cubicBezTo>
                  <a:moveTo>
                    <a:pt x="160" y="601"/>
                  </a:moveTo>
                  <a:cubicBezTo>
                    <a:pt x="160" y="602"/>
                    <a:pt x="160" y="603"/>
                    <a:pt x="160" y="604"/>
                  </a:cubicBezTo>
                  <a:cubicBezTo>
                    <a:pt x="160" y="604"/>
                    <a:pt x="160" y="604"/>
                    <a:pt x="160" y="604"/>
                  </a:cubicBezTo>
                  <a:cubicBezTo>
                    <a:pt x="160" y="601"/>
                    <a:pt x="160" y="597"/>
                    <a:pt x="160" y="593"/>
                  </a:cubicBezTo>
                  <a:cubicBezTo>
                    <a:pt x="161" y="589"/>
                    <a:pt x="161" y="585"/>
                    <a:pt x="162" y="581"/>
                  </a:cubicBezTo>
                  <a:cubicBezTo>
                    <a:pt x="161" y="588"/>
                    <a:pt x="161" y="594"/>
                    <a:pt x="160" y="601"/>
                  </a:cubicBezTo>
                  <a:moveTo>
                    <a:pt x="182" y="626"/>
                  </a:moveTo>
                  <a:cubicBezTo>
                    <a:pt x="183" y="651"/>
                    <a:pt x="180" y="679"/>
                    <a:pt x="169" y="704"/>
                  </a:cubicBezTo>
                  <a:cubicBezTo>
                    <a:pt x="167" y="707"/>
                    <a:pt x="165" y="710"/>
                    <a:pt x="163" y="712"/>
                  </a:cubicBezTo>
                  <a:cubicBezTo>
                    <a:pt x="163" y="712"/>
                    <a:pt x="163" y="713"/>
                    <a:pt x="163" y="713"/>
                  </a:cubicBezTo>
                  <a:cubicBezTo>
                    <a:pt x="165" y="687"/>
                    <a:pt x="166" y="662"/>
                    <a:pt x="167" y="637"/>
                  </a:cubicBezTo>
                  <a:cubicBezTo>
                    <a:pt x="169" y="609"/>
                    <a:pt x="169" y="580"/>
                    <a:pt x="173" y="552"/>
                  </a:cubicBezTo>
                  <a:cubicBezTo>
                    <a:pt x="175" y="577"/>
                    <a:pt x="182" y="601"/>
                    <a:pt x="182" y="626"/>
                  </a:cubicBezTo>
                  <a:moveTo>
                    <a:pt x="300" y="395"/>
                  </a:moveTo>
                  <a:cubicBezTo>
                    <a:pt x="293" y="396"/>
                    <a:pt x="286" y="397"/>
                    <a:pt x="279" y="399"/>
                  </a:cubicBezTo>
                  <a:cubicBezTo>
                    <a:pt x="279" y="399"/>
                    <a:pt x="279" y="399"/>
                    <a:pt x="278" y="400"/>
                  </a:cubicBezTo>
                  <a:cubicBezTo>
                    <a:pt x="274" y="400"/>
                    <a:pt x="270" y="401"/>
                    <a:pt x="266" y="403"/>
                  </a:cubicBezTo>
                  <a:cubicBezTo>
                    <a:pt x="266" y="403"/>
                    <a:pt x="266" y="402"/>
                    <a:pt x="266" y="402"/>
                  </a:cubicBezTo>
                  <a:cubicBezTo>
                    <a:pt x="277" y="398"/>
                    <a:pt x="289" y="395"/>
                    <a:pt x="301" y="394"/>
                  </a:cubicBezTo>
                  <a:cubicBezTo>
                    <a:pt x="300" y="394"/>
                    <a:pt x="300" y="395"/>
                    <a:pt x="300" y="395"/>
                  </a:cubicBezTo>
                  <a:moveTo>
                    <a:pt x="491" y="469"/>
                  </a:moveTo>
                  <a:cubicBezTo>
                    <a:pt x="486" y="485"/>
                    <a:pt x="474" y="492"/>
                    <a:pt x="461" y="501"/>
                  </a:cubicBezTo>
                  <a:cubicBezTo>
                    <a:pt x="450" y="509"/>
                    <a:pt x="438" y="515"/>
                    <a:pt x="425" y="519"/>
                  </a:cubicBezTo>
                  <a:cubicBezTo>
                    <a:pt x="421" y="520"/>
                    <a:pt x="414" y="521"/>
                    <a:pt x="409" y="523"/>
                  </a:cubicBezTo>
                  <a:cubicBezTo>
                    <a:pt x="408" y="516"/>
                    <a:pt x="407" y="510"/>
                    <a:pt x="405" y="504"/>
                  </a:cubicBezTo>
                  <a:cubicBezTo>
                    <a:pt x="404" y="498"/>
                    <a:pt x="404" y="493"/>
                    <a:pt x="403" y="488"/>
                  </a:cubicBezTo>
                  <a:cubicBezTo>
                    <a:pt x="403" y="486"/>
                    <a:pt x="403" y="485"/>
                    <a:pt x="404" y="483"/>
                  </a:cubicBezTo>
                  <a:cubicBezTo>
                    <a:pt x="404" y="483"/>
                    <a:pt x="404" y="483"/>
                    <a:pt x="404" y="482"/>
                  </a:cubicBezTo>
                  <a:cubicBezTo>
                    <a:pt x="410" y="470"/>
                    <a:pt x="416" y="459"/>
                    <a:pt x="423" y="448"/>
                  </a:cubicBezTo>
                  <a:cubicBezTo>
                    <a:pt x="424" y="447"/>
                    <a:pt x="423" y="446"/>
                    <a:pt x="423" y="445"/>
                  </a:cubicBezTo>
                  <a:cubicBezTo>
                    <a:pt x="427" y="439"/>
                    <a:pt x="432" y="434"/>
                    <a:pt x="437" y="430"/>
                  </a:cubicBezTo>
                  <a:cubicBezTo>
                    <a:pt x="445" y="424"/>
                    <a:pt x="454" y="419"/>
                    <a:pt x="462" y="416"/>
                  </a:cubicBezTo>
                  <a:cubicBezTo>
                    <a:pt x="468" y="413"/>
                    <a:pt x="473" y="411"/>
                    <a:pt x="479" y="409"/>
                  </a:cubicBezTo>
                  <a:cubicBezTo>
                    <a:pt x="481" y="416"/>
                    <a:pt x="484" y="422"/>
                    <a:pt x="486" y="428"/>
                  </a:cubicBezTo>
                  <a:cubicBezTo>
                    <a:pt x="491" y="442"/>
                    <a:pt x="495" y="455"/>
                    <a:pt x="491" y="469"/>
                  </a:cubicBezTo>
                  <a:moveTo>
                    <a:pt x="744" y="1044"/>
                  </a:moveTo>
                  <a:cubicBezTo>
                    <a:pt x="743" y="1049"/>
                    <a:pt x="743" y="1054"/>
                    <a:pt x="743" y="1058"/>
                  </a:cubicBezTo>
                  <a:cubicBezTo>
                    <a:pt x="741" y="1046"/>
                    <a:pt x="738" y="1034"/>
                    <a:pt x="733" y="1022"/>
                  </a:cubicBezTo>
                  <a:cubicBezTo>
                    <a:pt x="719" y="991"/>
                    <a:pt x="697" y="949"/>
                    <a:pt x="714" y="915"/>
                  </a:cubicBezTo>
                  <a:cubicBezTo>
                    <a:pt x="719" y="927"/>
                    <a:pt x="724" y="939"/>
                    <a:pt x="728" y="952"/>
                  </a:cubicBezTo>
                  <a:cubicBezTo>
                    <a:pt x="735" y="975"/>
                    <a:pt x="741" y="998"/>
                    <a:pt x="744" y="1021"/>
                  </a:cubicBezTo>
                  <a:cubicBezTo>
                    <a:pt x="744" y="1029"/>
                    <a:pt x="744" y="1036"/>
                    <a:pt x="744" y="1044"/>
                  </a:cubicBezTo>
                  <a:moveTo>
                    <a:pt x="747" y="1096"/>
                  </a:moveTo>
                  <a:cubicBezTo>
                    <a:pt x="747" y="1096"/>
                    <a:pt x="747" y="1096"/>
                    <a:pt x="746" y="1096"/>
                  </a:cubicBezTo>
                  <a:cubicBezTo>
                    <a:pt x="746" y="1094"/>
                    <a:pt x="746" y="1093"/>
                    <a:pt x="746" y="1092"/>
                  </a:cubicBezTo>
                  <a:cubicBezTo>
                    <a:pt x="747" y="1088"/>
                    <a:pt x="747" y="1085"/>
                    <a:pt x="747" y="1081"/>
                  </a:cubicBezTo>
                  <a:cubicBezTo>
                    <a:pt x="747" y="1086"/>
                    <a:pt x="747" y="1091"/>
                    <a:pt x="747" y="1096"/>
                  </a:cubicBezTo>
                </a:path>
              </a:pathLst>
            </a:custGeom>
            <a:solidFill>
              <a:srgbClr val="5351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1" name="Freeform 21">
              <a:extLst>
                <a:ext uri="{FF2B5EF4-FFF2-40B4-BE49-F238E27FC236}">
                  <a16:creationId xmlns:a16="http://schemas.microsoft.com/office/drawing/2014/main" id="{3334E53C-56E5-477F-B37E-754E0E77E5F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55426" y="3951288"/>
              <a:ext cx="461963" cy="574675"/>
            </a:xfrm>
            <a:custGeom>
              <a:avLst/>
              <a:gdLst>
                <a:gd name="T0" fmla="*/ 101 w 102"/>
                <a:gd name="T1" fmla="*/ 70 h 127"/>
                <a:gd name="T2" fmla="*/ 59 w 102"/>
                <a:gd name="T3" fmla="*/ 59 h 127"/>
                <a:gd name="T4" fmla="*/ 51 w 102"/>
                <a:gd name="T5" fmla="*/ 51 h 127"/>
                <a:gd name="T6" fmla="*/ 48 w 102"/>
                <a:gd name="T7" fmla="*/ 42 h 127"/>
                <a:gd name="T8" fmla="*/ 68 w 102"/>
                <a:gd name="T9" fmla="*/ 12 h 127"/>
                <a:gd name="T10" fmla="*/ 65 w 102"/>
                <a:gd name="T11" fmla="*/ 11 h 127"/>
                <a:gd name="T12" fmla="*/ 48 w 102"/>
                <a:gd name="T13" fmla="*/ 33 h 127"/>
                <a:gd name="T14" fmla="*/ 53 w 102"/>
                <a:gd name="T15" fmla="*/ 2 h 127"/>
                <a:gd name="T16" fmla="*/ 49 w 102"/>
                <a:gd name="T17" fmla="*/ 2 h 127"/>
                <a:gd name="T18" fmla="*/ 45 w 102"/>
                <a:gd name="T19" fmla="*/ 56 h 127"/>
                <a:gd name="T20" fmla="*/ 65 w 102"/>
                <a:gd name="T21" fmla="*/ 68 h 127"/>
                <a:gd name="T22" fmla="*/ 64 w 102"/>
                <a:gd name="T23" fmla="*/ 68 h 127"/>
                <a:gd name="T24" fmla="*/ 47 w 102"/>
                <a:gd name="T25" fmla="*/ 75 h 127"/>
                <a:gd name="T26" fmla="*/ 17 w 102"/>
                <a:gd name="T27" fmla="*/ 83 h 127"/>
                <a:gd name="T28" fmla="*/ 5 w 102"/>
                <a:gd name="T29" fmla="*/ 72 h 127"/>
                <a:gd name="T30" fmla="*/ 2 w 102"/>
                <a:gd name="T31" fmla="*/ 74 h 127"/>
                <a:gd name="T32" fmla="*/ 13 w 102"/>
                <a:gd name="T33" fmla="*/ 85 h 127"/>
                <a:gd name="T34" fmla="*/ 16 w 102"/>
                <a:gd name="T35" fmla="*/ 90 h 127"/>
                <a:gd name="T36" fmla="*/ 34 w 102"/>
                <a:gd name="T37" fmla="*/ 90 h 127"/>
                <a:gd name="T38" fmla="*/ 31 w 102"/>
                <a:gd name="T39" fmla="*/ 97 h 127"/>
                <a:gd name="T40" fmla="*/ 31 w 102"/>
                <a:gd name="T41" fmla="*/ 105 h 127"/>
                <a:gd name="T42" fmla="*/ 31 w 102"/>
                <a:gd name="T43" fmla="*/ 110 h 127"/>
                <a:gd name="T44" fmla="*/ 29 w 102"/>
                <a:gd name="T45" fmla="*/ 111 h 127"/>
                <a:gd name="T46" fmla="*/ 18 w 102"/>
                <a:gd name="T47" fmla="*/ 119 h 127"/>
                <a:gd name="T48" fmla="*/ 20 w 102"/>
                <a:gd name="T49" fmla="*/ 122 h 127"/>
                <a:gd name="T50" fmla="*/ 30 w 102"/>
                <a:gd name="T51" fmla="*/ 114 h 127"/>
                <a:gd name="T52" fmla="*/ 31 w 102"/>
                <a:gd name="T53" fmla="*/ 114 h 127"/>
                <a:gd name="T54" fmla="*/ 28 w 102"/>
                <a:gd name="T55" fmla="*/ 123 h 127"/>
                <a:gd name="T56" fmla="*/ 33 w 102"/>
                <a:gd name="T57" fmla="*/ 125 h 127"/>
                <a:gd name="T58" fmla="*/ 38 w 102"/>
                <a:gd name="T59" fmla="*/ 108 h 127"/>
                <a:gd name="T60" fmla="*/ 40 w 102"/>
                <a:gd name="T61" fmla="*/ 107 h 127"/>
                <a:gd name="T62" fmla="*/ 38 w 102"/>
                <a:gd name="T63" fmla="*/ 105 h 127"/>
                <a:gd name="T64" fmla="*/ 38 w 102"/>
                <a:gd name="T65" fmla="*/ 106 h 127"/>
                <a:gd name="T66" fmla="*/ 46 w 102"/>
                <a:gd name="T67" fmla="*/ 89 h 127"/>
                <a:gd name="T68" fmla="*/ 66 w 102"/>
                <a:gd name="T69" fmla="*/ 79 h 127"/>
                <a:gd name="T70" fmla="*/ 74 w 102"/>
                <a:gd name="T71" fmla="*/ 78 h 127"/>
                <a:gd name="T72" fmla="*/ 93 w 102"/>
                <a:gd name="T73" fmla="*/ 76 h 127"/>
                <a:gd name="T74" fmla="*/ 95 w 102"/>
                <a:gd name="T75" fmla="*/ 75 h 127"/>
                <a:gd name="T76" fmla="*/ 96 w 102"/>
                <a:gd name="T77" fmla="*/ 76 h 127"/>
                <a:gd name="T78" fmla="*/ 101 w 102"/>
                <a:gd name="T79" fmla="*/ 70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2" h="127">
                  <a:moveTo>
                    <a:pt x="101" y="70"/>
                  </a:moveTo>
                  <a:cubicBezTo>
                    <a:pt x="94" y="57"/>
                    <a:pt x="73" y="63"/>
                    <a:pt x="59" y="59"/>
                  </a:cubicBezTo>
                  <a:cubicBezTo>
                    <a:pt x="56" y="57"/>
                    <a:pt x="53" y="54"/>
                    <a:pt x="51" y="51"/>
                  </a:cubicBezTo>
                  <a:cubicBezTo>
                    <a:pt x="49" y="48"/>
                    <a:pt x="48" y="45"/>
                    <a:pt x="48" y="42"/>
                  </a:cubicBezTo>
                  <a:cubicBezTo>
                    <a:pt x="51" y="31"/>
                    <a:pt x="63" y="21"/>
                    <a:pt x="68" y="12"/>
                  </a:cubicBezTo>
                  <a:cubicBezTo>
                    <a:pt x="69" y="10"/>
                    <a:pt x="66" y="9"/>
                    <a:pt x="65" y="11"/>
                  </a:cubicBezTo>
                  <a:cubicBezTo>
                    <a:pt x="60" y="17"/>
                    <a:pt x="53" y="25"/>
                    <a:pt x="48" y="33"/>
                  </a:cubicBezTo>
                  <a:cubicBezTo>
                    <a:pt x="49" y="23"/>
                    <a:pt x="54" y="12"/>
                    <a:pt x="53" y="2"/>
                  </a:cubicBezTo>
                  <a:cubicBezTo>
                    <a:pt x="53" y="0"/>
                    <a:pt x="49" y="0"/>
                    <a:pt x="49" y="2"/>
                  </a:cubicBezTo>
                  <a:cubicBezTo>
                    <a:pt x="48" y="21"/>
                    <a:pt x="32" y="38"/>
                    <a:pt x="45" y="56"/>
                  </a:cubicBezTo>
                  <a:cubicBezTo>
                    <a:pt x="51" y="63"/>
                    <a:pt x="57" y="66"/>
                    <a:pt x="65" y="68"/>
                  </a:cubicBezTo>
                  <a:cubicBezTo>
                    <a:pt x="64" y="68"/>
                    <a:pt x="64" y="68"/>
                    <a:pt x="64" y="68"/>
                  </a:cubicBezTo>
                  <a:cubicBezTo>
                    <a:pt x="58" y="70"/>
                    <a:pt x="52" y="72"/>
                    <a:pt x="47" y="75"/>
                  </a:cubicBezTo>
                  <a:cubicBezTo>
                    <a:pt x="37" y="81"/>
                    <a:pt x="28" y="82"/>
                    <a:pt x="17" y="83"/>
                  </a:cubicBezTo>
                  <a:cubicBezTo>
                    <a:pt x="13" y="80"/>
                    <a:pt x="8" y="77"/>
                    <a:pt x="5" y="72"/>
                  </a:cubicBezTo>
                  <a:cubicBezTo>
                    <a:pt x="4" y="70"/>
                    <a:pt x="0" y="72"/>
                    <a:pt x="2" y="74"/>
                  </a:cubicBezTo>
                  <a:cubicBezTo>
                    <a:pt x="5" y="79"/>
                    <a:pt x="8" y="82"/>
                    <a:pt x="13" y="85"/>
                  </a:cubicBezTo>
                  <a:cubicBezTo>
                    <a:pt x="12" y="87"/>
                    <a:pt x="13" y="90"/>
                    <a:pt x="16" y="90"/>
                  </a:cubicBezTo>
                  <a:cubicBezTo>
                    <a:pt x="25" y="91"/>
                    <a:pt x="29" y="91"/>
                    <a:pt x="34" y="90"/>
                  </a:cubicBezTo>
                  <a:cubicBezTo>
                    <a:pt x="33" y="92"/>
                    <a:pt x="32" y="95"/>
                    <a:pt x="31" y="97"/>
                  </a:cubicBezTo>
                  <a:cubicBezTo>
                    <a:pt x="30" y="100"/>
                    <a:pt x="31" y="101"/>
                    <a:pt x="31" y="105"/>
                  </a:cubicBezTo>
                  <a:cubicBezTo>
                    <a:pt x="31" y="107"/>
                    <a:pt x="31" y="108"/>
                    <a:pt x="31" y="110"/>
                  </a:cubicBezTo>
                  <a:cubicBezTo>
                    <a:pt x="30" y="110"/>
                    <a:pt x="30" y="110"/>
                    <a:pt x="29" y="111"/>
                  </a:cubicBezTo>
                  <a:cubicBezTo>
                    <a:pt x="26" y="114"/>
                    <a:pt x="22" y="117"/>
                    <a:pt x="18" y="119"/>
                  </a:cubicBezTo>
                  <a:cubicBezTo>
                    <a:pt x="15" y="120"/>
                    <a:pt x="17" y="123"/>
                    <a:pt x="20" y="122"/>
                  </a:cubicBezTo>
                  <a:cubicBezTo>
                    <a:pt x="24" y="121"/>
                    <a:pt x="27" y="118"/>
                    <a:pt x="30" y="114"/>
                  </a:cubicBezTo>
                  <a:cubicBezTo>
                    <a:pt x="30" y="114"/>
                    <a:pt x="30" y="114"/>
                    <a:pt x="31" y="114"/>
                  </a:cubicBezTo>
                  <a:cubicBezTo>
                    <a:pt x="30" y="117"/>
                    <a:pt x="29" y="120"/>
                    <a:pt x="28" y="123"/>
                  </a:cubicBezTo>
                  <a:cubicBezTo>
                    <a:pt x="27" y="125"/>
                    <a:pt x="32" y="127"/>
                    <a:pt x="33" y="125"/>
                  </a:cubicBezTo>
                  <a:cubicBezTo>
                    <a:pt x="36" y="120"/>
                    <a:pt x="37" y="114"/>
                    <a:pt x="38" y="108"/>
                  </a:cubicBezTo>
                  <a:cubicBezTo>
                    <a:pt x="38" y="108"/>
                    <a:pt x="39" y="108"/>
                    <a:pt x="40" y="107"/>
                  </a:cubicBezTo>
                  <a:cubicBezTo>
                    <a:pt x="41" y="106"/>
                    <a:pt x="39" y="105"/>
                    <a:pt x="38" y="105"/>
                  </a:cubicBezTo>
                  <a:cubicBezTo>
                    <a:pt x="38" y="106"/>
                    <a:pt x="38" y="106"/>
                    <a:pt x="38" y="106"/>
                  </a:cubicBezTo>
                  <a:cubicBezTo>
                    <a:pt x="39" y="99"/>
                    <a:pt x="41" y="94"/>
                    <a:pt x="46" y="89"/>
                  </a:cubicBezTo>
                  <a:cubicBezTo>
                    <a:pt x="51" y="84"/>
                    <a:pt x="58" y="81"/>
                    <a:pt x="66" y="79"/>
                  </a:cubicBezTo>
                  <a:cubicBezTo>
                    <a:pt x="69" y="79"/>
                    <a:pt x="71" y="79"/>
                    <a:pt x="74" y="78"/>
                  </a:cubicBezTo>
                  <a:cubicBezTo>
                    <a:pt x="80" y="78"/>
                    <a:pt x="87" y="76"/>
                    <a:pt x="93" y="76"/>
                  </a:cubicBezTo>
                  <a:cubicBezTo>
                    <a:pt x="94" y="76"/>
                    <a:pt x="95" y="76"/>
                    <a:pt x="95" y="75"/>
                  </a:cubicBezTo>
                  <a:cubicBezTo>
                    <a:pt x="95" y="75"/>
                    <a:pt x="96" y="75"/>
                    <a:pt x="96" y="76"/>
                  </a:cubicBezTo>
                  <a:cubicBezTo>
                    <a:pt x="100" y="77"/>
                    <a:pt x="102" y="72"/>
                    <a:pt x="101" y="70"/>
                  </a:cubicBezTo>
                </a:path>
              </a:pathLst>
            </a:custGeom>
            <a:solidFill>
              <a:srgbClr val="5351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2" name="Freeform 22">
              <a:extLst>
                <a:ext uri="{FF2B5EF4-FFF2-40B4-BE49-F238E27FC236}">
                  <a16:creationId xmlns:a16="http://schemas.microsoft.com/office/drawing/2014/main" id="{B47237EF-AC80-4F40-B91E-DB6406B389D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323638" y="4503738"/>
              <a:ext cx="1830388" cy="7639050"/>
            </a:xfrm>
            <a:custGeom>
              <a:avLst/>
              <a:gdLst>
                <a:gd name="T0" fmla="*/ 243 w 404"/>
                <a:gd name="T1" fmla="*/ 434 h 1689"/>
                <a:gd name="T2" fmla="*/ 199 w 404"/>
                <a:gd name="T3" fmla="*/ 375 h 1689"/>
                <a:gd name="T4" fmla="*/ 212 w 404"/>
                <a:gd name="T5" fmla="*/ 246 h 1689"/>
                <a:gd name="T6" fmla="*/ 203 w 404"/>
                <a:gd name="T7" fmla="*/ 118 h 1689"/>
                <a:gd name="T8" fmla="*/ 199 w 404"/>
                <a:gd name="T9" fmla="*/ 25 h 1689"/>
                <a:gd name="T10" fmla="*/ 180 w 404"/>
                <a:gd name="T11" fmla="*/ 61 h 1689"/>
                <a:gd name="T12" fmla="*/ 155 w 404"/>
                <a:gd name="T13" fmla="*/ 248 h 1689"/>
                <a:gd name="T14" fmla="*/ 77 w 404"/>
                <a:gd name="T15" fmla="*/ 452 h 1689"/>
                <a:gd name="T16" fmla="*/ 120 w 404"/>
                <a:gd name="T17" fmla="*/ 473 h 1689"/>
                <a:gd name="T18" fmla="*/ 45 w 404"/>
                <a:gd name="T19" fmla="*/ 666 h 1689"/>
                <a:gd name="T20" fmla="*/ 35 w 404"/>
                <a:gd name="T21" fmla="*/ 687 h 1689"/>
                <a:gd name="T22" fmla="*/ 62 w 404"/>
                <a:gd name="T23" fmla="*/ 709 h 1689"/>
                <a:gd name="T24" fmla="*/ 54 w 404"/>
                <a:gd name="T25" fmla="*/ 784 h 1689"/>
                <a:gd name="T26" fmla="*/ 87 w 404"/>
                <a:gd name="T27" fmla="*/ 778 h 1689"/>
                <a:gd name="T28" fmla="*/ 101 w 404"/>
                <a:gd name="T29" fmla="*/ 800 h 1689"/>
                <a:gd name="T30" fmla="*/ 43 w 404"/>
                <a:gd name="T31" fmla="*/ 1161 h 1689"/>
                <a:gd name="T32" fmla="*/ 43 w 404"/>
                <a:gd name="T33" fmla="*/ 1616 h 1689"/>
                <a:gd name="T34" fmla="*/ 52 w 404"/>
                <a:gd name="T35" fmla="*/ 1681 h 1689"/>
                <a:gd name="T36" fmla="*/ 106 w 404"/>
                <a:gd name="T37" fmla="*/ 1573 h 1689"/>
                <a:gd name="T38" fmla="*/ 90 w 404"/>
                <a:gd name="T39" fmla="*/ 1389 h 1689"/>
                <a:gd name="T40" fmla="*/ 119 w 404"/>
                <a:gd name="T41" fmla="*/ 1124 h 1689"/>
                <a:gd name="T42" fmla="*/ 91 w 404"/>
                <a:gd name="T43" fmla="*/ 1303 h 1689"/>
                <a:gd name="T44" fmla="*/ 129 w 404"/>
                <a:gd name="T45" fmla="*/ 1135 h 1689"/>
                <a:gd name="T46" fmla="*/ 126 w 404"/>
                <a:gd name="T47" fmla="*/ 1090 h 1689"/>
                <a:gd name="T48" fmla="*/ 137 w 404"/>
                <a:gd name="T49" fmla="*/ 784 h 1689"/>
                <a:gd name="T50" fmla="*/ 166 w 404"/>
                <a:gd name="T51" fmla="*/ 878 h 1689"/>
                <a:gd name="T52" fmla="*/ 152 w 404"/>
                <a:gd name="T53" fmla="*/ 651 h 1689"/>
                <a:gd name="T54" fmla="*/ 138 w 404"/>
                <a:gd name="T55" fmla="*/ 473 h 1689"/>
                <a:gd name="T56" fmla="*/ 182 w 404"/>
                <a:gd name="T57" fmla="*/ 460 h 1689"/>
                <a:gd name="T58" fmla="*/ 224 w 404"/>
                <a:gd name="T59" fmla="*/ 440 h 1689"/>
                <a:gd name="T60" fmla="*/ 263 w 404"/>
                <a:gd name="T61" fmla="*/ 566 h 1689"/>
                <a:gd name="T62" fmla="*/ 240 w 404"/>
                <a:gd name="T63" fmla="*/ 636 h 1689"/>
                <a:gd name="T64" fmla="*/ 244 w 404"/>
                <a:gd name="T65" fmla="*/ 718 h 1689"/>
                <a:gd name="T66" fmla="*/ 243 w 404"/>
                <a:gd name="T67" fmla="*/ 995 h 1689"/>
                <a:gd name="T68" fmla="*/ 232 w 404"/>
                <a:gd name="T69" fmla="*/ 896 h 1689"/>
                <a:gd name="T70" fmla="*/ 242 w 404"/>
                <a:gd name="T71" fmla="*/ 1148 h 1689"/>
                <a:gd name="T72" fmla="*/ 287 w 404"/>
                <a:gd name="T73" fmla="*/ 1103 h 1689"/>
                <a:gd name="T74" fmla="*/ 329 w 404"/>
                <a:gd name="T75" fmla="*/ 1232 h 1689"/>
                <a:gd name="T76" fmla="*/ 248 w 404"/>
                <a:gd name="T77" fmla="*/ 1552 h 1689"/>
                <a:gd name="T78" fmla="*/ 294 w 404"/>
                <a:gd name="T79" fmla="*/ 1685 h 1689"/>
                <a:gd name="T80" fmla="*/ 305 w 404"/>
                <a:gd name="T81" fmla="*/ 1608 h 1689"/>
                <a:gd name="T82" fmla="*/ 353 w 404"/>
                <a:gd name="T83" fmla="*/ 1648 h 1689"/>
                <a:gd name="T84" fmla="*/ 302 w 404"/>
                <a:gd name="T85" fmla="*/ 1458 h 1689"/>
                <a:gd name="T86" fmla="*/ 331 w 404"/>
                <a:gd name="T87" fmla="*/ 1203 h 1689"/>
                <a:gd name="T88" fmla="*/ 263 w 404"/>
                <a:gd name="T89" fmla="*/ 983 h 1689"/>
                <a:gd name="T90" fmla="*/ 304 w 404"/>
                <a:gd name="T91" fmla="*/ 1052 h 1689"/>
                <a:gd name="T92" fmla="*/ 310 w 404"/>
                <a:gd name="T93" fmla="*/ 823 h 1689"/>
                <a:gd name="T94" fmla="*/ 331 w 404"/>
                <a:gd name="T95" fmla="*/ 896 h 1689"/>
                <a:gd name="T96" fmla="*/ 324 w 404"/>
                <a:gd name="T97" fmla="*/ 726 h 1689"/>
                <a:gd name="T98" fmla="*/ 373 w 404"/>
                <a:gd name="T99" fmla="*/ 762 h 1689"/>
                <a:gd name="T100" fmla="*/ 283 w 404"/>
                <a:gd name="T101" fmla="*/ 635 h 1689"/>
                <a:gd name="T102" fmla="*/ 341 w 404"/>
                <a:gd name="T103" fmla="*/ 672 h 1689"/>
                <a:gd name="T104" fmla="*/ 379 w 404"/>
                <a:gd name="T105" fmla="*/ 698 h 1689"/>
                <a:gd name="T106" fmla="*/ 350 w 404"/>
                <a:gd name="T107" fmla="*/ 612 h 1689"/>
                <a:gd name="T108" fmla="*/ 402 w 404"/>
                <a:gd name="T109" fmla="*/ 624 h 1689"/>
                <a:gd name="T110" fmla="*/ 101 w 404"/>
                <a:gd name="T111" fmla="*/ 532 h 1689"/>
                <a:gd name="T112" fmla="*/ 123 w 404"/>
                <a:gd name="T113" fmla="*/ 491 h 1689"/>
                <a:gd name="T114" fmla="*/ 195 w 404"/>
                <a:gd name="T115" fmla="*/ 152 h 1689"/>
                <a:gd name="T116" fmla="*/ 295 w 404"/>
                <a:gd name="T117" fmla="*/ 712 h 1689"/>
                <a:gd name="T118" fmla="*/ 276 w 404"/>
                <a:gd name="T119" fmla="*/ 542 h 1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404" h="1689">
                  <a:moveTo>
                    <a:pt x="402" y="624"/>
                  </a:moveTo>
                  <a:cubicBezTo>
                    <a:pt x="394" y="624"/>
                    <a:pt x="385" y="623"/>
                    <a:pt x="377" y="621"/>
                  </a:cubicBezTo>
                  <a:cubicBezTo>
                    <a:pt x="368" y="619"/>
                    <a:pt x="361" y="613"/>
                    <a:pt x="354" y="608"/>
                  </a:cubicBezTo>
                  <a:cubicBezTo>
                    <a:pt x="344" y="592"/>
                    <a:pt x="336" y="576"/>
                    <a:pt x="334" y="573"/>
                  </a:cubicBezTo>
                  <a:cubicBezTo>
                    <a:pt x="328" y="566"/>
                    <a:pt x="322" y="561"/>
                    <a:pt x="315" y="556"/>
                  </a:cubicBezTo>
                  <a:cubicBezTo>
                    <a:pt x="315" y="551"/>
                    <a:pt x="315" y="545"/>
                    <a:pt x="314" y="540"/>
                  </a:cubicBezTo>
                  <a:cubicBezTo>
                    <a:pt x="312" y="519"/>
                    <a:pt x="307" y="498"/>
                    <a:pt x="294" y="481"/>
                  </a:cubicBezTo>
                  <a:cubicBezTo>
                    <a:pt x="289" y="474"/>
                    <a:pt x="283" y="469"/>
                    <a:pt x="276" y="464"/>
                  </a:cubicBezTo>
                  <a:cubicBezTo>
                    <a:pt x="267" y="457"/>
                    <a:pt x="259" y="456"/>
                    <a:pt x="250" y="452"/>
                  </a:cubicBezTo>
                  <a:cubicBezTo>
                    <a:pt x="248" y="446"/>
                    <a:pt x="245" y="440"/>
                    <a:pt x="243" y="434"/>
                  </a:cubicBezTo>
                  <a:cubicBezTo>
                    <a:pt x="236" y="422"/>
                    <a:pt x="227" y="411"/>
                    <a:pt x="219" y="400"/>
                  </a:cubicBezTo>
                  <a:cubicBezTo>
                    <a:pt x="226" y="401"/>
                    <a:pt x="233" y="401"/>
                    <a:pt x="240" y="403"/>
                  </a:cubicBezTo>
                  <a:cubicBezTo>
                    <a:pt x="250" y="405"/>
                    <a:pt x="258" y="411"/>
                    <a:pt x="267" y="416"/>
                  </a:cubicBezTo>
                  <a:cubicBezTo>
                    <a:pt x="277" y="421"/>
                    <a:pt x="288" y="426"/>
                    <a:pt x="299" y="425"/>
                  </a:cubicBezTo>
                  <a:cubicBezTo>
                    <a:pt x="300" y="425"/>
                    <a:pt x="300" y="423"/>
                    <a:pt x="299" y="423"/>
                  </a:cubicBezTo>
                  <a:cubicBezTo>
                    <a:pt x="282" y="425"/>
                    <a:pt x="267" y="411"/>
                    <a:pt x="253" y="403"/>
                  </a:cubicBezTo>
                  <a:cubicBezTo>
                    <a:pt x="241" y="396"/>
                    <a:pt x="231" y="398"/>
                    <a:pt x="218" y="394"/>
                  </a:cubicBezTo>
                  <a:cubicBezTo>
                    <a:pt x="217" y="394"/>
                    <a:pt x="216" y="394"/>
                    <a:pt x="216" y="394"/>
                  </a:cubicBezTo>
                  <a:cubicBezTo>
                    <a:pt x="215" y="394"/>
                    <a:pt x="215" y="393"/>
                    <a:pt x="215" y="393"/>
                  </a:cubicBezTo>
                  <a:cubicBezTo>
                    <a:pt x="210" y="385"/>
                    <a:pt x="205" y="380"/>
                    <a:pt x="199" y="375"/>
                  </a:cubicBezTo>
                  <a:cubicBezTo>
                    <a:pt x="199" y="375"/>
                    <a:pt x="199" y="375"/>
                    <a:pt x="199" y="374"/>
                  </a:cubicBezTo>
                  <a:cubicBezTo>
                    <a:pt x="199" y="374"/>
                    <a:pt x="199" y="374"/>
                    <a:pt x="199" y="374"/>
                  </a:cubicBezTo>
                  <a:cubicBezTo>
                    <a:pt x="201" y="358"/>
                    <a:pt x="200" y="341"/>
                    <a:pt x="201" y="325"/>
                  </a:cubicBezTo>
                  <a:cubicBezTo>
                    <a:pt x="202" y="299"/>
                    <a:pt x="204" y="273"/>
                    <a:pt x="204" y="247"/>
                  </a:cubicBezTo>
                  <a:cubicBezTo>
                    <a:pt x="205" y="248"/>
                    <a:pt x="206" y="249"/>
                    <a:pt x="207" y="250"/>
                  </a:cubicBezTo>
                  <a:cubicBezTo>
                    <a:pt x="210" y="253"/>
                    <a:pt x="213" y="255"/>
                    <a:pt x="216" y="257"/>
                  </a:cubicBezTo>
                  <a:cubicBezTo>
                    <a:pt x="225" y="263"/>
                    <a:pt x="230" y="271"/>
                    <a:pt x="231" y="282"/>
                  </a:cubicBezTo>
                  <a:cubicBezTo>
                    <a:pt x="231" y="283"/>
                    <a:pt x="233" y="283"/>
                    <a:pt x="233" y="282"/>
                  </a:cubicBezTo>
                  <a:cubicBezTo>
                    <a:pt x="233" y="274"/>
                    <a:pt x="230" y="261"/>
                    <a:pt x="224" y="255"/>
                  </a:cubicBezTo>
                  <a:cubicBezTo>
                    <a:pt x="220" y="252"/>
                    <a:pt x="215" y="250"/>
                    <a:pt x="212" y="246"/>
                  </a:cubicBezTo>
                  <a:cubicBezTo>
                    <a:pt x="209" y="243"/>
                    <a:pt x="206" y="239"/>
                    <a:pt x="204" y="235"/>
                  </a:cubicBezTo>
                  <a:cubicBezTo>
                    <a:pt x="204" y="233"/>
                    <a:pt x="204" y="231"/>
                    <a:pt x="204" y="229"/>
                  </a:cubicBezTo>
                  <a:cubicBezTo>
                    <a:pt x="204" y="194"/>
                    <a:pt x="203" y="160"/>
                    <a:pt x="203" y="125"/>
                  </a:cubicBezTo>
                  <a:cubicBezTo>
                    <a:pt x="206" y="127"/>
                    <a:pt x="209" y="129"/>
                    <a:pt x="212" y="131"/>
                  </a:cubicBezTo>
                  <a:cubicBezTo>
                    <a:pt x="217" y="136"/>
                    <a:pt x="218" y="143"/>
                    <a:pt x="223" y="148"/>
                  </a:cubicBezTo>
                  <a:cubicBezTo>
                    <a:pt x="228" y="155"/>
                    <a:pt x="237" y="163"/>
                    <a:pt x="245" y="167"/>
                  </a:cubicBezTo>
                  <a:cubicBezTo>
                    <a:pt x="246" y="167"/>
                    <a:pt x="247" y="166"/>
                    <a:pt x="246" y="165"/>
                  </a:cubicBezTo>
                  <a:cubicBezTo>
                    <a:pt x="240" y="162"/>
                    <a:pt x="235" y="155"/>
                    <a:pt x="231" y="150"/>
                  </a:cubicBezTo>
                  <a:cubicBezTo>
                    <a:pt x="226" y="145"/>
                    <a:pt x="225" y="138"/>
                    <a:pt x="221" y="132"/>
                  </a:cubicBezTo>
                  <a:cubicBezTo>
                    <a:pt x="217" y="126"/>
                    <a:pt x="210" y="121"/>
                    <a:pt x="203" y="118"/>
                  </a:cubicBezTo>
                  <a:cubicBezTo>
                    <a:pt x="203" y="109"/>
                    <a:pt x="202" y="100"/>
                    <a:pt x="202" y="92"/>
                  </a:cubicBezTo>
                  <a:cubicBezTo>
                    <a:pt x="202" y="92"/>
                    <a:pt x="202" y="92"/>
                    <a:pt x="203" y="92"/>
                  </a:cubicBezTo>
                  <a:cubicBezTo>
                    <a:pt x="208" y="98"/>
                    <a:pt x="216" y="100"/>
                    <a:pt x="221" y="106"/>
                  </a:cubicBezTo>
                  <a:cubicBezTo>
                    <a:pt x="227" y="112"/>
                    <a:pt x="229" y="123"/>
                    <a:pt x="240" y="122"/>
                  </a:cubicBezTo>
                  <a:cubicBezTo>
                    <a:pt x="241" y="122"/>
                    <a:pt x="242" y="120"/>
                    <a:pt x="240" y="120"/>
                  </a:cubicBezTo>
                  <a:cubicBezTo>
                    <a:pt x="229" y="121"/>
                    <a:pt x="228" y="107"/>
                    <a:pt x="223" y="101"/>
                  </a:cubicBezTo>
                  <a:cubicBezTo>
                    <a:pt x="215" y="92"/>
                    <a:pt x="205" y="88"/>
                    <a:pt x="201" y="77"/>
                  </a:cubicBezTo>
                  <a:cubicBezTo>
                    <a:pt x="201" y="77"/>
                    <a:pt x="201" y="77"/>
                    <a:pt x="201" y="77"/>
                  </a:cubicBezTo>
                  <a:cubicBezTo>
                    <a:pt x="200" y="64"/>
                    <a:pt x="199" y="51"/>
                    <a:pt x="199" y="38"/>
                  </a:cubicBezTo>
                  <a:cubicBezTo>
                    <a:pt x="199" y="34"/>
                    <a:pt x="199" y="30"/>
                    <a:pt x="199" y="25"/>
                  </a:cubicBezTo>
                  <a:cubicBezTo>
                    <a:pt x="199" y="24"/>
                    <a:pt x="199" y="24"/>
                    <a:pt x="198" y="23"/>
                  </a:cubicBezTo>
                  <a:cubicBezTo>
                    <a:pt x="198" y="22"/>
                    <a:pt x="198" y="20"/>
                    <a:pt x="198" y="19"/>
                  </a:cubicBezTo>
                  <a:cubicBezTo>
                    <a:pt x="197" y="19"/>
                    <a:pt x="197" y="18"/>
                    <a:pt x="196" y="18"/>
                  </a:cubicBezTo>
                  <a:cubicBezTo>
                    <a:pt x="195" y="17"/>
                    <a:pt x="194" y="17"/>
                    <a:pt x="193" y="16"/>
                  </a:cubicBezTo>
                  <a:cubicBezTo>
                    <a:pt x="192" y="14"/>
                    <a:pt x="190" y="12"/>
                    <a:pt x="188" y="11"/>
                  </a:cubicBezTo>
                  <a:cubicBezTo>
                    <a:pt x="185" y="7"/>
                    <a:pt x="183" y="4"/>
                    <a:pt x="181" y="0"/>
                  </a:cubicBezTo>
                  <a:cubicBezTo>
                    <a:pt x="180" y="3"/>
                    <a:pt x="180" y="5"/>
                    <a:pt x="180" y="8"/>
                  </a:cubicBezTo>
                  <a:cubicBezTo>
                    <a:pt x="180" y="11"/>
                    <a:pt x="180" y="13"/>
                    <a:pt x="180" y="16"/>
                  </a:cubicBezTo>
                  <a:cubicBezTo>
                    <a:pt x="180" y="31"/>
                    <a:pt x="181" y="45"/>
                    <a:pt x="181" y="60"/>
                  </a:cubicBezTo>
                  <a:cubicBezTo>
                    <a:pt x="181" y="60"/>
                    <a:pt x="181" y="60"/>
                    <a:pt x="180" y="61"/>
                  </a:cubicBezTo>
                  <a:cubicBezTo>
                    <a:pt x="175" y="70"/>
                    <a:pt x="166" y="76"/>
                    <a:pt x="161" y="85"/>
                  </a:cubicBezTo>
                  <a:cubicBezTo>
                    <a:pt x="159" y="89"/>
                    <a:pt x="158" y="93"/>
                    <a:pt x="158" y="98"/>
                  </a:cubicBezTo>
                  <a:cubicBezTo>
                    <a:pt x="158" y="102"/>
                    <a:pt x="161" y="110"/>
                    <a:pt x="158" y="114"/>
                  </a:cubicBezTo>
                  <a:cubicBezTo>
                    <a:pt x="157" y="115"/>
                    <a:pt x="158" y="116"/>
                    <a:pt x="159" y="115"/>
                  </a:cubicBezTo>
                  <a:cubicBezTo>
                    <a:pt x="163" y="110"/>
                    <a:pt x="160" y="102"/>
                    <a:pt x="161" y="96"/>
                  </a:cubicBezTo>
                  <a:cubicBezTo>
                    <a:pt x="163" y="82"/>
                    <a:pt x="174" y="78"/>
                    <a:pt x="181" y="69"/>
                  </a:cubicBezTo>
                  <a:cubicBezTo>
                    <a:pt x="181" y="79"/>
                    <a:pt x="181" y="88"/>
                    <a:pt x="181" y="98"/>
                  </a:cubicBezTo>
                  <a:cubicBezTo>
                    <a:pt x="179" y="127"/>
                    <a:pt x="179" y="156"/>
                    <a:pt x="179" y="185"/>
                  </a:cubicBezTo>
                  <a:cubicBezTo>
                    <a:pt x="178" y="184"/>
                    <a:pt x="177" y="185"/>
                    <a:pt x="177" y="186"/>
                  </a:cubicBezTo>
                  <a:cubicBezTo>
                    <a:pt x="166" y="207"/>
                    <a:pt x="154" y="224"/>
                    <a:pt x="155" y="248"/>
                  </a:cubicBezTo>
                  <a:cubicBezTo>
                    <a:pt x="155" y="249"/>
                    <a:pt x="155" y="249"/>
                    <a:pt x="155" y="248"/>
                  </a:cubicBezTo>
                  <a:cubicBezTo>
                    <a:pt x="155" y="225"/>
                    <a:pt x="169" y="210"/>
                    <a:pt x="177" y="191"/>
                  </a:cubicBezTo>
                  <a:cubicBezTo>
                    <a:pt x="177" y="192"/>
                    <a:pt x="177" y="192"/>
                    <a:pt x="177" y="192"/>
                  </a:cubicBezTo>
                  <a:cubicBezTo>
                    <a:pt x="177" y="228"/>
                    <a:pt x="178" y="265"/>
                    <a:pt x="178" y="301"/>
                  </a:cubicBezTo>
                  <a:cubicBezTo>
                    <a:pt x="178" y="323"/>
                    <a:pt x="176" y="347"/>
                    <a:pt x="177" y="369"/>
                  </a:cubicBezTo>
                  <a:cubicBezTo>
                    <a:pt x="176" y="370"/>
                    <a:pt x="176" y="371"/>
                    <a:pt x="176" y="372"/>
                  </a:cubicBezTo>
                  <a:cubicBezTo>
                    <a:pt x="169" y="379"/>
                    <a:pt x="164" y="387"/>
                    <a:pt x="160" y="395"/>
                  </a:cubicBezTo>
                  <a:cubicBezTo>
                    <a:pt x="145" y="397"/>
                    <a:pt x="131" y="395"/>
                    <a:pt x="118" y="404"/>
                  </a:cubicBezTo>
                  <a:cubicBezTo>
                    <a:pt x="101" y="416"/>
                    <a:pt x="90" y="437"/>
                    <a:pt x="76" y="451"/>
                  </a:cubicBezTo>
                  <a:cubicBezTo>
                    <a:pt x="75" y="452"/>
                    <a:pt x="76" y="453"/>
                    <a:pt x="77" y="452"/>
                  </a:cubicBezTo>
                  <a:cubicBezTo>
                    <a:pt x="90" y="440"/>
                    <a:pt x="100" y="427"/>
                    <a:pt x="112" y="415"/>
                  </a:cubicBezTo>
                  <a:cubicBezTo>
                    <a:pt x="125" y="401"/>
                    <a:pt x="140" y="401"/>
                    <a:pt x="157" y="401"/>
                  </a:cubicBezTo>
                  <a:cubicBezTo>
                    <a:pt x="155" y="404"/>
                    <a:pt x="153" y="408"/>
                    <a:pt x="151" y="412"/>
                  </a:cubicBezTo>
                  <a:cubicBezTo>
                    <a:pt x="142" y="424"/>
                    <a:pt x="134" y="438"/>
                    <a:pt x="128" y="452"/>
                  </a:cubicBezTo>
                  <a:cubicBezTo>
                    <a:pt x="118" y="457"/>
                    <a:pt x="107" y="461"/>
                    <a:pt x="98" y="468"/>
                  </a:cubicBezTo>
                  <a:cubicBezTo>
                    <a:pt x="89" y="474"/>
                    <a:pt x="78" y="489"/>
                    <a:pt x="66" y="486"/>
                  </a:cubicBezTo>
                  <a:cubicBezTo>
                    <a:pt x="65" y="486"/>
                    <a:pt x="65" y="488"/>
                    <a:pt x="65" y="488"/>
                  </a:cubicBezTo>
                  <a:cubicBezTo>
                    <a:pt x="75" y="490"/>
                    <a:pt x="79" y="486"/>
                    <a:pt x="86" y="481"/>
                  </a:cubicBezTo>
                  <a:cubicBezTo>
                    <a:pt x="98" y="471"/>
                    <a:pt x="111" y="464"/>
                    <a:pt x="125" y="458"/>
                  </a:cubicBezTo>
                  <a:cubicBezTo>
                    <a:pt x="123" y="463"/>
                    <a:pt x="121" y="468"/>
                    <a:pt x="120" y="473"/>
                  </a:cubicBezTo>
                  <a:cubicBezTo>
                    <a:pt x="111" y="481"/>
                    <a:pt x="102" y="489"/>
                    <a:pt x="95" y="499"/>
                  </a:cubicBezTo>
                  <a:cubicBezTo>
                    <a:pt x="86" y="513"/>
                    <a:pt x="77" y="528"/>
                    <a:pt x="72" y="544"/>
                  </a:cubicBezTo>
                  <a:cubicBezTo>
                    <a:pt x="65" y="549"/>
                    <a:pt x="58" y="555"/>
                    <a:pt x="53" y="563"/>
                  </a:cubicBezTo>
                  <a:cubicBezTo>
                    <a:pt x="40" y="580"/>
                    <a:pt x="29" y="633"/>
                    <a:pt x="2" y="635"/>
                  </a:cubicBezTo>
                  <a:cubicBezTo>
                    <a:pt x="0" y="635"/>
                    <a:pt x="0" y="637"/>
                    <a:pt x="2" y="637"/>
                  </a:cubicBezTo>
                  <a:cubicBezTo>
                    <a:pt x="19" y="636"/>
                    <a:pt x="29" y="618"/>
                    <a:pt x="37" y="605"/>
                  </a:cubicBezTo>
                  <a:cubicBezTo>
                    <a:pt x="46" y="591"/>
                    <a:pt x="51" y="575"/>
                    <a:pt x="62" y="562"/>
                  </a:cubicBezTo>
                  <a:cubicBezTo>
                    <a:pt x="64" y="560"/>
                    <a:pt x="67" y="557"/>
                    <a:pt x="70" y="555"/>
                  </a:cubicBezTo>
                  <a:cubicBezTo>
                    <a:pt x="67" y="567"/>
                    <a:pt x="67" y="580"/>
                    <a:pt x="65" y="592"/>
                  </a:cubicBezTo>
                  <a:cubicBezTo>
                    <a:pt x="62" y="618"/>
                    <a:pt x="56" y="642"/>
                    <a:pt x="45" y="666"/>
                  </a:cubicBezTo>
                  <a:cubicBezTo>
                    <a:pt x="44" y="669"/>
                    <a:pt x="47" y="671"/>
                    <a:pt x="48" y="669"/>
                  </a:cubicBezTo>
                  <a:cubicBezTo>
                    <a:pt x="66" y="632"/>
                    <a:pt x="67" y="595"/>
                    <a:pt x="75" y="556"/>
                  </a:cubicBezTo>
                  <a:cubicBezTo>
                    <a:pt x="75" y="554"/>
                    <a:pt x="76" y="552"/>
                    <a:pt x="76" y="550"/>
                  </a:cubicBezTo>
                  <a:cubicBezTo>
                    <a:pt x="84" y="545"/>
                    <a:pt x="92" y="542"/>
                    <a:pt x="101" y="540"/>
                  </a:cubicBezTo>
                  <a:cubicBezTo>
                    <a:pt x="99" y="550"/>
                    <a:pt x="97" y="561"/>
                    <a:pt x="96" y="572"/>
                  </a:cubicBezTo>
                  <a:cubicBezTo>
                    <a:pt x="79" y="586"/>
                    <a:pt x="76" y="603"/>
                    <a:pt x="73" y="624"/>
                  </a:cubicBezTo>
                  <a:cubicBezTo>
                    <a:pt x="71" y="638"/>
                    <a:pt x="68" y="652"/>
                    <a:pt x="64" y="665"/>
                  </a:cubicBezTo>
                  <a:cubicBezTo>
                    <a:pt x="61" y="666"/>
                    <a:pt x="59" y="667"/>
                    <a:pt x="56" y="668"/>
                  </a:cubicBezTo>
                  <a:cubicBezTo>
                    <a:pt x="47" y="672"/>
                    <a:pt x="40" y="679"/>
                    <a:pt x="33" y="685"/>
                  </a:cubicBezTo>
                  <a:cubicBezTo>
                    <a:pt x="32" y="686"/>
                    <a:pt x="34" y="688"/>
                    <a:pt x="35" y="687"/>
                  </a:cubicBezTo>
                  <a:cubicBezTo>
                    <a:pt x="43" y="680"/>
                    <a:pt x="52" y="672"/>
                    <a:pt x="63" y="670"/>
                  </a:cubicBezTo>
                  <a:cubicBezTo>
                    <a:pt x="58" y="683"/>
                    <a:pt x="52" y="696"/>
                    <a:pt x="43" y="708"/>
                  </a:cubicBezTo>
                  <a:cubicBezTo>
                    <a:pt x="42" y="709"/>
                    <a:pt x="44" y="710"/>
                    <a:pt x="45" y="709"/>
                  </a:cubicBezTo>
                  <a:cubicBezTo>
                    <a:pt x="54" y="697"/>
                    <a:pt x="62" y="683"/>
                    <a:pt x="68" y="669"/>
                  </a:cubicBezTo>
                  <a:cubicBezTo>
                    <a:pt x="68" y="669"/>
                    <a:pt x="68" y="669"/>
                    <a:pt x="68" y="669"/>
                  </a:cubicBezTo>
                  <a:cubicBezTo>
                    <a:pt x="75" y="668"/>
                    <a:pt x="80" y="668"/>
                    <a:pt x="85" y="666"/>
                  </a:cubicBezTo>
                  <a:cubicBezTo>
                    <a:pt x="83" y="669"/>
                    <a:pt x="80" y="673"/>
                    <a:pt x="78" y="677"/>
                  </a:cubicBezTo>
                  <a:cubicBezTo>
                    <a:pt x="72" y="686"/>
                    <a:pt x="68" y="696"/>
                    <a:pt x="64" y="707"/>
                  </a:cubicBezTo>
                  <a:cubicBezTo>
                    <a:pt x="64" y="707"/>
                    <a:pt x="64" y="708"/>
                    <a:pt x="64" y="708"/>
                  </a:cubicBezTo>
                  <a:cubicBezTo>
                    <a:pt x="63" y="708"/>
                    <a:pt x="62" y="709"/>
                    <a:pt x="62" y="709"/>
                  </a:cubicBezTo>
                  <a:cubicBezTo>
                    <a:pt x="59" y="713"/>
                    <a:pt x="51" y="717"/>
                    <a:pt x="48" y="720"/>
                  </a:cubicBezTo>
                  <a:cubicBezTo>
                    <a:pt x="43" y="724"/>
                    <a:pt x="40" y="728"/>
                    <a:pt x="39" y="735"/>
                  </a:cubicBezTo>
                  <a:cubicBezTo>
                    <a:pt x="37" y="743"/>
                    <a:pt x="37" y="752"/>
                    <a:pt x="35" y="760"/>
                  </a:cubicBezTo>
                  <a:cubicBezTo>
                    <a:pt x="33" y="767"/>
                    <a:pt x="30" y="773"/>
                    <a:pt x="29" y="779"/>
                  </a:cubicBezTo>
                  <a:cubicBezTo>
                    <a:pt x="29" y="780"/>
                    <a:pt x="31" y="780"/>
                    <a:pt x="31" y="779"/>
                  </a:cubicBezTo>
                  <a:cubicBezTo>
                    <a:pt x="32" y="774"/>
                    <a:pt x="36" y="768"/>
                    <a:pt x="38" y="763"/>
                  </a:cubicBezTo>
                  <a:cubicBezTo>
                    <a:pt x="40" y="755"/>
                    <a:pt x="40" y="748"/>
                    <a:pt x="42" y="740"/>
                  </a:cubicBezTo>
                  <a:cubicBezTo>
                    <a:pt x="44" y="730"/>
                    <a:pt x="50" y="724"/>
                    <a:pt x="58" y="719"/>
                  </a:cubicBezTo>
                  <a:cubicBezTo>
                    <a:pt x="59" y="718"/>
                    <a:pt x="60" y="718"/>
                    <a:pt x="61" y="718"/>
                  </a:cubicBezTo>
                  <a:cubicBezTo>
                    <a:pt x="54" y="739"/>
                    <a:pt x="54" y="761"/>
                    <a:pt x="54" y="784"/>
                  </a:cubicBezTo>
                  <a:cubicBezTo>
                    <a:pt x="54" y="813"/>
                    <a:pt x="39" y="840"/>
                    <a:pt x="40" y="868"/>
                  </a:cubicBezTo>
                  <a:cubicBezTo>
                    <a:pt x="42" y="899"/>
                    <a:pt x="58" y="925"/>
                    <a:pt x="60" y="956"/>
                  </a:cubicBezTo>
                  <a:cubicBezTo>
                    <a:pt x="60" y="958"/>
                    <a:pt x="63" y="958"/>
                    <a:pt x="63" y="956"/>
                  </a:cubicBezTo>
                  <a:cubicBezTo>
                    <a:pt x="63" y="926"/>
                    <a:pt x="47" y="901"/>
                    <a:pt x="45" y="872"/>
                  </a:cubicBezTo>
                  <a:cubicBezTo>
                    <a:pt x="43" y="842"/>
                    <a:pt x="61" y="815"/>
                    <a:pt x="61" y="784"/>
                  </a:cubicBezTo>
                  <a:cubicBezTo>
                    <a:pt x="61" y="754"/>
                    <a:pt x="62" y="727"/>
                    <a:pt x="73" y="699"/>
                  </a:cubicBezTo>
                  <a:cubicBezTo>
                    <a:pt x="78" y="689"/>
                    <a:pt x="85" y="678"/>
                    <a:pt x="92" y="666"/>
                  </a:cubicBezTo>
                  <a:cubicBezTo>
                    <a:pt x="93" y="691"/>
                    <a:pt x="94" y="716"/>
                    <a:pt x="96" y="741"/>
                  </a:cubicBezTo>
                  <a:cubicBezTo>
                    <a:pt x="89" y="752"/>
                    <a:pt x="85" y="765"/>
                    <a:pt x="85" y="778"/>
                  </a:cubicBezTo>
                  <a:cubicBezTo>
                    <a:pt x="85" y="779"/>
                    <a:pt x="87" y="779"/>
                    <a:pt x="87" y="778"/>
                  </a:cubicBezTo>
                  <a:cubicBezTo>
                    <a:pt x="88" y="768"/>
                    <a:pt x="91" y="758"/>
                    <a:pt x="97" y="749"/>
                  </a:cubicBezTo>
                  <a:cubicBezTo>
                    <a:pt x="98" y="764"/>
                    <a:pt x="99" y="779"/>
                    <a:pt x="100" y="795"/>
                  </a:cubicBezTo>
                  <a:cubicBezTo>
                    <a:pt x="90" y="802"/>
                    <a:pt x="81" y="816"/>
                    <a:pt x="77" y="824"/>
                  </a:cubicBezTo>
                  <a:cubicBezTo>
                    <a:pt x="67" y="843"/>
                    <a:pt x="70" y="866"/>
                    <a:pt x="71" y="886"/>
                  </a:cubicBezTo>
                  <a:cubicBezTo>
                    <a:pt x="75" y="945"/>
                    <a:pt x="93" y="998"/>
                    <a:pt x="69" y="1055"/>
                  </a:cubicBezTo>
                  <a:cubicBezTo>
                    <a:pt x="68" y="1057"/>
                    <a:pt x="70" y="1058"/>
                    <a:pt x="71" y="1056"/>
                  </a:cubicBezTo>
                  <a:cubicBezTo>
                    <a:pt x="90" y="1019"/>
                    <a:pt x="89" y="977"/>
                    <a:pt x="83" y="937"/>
                  </a:cubicBezTo>
                  <a:cubicBezTo>
                    <a:pt x="79" y="912"/>
                    <a:pt x="76" y="888"/>
                    <a:pt x="76" y="863"/>
                  </a:cubicBezTo>
                  <a:cubicBezTo>
                    <a:pt x="75" y="847"/>
                    <a:pt x="77" y="832"/>
                    <a:pt x="86" y="819"/>
                  </a:cubicBezTo>
                  <a:cubicBezTo>
                    <a:pt x="89" y="814"/>
                    <a:pt x="95" y="806"/>
                    <a:pt x="101" y="800"/>
                  </a:cubicBezTo>
                  <a:cubicBezTo>
                    <a:pt x="106" y="866"/>
                    <a:pt x="110" y="932"/>
                    <a:pt x="104" y="998"/>
                  </a:cubicBezTo>
                  <a:cubicBezTo>
                    <a:pt x="104" y="999"/>
                    <a:pt x="104" y="1000"/>
                    <a:pt x="105" y="1001"/>
                  </a:cubicBezTo>
                  <a:cubicBezTo>
                    <a:pt x="101" y="1018"/>
                    <a:pt x="96" y="1035"/>
                    <a:pt x="92" y="1052"/>
                  </a:cubicBezTo>
                  <a:cubicBezTo>
                    <a:pt x="91" y="1058"/>
                    <a:pt x="89" y="1064"/>
                    <a:pt x="87" y="1070"/>
                  </a:cubicBezTo>
                  <a:cubicBezTo>
                    <a:pt x="85" y="1075"/>
                    <a:pt x="84" y="1080"/>
                    <a:pt x="82" y="1085"/>
                  </a:cubicBezTo>
                  <a:cubicBezTo>
                    <a:pt x="75" y="1103"/>
                    <a:pt x="66" y="1122"/>
                    <a:pt x="60" y="1141"/>
                  </a:cubicBezTo>
                  <a:cubicBezTo>
                    <a:pt x="51" y="1149"/>
                    <a:pt x="41" y="1155"/>
                    <a:pt x="35" y="1165"/>
                  </a:cubicBezTo>
                  <a:cubicBezTo>
                    <a:pt x="28" y="1177"/>
                    <a:pt x="24" y="1192"/>
                    <a:pt x="23" y="1206"/>
                  </a:cubicBezTo>
                  <a:cubicBezTo>
                    <a:pt x="23" y="1206"/>
                    <a:pt x="24" y="1206"/>
                    <a:pt x="24" y="1206"/>
                  </a:cubicBezTo>
                  <a:cubicBezTo>
                    <a:pt x="26" y="1190"/>
                    <a:pt x="31" y="1172"/>
                    <a:pt x="43" y="1161"/>
                  </a:cubicBezTo>
                  <a:cubicBezTo>
                    <a:pt x="47" y="1157"/>
                    <a:pt x="52" y="1154"/>
                    <a:pt x="56" y="1151"/>
                  </a:cubicBezTo>
                  <a:cubicBezTo>
                    <a:pt x="51" y="1167"/>
                    <a:pt x="48" y="1184"/>
                    <a:pt x="47" y="1200"/>
                  </a:cubicBezTo>
                  <a:cubicBezTo>
                    <a:pt x="42" y="1220"/>
                    <a:pt x="39" y="1241"/>
                    <a:pt x="40" y="1262"/>
                  </a:cubicBezTo>
                  <a:cubicBezTo>
                    <a:pt x="40" y="1351"/>
                    <a:pt x="72" y="1435"/>
                    <a:pt x="94" y="1520"/>
                  </a:cubicBezTo>
                  <a:cubicBezTo>
                    <a:pt x="94" y="1522"/>
                    <a:pt x="98" y="1521"/>
                    <a:pt x="98" y="1519"/>
                  </a:cubicBezTo>
                  <a:cubicBezTo>
                    <a:pt x="92" y="1484"/>
                    <a:pt x="83" y="1449"/>
                    <a:pt x="74" y="1415"/>
                  </a:cubicBezTo>
                  <a:cubicBezTo>
                    <a:pt x="88" y="1442"/>
                    <a:pt x="103" y="1468"/>
                    <a:pt x="111" y="1496"/>
                  </a:cubicBezTo>
                  <a:cubicBezTo>
                    <a:pt x="117" y="1513"/>
                    <a:pt x="119" y="1535"/>
                    <a:pt x="114" y="1552"/>
                  </a:cubicBezTo>
                  <a:cubicBezTo>
                    <a:pt x="111" y="1560"/>
                    <a:pt x="107" y="1568"/>
                    <a:pt x="102" y="1575"/>
                  </a:cubicBezTo>
                  <a:cubicBezTo>
                    <a:pt x="83" y="1590"/>
                    <a:pt x="61" y="1601"/>
                    <a:pt x="43" y="1616"/>
                  </a:cubicBezTo>
                  <a:cubicBezTo>
                    <a:pt x="27" y="1630"/>
                    <a:pt x="24" y="1643"/>
                    <a:pt x="18" y="1661"/>
                  </a:cubicBezTo>
                  <a:cubicBezTo>
                    <a:pt x="17" y="1662"/>
                    <a:pt x="18" y="1662"/>
                    <a:pt x="18" y="1661"/>
                  </a:cubicBezTo>
                  <a:cubicBezTo>
                    <a:pt x="22" y="1653"/>
                    <a:pt x="23" y="1645"/>
                    <a:pt x="28" y="1637"/>
                  </a:cubicBezTo>
                  <a:cubicBezTo>
                    <a:pt x="36" y="1625"/>
                    <a:pt x="48" y="1616"/>
                    <a:pt x="60" y="1609"/>
                  </a:cubicBezTo>
                  <a:cubicBezTo>
                    <a:pt x="68" y="1604"/>
                    <a:pt x="76" y="1599"/>
                    <a:pt x="84" y="1594"/>
                  </a:cubicBezTo>
                  <a:cubicBezTo>
                    <a:pt x="79" y="1599"/>
                    <a:pt x="75" y="1603"/>
                    <a:pt x="71" y="1607"/>
                  </a:cubicBezTo>
                  <a:cubicBezTo>
                    <a:pt x="70" y="1607"/>
                    <a:pt x="71" y="1608"/>
                    <a:pt x="71" y="1608"/>
                  </a:cubicBezTo>
                  <a:cubicBezTo>
                    <a:pt x="77" y="1602"/>
                    <a:pt x="83" y="1597"/>
                    <a:pt x="89" y="1592"/>
                  </a:cubicBezTo>
                  <a:cubicBezTo>
                    <a:pt x="81" y="1606"/>
                    <a:pt x="77" y="1620"/>
                    <a:pt x="69" y="1635"/>
                  </a:cubicBezTo>
                  <a:cubicBezTo>
                    <a:pt x="60" y="1650"/>
                    <a:pt x="52" y="1664"/>
                    <a:pt x="52" y="1681"/>
                  </a:cubicBezTo>
                  <a:cubicBezTo>
                    <a:pt x="52" y="1681"/>
                    <a:pt x="52" y="1681"/>
                    <a:pt x="52" y="1681"/>
                  </a:cubicBezTo>
                  <a:cubicBezTo>
                    <a:pt x="55" y="1659"/>
                    <a:pt x="69" y="1645"/>
                    <a:pt x="78" y="1626"/>
                  </a:cubicBezTo>
                  <a:cubicBezTo>
                    <a:pt x="83" y="1617"/>
                    <a:pt x="87" y="1608"/>
                    <a:pt x="90" y="1599"/>
                  </a:cubicBezTo>
                  <a:cubicBezTo>
                    <a:pt x="93" y="1629"/>
                    <a:pt x="72" y="1659"/>
                    <a:pt x="85" y="1688"/>
                  </a:cubicBezTo>
                  <a:cubicBezTo>
                    <a:pt x="86" y="1689"/>
                    <a:pt x="87" y="1688"/>
                    <a:pt x="87" y="1687"/>
                  </a:cubicBezTo>
                  <a:cubicBezTo>
                    <a:pt x="79" y="1667"/>
                    <a:pt x="89" y="1649"/>
                    <a:pt x="93" y="1629"/>
                  </a:cubicBezTo>
                  <a:cubicBezTo>
                    <a:pt x="95" y="1616"/>
                    <a:pt x="97" y="1602"/>
                    <a:pt x="95" y="1590"/>
                  </a:cubicBezTo>
                  <a:cubicBezTo>
                    <a:pt x="95" y="1588"/>
                    <a:pt x="96" y="1586"/>
                    <a:pt x="97" y="1585"/>
                  </a:cubicBezTo>
                  <a:cubicBezTo>
                    <a:pt x="100" y="1582"/>
                    <a:pt x="103" y="1579"/>
                    <a:pt x="106" y="1576"/>
                  </a:cubicBezTo>
                  <a:cubicBezTo>
                    <a:pt x="107" y="1575"/>
                    <a:pt x="107" y="1574"/>
                    <a:pt x="106" y="1573"/>
                  </a:cubicBezTo>
                  <a:cubicBezTo>
                    <a:pt x="109" y="1569"/>
                    <a:pt x="112" y="1564"/>
                    <a:pt x="115" y="1558"/>
                  </a:cubicBezTo>
                  <a:cubicBezTo>
                    <a:pt x="122" y="1542"/>
                    <a:pt x="121" y="1524"/>
                    <a:pt x="120" y="1506"/>
                  </a:cubicBezTo>
                  <a:cubicBezTo>
                    <a:pt x="117" y="1486"/>
                    <a:pt x="107" y="1467"/>
                    <a:pt x="99" y="1449"/>
                  </a:cubicBezTo>
                  <a:cubicBezTo>
                    <a:pt x="90" y="1430"/>
                    <a:pt x="79" y="1411"/>
                    <a:pt x="68" y="1393"/>
                  </a:cubicBezTo>
                  <a:cubicBezTo>
                    <a:pt x="59" y="1359"/>
                    <a:pt x="51" y="1325"/>
                    <a:pt x="49" y="1290"/>
                  </a:cubicBezTo>
                  <a:cubicBezTo>
                    <a:pt x="46" y="1253"/>
                    <a:pt x="48" y="1214"/>
                    <a:pt x="62" y="1179"/>
                  </a:cubicBezTo>
                  <a:cubicBezTo>
                    <a:pt x="64" y="1173"/>
                    <a:pt x="67" y="1166"/>
                    <a:pt x="69" y="1160"/>
                  </a:cubicBezTo>
                  <a:cubicBezTo>
                    <a:pt x="65" y="1198"/>
                    <a:pt x="61" y="1236"/>
                    <a:pt x="66" y="1274"/>
                  </a:cubicBezTo>
                  <a:cubicBezTo>
                    <a:pt x="69" y="1299"/>
                    <a:pt x="74" y="1323"/>
                    <a:pt x="80" y="1347"/>
                  </a:cubicBezTo>
                  <a:cubicBezTo>
                    <a:pt x="83" y="1361"/>
                    <a:pt x="87" y="1375"/>
                    <a:pt x="90" y="1389"/>
                  </a:cubicBezTo>
                  <a:cubicBezTo>
                    <a:pt x="93" y="1401"/>
                    <a:pt x="99" y="1413"/>
                    <a:pt x="101" y="1424"/>
                  </a:cubicBezTo>
                  <a:cubicBezTo>
                    <a:pt x="101" y="1425"/>
                    <a:pt x="101" y="1425"/>
                    <a:pt x="101" y="1424"/>
                  </a:cubicBezTo>
                  <a:cubicBezTo>
                    <a:pt x="100" y="1413"/>
                    <a:pt x="95" y="1403"/>
                    <a:pt x="92" y="1392"/>
                  </a:cubicBezTo>
                  <a:cubicBezTo>
                    <a:pt x="89" y="1379"/>
                    <a:pt x="87" y="1366"/>
                    <a:pt x="84" y="1354"/>
                  </a:cubicBezTo>
                  <a:cubicBezTo>
                    <a:pt x="77" y="1325"/>
                    <a:pt x="72" y="1296"/>
                    <a:pt x="69" y="1267"/>
                  </a:cubicBezTo>
                  <a:cubicBezTo>
                    <a:pt x="65" y="1223"/>
                    <a:pt x="76" y="1180"/>
                    <a:pt x="79" y="1136"/>
                  </a:cubicBezTo>
                  <a:cubicBezTo>
                    <a:pt x="88" y="1116"/>
                    <a:pt x="96" y="1096"/>
                    <a:pt x="103" y="1076"/>
                  </a:cubicBezTo>
                  <a:cubicBezTo>
                    <a:pt x="104" y="1073"/>
                    <a:pt x="105" y="1070"/>
                    <a:pt x="106" y="1067"/>
                  </a:cubicBezTo>
                  <a:cubicBezTo>
                    <a:pt x="107" y="1084"/>
                    <a:pt x="112" y="1100"/>
                    <a:pt x="117" y="1117"/>
                  </a:cubicBezTo>
                  <a:cubicBezTo>
                    <a:pt x="117" y="1120"/>
                    <a:pt x="118" y="1122"/>
                    <a:pt x="119" y="1124"/>
                  </a:cubicBezTo>
                  <a:cubicBezTo>
                    <a:pt x="118" y="1125"/>
                    <a:pt x="118" y="1125"/>
                    <a:pt x="117" y="1125"/>
                  </a:cubicBezTo>
                  <a:cubicBezTo>
                    <a:pt x="112" y="1134"/>
                    <a:pt x="107" y="1146"/>
                    <a:pt x="105" y="1156"/>
                  </a:cubicBezTo>
                  <a:cubicBezTo>
                    <a:pt x="103" y="1168"/>
                    <a:pt x="106" y="1179"/>
                    <a:pt x="107" y="1191"/>
                  </a:cubicBezTo>
                  <a:cubicBezTo>
                    <a:pt x="107" y="1192"/>
                    <a:pt x="109" y="1192"/>
                    <a:pt x="109" y="1191"/>
                  </a:cubicBezTo>
                  <a:cubicBezTo>
                    <a:pt x="109" y="1180"/>
                    <a:pt x="106" y="1169"/>
                    <a:pt x="109" y="1157"/>
                  </a:cubicBezTo>
                  <a:cubicBezTo>
                    <a:pt x="111" y="1149"/>
                    <a:pt x="115" y="1139"/>
                    <a:pt x="120" y="1132"/>
                  </a:cubicBezTo>
                  <a:cubicBezTo>
                    <a:pt x="126" y="1155"/>
                    <a:pt x="127" y="1177"/>
                    <a:pt x="126" y="1200"/>
                  </a:cubicBezTo>
                  <a:cubicBezTo>
                    <a:pt x="126" y="1200"/>
                    <a:pt x="126" y="1200"/>
                    <a:pt x="126" y="1200"/>
                  </a:cubicBezTo>
                  <a:cubicBezTo>
                    <a:pt x="116" y="1214"/>
                    <a:pt x="111" y="1224"/>
                    <a:pt x="107" y="1241"/>
                  </a:cubicBezTo>
                  <a:cubicBezTo>
                    <a:pt x="103" y="1262"/>
                    <a:pt x="100" y="1283"/>
                    <a:pt x="91" y="1303"/>
                  </a:cubicBezTo>
                  <a:cubicBezTo>
                    <a:pt x="90" y="1304"/>
                    <a:pt x="92" y="1305"/>
                    <a:pt x="92" y="1304"/>
                  </a:cubicBezTo>
                  <a:cubicBezTo>
                    <a:pt x="100" y="1289"/>
                    <a:pt x="104" y="1273"/>
                    <a:pt x="108" y="1257"/>
                  </a:cubicBezTo>
                  <a:cubicBezTo>
                    <a:pt x="113" y="1239"/>
                    <a:pt x="117" y="1226"/>
                    <a:pt x="126" y="1211"/>
                  </a:cubicBezTo>
                  <a:cubicBezTo>
                    <a:pt x="126" y="1218"/>
                    <a:pt x="125" y="1224"/>
                    <a:pt x="124" y="1231"/>
                  </a:cubicBezTo>
                  <a:cubicBezTo>
                    <a:pt x="121" y="1268"/>
                    <a:pt x="114" y="1305"/>
                    <a:pt x="111" y="1342"/>
                  </a:cubicBezTo>
                  <a:cubicBezTo>
                    <a:pt x="108" y="1380"/>
                    <a:pt x="111" y="1415"/>
                    <a:pt x="116" y="1452"/>
                  </a:cubicBezTo>
                  <a:cubicBezTo>
                    <a:pt x="116" y="1452"/>
                    <a:pt x="116" y="1452"/>
                    <a:pt x="116" y="1452"/>
                  </a:cubicBezTo>
                  <a:cubicBezTo>
                    <a:pt x="113" y="1415"/>
                    <a:pt x="110" y="1379"/>
                    <a:pt x="115" y="1342"/>
                  </a:cubicBezTo>
                  <a:cubicBezTo>
                    <a:pt x="119" y="1306"/>
                    <a:pt x="126" y="1271"/>
                    <a:pt x="130" y="1235"/>
                  </a:cubicBezTo>
                  <a:cubicBezTo>
                    <a:pt x="134" y="1201"/>
                    <a:pt x="137" y="1169"/>
                    <a:pt x="129" y="1135"/>
                  </a:cubicBezTo>
                  <a:cubicBezTo>
                    <a:pt x="125" y="1120"/>
                    <a:pt x="120" y="1105"/>
                    <a:pt x="116" y="1089"/>
                  </a:cubicBezTo>
                  <a:cubicBezTo>
                    <a:pt x="112" y="1074"/>
                    <a:pt x="112" y="1058"/>
                    <a:pt x="112" y="1042"/>
                  </a:cubicBezTo>
                  <a:cubicBezTo>
                    <a:pt x="118" y="1019"/>
                    <a:pt x="121" y="996"/>
                    <a:pt x="123" y="973"/>
                  </a:cubicBezTo>
                  <a:cubicBezTo>
                    <a:pt x="126" y="964"/>
                    <a:pt x="128" y="954"/>
                    <a:pt x="125" y="945"/>
                  </a:cubicBezTo>
                  <a:cubicBezTo>
                    <a:pt x="127" y="901"/>
                    <a:pt x="124" y="856"/>
                    <a:pt x="120" y="811"/>
                  </a:cubicBezTo>
                  <a:cubicBezTo>
                    <a:pt x="135" y="839"/>
                    <a:pt x="144" y="865"/>
                    <a:pt x="146" y="898"/>
                  </a:cubicBezTo>
                  <a:cubicBezTo>
                    <a:pt x="147" y="898"/>
                    <a:pt x="147" y="899"/>
                    <a:pt x="147" y="899"/>
                  </a:cubicBezTo>
                  <a:cubicBezTo>
                    <a:pt x="146" y="900"/>
                    <a:pt x="146" y="900"/>
                    <a:pt x="146" y="900"/>
                  </a:cubicBezTo>
                  <a:cubicBezTo>
                    <a:pt x="145" y="934"/>
                    <a:pt x="142" y="968"/>
                    <a:pt x="136" y="1002"/>
                  </a:cubicBezTo>
                  <a:cubicBezTo>
                    <a:pt x="130" y="1032"/>
                    <a:pt x="122" y="1060"/>
                    <a:pt x="126" y="1090"/>
                  </a:cubicBezTo>
                  <a:cubicBezTo>
                    <a:pt x="126" y="1091"/>
                    <a:pt x="128" y="1091"/>
                    <a:pt x="128" y="1090"/>
                  </a:cubicBezTo>
                  <a:cubicBezTo>
                    <a:pt x="124" y="1056"/>
                    <a:pt x="137" y="1023"/>
                    <a:pt x="144" y="990"/>
                  </a:cubicBezTo>
                  <a:cubicBezTo>
                    <a:pt x="147" y="974"/>
                    <a:pt x="149" y="958"/>
                    <a:pt x="151" y="942"/>
                  </a:cubicBezTo>
                  <a:cubicBezTo>
                    <a:pt x="155" y="892"/>
                    <a:pt x="149" y="840"/>
                    <a:pt x="120" y="799"/>
                  </a:cubicBezTo>
                  <a:cubicBezTo>
                    <a:pt x="120" y="798"/>
                    <a:pt x="119" y="798"/>
                    <a:pt x="119" y="798"/>
                  </a:cubicBezTo>
                  <a:cubicBezTo>
                    <a:pt x="116" y="762"/>
                    <a:pt x="112" y="726"/>
                    <a:pt x="109" y="690"/>
                  </a:cubicBezTo>
                  <a:cubicBezTo>
                    <a:pt x="109" y="690"/>
                    <a:pt x="109" y="689"/>
                    <a:pt x="109" y="688"/>
                  </a:cubicBezTo>
                  <a:cubicBezTo>
                    <a:pt x="119" y="705"/>
                    <a:pt x="127" y="716"/>
                    <a:pt x="127" y="738"/>
                  </a:cubicBezTo>
                  <a:cubicBezTo>
                    <a:pt x="128" y="754"/>
                    <a:pt x="131" y="769"/>
                    <a:pt x="136" y="785"/>
                  </a:cubicBezTo>
                  <a:cubicBezTo>
                    <a:pt x="136" y="786"/>
                    <a:pt x="138" y="786"/>
                    <a:pt x="137" y="784"/>
                  </a:cubicBezTo>
                  <a:cubicBezTo>
                    <a:pt x="135" y="773"/>
                    <a:pt x="133" y="762"/>
                    <a:pt x="132" y="750"/>
                  </a:cubicBezTo>
                  <a:cubicBezTo>
                    <a:pt x="132" y="740"/>
                    <a:pt x="134" y="730"/>
                    <a:pt x="132" y="720"/>
                  </a:cubicBezTo>
                  <a:cubicBezTo>
                    <a:pt x="130" y="704"/>
                    <a:pt x="120" y="694"/>
                    <a:pt x="112" y="681"/>
                  </a:cubicBezTo>
                  <a:cubicBezTo>
                    <a:pt x="111" y="680"/>
                    <a:pt x="110" y="679"/>
                    <a:pt x="109" y="679"/>
                  </a:cubicBezTo>
                  <a:cubicBezTo>
                    <a:pt x="109" y="665"/>
                    <a:pt x="108" y="650"/>
                    <a:pt x="108" y="635"/>
                  </a:cubicBezTo>
                  <a:cubicBezTo>
                    <a:pt x="109" y="628"/>
                    <a:pt x="109" y="622"/>
                    <a:pt x="109" y="615"/>
                  </a:cubicBezTo>
                  <a:cubicBezTo>
                    <a:pt x="113" y="627"/>
                    <a:pt x="119" y="639"/>
                    <a:pt x="127" y="652"/>
                  </a:cubicBezTo>
                  <a:cubicBezTo>
                    <a:pt x="144" y="680"/>
                    <a:pt x="150" y="709"/>
                    <a:pt x="150" y="740"/>
                  </a:cubicBezTo>
                  <a:cubicBezTo>
                    <a:pt x="151" y="783"/>
                    <a:pt x="135" y="842"/>
                    <a:pt x="165" y="879"/>
                  </a:cubicBezTo>
                  <a:cubicBezTo>
                    <a:pt x="165" y="879"/>
                    <a:pt x="166" y="878"/>
                    <a:pt x="166" y="878"/>
                  </a:cubicBezTo>
                  <a:cubicBezTo>
                    <a:pt x="149" y="855"/>
                    <a:pt x="151" y="822"/>
                    <a:pt x="153" y="795"/>
                  </a:cubicBezTo>
                  <a:cubicBezTo>
                    <a:pt x="155" y="770"/>
                    <a:pt x="157" y="744"/>
                    <a:pt x="155" y="719"/>
                  </a:cubicBezTo>
                  <a:cubicBezTo>
                    <a:pt x="153" y="699"/>
                    <a:pt x="149" y="679"/>
                    <a:pt x="140" y="661"/>
                  </a:cubicBezTo>
                  <a:cubicBezTo>
                    <a:pt x="135" y="650"/>
                    <a:pt x="127" y="640"/>
                    <a:pt x="122" y="629"/>
                  </a:cubicBezTo>
                  <a:cubicBezTo>
                    <a:pt x="116" y="617"/>
                    <a:pt x="113" y="605"/>
                    <a:pt x="111" y="592"/>
                  </a:cubicBezTo>
                  <a:cubicBezTo>
                    <a:pt x="112" y="584"/>
                    <a:pt x="113" y="576"/>
                    <a:pt x="114" y="568"/>
                  </a:cubicBezTo>
                  <a:cubicBezTo>
                    <a:pt x="115" y="571"/>
                    <a:pt x="116" y="574"/>
                    <a:pt x="117" y="576"/>
                  </a:cubicBezTo>
                  <a:cubicBezTo>
                    <a:pt x="121" y="590"/>
                    <a:pt x="123" y="605"/>
                    <a:pt x="126" y="619"/>
                  </a:cubicBezTo>
                  <a:cubicBezTo>
                    <a:pt x="129" y="631"/>
                    <a:pt x="136" y="652"/>
                    <a:pt x="152" y="653"/>
                  </a:cubicBezTo>
                  <a:cubicBezTo>
                    <a:pt x="153" y="653"/>
                    <a:pt x="153" y="651"/>
                    <a:pt x="152" y="651"/>
                  </a:cubicBezTo>
                  <a:cubicBezTo>
                    <a:pt x="133" y="650"/>
                    <a:pt x="130" y="617"/>
                    <a:pt x="127" y="601"/>
                  </a:cubicBezTo>
                  <a:cubicBezTo>
                    <a:pt x="131" y="605"/>
                    <a:pt x="136" y="608"/>
                    <a:pt x="140" y="612"/>
                  </a:cubicBezTo>
                  <a:cubicBezTo>
                    <a:pt x="144" y="615"/>
                    <a:pt x="146" y="620"/>
                    <a:pt x="152" y="621"/>
                  </a:cubicBezTo>
                  <a:cubicBezTo>
                    <a:pt x="152" y="621"/>
                    <a:pt x="152" y="620"/>
                    <a:pt x="152" y="619"/>
                  </a:cubicBezTo>
                  <a:cubicBezTo>
                    <a:pt x="147" y="618"/>
                    <a:pt x="144" y="611"/>
                    <a:pt x="141" y="607"/>
                  </a:cubicBezTo>
                  <a:cubicBezTo>
                    <a:pt x="137" y="603"/>
                    <a:pt x="132" y="599"/>
                    <a:pt x="128" y="594"/>
                  </a:cubicBezTo>
                  <a:cubicBezTo>
                    <a:pt x="127" y="593"/>
                    <a:pt x="127" y="593"/>
                    <a:pt x="126" y="593"/>
                  </a:cubicBezTo>
                  <a:cubicBezTo>
                    <a:pt x="123" y="579"/>
                    <a:pt x="119" y="565"/>
                    <a:pt x="117" y="551"/>
                  </a:cubicBezTo>
                  <a:cubicBezTo>
                    <a:pt x="121" y="531"/>
                    <a:pt x="126" y="511"/>
                    <a:pt x="131" y="492"/>
                  </a:cubicBezTo>
                  <a:cubicBezTo>
                    <a:pt x="133" y="485"/>
                    <a:pt x="135" y="479"/>
                    <a:pt x="138" y="473"/>
                  </a:cubicBezTo>
                  <a:cubicBezTo>
                    <a:pt x="144" y="494"/>
                    <a:pt x="143" y="514"/>
                    <a:pt x="140" y="536"/>
                  </a:cubicBezTo>
                  <a:cubicBezTo>
                    <a:pt x="138" y="554"/>
                    <a:pt x="139" y="570"/>
                    <a:pt x="140" y="589"/>
                  </a:cubicBezTo>
                  <a:cubicBezTo>
                    <a:pt x="140" y="589"/>
                    <a:pt x="141" y="589"/>
                    <a:pt x="141" y="589"/>
                  </a:cubicBezTo>
                  <a:cubicBezTo>
                    <a:pt x="141" y="564"/>
                    <a:pt x="144" y="542"/>
                    <a:pt x="147" y="518"/>
                  </a:cubicBezTo>
                  <a:cubicBezTo>
                    <a:pt x="150" y="500"/>
                    <a:pt x="149" y="482"/>
                    <a:pt x="142" y="465"/>
                  </a:cubicBezTo>
                  <a:cubicBezTo>
                    <a:pt x="142" y="465"/>
                    <a:pt x="142" y="465"/>
                    <a:pt x="142" y="465"/>
                  </a:cubicBezTo>
                  <a:cubicBezTo>
                    <a:pt x="150" y="448"/>
                    <a:pt x="159" y="433"/>
                    <a:pt x="169" y="417"/>
                  </a:cubicBezTo>
                  <a:cubicBezTo>
                    <a:pt x="169" y="419"/>
                    <a:pt x="170" y="421"/>
                    <a:pt x="171" y="423"/>
                  </a:cubicBezTo>
                  <a:cubicBezTo>
                    <a:pt x="176" y="434"/>
                    <a:pt x="189" y="446"/>
                    <a:pt x="181" y="459"/>
                  </a:cubicBezTo>
                  <a:cubicBezTo>
                    <a:pt x="180" y="460"/>
                    <a:pt x="182" y="461"/>
                    <a:pt x="182" y="460"/>
                  </a:cubicBezTo>
                  <a:cubicBezTo>
                    <a:pt x="187" y="454"/>
                    <a:pt x="186" y="446"/>
                    <a:pt x="184" y="439"/>
                  </a:cubicBezTo>
                  <a:cubicBezTo>
                    <a:pt x="181" y="428"/>
                    <a:pt x="173" y="421"/>
                    <a:pt x="174" y="409"/>
                  </a:cubicBezTo>
                  <a:cubicBezTo>
                    <a:pt x="177" y="403"/>
                    <a:pt x="181" y="397"/>
                    <a:pt x="184" y="391"/>
                  </a:cubicBezTo>
                  <a:cubicBezTo>
                    <a:pt x="185" y="391"/>
                    <a:pt x="185" y="392"/>
                    <a:pt x="186" y="392"/>
                  </a:cubicBezTo>
                  <a:cubicBezTo>
                    <a:pt x="195" y="408"/>
                    <a:pt x="210" y="422"/>
                    <a:pt x="221" y="437"/>
                  </a:cubicBezTo>
                  <a:cubicBezTo>
                    <a:pt x="220" y="440"/>
                    <a:pt x="219" y="444"/>
                    <a:pt x="219" y="447"/>
                  </a:cubicBezTo>
                  <a:cubicBezTo>
                    <a:pt x="219" y="452"/>
                    <a:pt x="222" y="455"/>
                    <a:pt x="223" y="460"/>
                  </a:cubicBezTo>
                  <a:cubicBezTo>
                    <a:pt x="223" y="461"/>
                    <a:pt x="225" y="461"/>
                    <a:pt x="225" y="460"/>
                  </a:cubicBezTo>
                  <a:cubicBezTo>
                    <a:pt x="224" y="455"/>
                    <a:pt x="222" y="452"/>
                    <a:pt x="223" y="447"/>
                  </a:cubicBezTo>
                  <a:cubicBezTo>
                    <a:pt x="223" y="445"/>
                    <a:pt x="223" y="443"/>
                    <a:pt x="224" y="440"/>
                  </a:cubicBezTo>
                  <a:cubicBezTo>
                    <a:pt x="224" y="441"/>
                    <a:pt x="224" y="441"/>
                    <a:pt x="225" y="441"/>
                  </a:cubicBezTo>
                  <a:cubicBezTo>
                    <a:pt x="231" y="450"/>
                    <a:pt x="236" y="459"/>
                    <a:pt x="241" y="469"/>
                  </a:cubicBezTo>
                  <a:cubicBezTo>
                    <a:pt x="235" y="481"/>
                    <a:pt x="230" y="488"/>
                    <a:pt x="231" y="503"/>
                  </a:cubicBezTo>
                  <a:cubicBezTo>
                    <a:pt x="233" y="524"/>
                    <a:pt x="245" y="551"/>
                    <a:pt x="231" y="571"/>
                  </a:cubicBezTo>
                  <a:cubicBezTo>
                    <a:pt x="231" y="572"/>
                    <a:pt x="232" y="572"/>
                    <a:pt x="232" y="572"/>
                  </a:cubicBezTo>
                  <a:cubicBezTo>
                    <a:pt x="241" y="561"/>
                    <a:pt x="240" y="545"/>
                    <a:pt x="240" y="532"/>
                  </a:cubicBezTo>
                  <a:cubicBezTo>
                    <a:pt x="239" y="520"/>
                    <a:pt x="236" y="508"/>
                    <a:pt x="237" y="496"/>
                  </a:cubicBezTo>
                  <a:cubicBezTo>
                    <a:pt x="237" y="489"/>
                    <a:pt x="241" y="483"/>
                    <a:pt x="244" y="477"/>
                  </a:cubicBezTo>
                  <a:cubicBezTo>
                    <a:pt x="248" y="486"/>
                    <a:pt x="252" y="497"/>
                    <a:pt x="255" y="507"/>
                  </a:cubicBezTo>
                  <a:cubicBezTo>
                    <a:pt x="258" y="526"/>
                    <a:pt x="259" y="546"/>
                    <a:pt x="263" y="566"/>
                  </a:cubicBezTo>
                  <a:cubicBezTo>
                    <a:pt x="263" y="566"/>
                    <a:pt x="263" y="566"/>
                    <a:pt x="263" y="566"/>
                  </a:cubicBezTo>
                  <a:cubicBezTo>
                    <a:pt x="263" y="567"/>
                    <a:pt x="263" y="567"/>
                    <a:pt x="263" y="568"/>
                  </a:cubicBezTo>
                  <a:cubicBezTo>
                    <a:pt x="253" y="586"/>
                    <a:pt x="227" y="591"/>
                    <a:pt x="228" y="615"/>
                  </a:cubicBezTo>
                  <a:cubicBezTo>
                    <a:pt x="228" y="616"/>
                    <a:pt x="230" y="616"/>
                    <a:pt x="230" y="615"/>
                  </a:cubicBezTo>
                  <a:cubicBezTo>
                    <a:pt x="230" y="601"/>
                    <a:pt x="241" y="593"/>
                    <a:pt x="252" y="586"/>
                  </a:cubicBezTo>
                  <a:cubicBezTo>
                    <a:pt x="257" y="583"/>
                    <a:pt x="260" y="580"/>
                    <a:pt x="264" y="576"/>
                  </a:cubicBezTo>
                  <a:cubicBezTo>
                    <a:pt x="264" y="581"/>
                    <a:pt x="265" y="586"/>
                    <a:pt x="265" y="592"/>
                  </a:cubicBezTo>
                  <a:cubicBezTo>
                    <a:pt x="266" y="596"/>
                    <a:pt x="266" y="600"/>
                    <a:pt x="266" y="604"/>
                  </a:cubicBezTo>
                  <a:cubicBezTo>
                    <a:pt x="261" y="611"/>
                    <a:pt x="257" y="618"/>
                    <a:pt x="251" y="624"/>
                  </a:cubicBezTo>
                  <a:cubicBezTo>
                    <a:pt x="247" y="628"/>
                    <a:pt x="243" y="631"/>
                    <a:pt x="240" y="636"/>
                  </a:cubicBezTo>
                  <a:cubicBezTo>
                    <a:pt x="235" y="644"/>
                    <a:pt x="232" y="652"/>
                    <a:pt x="234" y="661"/>
                  </a:cubicBezTo>
                  <a:cubicBezTo>
                    <a:pt x="234" y="662"/>
                    <a:pt x="235" y="661"/>
                    <a:pt x="235" y="661"/>
                  </a:cubicBezTo>
                  <a:cubicBezTo>
                    <a:pt x="234" y="648"/>
                    <a:pt x="242" y="638"/>
                    <a:pt x="251" y="629"/>
                  </a:cubicBezTo>
                  <a:cubicBezTo>
                    <a:pt x="257" y="624"/>
                    <a:pt x="262" y="618"/>
                    <a:pt x="266" y="612"/>
                  </a:cubicBezTo>
                  <a:cubicBezTo>
                    <a:pt x="267" y="634"/>
                    <a:pt x="266" y="657"/>
                    <a:pt x="264" y="679"/>
                  </a:cubicBezTo>
                  <a:cubicBezTo>
                    <a:pt x="263" y="678"/>
                    <a:pt x="261" y="679"/>
                    <a:pt x="260" y="680"/>
                  </a:cubicBezTo>
                  <a:cubicBezTo>
                    <a:pt x="254" y="693"/>
                    <a:pt x="242" y="703"/>
                    <a:pt x="239" y="717"/>
                  </a:cubicBezTo>
                  <a:cubicBezTo>
                    <a:pt x="236" y="732"/>
                    <a:pt x="236" y="749"/>
                    <a:pt x="235" y="765"/>
                  </a:cubicBezTo>
                  <a:cubicBezTo>
                    <a:pt x="235" y="766"/>
                    <a:pt x="237" y="766"/>
                    <a:pt x="237" y="765"/>
                  </a:cubicBezTo>
                  <a:cubicBezTo>
                    <a:pt x="239" y="751"/>
                    <a:pt x="240" y="732"/>
                    <a:pt x="244" y="718"/>
                  </a:cubicBezTo>
                  <a:cubicBezTo>
                    <a:pt x="248" y="707"/>
                    <a:pt x="257" y="698"/>
                    <a:pt x="263" y="688"/>
                  </a:cubicBezTo>
                  <a:cubicBezTo>
                    <a:pt x="262" y="701"/>
                    <a:pt x="261" y="714"/>
                    <a:pt x="260" y="727"/>
                  </a:cubicBezTo>
                  <a:cubicBezTo>
                    <a:pt x="259" y="741"/>
                    <a:pt x="258" y="755"/>
                    <a:pt x="257" y="769"/>
                  </a:cubicBezTo>
                  <a:cubicBezTo>
                    <a:pt x="256" y="776"/>
                    <a:pt x="255" y="782"/>
                    <a:pt x="254" y="789"/>
                  </a:cubicBezTo>
                  <a:cubicBezTo>
                    <a:pt x="253" y="790"/>
                    <a:pt x="251" y="791"/>
                    <a:pt x="251" y="793"/>
                  </a:cubicBezTo>
                  <a:cubicBezTo>
                    <a:pt x="249" y="809"/>
                    <a:pt x="235" y="827"/>
                    <a:pt x="231" y="844"/>
                  </a:cubicBezTo>
                  <a:cubicBezTo>
                    <a:pt x="225" y="861"/>
                    <a:pt x="226" y="881"/>
                    <a:pt x="226" y="899"/>
                  </a:cubicBezTo>
                  <a:cubicBezTo>
                    <a:pt x="228" y="940"/>
                    <a:pt x="238" y="979"/>
                    <a:pt x="244" y="1019"/>
                  </a:cubicBezTo>
                  <a:cubicBezTo>
                    <a:pt x="244" y="1019"/>
                    <a:pt x="245" y="1019"/>
                    <a:pt x="245" y="1019"/>
                  </a:cubicBezTo>
                  <a:cubicBezTo>
                    <a:pt x="245" y="1011"/>
                    <a:pt x="244" y="1003"/>
                    <a:pt x="243" y="995"/>
                  </a:cubicBezTo>
                  <a:cubicBezTo>
                    <a:pt x="243" y="995"/>
                    <a:pt x="244" y="996"/>
                    <a:pt x="245" y="1000"/>
                  </a:cubicBezTo>
                  <a:cubicBezTo>
                    <a:pt x="247" y="1008"/>
                    <a:pt x="246" y="1018"/>
                    <a:pt x="247" y="1026"/>
                  </a:cubicBezTo>
                  <a:cubicBezTo>
                    <a:pt x="248" y="1042"/>
                    <a:pt x="249" y="1058"/>
                    <a:pt x="249" y="1074"/>
                  </a:cubicBezTo>
                  <a:cubicBezTo>
                    <a:pt x="249" y="1076"/>
                    <a:pt x="253" y="1076"/>
                    <a:pt x="253" y="1074"/>
                  </a:cubicBezTo>
                  <a:cubicBezTo>
                    <a:pt x="252" y="1057"/>
                    <a:pt x="251" y="1040"/>
                    <a:pt x="249" y="1022"/>
                  </a:cubicBezTo>
                  <a:cubicBezTo>
                    <a:pt x="248" y="1011"/>
                    <a:pt x="246" y="1002"/>
                    <a:pt x="244" y="991"/>
                  </a:cubicBezTo>
                  <a:cubicBezTo>
                    <a:pt x="244" y="990"/>
                    <a:pt x="243" y="991"/>
                    <a:pt x="243" y="991"/>
                  </a:cubicBezTo>
                  <a:cubicBezTo>
                    <a:pt x="243" y="992"/>
                    <a:pt x="243" y="992"/>
                    <a:pt x="243" y="992"/>
                  </a:cubicBezTo>
                  <a:cubicBezTo>
                    <a:pt x="239" y="984"/>
                    <a:pt x="239" y="975"/>
                    <a:pt x="238" y="967"/>
                  </a:cubicBezTo>
                  <a:cubicBezTo>
                    <a:pt x="235" y="943"/>
                    <a:pt x="232" y="919"/>
                    <a:pt x="232" y="896"/>
                  </a:cubicBezTo>
                  <a:cubicBezTo>
                    <a:pt x="232" y="875"/>
                    <a:pt x="234" y="854"/>
                    <a:pt x="242" y="834"/>
                  </a:cubicBezTo>
                  <a:cubicBezTo>
                    <a:pt x="244" y="828"/>
                    <a:pt x="248" y="822"/>
                    <a:pt x="251" y="817"/>
                  </a:cubicBezTo>
                  <a:cubicBezTo>
                    <a:pt x="248" y="847"/>
                    <a:pt x="246" y="877"/>
                    <a:pt x="247" y="907"/>
                  </a:cubicBezTo>
                  <a:cubicBezTo>
                    <a:pt x="246" y="910"/>
                    <a:pt x="246" y="913"/>
                    <a:pt x="246" y="917"/>
                  </a:cubicBezTo>
                  <a:cubicBezTo>
                    <a:pt x="244" y="937"/>
                    <a:pt x="245" y="958"/>
                    <a:pt x="248" y="978"/>
                  </a:cubicBezTo>
                  <a:cubicBezTo>
                    <a:pt x="248" y="978"/>
                    <a:pt x="248" y="978"/>
                    <a:pt x="248" y="978"/>
                  </a:cubicBezTo>
                  <a:cubicBezTo>
                    <a:pt x="248" y="978"/>
                    <a:pt x="248" y="978"/>
                    <a:pt x="248" y="978"/>
                  </a:cubicBezTo>
                  <a:cubicBezTo>
                    <a:pt x="250" y="998"/>
                    <a:pt x="255" y="1017"/>
                    <a:pt x="261" y="1036"/>
                  </a:cubicBezTo>
                  <a:cubicBezTo>
                    <a:pt x="261" y="1037"/>
                    <a:pt x="260" y="1038"/>
                    <a:pt x="260" y="1039"/>
                  </a:cubicBezTo>
                  <a:cubicBezTo>
                    <a:pt x="263" y="1076"/>
                    <a:pt x="251" y="1113"/>
                    <a:pt x="242" y="1148"/>
                  </a:cubicBezTo>
                  <a:cubicBezTo>
                    <a:pt x="235" y="1176"/>
                    <a:pt x="234" y="1204"/>
                    <a:pt x="236" y="1232"/>
                  </a:cubicBezTo>
                  <a:cubicBezTo>
                    <a:pt x="239" y="1265"/>
                    <a:pt x="246" y="1297"/>
                    <a:pt x="251" y="1330"/>
                  </a:cubicBezTo>
                  <a:cubicBezTo>
                    <a:pt x="257" y="1368"/>
                    <a:pt x="257" y="1402"/>
                    <a:pt x="257" y="1439"/>
                  </a:cubicBezTo>
                  <a:cubicBezTo>
                    <a:pt x="257" y="1440"/>
                    <a:pt x="259" y="1440"/>
                    <a:pt x="259" y="1439"/>
                  </a:cubicBezTo>
                  <a:cubicBezTo>
                    <a:pt x="261" y="1402"/>
                    <a:pt x="261" y="1368"/>
                    <a:pt x="256" y="1330"/>
                  </a:cubicBezTo>
                  <a:cubicBezTo>
                    <a:pt x="253" y="1297"/>
                    <a:pt x="247" y="1265"/>
                    <a:pt x="244" y="1232"/>
                  </a:cubicBezTo>
                  <a:cubicBezTo>
                    <a:pt x="242" y="1199"/>
                    <a:pt x="246" y="1169"/>
                    <a:pt x="255" y="1137"/>
                  </a:cubicBezTo>
                  <a:cubicBezTo>
                    <a:pt x="262" y="1113"/>
                    <a:pt x="269" y="1086"/>
                    <a:pt x="270" y="1059"/>
                  </a:cubicBezTo>
                  <a:cubicBezTo>
                    <a:pt x="272" y="1065"/>
                    <a:pt x="275" y="1071"/>
                    <a:pt x="278" y="1077"/>
                  </a:cubicBezTo>
                  <a:cubicBezTo>
                    <a:pt x="281" y="1086"/>
                    <a:pt x="284" y="1095"/>
                    <a:pt x="287" y="1103"/>
                  </a:cubicBezTo>
                  <a:cubicBezTo>
                    <a:pt x="288" y="1105"/>
                    <a:pt x="289" y="1107"/>
                    <a:pt x="290" y="1110"/>
                  </a:cubicBezTo>
                  <a:cubicBezTo>
                    <a:pt x="296" y="1149"/>
                    <a:pt x="295" y="1190"/>
                    <a:pt x="294" y="1230"/>
                  </a:cubicBezTo>
                  <a:cubicBezTo>
                    <a:pt x="293" y="1268"/>
                    <a:pt x="282" y="1305"/>
                    <a:pt x="281" y="1343"/>
                  </a:cubicBezTo>
                  <a:cubicBezTo>
                    <a:pt x="281" y="1344"/>
                    <a:pt x="283" y="1344"/>
                    <a:pt x="283" y="1343"/>
                  </a:cubicBezTo>
                  <a:cubicBezTo>
                    <a:pt x="284" y="1322"/>
                    <a:pt x="290" y="1300"/>
                    <a:pt x="294" y="1280"/>
                  </a:cubicBezTo>
                  <a:cubicBezTo>
                    <a:pt x="297" y="1261"/>
                    <a:pt x="299" y="1242"/>
                    <a:pt x="300" y="1223"/>
                  </a:cubicBezTo>
                  <a:cubicBezTo>
                    <a:pt x="301" y="1195"/>
                    <a:pt x="304" y="1166"/>
                    <a:pt x="302" y="1138"/>
                  </a:cubicBezTo>
                  <a:cubicBezTo>
                    <a:pt x="310" y="1156"/>
                    <a:pt x="317" y="1174"/>
                    <a:pt x="323" y="1192"/>
                  </a:cubicBezTo>
                  <a:cubicBezTo>
                    <a:pt x="325" y="1202"/>
                    <a:pt x="327" y="1212"/>
                    <a:pt x="329" y="1222"/>
                  </a:cubicBezTo>
                  <a:cubicBezTo>
                    <a:pt x="329" y="1225"/>
                    <a:pt x="329" y="1229"/>
                    <a:pt x="329" y="1232"/>
                  </a:cubicBezTo>
                  <a:cubicBezTo>
                    <a:pt x="328" y="1232"/>
                    <a:pt x="328" y="1233"/>
                    <a:pt x="328" y="1234"/>
                  </a:cubicBezTo>
                  <a:cubicBezTo>
                    <a:pt x="323" y="1256"/>
                    <a:pt x="327" y="1279"/>
                    <a:pt x="326" y="1301"/>
                  </a:cubicBezTo>
                  <a:cubicBezTo>
                    <a:pt x="325" y="1327"/>
                    <a:pt x="319" y="1352"/>
                    <a:pt x="316" y="1377"/>
                  </a:cubicBezTo>
                  <a:cubicBezTo>
                    <a:pt x="316" y="1379"/>
                    <a:pt x="316" y="1380"/>
                    <a:pt x="316" y="1382"/>
                  </a:cubicBezTo>
                  <a:cubicBezTo>
                    <a:pt x="315" y="1382"/>
                    <a:pt x="314" y="1383"/>
                    <a:pt x="314" y="1383"/>
                  </a:cubicBezTo>
                  <a:cubicBezTo>
                    <a:pt x="301" y="1401"/>
                    <a:pt x="290" y="1421"/>
                    <a:pt x="277" y="1440"/>
                  </a:cubicBezTo>
                  <a:cubicBezTo>
                    <a:pt x="264" y="1460"/>
                    <a:pt x="253" y="1482"/>
                    <a:pt x="253" y="1506"/>
                  </a:cubicBezTo>
                  <a:cubicBezTo>
                    <a:pt x="253" y="1509"/>
                    <a:pt x="254" y="1511"/>
                    <a:pt x="254" y="1513"/>
                  </a:cubicBezTo>
                  <a:cubicBezTo>
                    <a:pt x="253" y="1513"/>
                    <a:pt x="252" y="1514"/>
                    <a:pt x="252" y="1515"/>
                  </a:cubicBezTo>
                  <a:cubicBezTo>
                    <a:pt x="252" y="1528"/>
                    <a:pt x="248" y="1540"/>
                    <a:pt x="248" y="1552"/>
                  </a:cubicBezTo>
                  <a:cubicBezTo>
                    <a:pt x="247" y="1563"/>
                    <a:pt x="250" y="1571"/>
                    <a:pt x="251" y="1581"/>
                  </a:cubicBezTo>
                  <a:cubicBezTo>
                    <a:pt x="252" y="1582"/>
                    <a:pt x="254" y="1582"/>
                    <a:pt x="253" y="1581"/>
                  </a:cubicBezTo>
                  <a:cubicBezTo>
                    <a:pt x="252" y="1569"/>
                    <a:pt x="251" y="1559"/>
                    <a:pt x="253" y="1546"/>
                  </a:cubicBezTo>
                  <a:cubicBezTo>
                    <a:pt x="254" y="1540"/>
                    <a:pt x="255" y="1535"/>
                    <a:pt x="256" y="1529"/>
                  </a:cubicBezTo>
                  <a:cubicBezTo>
                    <a:pt x="260" y="1544"/>
                    <a:pt x="267" y="1559"/>
                    <a:pt x="276" y="1572"/>
                  </a:cubicBezTo>
                  <a:cubicBezTo>
                    <a:pt x="278" y="1575"/>
                    <a:pt x="280" y="1578"/>
                    <a:pt x="282" y="1580"/>
                  </a:cubicBezTo>
                  <a:cubicBezTo>
                    <a:pt x="281" y="1580"/>
                    <a:pt x="280" y="1581"/>
                    <a:pt x="280" y="1582"/>
                  </a:cubicBezTo>
                  <a:cubicBezTo>
                    <a:pt x="276" y="1596"/>
                    <a:pt x="284" y="1609"/>
                    <a:pt x="286" y="1623"/>
                  </a:cubicBezTo>
                  <a:cubicBezTo>
                    <a:pt x="290" y="1644"/>
                    <a:pt x="286" y="1665"/>
                    <a:pt x="292" y="1685"/>
                  </a:cubicBezTo>
                  <a:cubicBezTo>
                    <a:pt x="293" y="1686"/>
                    <a:pt x="294" y="1686"/>
                    <a:pt x="294" y="1685"/>
                  </a:cubicBezTo>
                  <a:cubicBezTo>
                    <a:pt x="289" y="1666"/>
                    <a:pt x="293" y="1648"/>
                    <a:pt x="292" y="1629"/>
                  </a:cubicBezTo>
                  <a:cubicBezTo>
                    <a:pt x="290" y="1614"/>
                    <a:pt x="282" y="1599"/>
                    <a:pt x="285" y="1584"/>
                  </a:cubicBezTo>
                  <a:cubicBezTo>
                    <a:pt x="290" y="1590"/>
                    <a:pt x="295" y="1596"/>
                    <a:pt x="300" y="1602"/>
                  </a:cubicBezTo>
                  <a:cubicBezTo>
                    <a:pt x="300" y="1602"/>
                    <a:pt x="300" y="1602"/>
                    <a:pt x="300" y="1602"/>
                  </a:cubicBezTo>
                  <a:cubicBezTo>
                    <a:pt x="300" y="1615"/>
                    <a:pt x="296" y="1631"/>
                    <a:pt x="303" y="1643"/>
                  </a:cubicBezTo>
                  <a:cubicBezTo>
                    <a:pt x="312" y="1658"/>
                    <a:pt x="332" y="1665"/>
                    <a:pt x="337" y="1684"/>
                  </a:cubicBezTo>
                  <a:cubicBezTo>
                    <a:pt x="337" y="1684"/>
                    <a:pt x="337" y="1684"/>
                    <a:pt x="337" y="1684"/>
                  </a:cubicBezTo>
                  <a:cubicBezTo>
                    <a:pt x="336" y="1672"/>
                    <a:pt x="330" y="1666"/>
                    <a:pt x="323" y="1658"/>
                  </a:cubicBezTo>
                  <a:cubicBezTo>
                    <a:pt x="315" y="1650"/>
                    <a:pt x="307" y="1641"/>
                    <a:pt x="305" y="1630"/>
                  </a:cubicBezTo>
                  <a:cubicBezTo>
                    <a:pt x="304" y="1623"/>
                    <a:pt x="305" y="1615"/>
                    <a:pt x="305" y="1608"/>
                  </a:cubicBezTo>
                  <a:cubicBezTo>
                    <a:pt x="305" y="1608"/>
                    <a:pt x="305" y="1608"/>
                    <a:pt x="306" y="1608"/>
                  </a:cubicBezTo>
                  <a:cubicBezTo>
                    <a:pt x="306" y="1609"/>
                    <a:pt x="307" y="1609"/>
                    <a:pt x="307" y="1609"/>
                  </a:cubicBezTo>
                  <a:cubicBezTo>
                    <a:pt x="314" y="1618"/>
                    <a:pt x="320" y="1627"/>
                    <a:pt x="323" y="1639"/>
                  </a:cubicBezTo>
                  <a:cubicBezTo>
                    <a:pt x="323" y="1639"/>
                    <a:pt x="324" y="1639"/>
                    <a:pt x="324" y="1639"/>
                  </a:cubicBezTo>
                  <a:cubicBezTo>
                    <a:pt x="322" y="1629"/>
                    <a:pt x="318" y="1621"/>
                    <a:pt x="313" y="1613"/>
                  </a:cubicBezTo>
                  <a:cubicBezTo>
                    <a:pt x="321" y="1618"/>
                    <a:pt x="327" y="1623"/>
                    <a:pt x="334" y="1631"/>
                  </a:cubicBezTo>
                  <a:cubicBezTo>
                    <a:pt x="339" y="1637"/>
                    <a:pt x="346" y="1643"/>
                    <a:pt x="350" y="1649"/>
                  </a:cubicBezTo>
                  <a:cubicBezTo>
                    <a:pt x="354" y="1655"/>
                    <a:pt x="357" y="1661"/>
                    <a:pt x="361" y="1667"/>
                  </a:cubicBezTo>
                  <a:cubicBezTo>
                    <a:pt x="361" y="1668"/>
                    <a:pt x="363" y="1667"/>
                    <a:pt x="362" y="1666"/>
                  </a:cubicBezTo>
                  <a:cubicBezTo>
                    <a:pt x="359" y="1660"/>
                    <a:pt x="356" y="1653"/>
                    <a:pt x="353" y="1648"/>
                  </a:cubicBezTo>
                  <a:cubicBezTo>
                    <a:pt x="348" y="1640"/>
                    <a:pt x="340" y="1633"/>
                    <a:pt x="335" y="1625"/>
                  </a:cubicBezTo>
                  <a:cubicBezTo>
                    <a:pt x="327" y="1616"/>
                    <a:pt x="319" y="1610"/>
                    <a:pt x="308" y="1604"/>
                  </a:cubicBezTo>
                  <a:cubicBezTo>
                    <a:pt x="308" y="1604"/>
                    <a:pt x="307" y="1604"/>
                    <a:pt x="306" y="1604"/>
                  </a:cubicBezTo>
                  <a:cubicBezTo>
                    <a:pt x="306" y="1603"/>
                    <a:pt x="305" y="1602"/>
                    <a:pt x="305" y="1602"/>
                  </a:cubicBezTo>
                  <a:cubicBezTo>
                    <a:pt x="305" y="1601"/>
                    <a:pt x="304" y="1601"/>
                    <a:pt x="304" y="1600"/>
                  </a:cubicBezTo>
                  <a:cubicBezTo>
                    <a:pt x="301" y="1597"/>
                    <a:pt x="298" y="1593"/>
                    <a:pt x="294" y="1588"/>
                  </a:cubicBezTo>
                  <a:cubicBezTo>
                    <a:pt x="276" y="1566"/>
                    <a:pt x="261" y="1539"/>
                    <a:pt x="260" y="1510"/>
                  </a:cubicBezTo>
                  <a:cubicBezTo>
                    <a:pt x="259" y="1480"/>
                    <a:pt x="275" y="1456"/>
                    <a:pt x="291" y="1433"/>
                  </a:cubicBezTo>
                  <a:cubicBezTo>
                    <a:pt x="300" y="1421"/>
                    <a:pt x="307" y="1408"/>
                    <a:pt x="314" y="1396"/>
                  </a:cubicBezTo>
                  <a:cubicBezTo>
                    <a:pt x="311" y="1417"/>
                    <a:pt x="308" y="1437"/>
                    <a:pt x="302" y="1458"/>
                  </a:cubicBezTo>
                  <a:cubicBezTo>
                    <a:pt x="295" y="1483"/>
                    <a:pt x="287" y="1508"/>
                    <a:pt x="283" y="1535"/>
                  </a:cubicBezTo>
                  <a:cubicBezTo>
                    <a:pt x="283" y="1536"/>
                    <a:pt x="284" y="1536"/>
                    <a:pt x="284" y="1535"/>
                  </a:cubicBezTo>
                  <a:cubicBezTo>
                    <a:pt x="296" y="1484"/>
                    <a:pt x="316" y="1437"/>
                    <a:pt x="323" y="1385"/>
                  </a:cubicBezTo>
                  <a:cubicBezTo>
                    <a:pt x="326" y="1359"/>
                    <a:pt x="333" y="1334"/>
                    <a:pt x="335" y="1308"/>
                  </a:cubicBezTo>
                  <a:cubicBezTo>
                    <a:pt x="336" y="1295"/>
                    <a:pt x="335" y="1281"/>
                    <a:pt x="335" y="1267"/>
                  </a:cubicBezTo>
                  <a:cubicBezTo>
                    <a:pt x="335" y="1257"/>
                    <a:pt x="335" y="1247"/>
                    <a:pt x="335" y="1237"/>
                  </a:cubicBezTo>
                  <a:cubicBezTo>
                    <a:pt x="335" y="1236"/>
                    <a:pt x="335" y="1236"/>
                    <a:pt x="335" y="1235"/>
                  </a:cubicBezTo>
                  <a:cubicBezTo>
                    <a:pt x="335" y="1234"/>
                    <a:pt x="335" y="1234"/>
                    <a:pt x="335" y="1233"/>
                  </a:cubicBezTo>
                  <a:cubicBezTo>
                    <a:pt x="335" y="1226"/>
                    <a:pt x="334" y="1220"/>
                    <a:pt x="333" y="1213"/>
                  </a:cubicBezTo>
                  <a:cubicBezTo>
                    <a:pt x="333" y="1209"/>
                    <a:pt x="332" y="1206"/>
                    <a:pt x="331" y="1203"/>
                  </a:cubicBezTo>
                  <a:cubicBezTo>
                    <a:pt x="329" y="1179"/>
                    <a:pt x="325" y="1155"/>
                    <a:pt x="314" y="1131"/>
                  </a:cubicBezTo>
                  <a:cubicBezTo>
                    <a:pt x="306" y="1111"/>
                    <a:pt x="295" y="1093"/>
                    <a:pt x="286" y="1073"/>
                  </a:cubicBezTo>
                  <a:cubicBezTo>
                    <a:pt x="281" y="1059"/>
                    <a:pt x="277" y="1045"/>
                    <a:pt x="273" y="1031"/>
                  </a:cubicBezTo>
                  <a:cubicBezTo>
                    <a:pt x="270" y="1019"/>
                    <a:pt x="267" y="1006"/>
                    <a:pt x="265" y="994"/>
                  </a:cubicBezTo>
                  <a:cubicBezTo>
                    <a:pt x="266" y="996"/>
                    <a:pt x="268" y="998"/>
                    <a:pt x="269" y="1000"/>
                  </a:cubicBezTo>
                  <a:cubicBezTo>
                    <a:pt x="274" y="1007"/>
                    <a:pt x="281" y="1015"/>
                    <a:pt x="283" y="1023"/>
                  </a:cubicBezTo>
                  <a:cubicBezTo>
                    <a:pt x="283" y="1023"/>
                    <a:pt x="284" y="1023"/>
                    <a:pt x="284" y="1023"/>
                  </a:cubicBezTo>
                  <a:cubicBezTo>
                    <a:pt x="283" y="1016"/>
                    <a:pt x="279" y="1009"/>
                    <a:pt x="275" y="1003"/>
                  </a:cubicBezTo>
                  <a:cubicBezTo>
                    <a:pt x="271" y="997"/>
                    <a:pt x="267" y="990"/>
                    <a:pt x="263" y="984"/>
                  </a:cubicBezTo>
                  <a:cubicBezTo>
                    <a:pt x="263" y="984"/>
                    <a:pt x="263" y="983"/>
                    <a:pt x="263" y="983"/>
                  </a:cubicBezTo>
                  <a:cubicBezTo>
                    <a:pt x="262" y="974"/>
                    <a:pt x="262" y="965"/>
                    <a:pt x="261" y="957"/>
                  </a:cubicBezTo>
                  <a:cubicBezTo>
                    <a:pt x="259" y="925"/>
                    <a:pt x="261" y="894"/>
                    <a:pt x="263" y="863"/>
                  </a:cubicBezTo>
                  <a:cubicBezTo>
                    <a:pt x="265" y="846"/>
                    <a:pt x="265" y="830"/>
                    <a:pt x="266" y="814"/>
                  </a:cubicBezTo>
                  <a:cubicBezTo>
                    <a:pt x="267" y="806"/>
                    <a:pt x="268" y="798"/>
                    <a:pt x="269" y="790"/>
                  </a:cubicBezTo>
                  <a:cubicBezTo>
                    <a:pt x="274" y="793"/>
                    <a:pt x="278" y="796"/>
                    <a:pt x="282" y="799"/>
                  </a:cubicBezTo>
                  <a:cubicBezTo>
                    <a:pt x="293" y="809"/>
                    <a:pt x="301" y="822"/>
                    <a:pt x="305" y="836"/>
                  </a:cubicBezTo>
                  <a:cubicBezTo>
                    <a:pt x="317" y="869"/>
                    <a:pt x="310" y="903"/>
                    <a:pt x="304" y="937"/>
                  </a:cubicBezTo>
                  <a:cubicBezTo>
                    <a:pt x="300" y="963"/>
                    <a:pt x="296" y="990"/>
                    <a:pt x="299" y="1016"/>
                  </a:cubicBezTo>
                  <a:cubicBezTo>
                    <a:pt x="300" y="1028"/>
                    <a:pt x="302" y="1039"/>
                    <a:pt x="305" y="1050"/>
                  </a:cubicBezTo>
                  <a:cubicBezTo>
                    <a:pt x="304" y="1050"/>
                    <a:pt x="304" y="1051"/>
                    <a:pt x="304" y="1052"/>
                  </a:cubicBezTo>
                  <a:cubicBezTo>
                    <a:pt x="306" y="1060"/>
                    <a:pt x="309" y="1068"/>
                    <a:pt x="313" y="1076"/>
                  </a:cubicBezTo>
                  <a:cubicBezTo>
                    <a:pt x="314" y="1080"/>
                    <a:pt x="316" y="1084"/>
                    <a:pt x="317" y="1089"/>
                  </a:cubicBezTo>
                  <a:cubicBezTo>
                    <a:pt x="318" y="1089"/>
                    <a:pt x="318" y="1089"/>
                    <a:pt x="318" y="1089"/>
                  </a:cubicBezTo>
                  <a:cubicBezTo>
                    <a:pt x="318" y="1087"/>
                    <a:pt x="318" y="1086"/>
                    <a:pt x="317" y="1084"/>
                  </a:cubicBezTo>
                  <a:cubicBezTo>
                    <a:pt x="327" y="1102"/>
                    <a:pt x="339" y="1119"/>
                    <a:pt x="349" y="1136"/>
                  </a:cubicBezTo>
                  <a:cubicBezTo>
                    <a:pt x="349" y="1137"/>
                    <a:pt x="350" y="1137"/>
                    <a:pt x="350" y="1136"/>
                  </a:cubicBezTo>
                  <a:cubicBezTo>
                    <a:pt x="339" y="1111"/>
                    <a:pt x="323" y="1087"/>
                    <a:pt x="312" y="1062"/>
                  </a:cubicBezTo>
                  <a:cubicBezTo>
                    <a:pt x="306" y="1041"/>
                    <a:pt x="302" y="1021"/>
                    <a:pt x="302" y="999"/>
                  </a:cubicBezTo>
                  <a:cubicBezTo>
                    <a:pt x="302" y="965"/>
                    <a:pt x="313" y="932"/>
                    <a:pt x="317" y="898"/>
                  </a:cubicBezTo>
                  <a:cubicBezTo>
                    <a:pt x="321" y="873"/>
                    <a:pt x="321" y="847"/>
                    <a:pt x="310" y="823"/>
                  </a:cubicBezTo>
                  <a:cubicBezTo>
                    <a:pt x="306" y="815"/>
                    <a:pt x="301" y="806"/>
                    <a:pt x="296" y="799"/>
                  </a:cubicBezTo>
                  <a:cubicBezTo>
                    <a:pt x="289" y="791"/>
                    <a:pt x="279" y="786"/>
                    <a:pt x="271" y="778"/>
                  </a:cubicBezTo>
                  <a:cubicBezTo>
                    <a:pt x="273" y="764"/>
                    <a:pt x="274" y="751"/>
                    <a:pt x="275" y="737"/>
                  </a:cubicBezTo>
                  <a:cubicBezTo>
                    <a:pt x="278" y="707"/>
                    <a:pt x="279" y="677"/>
                    <a:pt x="279" y="647"/>
                  </a:cubicBezTo>
                  <a:cubicBezTo>
                    <a:pt x="298" y="675"/>
                    <a:pt x="280" y="710"/>
                    <a:pt x="285" y="742"/>
                  </a:cubicBezTo>
                  <a:cubicBezTo>
                    <a:pt x="290" y="769"/>
                    <a:pt x="314" y="782"/>
                    <a:pt x="326" y="806"/>
                  </a:cubicBezTo>
                  <a:cubicBezTo>
                    <a:pt x="343" y="842"/>
                    <a:pt x="331" y="878"/>
                    <a:pt x="322" y="914"/>
                  </a:cubicBezTo>
                  <a:cubicBezTo>
                    <a:pt x="316" y="937"/>
                    <a:pt x="315" y="959"/>
                    <a:pt x="326" y="980"/>
                  </a:cubicBezTo>
                  <a:cubicBezTo>
                    <a:pt x="326" y="980"/>
                    <a:pt x="326" y="980"/>
                    <a:pt x="326" y="979"/>
                  </a:cubicBezTo>
                  <a:cubicBezTo>
                    <a:pt x="315" y="951"/>
                    <a:pt x="324" y="924"/>
                    <a:pt x="331" y="896"/>
                  </a:cubicBezTo>
                  <a:cubicBezTo>
                    <a:pt x="332" y="901"/>
                    <a:pt x="334" y="905"/>
                    <a:pt x="336" y="910"/>
                  </a:cubicBezTo>
                  <a:cubicBezTo>
                    <a:pt x="342" y="927"/>
                    <a:pt x="344" y="944"/>
                    <a:pt x="341" y="962"/>
                  </a:cubicBezTo>
                  <a:cubicBezTo>
                    <a:pt x="341" y="963"/>
                    <a:pt x="343" y="964"/>
                    <a:pt x="343" y="963"/>
                  </a:cubicBezTo>
                  <a:cubicBezTo>
                    <a:pt x="345" y="952"/>
                    <a:pt x="346" y="941"/>
                    <a:pt x="345" y="929"/>
                  </a:cubicBezTo>
                  <a:cubicBezTo>
                    <a:pt x="343" y="914"/>
                    <a:pt x="333" y="898"/>
                    <a:pt x="337" y="883"/>
                  </a:cubicBezTo>
                  <a:cubicBezTo>
                    <a:pt x="337" y="881"/>
                    <a:pt x="337" y="880"/>
                    <a:pt x="336" y="880"/>
                  </a:cubicBezTo>
                  <a:cubicBezTo>
                    <a:pt x="342" y="852"/>
                    <a:pt x="344" y="827"/>
                    <a:pt x="332" y="800"/>
                  </a:cubicBezTo>
                  <a:cubicBezTo>
                    <a:pt x="331" y="798"/>
                    <a:pt x="329" y="795"/>
                    <a:pt x="328" y="793"/>
                  </a:cubicBezTo>
                  <a:cubicBezTo>
                    <a:pt x="327" y="781"/>
                    <a:pt x="326" y="764"/>
                    <a:pt x="326" y="762"/>
                  </a:cubicBezTo>
                  <a:cubicBezTo>
                    <a:pt x="327" y="750"/>
                    <a:pt x="327" y="738"/>
                    <a:pt x="324" y="726"/>
                  </a:cubicBezTo>
                  <a:cubicBezTo>
                    <a:pt x="323" y="722"/>
                    <a:pt x="322" y="718"/>
                    <a:pt x="321" y="713"/>
                  </a:cubicBezTo>
                  <a:cubicBezTo>
                    <a:pt x="326" y="717"/>
                    <a:pt x="331" y="721"/>
                    <a:pt x="336" y="725"/>
                  </a:cubicBezTo>
                  <a:cubicBezTo>
                    <a:pt x="343" y="734"/>
                    <a:pt x="344" y="743"/>
                    <a:pt x="347" y="753"/>
                  </a:cubicBezTo>
                  <a:cubicBezTo>
                    <a:pt x="352" y="766"/>
                    <a:pt x="363" y="777"/>
                    <a:pt x="366" y="790"/>
                  </a:cubicBezTo>
                  <a:cubicBezTo>
                    <a:pt x="366" y="791"/>
                    <a:pt x="368" y="791"/>
                    <a:pt x="368" y="790"/>
                  </a:cubicBezTo>
                  <a:cubicBezTo>
                    <a:pt x="367" y="783"/>
                    <a:pt x="362" y="776"/>
                    <a:pt x="359" y="769"/>
                  </a:cubicBezTo>
                  <a:cubicBezTo>
                    <a:pt x="357" y="764"/>
                    <a:pt x="355" y="758"/>
                    <a:pt x="353" y="752"/>
                  </a:cubicBezTo>
                  <a:cubicBezTo>
                    <a:pt x="354" y="753"/>
                    <a:pt x="355" y="755"/>
                    <a:pt x="356" y="755"/>
                  </a:cubicBezTo>
                  <a:cubicBezTo>
                    <a:pt x="358" y="757"/>
                    <a:pt x="361" y="759"/>
                    <a:pt x="364" y="760"/>
                  </a:cubicBezTo>
                  <a:cubicBezTo>
                    <a:pt x="367" y="761"/>
                    <a:pt x="370" y="762"/>
                    <a:pt x="373" y="762"/>
                  </a:cubicBezTo>
                  <a:cubicBezTo>
                    <a:pt x="377" y="763"/>
                    <a:pt x="378" y="762"/>
                    <a:pt x="382" y="762"/>
                  </a:cubicBezTo>
                  <a:cubicBezTo>
                    <a:pt x="383" y="762"/>
                    <a:pt x="383" y="760"/>
                    <a:pt x="382" y="760"/>
                  </a:cubicBezTo>
                  <a:cubicBezTo>
                    <a:pt x="375" y="760"/>
                    <a:pt x="370" y="760"/>
                    <a:pt x="363" y="755"/>
                  </a:cubicBezTo>
                  <a:cubicBezTo>
                    <a:pt x="359" y="752"/>
                    <a:pt x="356" y="747"/>
                    <a:pt x="352" y="745"/>
                  </a:cubicBezTo>
                  <a:cubicBezTo>
                    <a:pt x="351" y="744"/>
                    <a:pt x="351" y="744"/>
                    <a:pt x="351" y="744"/>
                  </a:cubicBezTo>
                  <a:cubicBezTo>
                    <a:pt x="350" y="743"/>
                    <a:pt x="350" y="741"/>
                    <a:pt x="350" y="740"/>
                  </a:cubicBezTo>
                  <a:cubicBezTo>
                    <a:pt x="345" y="724"/>
                    <a:pt x="333" y="714"/>
                    <a:pt x="319" y="706"/>
                  </a:cubicBezTo>
                  <a:cubicBezTo>
                    <a:pt x="319" y="706"/>
                    <a:pt x="319" y="706"/>
                    <a:pt x="319" y="706"/>
                  </a:cubicBezTo>
                  <a:cubicBezTo>
                    <a:pt x="314" y="692"/>
                    <a:pt x="307" y="677"/>
                    <a:pt x="297" y="667"/>
                  </a:cubicBezTo>
                  <a:cubicBezTo>
                    <a:pt x="295" y="656"/>
                    <a:pt x="291" y="645"/>
                    <a:pt x="283" y="635"/>
                  </a:cubicBezTo>
                  <a:cubicBezTo>
                    <a:pt x="282" y="634"/>
                    <a:pt x="281" y="633"/>
                    <a:pt x="279" y="633"/>
                  </a:cubicBezTo>
                  <a:cubicBezTo>
                    <a:pt x="279" y="626"/>
                    <a:pt x="279" y="619"/>
                    <a:pt x="279" y="612"/>
                  </a:cubicBezTo>
                  <a:cubicBezTo>
                    <a:pt x="279" y="601"/>
                    <a:pt x="279" y="590"/>
                    <a:pt x="278" y="579"/>
                  </a:cubicBezTo>
                  <a:cubicBezTo>
                    <a:pt x="285" y="584"/>
                    <a:pt x="292" y="588"/>
                    <a:pt x="298" y="595"/>
                  </a:cubicBezTo>
                  <a:cubicBezTo>
                    <a:pt x="304" y="601"/>
                    <a:pt x="309" y="608"/>
                    <a:pt x="313" y="614"/>
                  </a:cubicBezTo>
                  <a:cubicBezTo>
                    <a:pt x="317" y="653"/>
                    <a:pt x="325" y="693"/>
                    <a:pt x="344" y="725"/>
                  </a:cubicBezTo>
                  <a:cubicBezTo>
                    <a:pt x="345" y="726"/>
                    <a:pt x="347" y="725"/>
                    <a:pt x="346" y="724"/>
                  </a:cubicBezTo>
                  <a:cubicBezTo>
                    <a:pt x="330" y="694"/>
                    <a:pt x="323" y="661"/>
                    <a:pt x="320" y="628"/>
                  </a:cubicBezTo>
                  <a:cubicBezTo>
                    <a:pt x="322" y="631"/>
                    <a:pt x="323" y="634"/>
                    <a:pt x="324" y="638"/>
                  </a:cubicBezTo>
                  <a:cubicBezTo>
                    <a:pt x="330" y="649"/>
                    <a:pt x="336" y="661"/>
                    <a:pt x="341" y="672"/>
                  </a:cubicBezTo>
                  <a:cubicBezTo>
                    <a:pt x="342" y="672"/>
                    <a:pt x="342" y="673"/>
                    <a:pt x="342" y="673"/>
                  </a:cubicBezTo>
                  <a:cubicBezTo>
                    <a:pt x="342" y="674"/>
                    <a:pt x="343" y="676"/>
                    <a:pt x="344" y="677"/>
                  </a:cubicBezTo>
                  <a:cubicBezTo>
                    <a:pt x="346" y="681"/>
                    <a:pt x="348" y="686"/>
                    <a:pt x="350" y="690"/>
                  </a:cubicBezTo>
                  <a:cubicBezTo>
                    <a:pt x="355" y="701"/>
                    <a:pt x="359" y="710"/>
                    <a:pt x="369" y="718"/>
                  </a:cubicBezTo>
                  <a:cubicBezTo>
                    <a:pt x="370" y="719"/>
                    <a:pt x="371" y="718"/>
                    <a:pt x="370" y="717"/>
                  </a:cubicBezTo>
                  <a:cubicBezTo>
                    <a:pt x="362" y="708"/>
                    <a:pt x="357" y="698"/>
                    <a:pt x="352" y="687"/>
                  </a:cubicBezTo>
                  <a:cubicBezTo>
                    <a:pt x="354" y="688"/>
                    <a:pt x="356" y="689"/>
                    <a:pt x="358" y="691"/>
                  </a:cubicBezTo>
                  <a:cubicBezTo>
                    <a:pt x="362" y="693"/>
                    <a:pt x="366" y="694"/>
                    <a:pt x="370" y="696"/>
                  </a:cubicBezTo>
                  <a:cubicBezTo>
                    <a:pt x="373" y="698"/>
                    <a:pt x="375" y="700"/>
                    <a:pt x="379" y="700"/>
                  </a:cubicBezTo>
                  <a:cubicBezTo>
                    <a:pt x="381" y="700"/>
                    <a:pt x="381" y="698"/>
                    <a:pt x="379" y="698"/>
                  </a:cubicBezTo>
                  <a:cubicBezTo>
                    <a:pt x="376" y="698"/>
                    <a:pt x="374" y="695"/>
                    <a:pt x="371" y="693"/>
                  </a:cubicBezTo>
                  <a:cubicBezTo>
                    <a:pt x="367" y="691"/>
                    <a:pt x="364" y="689"/>
                    <a:pt x="360" y="686"/>
                  </a:cubicBezTo>
                  <a:cubicBezTo>
                    <a:pt x="354" y="682"/>
                    <a:pt x="350" y="677"/>
                    <a:pt x="346" y="671"/>
                  </a:cubicBezTo>
                  <a:cubicBezTo>
                    <a:pt x="345" y="669"/>
                    <a:pt x="344" y="666"/>
                    <a:pt x="343" y="664"/>
                  </a:cubicBezTo>
                  <a:cubicBezTo>
                    <a:pt x="337" y="649"/>
                    <a:pt x="331" y="634"/>
                    <a:pt x="325" y="620"/>
                  </a:cubicBezTo>
                  <a:cubicBezTo>
                    <a:pt x="323" y="616"/>
                    <a:pt x="321" y="612"/>
                    <a:pt x="318" y="608"/>
                  </a:cubicBezTo>
                  <a:cubicBezTo>
                    <a:pt x="317" y="594"/>
                    <a:pt x="317" y="579"/>
                    <a:pt x="316" y="565"/>
                  </a:cubicBezTo>
                  <a:cubicBezTo>
                    <a:pt x="325" y="573"/>
                    <a:pt x="333" y="582"/>
                    <a:pt x="340" y="593"/>
                  </a:cubicBezTo>
                  <a:cubicBezTo>
                    <a:pt x="342" y="598"/>
                    <a:pt x="346" y="604"/>
                    <a:pt x="349" y="610"/>
                  </a:cubicBezTo>
                  <a:cubicBezTo>
                    <a:pt x="349" y="611"/>
                    <a:pt x="349" y="611"/>
                    <a:pt x="350" y="612"/>
                  </a:cubicBezTo>
                  <a:cubicBezTo>
                    <a:pt x="350" y="612"/>
                    <a:pt x="350" y="612"/>
                    <a:pt x="350" y="612"/>
                  </a:cubicBezTo>
                  <a:cubicBezTo>
                    <a:pt x="358" y="626"/>
                    <a:pt x="369" y="641"/>
                    <a:pt x="383" y="643"/>
                  </a:cubicBezTo>
                  <a:cubicBezTo>
                    <a:pt x="383" y="643"/>
                    <a:pt x="383" y="643"/>
                    <a:pt x="383" y="643"/>
                  </a:cubicBezTo>
                  <a:cubicBezTo>
                    <a:pt x="385" y="642"/>
                    <a:pt x="385" y="642"/>
                    <a:pt x="385" y="642"/>
                  </a:cubicBezTo>
                  <a:cubicBezTo>
                    <a:pt x="385" y="641"/>
                    <a:pt x="385" y="640"/>
                    <a:pt x="384" y="641"/>
                  </a:cubicBezTo>
                  <a:cubicBezTo>
                    <a:pt x="380" y="644"/>
                    <a:pt x="372" y="635"/>
                    <a:pt x="364" y="623"/>
                  </a:cubicBezTo>
                  <a:cubicBezTo>
                    <a:pt x="367" y="625"/>
                    <a:pt x="369" y="626"/>
                    <a:pt x="372" y="626"/>
                  </a:cubicBezTo>
                  <a:cubicBezTo>
                    <a:pt x="377" y="627"/>
                    <a:pt x="380" y="626"/>
                    <a:pt x="385" y="626"/>
                  </a:cubicBezTo>
                  <a:cubicBezTo>
                    <a:pt x="391" y="626"/>
                    <a:pt x="396" y="627"/>
                    <a:pt x="402" y="626"/>
                  </a:cubicBezTo>
                  <a:cubicBezTo>
                    <a:pt x="404" y="626"/>
                    <a:pt x="404" y="625"/>
                    <a:pt x="402" y="624"/>
                  </a:cubicBezTo>
                  <a:moveTo>
                    <a:pt x="91" y="657"/>
                  </a:moveTo>
                  <a:cubicBezTo>
                    <a:pt x="91" y="657"/>
                    <a:pt x="91" y="657"/>
                    <a:pt x="91" y="657"/>
                  </a:cubicBezTo>
                  <a:cubicBezTo>
                    <a:pt x="90" y="656"/>
                    <a:pt x="88" y="656"/>
                    <a:pt x="87" y="657"/>
                  </a:cubicBezTo>
                  <a:cubicBezTo>
                    <a:pt x="81" y="662"/>
                    <a:pt x="76" y="663"/>
                    <a:pt x="70" y="664"/>
                  </a:cubicBezTo>
                  <a:cubicBezTo>
                    <a:pt x="71" y="660"/>
                    <a:pt x="72" y="656"/>
                    <a:pt x="73" y="652"/>
                  </a:cubicBezTo>
                  <a:cubicBezTo>
                    <a:pt x="79" y="627"/>
                    <a:pt x="78" y="602"/>
                    <a:pt x="94" y="582"/>
                  </a:cubicBezTo>
                  <a:cubicBezTo>
                    <a:pt x="92" y="607"/>
                    <a:pt x="91" y="632"/>
                    <a:pt x="91" y="657"/>
                  </a:cubicBezTo>
                  <a:moveTo>
                    <a:pt x="110" y="502"/>
                  </a:moveTo>
                  <a:cubicBezTo>
                    <a:pt x="107" y="512"/>
                    <a:pt x="105" y="522"/>
                    <a:pt x="103" y="532"/>
                  </a:cubicBezTo>
                  <a:cubicBezTo>
                    <a:pt x="102" y="532"/>
                    <a:pt x="102" y="532"/>
                    <a:pt x="101" y="532"/>
                  </a:cubicBezTo>
                  <a:cubicBezTo>
                    <a:pt x="94" y="533"/>
                    <a:pt x="87" y="535"/>
                    <a:pt x="80" y="539"/>
                  </a:cubicBezTo>
                  <a:cubicBezTo>
                    <a:pt x="85" y="525"/>
                    <a:pt x="93" y="511"/>
                    <a:pt x="102" y="499"/>
                  </a:cubicBezTo>
                  <a:cubicBezTo>
                    <a:pt x="106" y="493"/>
                    <a:pt x="111" y="487"/>
                    <a:pt x="117" y="482"/>
                  </a:cubicBezTo>
                  <a:cubicBezTo>
                    <a:pt x="116" y="483"/>
                    <a:pt x="116" y="485"/>
                    <a:pt x="116" y="486"/>
                  </a:cubicBezTo>
                  <a:cubicBezTo>
                    <a:pt x="114" y="491"/>
                    <a:pt x="112" y="497"/>
                    <a:pt x="110" y="502"/>
                  </a:cubicBezTo>
                  <a:moveTo>
                    <a:pt x="112" y="541"/>
                  </a:moveTo>
                  <a:cubicBezTo>
                    <a:pt x="112" y="541"/>
                    <a:pt x="112" y="541"/>
                    <a:pt x="112" y="541"/>
                  </a:cubicBezTo>
                  <a:cubicBezTo>
                    <a:pt x="114" y="527"/>
                    <a:pt x="117" y="513"/>
                    <a:pt x="120" y="499"/>
                  </a:cubicBezTo>
                  <a:cubicBezTo>
                    <a:pt x="121" y="496"/>
                    <a:pt x="122" y="494"/>
                    <a:pt x="123" y="491"/>
                  </a:cubicBezTo>
                  <a:cubicBezTo>
                    <a:pt x="123" y="491"/>
                    <a:pt x="123" y="491"/>
                    <a:pt x="123" y="491"/>
                  </a:cubicBezTo>
                  <a:cubicBezTo>
                    <a:pt x="118" y="507"/>
                    <a:pt x="115" y="524"/>
                    <a:pt x="112" y="541"/>
                  </a:cubicBezTo>
                  <a:moveTo>
                    <a:pt x="189" y="42"/>
                  </a:moveTo>
                  <a:cubicBezTo>
                    <a:pt x="189" y="42"/>
                    <a:pt x="189" y="42"/>
                    <a:pt x="189" y="42"/>
                  </a:cubicBezTo>
                  <a:cubicBezTo>
                    <a:pt x="188" y="35"/>
                    <a:pt x="188" y="28"/>
                    <a:pt x="188" y="20"/>
                  </a:cubicBezTo>
                  <a:cubicBezTo>
                    <a:pt x="188" y="20"/>
                    <a:pt x="188" y="19"/>
                    <a:pt x="188" y="19"/>
                  </a:cubicBezTo>
                  <a:cubicBezTo>
                    <a:pt x="188" y="20"/>
                    <a:pt x="189" y="21"/>
                    <a:pt x="189" y="22"/>
                  </a:cubicBezTo>
                  <a:cubicBezTo>
                    <a:pt x="189" y="28"/>
                    <a:pt x="189" y="35"/>
                    <a:pt x="190" y="41"/>
                  </a:cubicBezTo>
                  <a:cubicBezTo>
                    <a:pt x="189" y="42"/>
                    <a:pt x="189" y="42"/>
                    <a:pt x="189" y="42"/>
                  </a:cubicBezTo>
                  <a:moveTo>
                    <a:pt x="196" y="154"/>
                  </a:moveTo>
                  <a:cubicBezTo>
                    <a:pt x="196" y="153"/>
                    <a:pt x="195" y="153"/>
                    <a:pt x="195" y="152"/>
                  </a:cubicBezTo>
                  <a:cubicBezTo>
                    <a:pt x="195" y="148"/>
                    <a:pt x="195" y="144"/>
                    <a:pt x="195" y="140"/>
                  </a:cubicBezTo>
                  <a:cubicBezTo>
                    <a:pt x="195" y="140"/>
                    <a:pt x="196" y="140"/>
                    <a:pt x="196" y="139"/>
                  </a:cubicBezTo>
                  <a:cubicBezTo>
                    <a:pt x="196" y="146"/>
                    <a:pt x="196" y="152"/>
                    <a:pt x="196" y="158"/>
                  </a:cubicBezTo>
                  <a:cubicBezTo>
                    <a:pt x="196" y="157"/>
                    <a:pt x="196" y="155"/>
                    <a:pt x="196" y="154"/>
                  </a:cubicBezTo>
                  <a:moveTo>
                    <a:pt x="295" y="712"/>
                  </a:moveTo>
                  <a:cubicBezTo>
                    <a:pt x="296" y="702"/>
                    <a:pt x="297" y="691"/>
                    <a:pt x="297" y="681"/>
                  </a:cubicBezTo>
                  <a:cubicBezTo>
                    <a:pt x="310" y="701"/>
                    <a:pt x="317" y="724"/>
                    <a:pt x="320" y="746"/>
                  </a:cubicBezTo>
                  <a:cubicBezTo>
                    <a:pt x="321" y="759"/>
                    <a:pt x="321" y="772"/>
                    <a:pt x="322" y="784"/>
                  </a:cubicBezTo>
                  <a:cubicBezTo>
                    <a:pt x="319" y="779"/>
                    <a:pt x="315" y="775"/>
                    <a:pt x="311" y="771"/>
                  </a:cubicBezTo>
                  <a:cubicBezTo>
                    <a:pt x="296" y="753"/>
                    <a:pt x="293" y="735"/>
                    <a:pt x="295" y="712"/>
                  </a:cubicBezTo>
                  <a:moveTo>
                    <a:pt x="275" y="530"/>
                  </a:moveTo>
                  <a:cubicBezTo>
                    <a:pt x="272" y="508"/>
                    <a:pt x="265" y="486"/>
                    <a:pt x="256" y="464"/>
                  </a:cubicBezTo>
                  <a:cubicBezTo>
                    <a:pt x="260" y="465"/>
                    <a:pt x="265" y="467"/>
                    <a:pt x="269" y="469"/>
                  </a:cubicBezTo>
                  <a:cubicBezTo>
                    <a:pt x="280" y="476"/>
                    <a:pt x="289" y="485"/>
                    <a:pt x="295" y="497"/>
                  </a:cubicBezTo>
                  <a:cubicBezTo>
                    <a:pt x="305" y="514"/>
                    <a:pt x="308" y="533"/>
                    <a:pt x="309" y="552"/>
                  </a:cubicBezTo>
                  <a:cubicBezTo>
                    <a:pt x="298" y="545"/>
                    <a:pt x="286" y="539"/>
                    <a:pt x="275" y="530"/>
                  </a:cubicBezTo>
                  <a:moveTo>
                    <a:pt x="303" y="589"/>
                  </a:moveTo>
                  <a:cubicBezTo>
                    <a:pt x="295" y="580"/>
                    <a:pt x="286" y="575"/>
                    <a:pt x="277" y="568"/>
                  </a:cubicBezTo>
                  <a:cubicBezTo>
                    <a:pt x="277" y="566"/>
                    <a:pt x="277" y="564"/>
                    <a:pt x="277" y="561"/>
                  </a:cubicBezTo>
                  <a:cubicBezTo>
                    <a:pt x="277" y="555"/>
                    <a:pt x="277" y="548"/>
                    <a:pt x="276" y="542"/>
                  </a:cubicBezTo>
                  <a:cubicBezTo>
                    <a:pt x="285" y="547"/>
                    <a:pt x="294" y="550"/>
                    <a:pt x="303" y="555"/>
                  </a:cubicBezTo>
                  <a:cubicBezTo>
                    <a:pt x="305" y="557"/>
                    <a:pt x="307" y="558"/>
                    <a:pt x="309" y="559"/>
                  </a:cubicBezTo>
                  <a:cubicBezTo>
                    <a:pt x="309" y="567"/>
                    <a:pt x="310" y="575"/>
                    <a:pt x="310" y="582"/>
                  </a:cubicBezTo>
                  <a:cubicBezTo>
                    <a:pt x="310" y="588"/>
                    <a:pt x="311" y="593"/>
                    <a:pt x="311" y="598"/>
                  </a:cubicBezTo>
                  <a:cubicBezTo>
                    <a:pt x="309" y="595"/>
                    <a:pt x="306" y="592"/>
                    <a:pt x="303" y="589"/>
                  </a:cubicBezTo>
                </a:path>
              </a:pathLst>
            </a:custGeom>
            <a:solidFill>
              <a:srgbClr val="5351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3" name="Freeform 23">
              <a:extLst>
                <a:ext uri="{FF2B5EF4-FFF2-40B4-BE49-F238E27FC236}">
                  <a16:creationId xmlns:a16="http://schemas.microsoft.com/office/drawing/2014/main" id="{73118B4B-A6F4-4D15-B293-9D98480D36A5}"/>
                </a:ext>
              </a:extLst>
            </p:cNvPr>
            <p:cNvSpPr>
              <a:spLocks/>
            </p:cNvSpPr>
            <p:nvPr/>
          </p:nvSpPr>
          <p:spPr bwMode="auto">
            <a:xfrm>
              <a:off x="12342813" y="3767138"/>
              <a:ext cx="588963" cy="619125"/>
            </a:xfrm>
            <a:custGeom>
              <a:avLst/>
              <a:gdLst>
                <a:gd name="T0" fmla="*/ 115 w 130"/>
                <a:gd name="T1" fmla="*/ 52 h 137"/>
                <a:gd name="T2" fmla="*/ 101 w 130"/>
                <a:gd name="T3" fmla="*/ 53 h 137"/>
                <a:gd name="T4" fmla="*/ 100 w 130"/>
                <a:gd name="T5" fmla="*/ 52 h 137"/>
                <a:gd name="T6" fmla="*/ 107 w 130"/>
                <a:gd name="T7" fmla="*/ 39 h 137"/>
                <a:gd name="T8" fmla="*/ 122 w 130"/>
                <a:gd name="T9" fmla="*/ 18 h 137"/>
                <a:gd name="T10" fmla="*/ 109 w 130"/>
                <a:gd name="T11" fmla="*/ 20 h 137"/>
                <a:gd name="T12" fmla="*/ 103 w 130"/>
                <a:gd name="T13" fmla="*/ 33 h 137"/>
                <a:gd name="T14" fmla="*/ 97 w 130"/>
                <a:gd name="T15" fmla="*/ 36 h 137"/>
                <a:gd name="T16" fmla="*/ 92 w 130"/>
                <a:gd name="T17" fmla="*/ 2 h 137"/>
                <a:gd name="T18" fmla="*/ 97 w 130"/>
                <a:gd name="T19" fmla="*/ 46 h 137"/>
                <a:gd name="T20" fmla="*/ 58 w 130"/>
                <a:gd name="T21" fmla="*/ 63 h 137"/>
                <a:gd name="T22" fmla="*/ 6 w 130"/>
                <a:gd name="T23" fmla="*/ 72 h 137"/>
                <a:gd name="T24" fmla="*/ 2 w 130"/>
                <a:gd name="T25" fmla="*/ 73 h 137"/>
                <a:gd name="T26" fmla="*/ 28 w 130"/>
                <a:gd name="T27" fmla="*/ 88 h 137"/>
                <a:gd name="T28" fmla="*/ 72 w 130"/>
                <a:gd name="T29" fmla="*/ 85 h 137"/>
                <a:gd name="T30" fmla="*/ 79 w 130"/>
                <a:gd name="T31" fmla="*/ 110 h 137"/>
                <a:gd name="T32" fmla="*/ 78 w 130"/>
                <a:gd name="T33" fmla="*/ 87 h 137"/>
                <a:gd name="T34" fmla="*/ 91 w 130"/>
                <a:gd name="T35" fmla="*/ 122 h 137"/>
                <a:gd name="T36" fmla="*/ 84 w 130"/>
                <a:gd name="T37" fmla="*/ 135 h 137"/>
                <a:gd name="T38" fmla="*/ 91 w 130"/>
                <a:gd name="T39" fmla="*/ 130 h 137"/>
                <a:gd name="T40" fmla="*/ 98 w 130"/>
                <a:gd name="T41" fmla="*/ 112 h 137"/>
                <a:gd name="T42" fmla="*/ 105 w 130"/>
                <a:gd name="T43" fmla="*/ 125 h 137"/>
                <a:gd name="T44" fmla="*/ 108 w 130"/>
                <a:gd name="T45" fmla="*/ 111 h 137"/>
                <a:gd name="T46" fmla="*/ 119 w 130"/>
                <a:gd name="T47" fmla="*/ 121 h 137"/>
                <a:gd name="T48" fmla="*/ 121 w 130"/>
                <a:gd name="T49" fmla="*/ 120 h 137"/>
                <a:gd name="T50" fmla="*/ 109 w 130"/>
                <a:gd name="T51" fmla="*/ 107 h 137"/>
                <a:gd name="T52" fmla="*/ 84 w 130"/>
                <a:gd name="T53" fmla="*/ 77 h 137"/>
                <a:gd name="T54" fmla="*/ 63 w 130"/>
                <a:gd name="T55" fmla="*/ 69 h 137"/>
                <a:gd name="T56" fmla="*/ 96 w 130"/>
                <a:gd name="T57" fmla="*/ 55 h 137"/>
                <a:gd name="T58" fmla="*/ 104 w 130"/>
                <a:gd name="T59" fmla="*/ 54 h 137"/>
                <a:gd name="T60" fmla="*/ 117 w 130"/>
                <a:gd name="T61" fmla="*/ 56 h 137"/>
                <a:gd name="T62" fmla="*/ 130 w 130"/>
                <a:gd name="T63" fmla="*/ 59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30" h="137">
                  <a:moveTo>
                    <a:pt x="130" y="59"/>
                  </a:moveTo>
                  <a:cubicBezTo>
                    <a:pt x="124" y="57"/>
                    <a:pt x="119" y="55"/>
                    <a:pt x="115" y="52"/>
                  </a:cubicBezTo>
                  <a:cubicBezTo>
                    <a:pt x="110" y="49"/>
                    <a:pt x="107" y="51"/>
                    <a:pt x="102" y="51"/>
                  </a:cubicBezTo>
                  <a:cubicBezTo>
                    <a:pt x="101" y="51"/>
                    <a:pt x="101" y="52"/>
                    <a:pt x="101" y="53"/>
                  </a:cubicBezTo>
                  <a:cubicBezTo>
                    <a:pt x="100" y="53"/>
                    <a:pt x="100" y="53"/>
                    <a:pt x="100" y="52"/>
                  </a:cubicBezTo>
                  <a:cubicBezTo>
                    <a:pt x="100" y="52"/>
                    <a:pt x="100" y="52"/>
                    <a:pt x="100" y="52"/>
                  </a:cubicBezTo>
                  <a:cubicBezTo>
                    <a:pt x="100" y="52"/>
                    <a:pt x="100" y="52"/>
                    <a:pt x="100" y="51"/>
                  </a:cubicBezTo>
                  <a:cubicBezTo>
                    <a:pt x="104" y="48"/>
                    <a:pt x="106" y="44"/>
                    <a:pt x="107" y="39"/>
                  </a:cubicBezTo>
                  <a:cubicBezTo>
                    <a:pt x="110" y="32"/>
                    <a:pt x="118" y="26"/>
                    <a:pt x="124" y="21"/>
                  </a:cubicBezTo>
                  <a:cubicBezTo>
                    <a:pt x="126" y="19"/>
                    <a:pt x="123" y="17"/>
                    <a:pt x="122" y="18"/>
                  </a:cubicBezTo>
                  <a:cubicBezTo>
                    <a:pt x="117" y="23"/>
                    <a:pt x="112" y="28"/>
                    <a:pt x="108" y="33"/>
                  </a:cubicBezTo>
                  <a:cubicBezTo>
                    <a:pt x="108" y="29"/>
                    <a:pt x="109" y="24"/>
                    <a:pt x="109" y="20"/>
                  </a:cubicBezTo>
                  <a:cubicBezTo>
                    <a:pt x="110" y="18"/>
                    <a:pt x="107" y="17"/>
                    <a:pt x="106" y="19"/>
                  </a:cubicBezTo>
                  <a:cubicBezTo>
                    <a:pt x="105" y="24"/>
                    <a:pt x="104" y="28"/>
                    <a:pt x="103" y="33"/>
                  </a:cubicBezTo>
                  <a:cubicBezTo>
                    <a:pt x="102" y="37"/>
                    <a:pt x="101" y="40"/>
                    <a:pt x="100" y="42"/>
                  </a:cubicBezTo>
                  <a:cubicBezTo>
                    <a:pt x="99" y="41"/>
                    <a:pt x="98" y="39"/>
                    <a:pt x="97" y="36"/>
                  </a:cubicBezTo>
                  <a:cubicBezTo>
                    <a:pt x="92" y="25"/>
                    <a:pt x="93" y="15"/>
                    <a:pt x="96" y="3"/>
                  </a:cubicBezTo>
                  <a:cubicBezTo>
                    <a:pt x="97" y="1"/>
                    <a:pt x="93" y="0"/>
                    <a:pt x="92" y="2"/>
                  </a:cubicBezTo>
                  <a:cubicBezTo>
                    <a:pt x="90" y="10"/>
                    <a:pt x="88" y="18"/>
                    <a:pt x="90" y="26"/>
                  </a:cubicBezTo>
                  <a:cubicBezTo>
                    <a:pt x="91" y="33"/>
                    <a:pt x="96" y="39"/>
                    <a:pt x="97" y="46"/>
                  </a:cubicBezTo>
                  <a:cubicBezTo>
                    <a:pt x="93" y="51"/>
                    <a:pt x="88" y="53"/>
                    <a:pt x="81" y="54"/>
                  </a:cubicBezTo>
                  <a:cubicBezTo>
                    <a:pt x="73" y="57"/>
                    <a:pt x="66" y="60"/>
                    <a:pt x="58" y="63"/>
                  </a:cubicBezTo>
                  <a:cubicBezTo>
                    <a:pt x="50" y="66"/>
                    <a:pt x="40" y="70"/>
                    <a:pt x="30" y="72"/>
                  </a:cubicBezTo>
                  <a:cubicBezTo>
                    <a:pt x="22" y="72"/>
                    <a:pt x="14" y="71"/>
                    <a:pt x="6" y="72"/>
                  </a:cubicBezTo>
                  <a:cubicBezTo>
                    <a:pt x="5" y="72"/>
                    <a:pt x="4" y="72"/>
                    <a:pt x="3" y="71"/>
                  </a:cubicBezTo>
                  <a:cubicBezTo>
                    <a:pt x="2" y="71"/>
                    <a:pt x="1" y="72"/>
                    <a:pt x="2" y="73"/>
                  </a:cubicBezTo>
                  <a:cubicBezTo>
                    <a:pt x="1" y="74"/>
                    <a:pt x="0" y="75"/>
                    <a:pt x="0" y="77"/>
                  </a:cubicBezTo>
                  <a:cubicBezTo>
                    <a:pt x="4" y="86"/>
                    <a:pt x="19" y="87"/>
                    <a:pt x="28" y="88"/>
                  </a:cubicBezTo>
                  <a:cubicBezTo>
                    <a:pt x="39" y="89"/>
                    <a:pt x="49" y="83"/>
                    <a:pt x="60" y="83"/>
                  </a:cubicBezTo>
                  <a:cubicBezTo>
                    <a:pt x="65" y="83"/>
                    <a:pt x="68" y="84"/>
                    <a:pt x="72" y="85"/>
                  </a:cubicBezTo>
                  <a:cubicBezTo>
                    <a:pt x="72" y="85"/>
                    <a:pt x="72" y="85"/>
                    <a:pt x="72" y="85"/>
                  </a:cubicBezTo>
                  <a:cubicBezTo>
                    <a:pt x="75" y="88"/>
                    <a:pt x="83" y="108"/>
                    <a:pt x="79" y="110"/>
                  </a:cubicBezTo>
                  <a:cubicBezTo>
                    <a:pt x="78" y="110"/>
                    <a:pt x="78" y="112"/>
                    <a:pt x="79" y="111"/>
                  </a:cubicBezTo>
                  <a:cubicBezTo>
                    <a:pt x="85" y="110"/>
                    <a:pt x="82" y="95"/>
                    <a:pt x="78" y="87"/>
                  </a:cubicBezTo>
                  <a:cubicBezTo>
                    <a:pt x="85" y="91"/>
                    <a:pt x="91" y="96"/>
                    <a:pt x="94" y="102"/>
                  </a:cubicBezTo>
                  <a:cubicBezTo>
                    <a:pt x="94" y="109"/>
                    <a:pt x="93" y="115"/>
                    <a:pt x="91" y="122"/>
                  </a:cubicBezTo>
                  <a:cubicBezTo>
                    <a:pt x="90" y="126"/>
                    <a:pt x="87" y="128"/>
                    <a:pt x="85" y="132"/>
                  </a:cubicBezTo>
                  <a:cubicBezTo>
                    <a:pt x="84" y="133"/>
                    <a:pt x="84" y="133"/>
                    <a:pt x="84" y="135"/>
                  </a:cubicBezTo>
                  <a:cubicBezTo>
                    <a:pt x="83" y="137"/>
                    <a:pt x="85" y="137"/>
                    <a:pt x="86" y="136"/>
                  </a:cubicBezTo>
                  <a:cubicBezTo>
                    <a:pt x="87" y="133"/>
                    <a:pt x="89" y="132"/>
                    <a:pt x="91" y="130"/>
                  </a:cubicBezTo>
                  <a:cubicBezTo>
                    <a:pt x="93" y="127"/>
                    <a:pt x="94" y="124"/>
                    <a:pt x="95" y="121"/>
                  </a:cubicBezTo>
                  <a:cubicBezTo>
                    <a:pt x="97" y="118"/>
                    <a:pt x="98" y="115"/>
                    <a:pt x="98" y="112"/>
                  </a:cubicBezTo>
                  <a:cubicBezTo>
                    <a:pt x="99" y="116"/>
                    <a:pt x="100" y="120"/>
                    <a:pt x="100" y="125"/>
                  </a:cubicBezTo>
                  <a:cubicBezTo>
                    <a:pt x="100" y="128"/>
                    <a:pt x="105" y="128"/>
                    <a:pt x="105" y="125"/>
                  </a:cubicBezTo>
                  <a:cubicBezTo>
                    <a:pt x="106" y="118"/>
                    <a:pt x="105" y="111"/>
                    <a:pt x="103" y="105"/>
                  </a:cubicBezTo>
                  <a:cubicBezTo>
                    <a:pt x="105" y="107"/>
                    <a:pt x="106" y="109"/>
                    <a:pt x="108" y="111"/>
                  </a:cubicBezTo>
                  <a:cubicBezTo>
                    <a:pt x="110" y="113"/>
                    <a:pt x="112" y="115"/>
                    <a:pt x="114" y="117"/>
                  </a:cubicBezTo>
                  <a:cubicBezTo>
                    <a:pt x="116" y="118"/>
                    <a:pt x="117" y="120"/>
                    <a:pt x="119" y="121"/>
                  </a:cubicBezTo>
                  <a:cubicBezTo>
                    <a:pt x="119" y="121"/>
                    <a:pt x="119" y="121"/>
                    <a:pt x="120" y="121"/>
                  </a:cubicBezTo>
                  <a:cubicBezTo>
                    <a:pt x="120" y="121"/>
                    <a:pt x="120" y="120"/>
                    <a:pt x="121" y="120"/>
                  </a:cubicBezTo>
                  <a:cubicBezTo>
                    <a:pt x="121" y="120"/>
                    <a:pt x="120" y="119"/>
                    <a:pt x="120" y="119"/>
                  </a:cubicBezTo>
                  <a:cubicBezTo>
                    <a:pt x="119" y="120"/>
                    <a:pt x="110" y="107"/>
                    <a:pt x="109" y="107"/>
                  </a:cubicBezTo>
                  <a:cubicBezTo>
                    <a:pt x="107" y="103"/>
                    <a:pt x="105" y="100"/>
                    <a:pt x="102" y="97"/>
                  </a:cubicBezTo>
                  <a:cubicBezTo>
                    <a:pt x="99" y="89"/>
                    <a:pt x="93" y="82"/>
                    <a:pt x="84" y="77"/>
                  </a:cubicBezTo>
                  <a:cubicBezTo>
                    <a:pt x="77" y="72"/>
                    <a:pt x="70" y="71"/>
                    <a:pt x="64" y="71"/>
                  </a:cubicBezTo>
                  <a:cubicBezTo>
                    <a:pt x="63" y="70"/>
                    <a:pt x="63" y="70"/>
                    <a:pt x="63" y="69"/>
                  </a:cubicBezTo>
                  <a:cubicBezTo>
                    <a:pt x="65" y="69"/>
                    <a:pt x="68" y="68"/>
                    <a:pt x="70" y="67"/>
                  </a:cubicBezTo>
                  <a:cubicBezTo>
                    <a:pt x="78" y="64"/>
                    <a:pt x="88" y="61"/>
                    <a:pt x="96" y="55"/>
                  </a:cubicBezTo>
                  <a:cubicBezTo>
                    <a:pt x="96" y="56"/>
                    <a:pt x="96" y="56"/>
                    <a:pt x="97" y="56"/>
                  </a:cubicBezTo>
                  <a:cubicBezTo>
                    <a:pt x="99" y="56"/>
                    <a:pt x="102" y="56"/>
                    <a:pt x="104" y="54"/>
                  </a:cubicBezTo>
                  <a:cubicBezTo>
                    <a:pt x="105" y="54"/>
                    <a:pt x="107" y="54"/>
                    <a:pt x="108" y="53"/>
                  </a:cubicBezTo>
                  <a:cubicBezTo>
                    <a:pt x="111" y="53"/>
                    <a:pt x="114" y="55"/>
                    <a:pt x="117" y="56"/>
                  </a:cubicBezTo>
                  <a:cubicBezTo>
                    <a:pt x="121" y="57"/>
                    <a:pt x="125" y="59"/>
                    <a:pt x="130" y="60"/>
                  </a:cubicBezTo>
                  <a:cubicBezTo>
                    <a:pt x="130" y="60"/>
                    <a:pt x="130" y="59"/>
                    <a:pt x="130" y="59"/>
                  </a:cubicBezTo>
                </a:path>
              </a:pathLst>
            </a:custGeom>
            <a:solidFill>
              <a:srgbClr val="5351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4" name="Freeform 24">
              <a:extLst>
                <a:ext uri="{FF2B5EF4-FFF2-40B4-BE49-F238E27FC236}">
                  <a16:creationId xmlns:a16="http://schemas.microsoft.com/office/drawing/2014/main" id="{68D576C1-BEC8-4A01-BF30-D84AB5117929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26888" y="2233613"/>
              <a:ext cx="76200" cy="374650"/>
            </a:xfrm>
            <a:custGeom>
              <a:avLst/>
              <a:gdLst>
                <a:gd name="T0" fmla="*/ 16 w 17"/>
                <a:gd name="T1" fmla="*/ 4 h 83"/>
                <a:gd name="T2" fmla="*/ 12 w 17"/>
                <a:gd name="T3" fmla="*/ 3 h 83"/>
                <a:gd name="T4" fmla="*/ 6 w 17"/>
                <a:gd name="T5" fmla="*/ 82 h 83"/>
                <a:gd name="T6" fmla="*/ 7 w 17"/>
                <a:gd name="T7" fmla="*/ 82 h 83"/>
                <a:gd name="T8" fmla="*/ 11 w 17"/>
                <a:gd name="T9" fmla="*/ 40 h 83"/>
                <a:gd name="T10" fmla="*/ 16 w 17"/>
                <a:gd name="T11" fmla="*/ 4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" h="83">
                  <a:moveTo>
                    <a:pt x="16" y="4"/>
                  </a:moveTo>
                  <a:cubicBezTo>
                    <a:pt x="17" y="1"/>
                    <a:pt x="13" y="0"/>
                    <a:pt x="12" y="3"/>
                  </a:cubicBezTo>
                  <a:cubicBezTo>
                    <a:pt x="9" y="29"/>
                    <a:pt x="0" y="57"/>
                    <a:pt x="6" y="82"/>
                  </a:cubicBezTo>
                  <a:cubicBezTo>
                    <a:pt x="6" y="83"/>
                    <a:pt x="7" y="83"/>
                    <a:pt x="7" y="82"/>
                  </a:cubicBezTo>
                  <a:cubicBezTo>
                    <a:pt x="5" y="67"/>
                    <a:pt x="8" y="54"/>
                    <a:pt x="11" y="40"/>
                  </a:cubicBezTo>
                  <a:cubicBezTo>
                    <a:pt x="14" y="28"/>
                    <a:pt x="15" y="16"/>
                    <a:pt x="16" y="4"/>
                  </a:cubicBezTo>
                </a:path>
              </a:pathLst>
            </a:custGeom>
            <a:solidFill>
              <a:srgbClr val="5351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94EEA3E1-DBD7-47D0-A30F-FC55CDB9F3CD}"/>
              </a:ext>
            </a:extLst>
          </p:cNvPr>
          <p:cNvSpPr txBox="1"/>
          <p:nvPr/>
        </p:nvSpPr>
        <p:spPr>
          <a:xfrm>
            <a:off x="913112" y="2242291"/>
            <a:ext cx="1534646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Title in here</a:t>
            </a:r>
          </a:p>
          <a:p>
            <a:r>
              <a:rPr lang="en-US" sz="1100" b="1" dirty="0">
                <a:latin typeface="Segoe UI" panose="020B0502040204020203" pitchFamily="34" charset="0"/>
                <a:cs typeface="Segoe UI" panose="020B0502040204020203" pitchFamily="34" charset="0"/>
              </a:rPr>
              <a:t>Lorem Ipsum</a:t>
            </a:r>
            <a:r>
              <a:rPr lang="en-US" sz="1100" dirty="0">
                <a:latin typeface="Segoe UI" panose="020B0502040204020203" pitchFamily="34" charset="0"/>
                <a:cs typeface="Segoe UI" panose="020B0502040204020203" pitchFamily="34" charset="0"/>
              </a:rPr>
              <a:t> is simply dummy text of the printing and typesetting industry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92468D4A-FB01-4830-9733-7A81975FAABB}"/>
              </a:ext>
            </a:extLst>
          </p:cNvPr>
          <p:cNvCxnSpPr>
            <a:cxnSpLocks/>
          </p:cNvCxnSpPr>
          <p:nvPr/>
        </p:nvCxnSpPr>
        <p:spPr>
          <a:xfrm flipH="1">
            <a:off x="2594582" y="2561909"/>
            <a:ext cx="2440296" cy="0"/>
          </a:xfrm>
          <a:prstGeom prst="line">
            <a:avLst/>
          </a:prstGeom>
          <a:ln w="38100">
            <a:solidFill>
              <a:schemeClr val="tx1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" name="Group 29">
            <a:extLst>
              <a:ext uri="{FF2B5EF4-FFF2-40B4-BE49-F238E27FC236}">
                <a16:creationId xmlns:a16="http://schemas.microsoft.com/office/drawing/2014/main" id="{B85C199F-2B87-43B3-BE31-CE406E7E60B1}"/>
              </a:ext>
            </a:extLst>
          </p:cNvPr>
          <p:cNvGrpSpPr/>
          <p:nvPr/>
        </p:nvGrpSpPr>
        <p:grpSpPr>
          <a:xfrm>
            <a:off x="4751038" y="2267895"/>
            <a:ext cx="580552" cy="580552"/>
            <a:chOff x="8427244" y="3161308"/>
            <a:chExt cx="1161256" cy="1161256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72A5D883-9CBC-464C-B542-BFE1D852B526}"/>
                </a:ext>
              </a:extLst>
            </p:cNvPr>
            <p:cNvSpPr/>
            <p:nvPr/>
          </p:nvSpPr>
          <p:spPr>
            <a:xfrm>
              <a:off x="8427244" y="3161308"/>
              <a:ext cx="1161256" cy="1161256"/>
            </a:xfrm>
            <a:prstGeom prst="ellipse">
              <a:avLst/>
            </a:prstGeom>
            <a:solidFill>
              <a:schemeClr val="accent1">
                <a:alpha val="52000"/>
              </a:schemeClr>
            </a:solidFill>
            <a:ln w="254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69F0E0A4-F09D-46BA-A411-036269B693CC}"/>
                </a:ext>
              </a:extLst>
            </p:cNvPr>
            <p:cNvSpPr/>
            <p:nvPr/>
          </p:nvSpPr>
          <p:spPr>
            <a:xfrm>
              <a:off x="8929411" y="3663475"/>
              <a:ext cx="156922" cy="156922"/>
            </a:xfrm>
            <a:prstGeom prst="ellipse">
              <a:avLst/>
            </a:prstGeom>
            <a:solidFill>
              <a:schemeClr val="bg1">
                <a:alpha val="52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8DCA7800-3942-4ABC-9D63-C10137EA2A11}"/>
              </a:ext>
            </a:extLst>
          </p:cNvPr>
          <p:cNvSpPr txBox="1"/>
          <p:nvPr/>
        </p:nvSpPr>
        <p:spPr>
          <a:xfrm>
            <a:off x="2406319" y="1291032"/>
            <a:ext cx="1534613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Title in here</a:t>
            </a:r>
          </a:p>
          <a:p>
            <a:r>
              <a:rPr lang="en-US" sz="1100" b="1" dirty="0">
                <a:latin typeface="Segoe UI" panose="020B0502040204020203" pitchFamily="34" charset="0"/>
                <a:cs typeface="Segoe UI" panose="020B0502040204020203" pitchFamily="34" charset="0"/>
              </a:rPr>
              <a:t>Lorem Ipsum</a:t>
            </a:r>
            <a:r>
              <a:rPr lang="en-US" sz="1100" dirty="0">
                <a:latin typeface="Segoe UI" panose="020B0502040204020203" pitchFamily="34" charset="0"/>
                <a:cs typeface="Segoe UI" panose="020B0502040204020203" pitchFamily="34" charset="0"/>
              </a:rPr>
              <a:t> is simply dummy text of the printing and typesetting industry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0A02A792-ED69-4ED0-AF0A-E28DE2B98838}"/>
              </a:ext>
            </a:extLst>
          </p:cNvPr>
          <p:cNvCxnSpPr>
            <a:cxnSpLocks/>
          </p:cNvCxnSpPr>
          <p:nvPr/>
        </p:nvCxnSpPr>
        <p:spPr>
          <a:xfrm flipH="1">
            <a:off x="4099851" y="1660384"/>
            <a:ext cx="1576183" cy="0"/>
          </a:xfrm>
          <a:prstGeom prst="line">
            <a:avLst/>
          </a:prstGeom>
          <a:ln w="38100">
            <a:solidFill>
              <a:schemeClr val="tx1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9" name="Group 38">
            <a:extLst>
              <a:ext uri="{FF2B5EF4-FFF2-40B4-BE49-F238E27FC236}">
                <a16:creationId xmlns:a16="http://schemas.microsoft.com/office/drawing/2014/main" id="{421BA867-0627-492C-B514-39284593C313}"/>
              </a:ext>
            </a:extLst>
          </p:cNvPr>
          <p:cNvGrpSpPr/>
          <p:nvPr/>
        </p:nvGrpSpPr>
        <p:grpSpPr>
          <a:xfrm>
            <a:off x="5430183" y="1423636"/>
            <a:ext cx="479795" cy="479795"/>
            <a:chOff x="8427244" y="3161308"/>
            <a:chExt cx="1161256" cy="1161256"/>
          </a:xfrm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BFBA290B-2BEE-4F38-8D40-3DE6CD990205}"/>
                </a:ext>
              </a:extLst>
            </p:cNvPr>
            <p:cNvSpPr/>
            <p:nvPr/>
          </p:nvSpPr>
          <p:spPr>
            <a:xfrm>
              <a:off x="8427244" y="3161308"/>
              <a:ext cx="1161256" cy="1161256"/>
            </a:xfrm>
            <a:prstGeom prst="ellipse">
              <a:avLst/>
            </a:prstGeom>
            <a:solidFill>
              <a:schemeClr val="accent3">
                <a:alpha val="52000"/>
              </a:schemeClr>
            </a:solidFill>
            <a:ln w="2540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527DA040-B07A-49C6-A176-B2DDD15232B7}"/>
                </a:ext>
              </a:extLst>
            </p:cNvPr>
            <p:cNvSpPr/>
            <p:nvPr/>
          </p:nvSpPr>
          <p:spPr>
            <a:xfrm>
              <a:off x="8929411" y="3663475"/>
              <a:ext cx="156922" cy="156922"/>
            </a:xfrm>
            <a:prstGeom prst="ellipse">
              <a:avLst/>
            </a:prstGeom>
            <a:solidFill>
              <a:schemeClr val="bg1">
                <a:alpha val="52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6097CE12-979A-4A50-897C-0C38D5DFC5FC}"/>
              </a:ext>
            </a:extLst>
          </p:cNvPr>
          <p:cNvSpPr txBox="1"/>
          <p:nvPr/>
        </p:nvSpPr>
        <p:spPr>
          <a:xfrm>
            <a:off x="2607948" y="3098048"/>
            <a:ext cx="1548807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Title in here</a:t>
            </a:r>
          </a:p>
          <a:p>
            <a:r>
              <a:rPr lang="en-US" sz="1100" b="1" dirty="0">
                <a:latin typeface="Segoe UI" panose="020B0502040204020203" pitchFamily="34" charset="0"/>
                <a:cs typeface="Segoe UI" panose="020B0502040204020203" pitchFamily="34" charset="0"/>
              </a:rPr>
              <a:t>Lorem Ipsum</a:t>
            </a:r>
            <a:r>
              <a:rPr lang="en-US" sz="1100" dirty="0">
                <a:latin typeface="Segoe UI" panose="020B0502040204020203" pitchFamily="34" charset="0"/>
                <a:cs typeface="Segoe UI" panose="020B0502040204020203" pitchFamily="34" charset="0"/>
              </a:rPr>
              <a:t> is simply dummy text of the printing and typesetting industry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C8ECDEEA-838B-4FF0-9ACC-4483B2DEB3F1}"/>
              </a:ext>
            </a:extLst>
          </p:cNvPr>
          <p:cNvCxnSpPr>
            <a:cxnSpLocks/>
          </p:cNvCxnSpPr>
          <p:nvPr/>
        </p:nvCxnSpPr>
        <p:spPr>
          <a:xfrm flipH="1">
            <a:off x="4324169" y="3444254"/>
            <a:ext cx="628058" cy="0"/>
          </a:xfrm>
          <a:prstGeom prst="line">
            <a:avLst/>
          </a:prstGeom>
          <a:ln w="38100">
            <a:solidFill>
              <a:schemeClr val="tx1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4" name="Group 43">
            <a:extLst>
              <a:ext uri="{FF2B5EF4-FFF2-40B4-BE49-F238E27FC236}">
                <a16:creationId xmlns:a16="http://schemas.microsoft.com/office/drawing/2014/main" id="{EAD0FA53-99DE-4D67-91C9-7BD78AAC702A}"/>
              </a:ext>
            </a:extLst>
          </p:cNvPr>
          <p:cNvGrpSpPr/>
          <p:nvPr/>
        </p:nvGrpSpPr>
        <p:grpSpPr>
          <a:xfrm>
            <a:off x="4797990" y="3298446"/>
            <a:ext cx="297915" cy="297915"/>
            <a:chOff x="8427244" y="3161308"/>
            <a:chExt cx="1161256" cy="1161256"/>
          </a:xfrm>
        </p:grpSpPr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FAB0B0F8-5A3D-4117-940C-7245CA72F274}"/>
                </a:ext>
              </a:extLst>
            </p:cNvPr>
            <p:cNvSpPr/>
            <p:nvPr/>
          </p:nvSpPr>
          <p:spPr>
            <a:xfrm>
              <a:off x="8427244" y="3161308"/>
              <a:ext cx="1161256" cy="1161256"/>
            </a:xfrm>
            <a:prstGeom prst="ellipse">
              <a:avLst/>
            </a:prstGeom>
            <a:solidFill>
              <a:schemeClr val="accent3">
                <a:alpha val="52000"/>
              </a:schemeClr>
            </a:solidFill>
            <a:ln w="2540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3CCFFE24-D7D6-42C0-9391-8805F66729BA}"/>
                </a:ext>
              </a:extLst>
            </p:cNvPr>
            <p:cNvSpPr/>
            <p:nvPr/>
          </p:nvSpPr>
          <p:spPr>
            <a:xfrm>
              <a:off x="8929411" y="3663475"/>
              <a:ext cx="156922" cy="156922"/>
            </a:xfrm>
            <a:prstGeom prst="ellipse">
              <a:avLst/>
            </a:prstGeom>
            <a:solidFill>
              <a:schemeClr val="bg1">
                <a:alpha val="52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0B823190-F428-4C4D-900D-3E69631F4F78}"/>
              </a:ext>
            </a:extLst>
          </p:cNvPr>
          <p:cNvSpPr txBox="1"/>
          <p:nvPr/>
        </p:nvSpPr>
        <p:spPr>
          <a:xfrm>
            <a:off x="2118783" y="4495560"/>
            <a:ext cx="1576183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Title in here</a:t>
            </a:r>
          </a:p>
          <a:p>
            <a:r>
              <a:rPr lang="en-US" sz="1100" b="1" dirty="0">
                <a:latin typeface="Segoe UI" panose="020B0502040204020203" pitchFamily="34" charset="0"/>
                <a:cs typeface="Segoe UI" panose="020B0502040204020203" pitchFamily="34" charset="0"/>
              </a:rPr>
              <a:t>Lorem Ipsum</a:t>
            </a:r>
            <a:r>
              <a:rPr lang="en-US" sz="1100" dirty="0">
                <a:latin typeface="Segoe UI" panose="020B0502040204020203" pitchFamily="34" charset="0"/>
                <a:cs typeface="Segoe UI" panose="020B0502040204020203" pitchFamily="34" charset="0"/>
              </a:rPr>
              <a:t> is simply dummy text of the printing and typesetting industry</a:t>
            </a: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789CECBE-FF1E-431B-B975-D794BBD5AFA3}"/>
              </a:ext>
            </a:extLst>
          </p:cNvPr>
          <p:cNvCxnSpPr>
            <a:cxnSpLocks/>
          </p:cNvCxnSpPr>
          <p:nvPr/>
        </p:nvCxnSpPr>
        <p:spPr>
          <a:xfrm flipH="1">
            <a:off x="3867131" y="4881918"/>
            <a:ext cx="1576183" cy="0"/>
          </a:xfrm>
          <a:prstGeom prst="line">
            <a:avLst/>
          </a:prstGeom>
          <a:ln w="38100">
            <a:solidFill>
              <a:schemeClr val="tx1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2" name="Group 51">
            <a:extLst>
              <a:ext uri="{FF2B5EF4-FFF2-40B4-BE49-F238E27FC236}">
                <a16:creationId xmlns:a16="http://schemas.microsoft.com/office/drawing/2014/main" id="{735411EE-5ABF-4040-ABB1-61A9F2E88B4E}"/>
              </a:ext>
            </a:extLst>
          </p:cNvPr>
          <p:cNvGrpSpPr/>
          <p:nvPr/>
        </p:nvGrpSpPr>
        <p:grpSpPr>
          <a:xfrm>
            <a:off x="5037381" y="4495560"/>
            <a:ext cx="772715" cy="772715"/>
            <a:chOff x="8427244" y="3161308"/>
            <a:chExt cx="1161256" cy="1161256"/>
          </a:xfrm>
        </p:grpSpPr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8FA38AAE-0CC7-4538-ACA6-48B8FE346C54}"/>
                </a:ext>
              </a:extLst>
            </p:cNvPr>
            <p:cNvSpPr/>
            <p:nvPr/>
          </p:nvSpPr>
          <p:spPr>
            <a:xfrm>
              <a:off x="8427244" y="3161308"/>
              <a:ext cx="1161256" cy="1161256"/>
            </a:xfrm>
            <a:prstGeom prst="ellipse">
              <a:avLst/>
            </a:prstGeom>
            <a:solidFill>
              <a:schemeClr val="accent5">
                <a:alpha val="52000"/>
              </a:schemeClr>
            </a:solidFill>
            <a:ln w="254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5D71B1DF-C8AD-4A90-BB89-A327B9E565F1}"/>
                </a:ext>
              </a:extLst>
            </p:cNvPr>
            <p:cNvSpPr/>
            <p:nvPr/>
          </p:nvSpPr>
          <p:spPr>
            <a:xfrm>
              <a:off x="8929411" y="3663475"/>
              <a:ext cx="156922" cy="156922"/>
            </a:xfrm>
            <a:prstGeom prst="ellipse">
              <a:avLst/>
            </a:prstGeom>
            <a:solidFill>
              <a:schemeClr val="bg1">
                <a:alpha val="52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</p:grpSp>
      <p:sp>
        <p:nvSpPr>
          <p:cNvPr id="189" name="Title 1">
            <a:extLst>
              <a:ext uri="{FF2B5EF4-FFF2-40B4-BE49-F238E27FC236}">
                <a16:creationId xmlns:a16="http://schemas.microsoft.com/office/drawing/2014/main" id="{7C0FFE20-D652-497E-B843-A9735E36359C}"/>
              </a:ext>
            </a:extLst>
          </p:cNvPr>
          <p:cNvSpPr txBox="1">
            <a:spLocks/>
          </p:cNvSpPr>
          <p:nvPr/>
        </p:nvSpPr>
        <p:spPr>
          <a:xfrm>
            <a:off x="7286908" y="725020"/>
            <a:ext cx="4181814" cy="73337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HEADING</a:t>
            </a:r>
          </a:p>
          <a:p>
            <a:pPr algn="ctr"/>
            <a:r>
              <a:rPr lang="en-US" sz="1100" b="1" dirty="0">
                <a:latin typeface="Segoe UI" panose="020B0502040204020203" pitchFamily="34" charset="0"/>
                <a:cs typeface="Segoe UI" panose="020B0502040204020203" pitchFamily="34" charset="0"/>
              </a:rPr>
              <a:t>Lorem Ipsum</a:t>
            </a:r>
            <a:r>
              <a:rPr lang="en-US" sz="1100" dirty="0">
                <a:latin typeface="Segoe UI" panose="020B0502040204020203" pitchFamily="34" charset="0"/>
                <a:cs typeface="Segoe UI" panose="020B0502040204020203" pitchFamily="34" charset="0"/>
              </a:rPr>
              <a:t> is simply dummy text of the printing and typesetting industry</a:t>
            </a:r>
          </a:p>
        </p:txBody>
      </p:sp>
      <p:grpSp>
        <p:nvGrpSpPr>
          <p:cNvPr id="193" name="Group 192">
            <a:extLst>
              <a:ext uri="{FF2B5EF4-FFF2-40B4-BE49-F238E27FC236}">
                <a16:creationId xmlns:a16="http://schemas.microsoft.com/office/drawing/2014/main" id="{FEF21AAB-4A33-48A9-A257-D20E0B4AEA3E}"/>
              </a:ext>
            </a:extLst>
          </p:cNvPr>
          <p:cNvGrpSpPr/>
          <p:nvPr/>
        </p:nvGrpSpPr>
        <p:grpSpPr>
          <a:xfrm>
            <a:off x="7841695" y="1873436"/>
            <a:ext cx="3035170" cy="3556498"/>
            <a:chOff x="14914328" y="3746466"/>
            <a:chExt cx="6071130" cy="7113923"/>
          </a:xfrm>
          <a:gradFill>
            <a:gsLst>
              <a:gs pos="63000">
                <a:srgbClr val="216EA1"/>
              </a:gs>
              <a:gs pos="86000">
                <a:srgbClr val="216EA1"/>
              </a:gs>
              <a:gs pos="100000">
                <a:srgbClr val="2F92D4"/>
              </a:gs>
            </a:gsLst>
            <a:lin ang="5400000" scaled="1"/>
          </a:gradFill>
        </p:grpSpPr>
        <p:sp>
          <p:nvSpPr>
            <p:cNvPr id="192" name="Rectangle: Rounded Corners 191">
              <a:extLst>
                <a:ext uri="{FF2B5EF4-FFF2-40B4-BE49-F238E27FC236}">
                  <a16:creationId xmlns:a16="http://schemas.microsoft.com/office/drawing/2014/main" id="{D836385D-75E5-45D0-BA25-CA0B0603FE44}"/>
                </a:ext>
              </a:extLst>
            </p:cNvPr>
            <p:cNvSpPr/>
            <p:nvPr/>
          </p:nvSpPr>
          <p:spPr>
            <a:xfrm>
              <a:off x="14914328" y="3746466"/>
              <a:ext cx="6071130" cy="7113923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91" name="Rectangle 190">
              <a:extLst>
                <a:ext uri="{FF2B5EF4-FFF2-40B4-BE49-F238E27FC236}">
                  <a16:creationId xmlns:a16="http://schemas.microsoft.com/office/drawing/2014/main" id="{10F78CA1-B1E8-4AB1-A3E9-88895FC43908}"/>
                </a:ext>
              </a:extLst>
            </p:cNvPr>
            <p:cNvSpPr/>
            <p:nvPr/>
          </p:nvSpPr>
          <p:spPr>
            <a:xfrm>
              <a:off x="15088583" y="4729164"/>
              <a:ext cx="5896875" cy="5356010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r>
                <a:rPr lang="en-US" sz="1400" b="1" dirty="0">
                  <a:latin typeface="Segoe UI" panose="020B0502040204020203" pitchFamily="34" charset="0"/>
                  <a:cs typeface="Segoe UI" panose="020B0502040204020203" pitchFamily="34" charset="0"/>
                </a:rPr>
                <a:t>Lorem Ipsum</a:t>
              </a:r>
              <a:r>
                <a:rPr lang="en-US" sz="1400" dirty="0">
                  <a:latin typeface="Segoe UI" panose="020B0502040204020203" pitchFamily="34" charset="0"/>
                  <a:cs typeface="Segoe UI" panose="020B0502040204020203" pitchFamily="34" charset="0"/>
                </a:rPr>
                <a:t> </a:t>
              </a:r>
              <a:r>
                <a:rPr lang="en-US" sz="1400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is simply dummy text of the printing and typesetting industry. Lorem Ipsum has been the industry's standard dummy text ever since the 1500s, when an unknown printer took a galley of type and scrambled it to make a type specimen book. It has survived not only five centuries, but also the leap into electronic typesetting, remaining essentially unchanged.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90864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75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1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0" dur="75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49" presetClass="entr" presetSubtype="0" decel="10000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3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3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3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3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49" presetClass="entr" presetSubtype="0" decel="100000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3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3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3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3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49" presetClass="entr" presetSubtype="0" decel="100000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3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3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3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" dur="3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49" presetClass="entr" presetSubtype="0" decel="100000" fill="hold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3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3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3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3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22" presetClass="entr" presetSubtype="2" fill="hold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37" dur="3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22" presetClass="entr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40" dur="3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22" presetClass="entr" presetSubtype="2" fill="hold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43" dur="3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22" presetClass="entr" presetSubtype="2" fill="hold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46" dur="3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10" presetClass="entr" presetSubtype="0" fill="hold" grpId="0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3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10" presetClass="entr" presetSubtype="0" fill="hold" grpId="0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3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10" presetClass="entr" presetSubtype="0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" dur="3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6" presetID="10" presetClass="entr" presetSubtype="0" fill="hold" grpId="0" nodeType="withEffect">
                                      <p:stCondLst>
                                        <p:cond delay="220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8" dur="3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9" presetID="2" presetClass="entr" presetSubtype="2" fill="hold" nodeType="withEffect" p14:presetBounceEnd="66667">
                                      <p:stCondLst>
                                        <p:cond delay="220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61" dur="1500" fill="hold"/>
                                            <p:tgtEl>
                                              <p:spTgt spid="19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62" dur="1500" fill="hold"/>
                                            <p:tgtEl>
                                              <p:spTgt spid="19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27" grpId="0"/>
          <p:bldP spid="36" grpId="0"/>
          <p:bldP spid="42" grpId="0"/>
          <p:bldP spid="5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75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1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0" dur="75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49" presetClass="entr" presetSubtype="0" decel="10000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3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3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3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3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49" presetClass="entr" presetSubtype="0" decel="100000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3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3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3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3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49" presetClass="entr" presetSubtype="0" decel="100000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3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3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3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" dur="3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49" presetClass="entr" presetSubtype="0" decel="100000" fill="hold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3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3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3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3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22" presetClass="entr" presetSubtype="2" fill="hold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37" dur="3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22" presetClass="entr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40" dur="3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22" presetClass="entr" presetSubtype="2" fill="hold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43" dur="3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22" presetClass="entr" presetSubtype="2" fill="hold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46" dur="3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10" presetClass="entr" presetSubtype="0" fill="hold" grpId="0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3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10" presetClass="entr" presetSubtype="0" fill="hold" grpId="0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3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10" presetClass="entr" presetSubtype="0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" dur="3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6" presetID="10" presetClass="entr" presetSubtype="0" fill="hold" grpId="0" nodeType="withEffect">
                                      <p:stCondLst>
                                        <p:cond delay="220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8" dur="3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9" presetID="2" presetClass="entr" presetSubtype="2" fill="hold" nodeType="withEffect">
                                      <p:stCondLst>
                                        <p:cond delay="220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1" dur="1500" fill="hold"/>
                                            <p:tgtEl>
                                              <p:spTgt spid="19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2" dur="1500" fill="hold"/>
                                            <p:tgtEl>
                                              <p:spTgt spid="19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27" grpId="0"/>
          <p:bldP spid="36" grpId="0"/>
          <p:bldP spid="42" grpId="0"/>
          <p:bldP spid="50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01885" y="441209"/>
            <a:ext cx="32482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2F92D4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Add Heading</a:t>
            </a:r>
          </a:p>
        </p:txBody>
      </p:sp>
      <p:sp>
        <p:nvSpPr>
          <p:cNvPr id="7" name="Rectangle 6"/>
          <p:cNvSpPr/>
          <p:nvPr/>
        </p:nvSpPr>
        <p:spPr>
          <a:xfrm>
            <a:off x="505633" y="1652567"/>
            <a:ext cx="5231756" cy="203132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en-US" sz="1400" b="1" i="0" dirty="0">
                <a:effectLst/>
                <a:latin typeface="Segoe UI Light" panose="020B0502040204020203" pitchFamily="34" charset="0"/>
                <a:cs typeface="Segoe UI Light" panose="020B0502040204020203" pitchFamily="34" charset="0"/>
              </a:rPr>
              <a:t>Lorem Ipsum</a:t>
            </a:r>
            <a:r>
              <a:rPr lang="en-US" sz="1400" b="0" i="0" dirty="0">
                <a:effectLst/>
                <a:latin typeface="Segoe UI Light" panose="020B0502040204020203" pitchFamily="34" charset="0"/>
                <a:cs typeface="Segoe UI Light" panose="020B0502040204020203" pitchFamily="34" charset="0"/>
              </a:rPr>
              <a:t> is simply dummy text of the printing and typesetting industry. Lorem Ipsum has been the industry's standard dummy text ever since the 1500s, when an unknown printer took a galley of type and </a:t>
            </a:r>
            <a:r>
              <a:rPr lang="en-US" sz="1400" b="0" i="0" dirty="0"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scrambled</a:t>
            </a:r>
            <a:r>
              <a:rPr lang="en-US" sz="1400" b="0" i="0" dirty="0">
                <a:effectLst/>
                <a:latin typeface="Segoe UI Light" panose="020B0502040204020203" pitchFamily="34" charset="0"/>
                <a:cs typeface="Segoe UI Light" panose="020B0502040204020203" pitchFamily="34" charset="0"/>
              </a:rPr>
              <a:t> it to make a type specimen book. It has survived not only five centuries, but also the leap into electronic typesetting, remaining essentially unchanged. It was </a:t>
            </a:r>
            <a:r>
              <a:rPr lang="en-US" sz="1400" b="0" i="0" dirty="0" err="1">
                <a:effectLst/>
                <a:latin typeface="Segoe UI Light" panose="020B0502040204020203" pitchFamily="34" charset="0"/>
                <a:cs typeface="Segoe UI Light" panose="020B0502040204020203" pitchFamily="34" charset="0"/>
              </a:rPr>
              <a:t>popularised</a:t>
            </a:r>
            <a:r>
              <a:rPr lang="en-US" sz="1400" b="0" i="0" dirty="0">
                <a:effectLst/>
                <a:latin typeface="Segoe UI Light" panose="020B0502040204020203" pitchFamily="34" charset="0"/>
                <a:cs typeface="Segoe UI Light" panose="020B0502040204020203" pitchFamily="34" charset="0"/>
              </a:rPr>
              <a:t> in the 1960s with the release of </a:t>
            </a:r>
            <a:r>
              <a:rPr lang="en-US" sz="1400" b="0" i="0" dirty="0" err="1">
                <a:effectLst/>
                <a:latin typeface="Segoe UI Light" panose="020B0502040204020203" pitchFamily="34" charset="0"/>
                <a:cs typeface="Segoe UI Light" panose="020B0502040204020203" pitchFamily="34" charset="0"/>
              </a:rPr>
              <a:t>Letraset</a:t>
            </a:r>
            <a:r>
              <a:rPr lang="en-US" sz="1400" b="0" i="0" dirty="0">
                <a:effectLst/>
                <a:latin typeface="Segoe UI Light" panose="020B0502040204020203" pitchFamily="34" charset="0"/>
                <a:cs typeface="Segoe UI Light" panose="020B0502040204020203" pitchFamily="34" charset="0"/>
              </a:rPr>
              <a:t> sheets containing Lorem Ipsum passages, and more recently with desktop publishing software like Aldus PageMaker including versions of Lorem Ipsum</a:t>
            </a:r>
            <a:endParaRPr lang="en-US" sz="14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05633" y="3902485"/>
            <a:ext cx="5231756" cy="224676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en-US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Lorem Ipsum </a:t>
            </a:r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is simply dummy text of the printing and typesetting industry. Lorem Ipsum has been the industry's standard dummy text ever since the 1500s, when an unknown printer took a galley of type and scrambled it to make a type specimen book. It has survived not only five centuries, but also the leap into electronic typesetting, remaining essentially unchanged. It was </a:t>
            </a:r>
            <a:r>
              <a:rPr lang="en-US" sz="1400" dirty="0" err="1">
                <a:latin typeface="Segoe UI" panose="020B0502040204020203" pitchFamily="34" charset="0"/>
                <a:cs typeface="Segoe UI" panose="020B0502040204020203" pitchFamily="34" charset="0"/>
              </a:rPr>
              <a:t>popularised</a:t>
            </a:r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 in the 1960s with the release of </a:t>
            </a:r>
            <a:r>
              <a:rPr lang="en-US" sz="1400" dirty="0" err="1">
                <a:latin typeface="Segoe UI" panose="020B0502040204020203" pitchFamily="34" charset="0"/>
                <a:cs typeface="Segoe UI" panose="020B0502040204020203" pitchFamily="34" charset="0"/>
              </a:rPr>
              <a:t>Letraset</a:t>
            </a:r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 sheets containing Lorem Ipsum passages, and more recently with desktop publishing software like Aldus PageMaker including versions of Lorem Ipsum</a:t>
            </a:r>
          </a:p>
        </p:txBody>
      </p:sp>
      <p:pic>
        <p:nvPicPr>
          <p:cNvPr id="4" name="Picture Placeholder 3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05" r="2100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19769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000">
              <a:srgbClr val="2F92D4"/>
            </a:gs>
            <a:gs pos="49000">
              <a:srgbClr val="216EA1"/>
            </a:gs>
            <a:gs pos="93000">
              <a:srgbClr val="2F92D4"/>
            </a:gs>
            <a:gs pos="100000">
              <a:srgbClr val="216EA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296" r="12296"/>
          <a:stretch>
            <a:fillRect/>
          </a:stretch>
        </p:blipFill>
        <p:spPr>
          <a:xfrm>
            <a:off x="0" y="0"/>
            <a:ext cx="6605588" cy="6858000"/>
          </a:xfrm>
          <a:solidFill>
            <a:schemeClr val="bg1">
              <a:lumMod val="95000"/>
              <a:alpha val="15000"/>
            </a:schemeClr>
          </a:solidFill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AC50C067-572E-469D-8ADA-87F9031FF2C9}"/>
              </a:ext>
            </a:extLst>
          </p:cNvPr>
          <p:cNvSpPr/>
          <p:nvPr/>
        </p:nvSpPr>
        <p:spPr>
          <a:xfrm>
            <a:off x="6572674" y="4846168"/>
            <a:ext cx="943897" cy="1027580"/>
          </a:xfrm>
          <a:prstGeom prst="ellipse">
            <a:avLst/>
          </a:prstGeom>
          <a:solidFill>
            <a:srgbClr val="2F92D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K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780EB08D-6A31-4338-99BF-E7C61D65ADAE}"/>
              </a:ext>
            </a:extLst>
          </p:cNvPr>
          <p:cNvSpPr/>
          <p:nvPr/>
        </p:nvSpPr>
        <p:spPr>
          <a:xfrm>
            <a:off x="6572675" y="2939272"/>
            <a:ext cx="943897" cy="1027580"/>
          </a:xfrm>
          <a:prstGeom prst="ellipse">
            <a:avLst/>
          </a:prstGeom>
          <a:solidFill>
            <a:srgbClr val="2F92D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K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E03F3D9-EBA0-4DA7-B836-D79C37BD1D8C}"/>
              </a:ext>
            </a:extLst>
          </p:cNvPr>
          <p:cNvSpPr/>
          <p:nvPr/>
        </p:nvSpPr>
        <p:spPr>
          <a:xfrm>
            <a:off x="6583694" y="1024157"/>
            <a:ext cx="943897" cy="1027580"/>
          </a:xfrm>
          <a:prstGeom prst="ellipse">
            <a:avLst/>
          </a:prstGeom>
          <a:solidFill>
            <a:srgbClr val="2F92D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K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5130B26E-2CFF-44A9-B8E1-AB2E28E5B1EF}"/>
              </a:ext>
            </a:extLst>
          </p:cNvPr>
          <p:cNvSpPr/>
          <p:nvPr/>
        </p:nvSpPr>
        <p:spPr>
          <a:xfrm>
            <a:off x="7739487" y="1030187"/>
            <a:ext cx="17693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Lorem Ipsum</a:t>
            </a:r>
            <a:r>
              <a:rPr lang="en-US" sz="1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 is simply dummy text of the printing and typesetting industry</a:t>
            </a:r>
            <a:endParaRPr lang="id-ID" sz="14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B9B4BEDB-C062-4D33-BEF3-BC7052B5BCAF}"/>
              </a:ext>
            </a:extLst>
          </p:cNvPr>
          <p:cNvSpPr/>
          <p:nvPr/>
        </p:nvSpPr>
        <p:spPr>
          <a:xfrm>
            <a:off x="7739487" y="2846474"/>
            <a:ext cx="17693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Lorem Ipsum</a:t>
            </a:r>
            <a:r>
              <a:rPr lang="en-US" sz="1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 is simply dummy text of the printing and typesetting industry</a:t>
            </a:r>
            <a:endParaRPr lang="id-ID" sz="14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21010A23-21C1-45AB-AAF4-1F138463C68D}"/>
              </a:ext>
            </a:extLst>
          </p:cNvPr>
          <p:cNvSpPr/>
          <p:nvPr/>
        </p:nvSpPr>
        <p:spPr>
          <a:xfrm>
            <a:off x="7739487" y="4827541"/>
            <a:ext cx="1769300" cy="1069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Lorem Ipsum</a:t>
            </a:r>
            <a:r>
              <a:rPr lang="en-US" sz="1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 is simply dummy text of the printing and typesetting industry</a:t>
            </a:r>
            <a:endParaRPr lang="id-ID" sz="14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sz="751" dirty="0">
                <a:latin typeface="Segoe UI Light" panose="020B0502040204020203" pitchFamily="34" charset="0"/>
                <a:cs typeface="Segoe UI Light" panose="020B0502040204020203" pitchFamily="34" charset="0"/>
              </a:rPr>
              <a:t>. </a:t>
            </a:r>
            <a:endParaRPr lang="id-ID" sz="751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0799" y="3181561"/>
            <a:ext cx="543001" cy="54300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4141" y="5121800"/>
            <a:ext cx="476316" cy="4763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7484" y="1299789"/>
            <a:ext cx="476316" cy="47631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31C449F-7B00-4D2B-A63E-E45A8601D4D9}"/>
              </a:ext>
            </a:extLst>
          </p:cNvPr>
          <p:cNvSpPr/>
          <p:nvPr/>
        </p:nvSpPr>
        <p:spPr>
          <a:xfrm>
            <a:off x="7695243" y="377826"/>
            <a:ext cx="25548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HEADING</a:t>
            </a:r>
          </a:p>
        </p:txBody>
      </p:sp>
    </p:spTree>
    <p:extLst>
      <p:ext uri="{BB962C8B-B14F-4D97-AF65-F5344CB8AC3E}">
        <p14:creationId xmlns:p14="http://schemas.microsoft.com/office/powerpoint/2010/main" val="244017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000">
              <a:srgbClr val="2F92D4"/>
            </a:gs>
            <a:gs pos="49000">
              <a:srgbClr val="216EA1"/>
            </a:gs>
            <a:gs pos="93000">
              <a:srgbClr val="2F92D4"/>
            </a:gs>
            <a:gs pos="100000">
              <a:srgbClr val="216EA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06169D1-0D2F-4F8A-8590-E5D46B8AE0BA}"/>
              </a:ext>
            </a:extLst>
          </p:cNvPr>
          <p:cNvSpPr>
            <a:spLocks/>
          </p:cNvSpPr>
          <p:nvPr/>
        </p:nvSpPr>
        <p:spPr bwMode="auto">
          <a:xfrm>
            <a:off x="6624544" y="1357711"/>
            <a:ext cx="2461085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square" lIns="0" tIns="0" rIns="0" bIns="0">
            <a:spAutoFit/>
          </a:bodyPr>
          <a:lstStyle/>
          <a:p>
            <a:r>
              <a:rPr lang="en-US" sz="3600" dirty="0"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HEADING</a:t>
            </a:r>
          </a:p>
        </p:txBody>
      </p:sp>
      <p:sp>
        <p:nvSpPr>
          <p:cNvPr id="95235" name="TextBox 3">
            <a:extLst>
              <a:ext uri="{FF2B5EF4-FFF2-40B4-BE49-F238E27FC236}">
                <a16:creationId xmlns:a16="http://schemas.microsoft.com/office/drawing/2014/main" id="{F8A71ADD-3A57-4195-BDE7-9E82647A71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9292" y="1911709"/>
            <a:ext cx="5248531" cy="2154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/>
            <a:r>
              <a:rPr lang="en-US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Lorem Ipsum</a:t>
            </a:r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 </a:t>
            </a:r>
            <a:r>
              <a:rPr lang="en-US" sz="1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is simply dummy text of the printing and typesetting industry. Lorem Ipsum has been the industry's standard dummy text ever since the 1500s, when an unknown printer took a galley of type and scrambled it to make a type specimen book. It has survived not only five centuries, but also the leap into electronic typesetting, remaining essentially unchanged. It was </a:t>
            </a:r>
            <a:r>
              <a:rPr lang="en-US" sz="14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popularised</a:t>
            </a:r>
            <a:r>
              <a:rPr lang="en-US" sz="1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in the 1960s with the release of </a:t>
            </a:r>
            <a:r>
              <a:rPr lang="en-US" sz="14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Letraset</a:t>
            </a:r>
            <a:r>
              <a:rPr lang="en-US" sz="1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sheets containing Lorem Ipsum passages, and more recently with desktop publishing software like Aldus PageMaker including versions of Lorem Ipsum</a:t>
            </a:r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69D76CBE-865E-4A46-86A8-2DE00C193BB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38" b="12038"/>
          <a:stretch>
            <a:fillRect/>
          </a:stretch>
        </p:blipFill>
        <p:spPr/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62B94DA-4CA4-4AE6-9CEB-7F258CCB190B}"/>
              </a:ext>
            </a:extLst>
          </p:cNvPr>
          <p:cNvSpPr>
            <a:spLocks/>
          </p:cNvSpPr>
          <p:nvPr/>
        </p:nvSpPr>
        <p:spPr bwMode="auto">
          <a:xfrm>
            <a:off x="417052" y="1211353"/>
            <a:ext cx="2621116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square" lIns="0" tIns="0" rIns="0" bIns="0">
            <a:spAutoFit/>
          </a:bodyPr>
          <a:lstStyle/>
          <a:p>
            <a:r>
              <a:rPr lang="en-US" sz="3600" dirty="0">
                <a:solidFill>
                  <a:srgbClr val="2F92D4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HEADING</a:t>
            </a:r>
          </a:p>
        </p:txBody>
      </p:sp>
      <p:sp>
        <p:nvSpPr>
          <p:cNvPr id="108547" name="TextBox 4">
            <a:extLst>
              <a:ext uri="{FF2B5EF4-FFF2-40B4-BE49-F238E27FC236}">
                <a16:creationId xmlns:a16="http://schemas.microsoft.com/office/drawing/2014/main" id="{9A6EBD50-2C29-42E3-8B67-0637B5B0A9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6548" y="1765351"/>
            <a:ext cx="4824413" cy="2954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/>
            <a:r>
              <a:rPr lang="en-US" sz="1600" b="1" dirty="0">
                <a:latin typeface="Segoe UI" panose="020B0502040204020203" pitchFamily="34" charset="0"/>
                <a:cs typeface="Segoe UI" panose="020B0502040204020203" pitchFamily="34" charset="0"/>
              </a:rPr>
              <a:t>Lorem Ipsum</a:t>
            </a:r>
            <a:r>
              <a:rPr lang="en-US" sz="1600" dirty="0">
                <a:latin typeface="Segoe UI" panose="020B0502040204020203" pitchFamily="34" charset="0"/>
                <a:cs typeface="Segoe UI" panose="020B0502040204020203" pitchFamily="34" charset="0"/>
              </a:rPr>
              <a:t> is simply dummy text of the printing and typesetting industry. Lorem Ipsum has been the industry's standard dummy text ever since the 1500s, when an unknown printer took a galley of type and scrambled it to make a type specimen book. It has survived not only five centuries, but also the leap into electronic typesetting, remaining essentially unchanged. It was </a:t>
            </a:r>
            <a:r>
              <a:rPr lang="en-US" sz="1600" dirty="0" err="1">
                <a:latin typeface="Segoe UI" panose="020B0502040204020203" pitchFamily="34" charset="0"/>
                <a:cs typeface="Segoe UI" panose="020B0502040204020203" pitchFamily="34" charset="0"/>
              </a:rPr>
              <a:t>popularised</a:t>
            </a:r>
            <a:r>
              <a:rPr lang="en-US" sz="1600" dirty="0">
                <a:latin typeface="Segoe UI" panose="020B0502040204020203" pitchFamily="34" charset="0"/>
                <a:cs typeface="Segoe UI" panose="020B0502040204020203" pitchFamily="34" charset="0"/>
              </a:rPr>
              <a:t> in the 1960s with the release of </a:t>
            </a:r>
            <a:r>
              <a:rPr lang="en-US" sz="1600" dirty="0" err="1">
                <a:latin typeface="Segoe UI" panose="020B0502040204020203" pitchFamily="34" charset="0"/>
                <a:cs typeface="Segoe UI" panose="020B0502040204020203" pitchFamily="34" charset="0"/>
              </a:rPr>
              <a:t>Letraset</a:t>
            </a:r>
            <a:r>
              <a:rPr lang="en-US" sz="1600" dirty="0">
                <a:latin typeface="Segoe UI" panose="020B0502040204020203" pitchFamily="34" charset="0"/>
                <a:cs typeface="Segoe UI" panose="020B0502040204020203" pitchFamily="34" charset="0"/>
              </a:rPr>
              <a:t> sheets containing Lorem Ipsum passages, and more recently with desktop publishing software like Aldus PageMaker including versions of Lorem Ipsum</a:t>
            </a:r>
          </a:p>
        </p:txBody>
      </p: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2C1AFEB5-0A0B-4898-A431-78C1666A83C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73" r="13873"/>
          <a:stretch>
            <a:fillRect/>
          </a:stretch>
        </p:blipFill>
        <p:spPr>
          <a:xfrm flipH="1">
            <a:off x="4759325" y="0"/>
            <a:ext cx="7432675" cy="6858000"/>
          </a:xfrm>
          <a:custGeom>
            <a:avLst/>
            <a:gdLst>
              <a:gd name="T0" fmla="*/ 0 w 7432431"/>
              <a:gd name="T1" fmla="*/ 0 h 6858000"/>
              <a:gd name="T2" fmla="*/ 4806462 w 7432431"/>
              <a:gd name="T3" fmla="*/ 1711569 h 6858000"/>
              <a:gd name="T4" fmla="*/ 7432431 w 7432431"/>
              <a:gd name="T5" fmla="*/ 6858000 h 6858000"/>
              <a:gd name="T6" fmla="*/ 0 w 7432431"/>
              <a:gd name="T7" fmla="*/ 6858000 h 68580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7432431" h="6858000">
                <a:moveTo>
                  <a:pt x="0" y="0"/>
                </a:moveTo>
                <a:lnTo>
                  <a:pt x="4806462" y="1711569"/>
                </a:lnTo>
                <a:lnTo>
                  <a:pt x="7432431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</p:spPr>
      </p:pic>
    </p:spTree>
  </p:cSld>
  <p:clrMapOvr>
    <a:masterClrMapping/>
  </p:clrMapOvr>
  <p:transition spd="slow">
    <p:split orient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>
            <a:extLst>
              <a:ext uri="{FF2B5EF4-FFF2-40B4-BE49-F238E27FC236}">
                <a16:creationId xmlns:a16="http://schemas.microsoft.com/office/drawing/2014/main" id="{48EF5837-2E4B-482A-B11B-321BF2300BE3}"/>
              </a:ext>
            </a:extLst>
          </p:cNvPr>
          <p:cNvSpPr>
            <a:spLocks/>
          </p:cNvSpPr>
          <p:nvPr/>
        </p:nvSpPr>
        <p:spPr bwMode="auto">
          <a:xfrm>
            <a:off x="-410332" y="548371"/>
            <a:ext cx="5169841" cy="13854249"/>
          </a:xfrm>
          <a:custGeom>
            <a:avLst/>
            <a:gdLst>
              <a:gd name="T0" fmla="*/ 865 w 902"/>
              <a:gd name="T1" fmla="*/ 1243 h 2418"/>
              <a:gd name="T2" fmla="*/ 790 w 902"/>
              <a:gd name="T3" fmla="*/ 910 h 2418"/>
              <a:gd name="T4" fmla="*/ 765 w 902"/>
              <a:gd name="T5" fmla="*/ 759 h 2418"/>
              <a:gd name="T6" fmla="*/ 748 w 902"/>
              <a:gd name="T7" fmla="*/ 638 h 2418"/>
              <a:gd name="T8" fmla="*/ 630 w 902"/>
              <a:gd name="T9" fmla="*/ 408 h 2418"/>
              <a:gd name="T10" fmla="*/ 525 w 902"/>
              <a:gd name="T11" fmla="*/ 291 h 2418"/>
              <a:gd name="T12" fmla="*/ 544 w 902"/>
              <a:gd name="T13" fmla="*/ 237 h 2418"/>
              <a:gd name="T14" fmla="*/ 566 w 902"/>
              <a:gd name="T15" fmla="*/ 169 h 2418"/>
              <a:gd name="T16" fmla="*/ 510 w 902"/>
              <a:gd name="T17" fmla="*/ 24 h 2418"/>
              <a:gd name="T18" fmla="*/ 354 w 902"/>
              <a:gd name="T19" fmla="*/ 67 h 2418"/>
              <a:gd name="T20" fmla="*/ 340 w 902"/>
              <a:gd name="T21" fmla="*/ 200 h 2418"/>
              <a:gd name="T22" fmla="*/ 370 w 902"/>
              <a:gd name="T23" fmla="*/ 244 h 2418"/>
              <a:gd name="T24" fmla="*/ 387 w 902"/>
              <a:gd name="T25" fmla="*/ 352 h 2418"/>
              <a:gd name="T26" fmla="*/ 223 w 902"/>
              <a:gd name="T27" fmla="*/ 423 h 2418"/>
              <a:gd name="T28" fmla="*/ 150 w 902"/>
              <a:gd name="T29" fmla="*/ 650 h 2418"/>
              <a:gd name="T30" fmla="*/ 136 w 902"/>
              <a:gd name="T31" fmla="*/ 831 h 2418"/>
              <a:gd name="T32" fmla="*/ 99 w 902"/>
              <a:gd name="T33" fmla="*/ 996 h 2418"/>
              <a:gd name="T34" fmla="*/ 10 w 902"/>
              <a:gd name="T35" fmla="*/ 1291 h 2418"/>
              <a:gd name="T36" fmla="*/ 32 w 902"/>
              <a:gd name="T37" fmla="*/ 1291 h 2418"/>
              <a:gd name="T38" fmla="*/ 48 w 902"/>
              <a:gd name="T39" fmla="*/ 1288 h 2418"/>
              <a:gd name="T40" fmla="*/ 41 w 902"/>
              <a:gd name="T41" fmla="*/ 1399 h 2418"/>
              <a:gd name="T42" fmla="*/ 58 w 902"/>
              <a:gd name="T43" fmla="*/ 1367 h 2418"/>
              <a:gd name="T44" fmla="*/ 76 w 902"/>
              <a:gd name="T45" fmla="*/ 1405 h 2418"/>
              <a:gd name="T46" fmla="*/ 156 w 902"/>
              <a:gd name="T47" fmla="*/ 1189 h 2418"/>
              <a:gd name="T48" fmla="*/ 186 w 902"/>
              <a:gd name="T49" fmla="*/ 1110 h 2418"/>
              <a:gd name="T50" fmla="*/ 254 w 902"/>
              <a:gd name="T51" fmla="*/ 764 h 2418"/>
              <a:gd name="T52" fmla="*/ 228 w 902"/>
              <a:gd name="T53" fmla="*/ 1360 h 2418"/>
              <a:gd name="T54" fmla="*/ 272 w 902"/>
              <a:gd name="T55" fmla="*/ 1991 h 2418"/>
              <a:gd name="T56" fmla="*/ 297 w 902"/>
              <a:gd name="T57" fmla="*/ 2095 h 2418"/>
              <a:gd name="T58" fmla="*/ 309 w 902"/>
              <a:gd name="T59" fmla="*/ 2274 h 2418"/>
              <a:gd name="T60" fmla="*/ 258 w 902"/>
              <a:gd name="T61" fmla="*/ 2378 h 2418"/>
              <a:gd name="T62" fmla="*/ 274 w 902"/>
              <a:gd name="T63" fmla="*/ 2392 h 2418"/>
              <a:gd name="T64" fmla="*/ 290 w 902"/>
              <a:gd name="T65" fmla="*/ 2393 h 2418"/>
              <a:gd name="T66" fmla="*/ 324 w 902"/>
              <a:gd name="T67" fmla="*/ 2381 h 2418"/>
              <a:gd name="T68" fmla="*/ 362 w 902"/>
              <a:gd name="T69" fmla="*/ 2390 h 2418"/>
              <a:gd name="T70" fmla="*/ 403 w 902"/>
              <a:gd name="T71" fmla="*/ 2289 h 2418"/>
              <a:gd name="T72" fmla="*/ 394 w 902"/>
              <a:gd name="T73" fmla="*/ 2232 h 2418"/>
              <a:gd name="T74" fmla="*/ 396 w 902"/>
              <a:gd name="T75" fmla="*/ 2106 h 2418"/>
              <a:gd name="T76" fmla="*/ 401 w 902"/>
              <a:gd name="T77" fmla="*/ 1818 h 2418"/>
              <a:gd name="T78" fmla="*/ 435 w 902"/>
              <a:gd name="T79" fmla="*/ 1466 h 2418"/>
              <a:gd name="T80" fmla="*/ 468 w 902"/>
              <a:gd name="T81" fmla="*/ 1590 h 2418"/>
              <a:gd name="T82" fmla="*/ 486 w 902"/>
              <a:gd name="T83" fmla="*/ 1883 h 2418"/>
              <a:gd name="T84" fmla="*/ 511 w 902"/>
              <a:gd name="T85" fmla="*/ 2187 h 2418"/>
              <a:gd name="T86" fmla="*/ 506 w 902"/>
              <a:gd name="T87" fmla="*/ 2261 h 2418"/>
              <a:gd name="T88" fmla="*/ 510 w 902"/>
              <a:gd name="T89" fmla="*/ 2319 h 2418"/>
              <a:gd name="T90" fmla="*/ 549 w 902"/>
              <a:gd name="T91" fmla="*/ 2409 h 2418"/>
              <a:gd name="T92" fmla="*/ 598 w 902"/>
              <a:gd name="T93" fmla="*/ 2403 h 2418"/>
              <a:gd name="T94" fmla="*/ 613 w 902"/>
              <a:gd name="T95" fmla="*/ 2392 h 2418"/>
              <a:gd name="T96" fmla="*/ 631 w 902"/>
              <a:gd name="T97" fmla="*/ 2384 h 2418"/>
              <a:gd name="T98" fmla="*/ 653 w 902"/>
              <a:gd name="T99" fmla="*/ 2358 h 2418"/>
              <a:gd name="T100" fmla="*/ 587 w 902"/>
              <a:gd name="T101" fmla="*/ 2265 h 2418"/>
              <a:gd name="T102" fmla="*/ 627 w 902"/>
              <a:gd name="T103" fmla="*/ 2006 h 2418"/>
              <a:gd name="T104" fmla="*/ 617 w 902"/>
              <a:gd name="T105" fmla="*/ 1645 h 2418"/>
              <a:gd name="T106" fmla="*/ 657 w 902"/>
              <a:gd name="T107" fmla="*/ 1059 h 2418"/>
              <a:gd name="T108" fmla="*/ 671 w 902"/>
              <a:gd name="T109" fmla="*/ 877 h 2418"/>
              <a:gd name="T110" fmla="*/ 737 w 902"/>
              <a:gd name="T111" fmla="*/ 1161 h 2418"/>
              <a:gd name="T112" fmla="*/ 755 w 902"/>
              <a:gd name="T113" fmla="*/ 1310 h 2418"/>
              <a:gd name="T114" fmla="*/ 846 w 902"/>
              <a:gd name="T115" fmla="*/ 1425 h 2418"/>
              <a:gd name="T116" fmla="*/ 843 w 902"/>
              <a:gd name="T117" fmla="*/ 1358 h 2418"/>
              <a:gd name="T118" fmla="*/ 873 w 902"/>
              <a:gd name="T119" fmla="*/ 1394 h 2418"/>
              <a:gd name="T120" fmla="*/ 855 w 902"/>
              <a:gd name="T121" fmla="*/ 1281 h 2418"/>
              <a:gd name="T122" fmla="*/ 899 w 902"/>
              <a:gd name="T123" fmla="*/ 1307 h 24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02" h="2418">
                <a:moveTo>
                  <a:pt x="901" y="1301"/>
                </a:moveTo>
                <a:cubicBezTo>
                  <a:pt x="898" y="1298"/>
                  <a:pt x="895" y="1294"/>
                  <a:pt x="892" y="1291"/>
                </a:cubicBezTo>
                <a:cubicBezTo>
                  <a:pt x="884" y="1273"/>
                  <a:pt x="880" y="1257"/>
                  <a:pt x="865" y="1243"/>
                </a:cubicBezTo>
                <a:cubicBezTo>
                  <a:pt x="847" y="1225"/>
                  <a:pt x="825" y="1203"/>
                  <a:pt x="813" y="1177"/>
                </a:cubicBezTo>
                <a:cubicBezTo>
                  <a:pt x="807" y="1117"/>
                  <a:pt x="808" y="1057"/>
                  <a:pt x="803" y="996"/>
                </a:cubicBezTo>
                <a:cubicBezTo>
                  <a:pt x="801" y="968"/>
                  <a:pt x="796" y="939"/>
                  <a:pt x="790" y="910"/>
                </a:cubicBezTo>
                <a:cubicBezTo>
                  <a:pt x="789" y="906"/>
                  <a:pt x="776" y="863"/>
                  <a:pt x="767" y="843"/>
                </a:cubicBezTo>
                <a:cubicBezTo>
                  <a:pt x="767" y="839"/>
                  <a:pt x="766" y="835"/>
                  <a:pt x="766" y="831"/>
                </a:cubicBezTo>
                <a:cubicBezTo>
                  <a:pt x="763" y="807"/>
                  <a:pt x="765" y="783"/>
                  <a:pt x="765" y="759"/>
                </a:cubicBezTo>
                <a:cubicBezTo>
                  <a:pt x="765" y="735"/>
                  <a:pt x="766" y="711"/>
                  <a:pt x="763" y="687"/>
                </a:cubicBezTo>
                <a:cubicBezTo>
                  <a:pt x="761" y="674"/>
                  <a:pt x="757" y="662"/>
                  <a:pt x="752" y="650"/>
                </a:cubicBezTo>
                <a:cubicBezTo>
                  <a:pt x="751" y="646"/>
                  <a:pt x="749" y="642"/>
                  <a:pt x="748" y="638"/>
                </a:cubicBezTo>
                <a:cubicBezTo>
                  <a:pt x="764" y="582"/>
                  <a:pt x="756" y="525"/>
                  <a:pt x="728" y="473"/>
                </a:cubicBezTo>
                <a:cubicBezTo>
                  <a:pt x="717" y="452"/>
                  <a:pt x="701" y="433"/>
                  <a:pt x="679" y="423"/>
                </a:cubicBezTo>
                <a:cubicBezTo>
                  <a:pt x="663" y="415"/>
                  <a:pt x="646" y="413"/>
                  <a:pt x="630" y="408"/>
                </a:cubicBezTo>
                <a:cubicBezTo>
                  <a:pt x="619" y="405"/>
                  <a:pt x="611" y="400"/>
                  <a:pt x="601" y="396"/>
                </a:cubicBezTo>
                <a:cubicBezTo>
                  <a:pt x="572" y="381"/>
                  <a:pt x="543" y="367"/>
                  <a:pt x="515" y="352"/>
                </a:cubicBezTo>
                <a:cubicBezTo>
                  <a:pt x="514" y="332"/>
                  <a:pt x="516" y="313"/>
                  <a:pt x="525" y="291"/>
                </a:cubicBezTo>
                <a:cubicBezTo>
                  <a:pt x="530" y="279"/>
                  <a:pt x="533" y="269"/>
                  <a:pt x="533" y="258"/>
                </a:cubicBezTo>
                <a:cubicBezTo>
                  <a:pt x="533" y="253"/>
                  <a:pt x="533" y="249"/>
                  <a:pt x="532" y="244"/>
                </a:cubicBezTo>
                <a:cubicBezTo>
                  <a:pt x="535" y="241"/>
                  <a:pt x="539" y="239"/>
                  <a:pt x="544" y="237"/>
                </a:cubicBezTo>
                <a:cubicBezTo>
                  <a:pt x="547" y="235"/>
                  <a:pt x="549" y="234"/>
                  <a:pt x="551" y="231"/>
                </a:cubicBezTo>
                <a:cubicBezTo>
                  <a:pt x="557" y="223"/>
                  <a:pt x="560" y="209"/>
                  <a:pt x="562" y="200"/>
                </a:cubicBezTo>
                <a:cubicBezTo>
                  <a:pt x="564" y="192"/>
                  <a:pt x="569" y="178"/>
                  <a:pt x="566" y="169"/>
                </a:cubicBezTo>
                <a:cubicBezTo>
                  <a:pt x="564" y="163"/>
                  <a:pt x="560" y="162"/>
                  <a:pt x="556" y="160"/>
                </a:cubicBezTo>
                <a:cubicBezTo>
                  <a:pt x="561" y="135"/>
                  <a:pt x="563" y="104"/>
                  <a:pt x="553" y="79"/>
                </a:cubicBezTo>
                <a:cubicBezTo>
                  <a:pt x="544" y="55"/>
                  <a:pt x="532" y="37"/>
                  <a:pt x="510" y="24"/>
                </a:cubicBezTo>
                <a:cubicBezTo>
                  <a:pt x="481" y="6"/>
                  <a:pt x="451" y="0"/>
                  <a:pt x="419" y="11"/>
                </a:cubicBezTo>
                <a:cubicBezTo>
                  <a:pt x="405" y="15"/>
                  <a:pt x="391" y="22"/>
                  <a:pt x="379" y="32"/>
                </a:cubicBezTo>
                <a:cubicBezTo>
                  <a:pt x="367" y="42"/>
                  <a:pt x="362" y="54"/>
                  <a:pt x="354" y="67"/>
                </a:cubicBezTo>
                <a:cubicBezTo>
                  <a:pt x="338" y="93"/>
                  <a:pt x="340" y="131"/>
                  <a:pt x="346" y="160"/>
                </a:cubicBezTo>
                <a:cubicBezTo>
                  <a:pt x="342" y="162"/>
                  <a:pt x="338" y="163"/>
                  <a:pt x="336" y="169"/>
                </a:cubicBezTo>
                <a:cubicBezTo>
                  <a:pt x="333" y="178"/>
                  <a:pt x="338" y="192"/>
                  <a:pt x="340" y="200"/>
                </a:cubicBezTo>
                <a:cubicBezTo>
                  <a:pt x="342" y="209"/>
                  <a:pt x="345" y="223"/>
                  <a:pt x="351" y="231"/>
                </a:cubicBezTo>
                <a:cubicBezTo>
                  <a:pt x="353" y="234"/>
                  <a:pt x="355" y="235"/>
                  <a:pt x="358" y="237"/>
                </a:cubicBezTo>
                <a:cubicBezTo>
                  <a:pt x="363" y="239"/>
                  <a:pt x="367" y="241"/>
                  <a:pt x="370" y="244"/>
                </a:cubicBezTo>
                <a:cubicBezTo>
                  <a:pt x="369" y="249"/>
                  <a:pt x="369" y="253"/>
                  <a:pt x="369" y="258"/>
                </a:cubicBezTo>
                <a:cubicBezTo>
                  <a:pt x="369" y="269"/>
                  <a:pt x="372" y="279"/>
                  <a:pt x="377" y="291"/>
                </a:cubicBezTo>
                <a:cubicBezTo>
                  <a:pt x="386" y="313"/>
                  <a:pt x="388" y="332"/>
                  <a:pt x="387" y="352"/>
                </a:cubicBezTo>
                <a:cubicBezTo>
                  <a:pt x="359" y="367"/>
                  <a:pt x="330" y="381"/>
                  <a:pt x="301" y="396"/>
                </a:cubicBezTo>
                <a:cubicBezTo>
                  <a:pt x="291" y="400"/>
                  <a:pt x="283" y="405"/>
                  <a:pt x="273" y="408"/>
                </a:cubicBezTo>
                <a:cubicBezTo>
                  <a:pt x="256" y="413"/>
                  <a:pt x="239" y="415"/>
                  <a:pt x="223" y="423"/>
                </a:cubicBezTo>
                <a:cubicBezTo>
                  <a:pt x="201" y="433"/>
                  <a:pt x="185" y="452"/>
                  <a:pt x="174" y="473"/>
                </a:cubicBezTo>
                <a:cubicBezTo>
                  <a:pt x="146" y="525"/>
                  <a:pt x="138" y="582"/>
                  <a:pt x="154" y="638"/>
                </a:cubicBezTo>
                <a:cubicBezTo>
                  <a:pt x="153" y="642"/>
                  <a:pt x="151" y="646"/>
                  <a:pt x="150" y="650"/>
                </a:cubicBezTo>
                <a:cubicBezTo>
                  <a:pt x="145" y="662"/>
                  <a:pt x="141" y="674"/>
                  <a:pt x="139" y="687"/>
                </a:cubicBezTo>
                <a:cubicBezTo>
                  <a:pt x="136" y="711"/>
                  <a:pt x="137" y="735"/>
                  <a:pt x="137" y="759"/>
                </a:cubicBezTo>
                <a:cubicBezTo>
                  <a:pt x="137" y="783"/>
                  <a:pt x="139" y="807"/>
                  <a:pt x="136" y="831"/>
                </a:cubicBezTo>
                <a:cubicBezTo>
                  <a:pt x="136" y="835"/>
                  <a:pt x="135" y="839"/>
                  <a:pt x="135" y="843"/>
                </a:cubicBezTo>
                <a:cubicBezTo>
                  <a:pt x="126" y="863"/>
                  <a:pt x="113" y="906"/>
                  <a:pt x="112" y="910"/>
                </a:cubicBezTo>
                <a:cubicBezTo>
                  <a:pt x="106" y="939"/>
                  <a:pt x="101" y="968"/>
                  <a:pt x="99" y="996"/>
                </a:cubicBezTo>
                <a:cubicBezTo>
                  <a:pt x="94" y="1057"/>
                  <a:pt x="95" y="1117"/>
                  <a:pt x="89" y="1177"/>
                </a:cubicBezTo>
                <a:cubicBezTo>
                  <a:pt x="77" y="1203"/>
                  <a:pt x="55" y="1225"/>
                  <a:pt x="37" y="1243"/>
                </a:cubicBezTo>
                <a:cubicBezTo>
                  <a:pt x="22" y="1257"/>
                  <a:pt x="18" y="1273"/>
                  <a:pt x="10" y="1291"/>
                </a:cubicBezTo>
                <a:cubicBezTo>
                  <a:pt x="7" y="1294"/>
                  <a:pt x="4" y="1298"/>
                  <a:pt x="1" y="1301"/>
                </a:cubicBezTo>
                <a:cubicBezTo>
                  <a:pt x="0" y="1303"/>
                  <a:pt x="1" y="1306"/>
                  <a:pt x="3" y="1307"/>
                </a:cubicBezTo>
                <a:cubicBezTo>
                  <a:pt x="14" y="1309"/>
                  <a:pt x="25" y="1298"/>
                  <a:pt x="32" y="1291"/>
                </a:cubicBezTo>
                <a:cubicBezTo>
                  <a:pt x="37" y="1287"/>
                  <a:pt x="41" y="1282"/>
                  <a:pt x="45" y="1278"/>
                </a:cubicBezTo>
                <a:cubicBezTo>
                  <a:pt x="47" y="1278"/>
                  <a:pt x="47" y="1279"/>
                  <a:pt x="47" y="1281"/>
                </a:cubicBezTo>
                <a:cubicBezTo>
                  <a:pt x="48" y="1282"/>
                  <a:pt x="48" y="1285"/>
                  <a:pt x="48" y="1288"/>
                </a:cubicBezTo>
                <a:cubicBezTo>
                  <a:pt x="48" y="1303"/>
                  <a:pt x="40" y="1335"/>
                  <a:pt x="38" y="1343"/>
                </a:cubicBezTo>
                <a:cubicBezTo>
                  <a:pt x="36" y="1360"/>
                  <a:pt x="30" y="1377"/>
                  <a:pt x="29" y="1394"/>
                </a:cubicBezTo>
                <a:cubicBezTo>
                  <a:pt x="28" y="1400"/>
                  <a:pt x="37" y="1404"/>
                  <a:pt x="41" y="1399"/>
                </a:cubicBezTo>
                <a:cubicBezTo>
                  <a:pt x="50" y="1388"/>
                  <a:pt x="52" y="1374"/>
                  <a:pt x="58" y="1361"/>
                </a:cubicBezTo>
                <a:cubicBezTo>
                  <a:pt x="58" y="1360"/>
                  <a:pt x="58" y="1359"/>
                  <a:pt x="59" y="1358"/>
                </a:cubicBezTo>
                <a:cubicBezTo>
                  <a:pt x="58" y="1362"/>
                  <a:pt x="58" y="1366"/>
                  <a:pt x="58" y="1367"/>
                </a:cubicBezTo>
                <a:cubicBezTo>
                  <a:pt x="55" y="1383"/>
                  <a:pt x="50" y="1400"/>
                  <a:pt x="48" y="1417"/>
                </a:cubicBezTo>
                <a:cubicBezTo>
                  <a:pt x="48" y="1422"/>
                  <a:pt x="52" y="1425"/>
                  <a:pt x="56" y="1425"/>
                </a:cubicBezTo>
                <a:cubicBezTo>
                  <a:pt x="67" y="1426"/>
                  <a:pt x="72" y="1414"/>
                  <a:pt x="76" y="1405"/>
                </a:cubicBezTo>
                <a:cubicBezTo>
                  <a:pt x="90" y="1406"/>
                  <a:pt x="101" y="1386"/>
                  <a:pt x="109" y="1373"/>
                </a:cubicBezTo>
                <a:cubicBezTo>
                  <a:pt x="131" y="1364"/>
                  <a:pt x="141" y="1330"/>
                  <a:pt x="147" y="1310"/>
                </a:cubicBezTo>
                <a:cubicBezTo>
                  <a:pt x="158" y="1271"/>
                  <a:pt x="160" y="1229"/>
                  <a:pt x="156" y="1189"/>
                </a:cubicBezTo>
                <a:cubicBezTo>
                  <a:pt x="156" y="1189"/>
                  <a:pt x="155" y="1188"/>
                  <a:pt x="155" y="1187"/>
                </a:cubicBezTo>
                <a:cubicBezTo>
                  <a:pt x="158" y="1178"/>
                  <a:pt x="162" y="1170"/>
                  <a:pt x="165" y="1161"/>
                </a:cubicBezTo>
                <a:cubicBezTo>
                  <a:pt x="171" y="1144"/>
                  <a:pt x="179" y="1127"/>
                  <a:pt x="186" y="1110"/>
                </a:cubicBezTo>
                <a:cubicBezTo>
                  <a:pt x="203" y="1072"/>
                  <a:pt x="215" y="1033"/>
                  <a:pt x="221" y="992"/>
                </a:cubicBezTo>
                <a:cubicBezTo>
                  <a:pt x="227" y="954"/>
                  <a:pt x="229" y="915"/>
                  <a:pt x="231" y="877"/>
                </a:cubicBezTo>
                <a:cubicBezTo>
                  <a:pt x="233" y="836"/>
                  <a:pt x="241" y="800"/>
                  <a:pt x="254" y="764"/>
                </a:cubicBezTo>
                <a:cubicBezTo>
                  <a:pt x="268" y="806"/>
                  <a:pt x="280" y="844"/>
                  <a:pt x="279" y="889"/>
                </a:cubicBezTo>
                <a:cubicBezTo>
                  <a:pt x="277" y="949"/>
                  <a:pt x="259" y="1003"/>
                  <a:pt x="245" y="1059"/>
                </a:cubicBezTo>
                <a:cubicBezTo>
                  <a:pt x="219" y="1158"/>
                  <a:pt x="213" y="1260"/>
                  <a:pt x="228" y="1360"/>
                </a:cubicBezTo>
                <a:cubicBezTo>
                  <a:pt x="229" y="1362"/>
                  <a:pt x="229" y="1363"/>
                  <a:pt x="230" y="1364"/>
                </a:cubicBezTo>
                <a:cubicBezTo>
                  <a:pt x="232" y="1459"/>
                  <a:pt x="277" y="1550"/>
                  <a:pt x="285" y="1645"/>
                </a:cubicBezTo>
                <a:cubicBezTo>
                  <a:pt x="294" y="1762"/>
                  <a:pt x="250" y="1874"/>
                  <a:pt x="272" y="1991"/>
                </a:cubicBezTo>
                <a:cubicBezTo>
                  <a:pt x="272" y="1993"/>
                  <a:pt x="273" y="1994"/>
                  <a:pt x="274" y="1994"/>
                </a:cubicBezTo>
                <a:cubicBezTo>
                  <a:pt x="274" y="2001"/>
                  <a:pt x="275" y="2005"/>
                  <a:pt x="275" y="2006"/>
                </a:cubicBezTo>
                <a:cubicBezTo>
                  <a:pt x="281" y="2036"/>
                  <a:pt x="290" y="2066"/>
                  <a:pt x="297" y="2095"/>
                </a:cubicBezTo>
                <a:cubicBezTo>
                  <a:pt x="304" y="2127"/>
                  <a:pt x="310" y="2157"/>
                  <a:pt x="313" y="2189"/>
                </a:cubicBezTo>
                <a:cubicBezTo>
                  <a:pt x="315" y="2215"/>
                  <a:pt x="313" y="2239"/>
                  <a:pt x="315" y="2265"/>
                </a:cubicBezTo>
                <a:cubicBezTo>
                  <a:pt x="313" y="2268"/>
                  <a:pt x="311" y="2271"/>
                  <a:pt x="309" y="2274"/>
                </a:cubicBezTo>
                <a:cubicBezTo>
                  <a:pt x="297" y="2295"/>
                  <a:pt x="280" y="2316"/>
                  <a:pt x="265" y="2334"/>
                </a:cubicBezTo>
                <a:cubicBezTo>
                  <a:pt x="259" y="2341"/>
                  <a:pt x="249" y="2348"/>
                  <a:pt x="249" y="2358"/>
                </a:cubicBezTo>
                <a:cubicBezTo>
                  <a:pt x="249" y="2368"/>
                  <a:pt x="258" y="2369"/>
                  <a:pt x="258" y="2378"/>
                </a:cubicBezTo>
                <a:cubicBezTo>
                  <a:pt x="259" y="2381"/>
                  <a:pt x="261" y="2384"/>
                  <a:pt x="266" y="2385"/>
                </a:cubicBezTo>
                <a:cubicBezTo>
                  <a:pt x="267" y="2385"/>
                  <a:pt x="269" y="2385"/>
                  <a:pt x="271" y="2384"/>
                </a:cubicBezTo>
                <a:cubicBezTo>
                  <a:pt x="272" y="2387"/>
                  <a:pt x="274" y="2392"/>
                  <a:pt x="274" y="2392"/>
                </a:cubicBezTo>
                <a:cubicBezTo>
                  <a:pt x="276" y="2395"/>
                  <a:pt x="279" y="2397"/>
                  <a:pt x="282" y="2396"/>
                </a:cubicBezTo>
                <a:cubicBezTo>
                  <a:pt x="282" y="2395"/>
                  <a:pt x="286" y="2394"/>
                  <a:pt x="289" y="2392"/>
                </a:cubicBezTo>
                <a:cubicBezTo>
                  <a:pt x="289" y="2392"/>
                  <a:pt x="290" y="2393"/>
                  <a:pt x="290" y="2393"/>
                </a:cubicBezTo>
                <a:cubicBezTo>
                  <a:pt x="293" y="2396"/>
                  <a:pt x="291" y="2399"/>
                  <a:pt x="297" y="2403"/>
                </a:cubicBezTo>
                <a:cubicBezTo>
                  <a:pt x="299" y="2404"/>
                  <a:pt x="302" y="2405"/>
                  <a:pt x="304" y="2403"/>
                </a:cubicBezTo>
                <a:cubicBezTo>
                  <a:pt x="312" y="2397"/>
                  <a:pt x="318" y="2388"/>
                  <a:pt x="324" y="2381"/>
                </a:cubicBezTo>
                <a:cubicBezTo>
                  <a:pt x="321" y="2392"/>
                  <a:pt x="316" y="2405"/>
                  <a:pt x="323" y="2411"/>
                </a:cubicBezTo>
                <a:cubicBezTo>
                  <a:pt x="330" y="2418"/>
                  <a:pt x="347" y="2414"/>
                  <a:pt x="353" y="2409"/>
                </a:cubicBezTo>
                <a:cubicBezTo>
                  <a:pt x="358" y="2405"/>
                  <a:pt x="360" y="2396"/>
                  <a:pt x="362" y="2390"/>
                </a:cubicBezTo>
                <a:cubicBezTo>
                  <a:pt x="366" y="2377"/>
                  <a:pt x="373" y="2368"/>
                  <a:pt x="379" y="2356"/>
                </a:cubicBezTo>
                <a:cubicBezTo>
                  <a:pt x="385" y="2344"/>
                  <a:pt x="386" y="2332"/>
                  <a:pt x="392" y="2319"/>
                </a:cubicBezTo>
                <a:cubicBezTo>
                  <a:pt x="398" y="2309"/>
                  <a:pt x="401" y="2301"/>
                  <a:pt x="403" y="2289"/>
                </a:cubicBezTo>
                <a:cubicBezTo>
                  <a:pt x="403" y="2286"/>
                  <a:pt x="401" y="2284"/>
                  <a:pt x="399" y="2283"/>
                </a:cubicBezTo>
                <a:cubicBezTo>
                  <a:pt x="399" y="2276"/>
                  <a:pt x="398" y="2269"/>
                  <a:pt x="396" y="2261"/>
                </a:cubicBezTo>
                <a:cubicBezTo>
                  <a:pt x="394" y="2252"/>
                  <a:pt x="395" y="2242"/>
                  <a:pt x="394" y="2232"/>
                </a:cubicBezTo>
                <a:cubicBezTo>
                  <a:pt x="396" y="2227"/>
                  <a:pt x="397" y="2222"/>
                  <a:pt x="398" y="2217"/>
                </a:cubicBezTo>
                <a:cubicBezTo>
                  <a:pt x="398" y="2206"/>
                  <a:pt x="395" y="2197"/>
                  <a:pt x="391" y="2187"/>
                </a:cubicBezTo>
                <a:cubicBezTo>
                  <a:pt x="393" y="2160"/>
                  <a:pt x="394" y="2133"/>
                  <a:pt x="396" y="2106"/>
                </a:cubicBezTo>
                <a:cubicBezTo>
                  <a:pt x="401" y="2068"/>
                  <a:pt x="403" y="2030"/>
                  <a:pt x="407" y="1992"/>
                </a:cubicBezTo>
                <a:cubicBezTo>
                  <a:pt x="412" y="1956"/>
                  <a:pt x="418" y="1919"/>
                  <a:pt x="416" y="1883"/>
                </a:cubicBezTo>
                <a:cubicBezTo>
                  <a:pt x="415" y="1860"/>
                  <a:pt x="408" y="1839"/>
                  <a:pt x="401" y="1818"/>
                </a:cubicBezTo>
                <a:cubicBezTo>
                  <a:pt x="405" y="1784"/>
                  <a:pt x="416" y="1752"/>
                  <a:pt x="417" y="1717"/>
                </a:cubicBezTo>
                <a:cubicBezTo>
                  <a:pt x="420" y="1674"/>
                  <a:pt x="430" y="1633"/>
                  <a:pt x="434" y="1590"/>
                </a:cubicBezTo>
                <a:cubicBezTo>
                  <a:pt x="439" y="1549"/>
                  <a:pt x="431" y="1507"/>
                  <a:pt x="435" y="1466"/>
                </a:cubicBezTo>
                <a:cubicBezTo>
                  <a:pt x="439" y="1423"/>
                  <a:pt x="443" y="1380"/>
                  <a:pt x="451" y="1338"/>
                </a:cubicBezTo>
                <a:cubicBezTo>
                  <a:pt x="459" y="1380"/>
                  <a:pt x="463" y="1423"/>
                  <a:pt x="467" y="1466"/>
                </a:cubicBezTo>
                <a:cubicBezTo>
                  <a:pt x="471" y="1507"/>
                  <a:pt x="463" y="1549"/>
                  <a:pt x="468" y="1590"/>
                </a:cubicBezTo>
                <a:cubicBezTo>
                  <a:pt x="472" y="1633"/>
                  <a:pt x="482" y="1674"/>
                  <a:pt x="485" y="1717"/>
                </a:cubicBezTo>
                <a:cubicBezTo>
                  <a:pt x="486" y="1752"/>
                  <a:pt x="497" y="1784"/>
                  <a:pt x="501" y="1818"/>
                </a:cubicBezTo>
                <a:cubicBezTo>
                  <a:pt x="494" y="1839"/>
                  <a:pt x="487" y="1860"/>
                  <a:pt x="486" y="1883"/>
                </a:cubicBezTo>
                <a:cubicBezTo>
                  <a:pt x="484" y="1919"/>
                  <a:pt x="490" y="1956"/>
                  <a:pt x="495" y="1992"/>
                </a:cubicBezTo>
                <a:cubicBezTo>
                  <a:pt x="499" y="2030"/>
                  <a:pt x="501" y="2068"/>
                  <a:pt x="506" y="2106"/>
                </a:cubicBezTo>
                <a:cubicBezTo>
                  <a:pt x="508" y="2133"/>
                  <a:pt x="509" y="2160"/>
                  <a:pt x="511" y="2187"/>
                </a:cubicBezTo>
                <a:cubicBezTo>
                  <a:pt x="507" y="2197"/>
                  <a:pt x="504" y="2206"/>
                  <a:pt x="504" y="2217"/>
                </a:cubicBezTo>
                <a:cubicBezTo>
                  <a:pt x="505" y="2222"/>
                  <a:pt x="506" y="2227"/>
                  <a:pt x="508" y="2232"/>
                </a:cubicBezTo>
                <a:cubicBezTo>
                  <a:pt x="507" y="2242"/>
                  <a:pt x="508" y="2252"/>
                  <a:pt x="506" y="2261"/>
                </a:cubicBezTo>
                <a:cubicBezTo>
                  <a:pt x="504" y="2269"/>
                  <a:pt x="503" y="2276"/>
                  <a:pt x="503" y="2283"/>
                </a:cubicBezTo>
                <a:cubicBezTo>
                  <a:pt x="501" y="2284"/>
                  <a:pt x="499" y="2286"/>
                  <a:pt x="499" y="2289"/>
                </a:cubicBezTo>
                <a:cubicBezTo>
                  <a:pt x="501" y="2301"/>
                  <a:pt x="504" y="2309"/>
                  <a:pt x="510" y="2319"/>
                </a:cubicBezTo>
                <a:cubicBezTo>
                  <a:pt x="516" y="2332"/>
                  <a:pt x="517" y="2344"/>
                  <a:pt x="523" y="2356"/>
                </a:cubicBezTo>
                <a:cubicBezTo>
                  <a:pt x="529" y="2368"/>
                  <a:pt x="536" y="2377"/>
                  <a:pt x="540" y="2390"/>
                </a:cubicBezTo>
                <a:cubicBezTo>
                  <a:pt x="542" y="2396"/>
                  <a:pt x="544" y="2405"/>
                  <a:pt x="549" y="2409"/>
                </a:cubicBezTo>
                <a:cubicBezTo>
                  <a:pt x="555" y="2414"/>
                  <a:pt x="572" y="2418"/>
                  <a:pt x="579" y="2411"/>
                </a:cubicBezTo>
                <a:cubicBezTo>
                  <a:pt x="586" y="2405"/>
                  <a:pt x="581" y="2392"/>
                  <a:pt x="578" y="2381"/>
                </a:cubicBezTo>
                <a:cubicBezTo>
                  <a:pt x="584" y="2388"/>
                  <a:pt x="590" y="2397"/>
                  <a:pt x="598" y="2403"/>
                </a:cubicBezTo>
                <a:cubicBezTo>
                  <a:pt x="600" y="2405"/>
                  <a:pt x="603" y="2404"/>
                  <a:pt x="605" y="2403"/>
                </a:cubicBezTo>
                <a:cubicBezTo>
                  <a:pt x="611" y="2399"/>
                  <a:pt x="609" y="2396"/>
                  <a:pt x="612" y="2393"/>
                </a:cubicBezTo>
                <a:cubicBezTo>
                  <a:pt x="612" y="2393"/>
                  <a:pt x="613" y="2392"/>
                  <a:pt x="613" y="2392"/>
                </a:cubicBezTo>
                <a:cubicBezTo>
                  <a:pt x="616" y="2394"/>
                  <a:pt x="620" y="2395"/>
                  <a:pt x="620" y="2396"/>
                </a:cubicBezTo>
                <a:cubicBezTo>
                  <a:pt x="623" y="2397"/>
                  <a:pt x="626" y="2395"/>
                  <a:pt x="628" y="2392"/>
                </a:cubicBezTo>
                <a:cubicBezTo>
                  <a:pt x="628" y="2392"/>
                  <a:pt x="630" y="2387"/>
                  <a:pt x="631" y="2384"/>
                </a:cubicBezTo>
                <a:cubicBezTo>
                  <a:pt x="633" y="2385"/>
                  <a:pt x="635" y="2385"/>
                  <a:pt x="636" y="2385"/>
                </a:cubicBezTo>
                <a:cubicBezTo>
                  <a:pt x="641" y="2384"/>
                  <a:pt x="643" y="2381"/>
                  <a:pt x="644" y="2378"/>
                </a:cubicBezTo>
                <a:cubicBezTo>
                  <a:pt x="644" y="2369"/>
                  <a:pt x="653" y="2368"/>
                  <a:pt x="653" y="2358"/>
                </a:cubicBezTo>
                <a:cubicBezTo>
                  <a:pt x="653" y="2348"/>
                  <a:pt x="643" y="2341"/>
                  <a:pt x="637" y="2334"/>
                </a:cubicBezTo>
                <a:cubicBezTo>
                  <a:pt x="622" y="2316"/>
                  <a:pt x="605" y="2295"/>
                  <a:pt x="593" y="2274"/>
                </a:cubicBezTo>
                <a:cubicBezTo>
                  <a:pt x="591" y="2271"/>
                  <a:pt x="589" y="2268"/>
                  <a:pt x="587" y="2265"/>
                </a:cubicBezTo>
                <a:cubicBezTo>
                  <a:pt x="589" y="2239"/>
                  <a:pt x="587" y="2215"/>
                  <a:pt x="589" y="2189"/>
                </a:cubicBezTo>
                <a:cubicBezTo>
                  <a:pt x="592" y="2157"/>
                  <a:pt x="598" y="2127"/>
                  <a:pt x="605" y="2095"/>
                </a:cubicBezTo>
                <a:cubicBezTo>
                  <a:pt x="612" y="2066"/>
                  <a:pt x="621" y="2036"/>
                  <a:pt x="627" y="2006"/>
                </a:cubicBezTo>
                <a:cubicBezTo>
                  <a:pt x="627" y="2005"/>
                  <a:pt x="628" y="2001"/>
                  <a:pt x="628" y="1994"/>
                </a:cubicBezTo>
                <a:cubicBezTo>
                  <a:pt x="629" y="1994"/>
                  <a:pt x="630" y="1993"/>
                  <a:pt x="630" y="1991"/>
                </a:cubicBezTo>
                <a:cubicBezTo>
                  <a:pt x="652" y="1874"/>
                  <a:pt x="608" y="1762"/>
                  <a:pt x="617" y="1645"/>
                </a:cubicBezTo>
                <a:cubicBezTo>
                  <a:pt x="625" y="1550"/>
                  <a:pt x="670" y="1459"/>
                  <a:pt x="672" y="1364"/>
                </a:cubicBezTo>
                <a:cubicBezTo>
                  <a:pt x="673" y="1363"/>
                  <a:pt x="673" y="1362"/>
                  <a:pt x="674" y="1360"/>
                </a:cubicBezTo>
                <a:cubicBezTo>
                  <a:pt x="689" y="1260"/>
                  <a:pt x="683" y="1158"/>
                  <a:pt x="657" y="1059"/>
                </a:cubicBezTo>
                <a:cubicBezTo>
                  <a:pt x="643" y="1003"/>
                  <a:pt x="625" y="949"/>
                  <a:pt x="623" y="889"/>
                </a:cubicBezTo>
                <a:cubicBezTo>
                  <a:pt x="622" y="844"/>
                  <a:pt x="634" y="806"/>
                  <a:pt x="648" y="764"/>
                </a:cubicBezTo>
                <a:cubicBezTo>
                  <a:pt x="661" y="800"/>
                  <a:pt x="669" y="836"/>
                  <a:pt x="671" y="877"/>
                </a:cubicBezTo>
                <a:cubicBezTo>
                  <a:pt x="673" y="915"/>
                  <a:pt x="676" y="954"/>
                  <a:pt x="681" y="992"/>
                </a:cubicBezTo>
                <a:cubicBezTo>
                  <a:pt x="687" y="1033"/>
                  <a:pt x="699" y="1072"/>
                  <a:pt x="716" y="1110"/>
                </a:cubicBezTo>
                <a:cubicBezTo>
                  <a:pt x="723" y="1127"/>
                  <a:pt x="731" y="1144"/>
                  <a:pt x="737" y="1161"/>
                </a:cubicBezTo>
                <a:cubicBezTo>
                  <a:pt x="740" y="1170"/>
                  <a:pt x="744" y="1178"/>
                  <a:pt x="747" y="1187"/>
                </a:cubicBezTo>
                <a:cubicBezTo>
                  <a:pt x="747" y="1188"/>
                  <a:pt x="746" y="1189"/>
                  <a:pt x="746" y="1189"/>
                </a:cubicBezTo>
                <a:cubicBezTo>
                  <a:pt x="742" y="1229"/>
                  <a:pt x="744" y="1271"/>
                  <a:pt x="755" y="1310"/>
                </a:cubicBezTo>
                <a:cubicBezTo>
                  <a:pt x="761" y="1330"/>
                  <a:pt x="771" y="1364"/>
                  <a:pt x="793" y="1373"/>
                </a:cubicBezTo>
                <a:cubicBezTo>
                  <a:pt x="801" y="1386"/>
                  <a:pt x="812" y="1406"/>
                  <a:pt x="826" y="1405"/>
                </a:cubicBezTo>
                <a:cubicBezTo>
                  <a:pt x="830" y="1414"/>
                  <a:pt x="835" y="1426"/>
                  <a:pt x="846" y="1425"/>
                </a:cubicBezTo>
                <a:cubicBezTo>
                  <a:pt x="850" y="1425"/>
                  <a:pt x="854" y="1422"/>
                  <a:pt x="854" y="1417"/>
                </a:cubicBezTo>
                <a:cubicBezTo>
                  <a:pt x="852" y="1400"/>
                  <a:pt x="847" y="1383"/>
                  <a:pt x="844" y="1367"/>
                </a:cubicBezTo>
                <a:cubicBezTo>
                  <a:pt x="844" y="1366"/>
                  <a:pt x="844" y="1362"/>
                  <a:pt x="843" y="1358"/>
                </a:cubicBezTo>
                <a:cubicBezTo>
                  <a:pt x="844" y="1359"/>
                  <a:pt x="844" y="1360"/>
                  <a:pt x="844" y="1361"/>
                </a:cubicBezTo>
                <a:cubicBezTo>
                  <a:pt x="850" y="1374"/>
                  <a:pt x="852" y="1388"/>
                  <a:pt x="861" y="1399"/>
                </a:cubicBezTo>
                <a:cubicBezTo>
                  <a:pt x="865" y="1404"/>
                  <a:pt x="874" y="1400"/>
                  <a:pt x="873" y="1394"/>
                </a:cubicBezTo>
                <a:cubicBezTo>
                  <a:pt x="872" y="1377"/>
                  <a:pt x="866" y="1360"/>
                  <a:pt x="864" y="1343"/>
                </a:cubicBezTo>
                <a:cubicBezTo>
                  <a:pt x="862" y="1335"/>
                  <a:pt x="854" y="1303"/>
                  <a:pt x="854" y="1288"/>
                </a:cubicBezTo>
                <a:cubicBezTo>
                  <a:pt x="854" y="1285"/>
                  <a:pt x="854" y="1282"/>
                  <a:pt x="855" y="1281"/>
                </a:cubicBezTo>
                <a:cubicBezTo>
                  <a:pt x="855" y="1279"/>
                  <a:pt x="855" y="1278"/>
                  <a:pt x="857" y="1278"/>
                </a:cubicBezTo>
                <a:cubicBezTo>
                  <a:pt x="861" y="1282"/>
                  <a:pt x="865" y="1287"/>
                  <a:pt x="870" y="1291"/>
                </a:cubicBezTo>
                <a:cubicBezTo>
                  <a:pt x="877" y="1298"/>
                  <a:pt x="888" y="1309"/>
                  <a:pt x="899" y="1307"/>
                </a:cubicBezTo>
                <a:cubicBezTo>
                  <a:pt x="901" y="1306"/>
                  <a:pt x="902" y="1303"/>
                  <a:pt x="901" y="1301"/>
                </a:cubicBezTo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 wrap="square" lIns="45714" tIns="22857" rIns="45714" bIns="22857" numCol="1" anchor="t" anchorCtr="0" compatLnSpc="1">
            <a:prstTxWarp prst="textNoShape">
              <a:avLst/>
            </a:prstTxWarp>
          </a:bodyPr>
          <a:lstStyle/>
          <a:p>
            <a:endParaRPr lang="en-US" sz="90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A11AEBB6-13EA-4BA6-B9CA-754081C3ADD6}"/>
              </a:ext>
            </a:extLst>
          </p:cNvPr>
          <p:cNvGrpSpPr/>
          <p:nvPr/>
        </p:nvGrpSpPr>
        <p:grpSpPr>
          <a:xfrm>
            <a:off x="1152795" y="1713312"/>
            <a:ext cx="2053457" cy="3527733"/>
            <a:chOff x="11698288" y="4076701"/>
            <a:chExt cx="990600" cy="1701800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943AE53D-AB2C-4F16-A564-B3C9E136A48D}"/>
                </a:ext>
              </a:extLst>
            </p:cNvPr>
            <p:cNvSpPr>
              <a:spLocks/>
            </p:cNvSpPr>
            <p:nvPr/>
          </p:nvSpPr>
          <p:spPr bwMode="auto">
            <a:xfrm>
              <a:off x="12115801" y="4394201"/>
              <a:ext cx="125413" cy="119063"/>
            </a:xfrm>
            <a:custGeom>
              <a:avLst/>
              <a:gdLst>
                <a:gd name="T0" fmla="*/ 39 w 45"/>
                <a:gd name="T1" fmla="*/ 32 h 43"/>
                <a:gd name="T2" fmla="*/ 37 w 45"/>
                <a:gd name="T3" fmla="*/ 33 h 43"/>
                <a:gd name="T4" fmla="*/ 19 w 45"/>
                <a:gd name="T5" fmla="*/ 42 h 43"/>
                <a:gd name="T6" fmla="*/ 8 w 45"/>
                <a:gd name="T7" fmla="*/ 29 h 43"/>
                <a:gd name="T8" fmla="*/ 1 w 45"/>
                <a:gd name="T9" fmla="*/ 14 h 43"/>
                <a:gd name="T10" fmla="*/ 5 w 45"/>
                <a:gd name="T11" fmla="*/ 4 h 43"/>
                <a:gd name="T12" fmla="*/ 13 w 45"/>
                <a:gd name="T13" fmla="*/ 3 h 43"/>
                <a:gd name="T14" fmla="*/ 21 w 45"/>
                <a:gd name="T15" fmla="*/ 5 h 43"/>
                <a:gd name="T16" fmla="*/ 26 w 45"/>
                <a:gd name="T17" fmla="*/ 6 h 43"/>
                <a:gd name="T18" fmla="*/ 33 w 45"/>
                <a:gd name="T19" fmla="*/ 0 h 43"/>
                <a:gd name="T20" fmla="*/ 40 w 45"/>
                <a:gd name="T21" fmla="*/ 1 h 43"/>
                <a:gd name="T22" fmla="*/ 44 w 45"/>
                <a:gd name="T23" fmla="*/ 10 h 43"/>
                <a:gd name="T24" fmla="*/ 44 w 45"/>
                <a:gd name="T25" fmla="*/ 21 h 43"/>
                <a:gd name="T26" fmla="*/ 39 w 45"/>
                <a:gd name="T27" fmla="*/ 32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5" h="43">
                  <a:moveTo>
                    <a:pt x="39" y="32"/>
                  </a:moveTo>
                  <a:cubicBezTo>
                    <a:pt x="39" y="32"/>
                    <a:pt x="38" y="32"/>
                    <a:pt x="37" y="33"/>
                  </a:cubicBezTo>
                  <a:cubicBezTo>
                    <a:pt x="33" y="39"/>
                    <a:pt x="27" y="43"/>
                    <a:pt x="19" y="42"/>
                  </a:cubicBezTo>
                  <a:cubicBezTo>
                    <a:pt x="10" y="40"/>
                    <a:pt x="11" y="35"/>
                    <a:pt x="8" y="29"/>
                  </a:cubicBezTo>
                  <a:cubicBezTo>
                    <a:pt x="6" y="24"/>
                    <a:pt x="2" y="20"/>
                    <a:pt x="1" y="14"/>
                  </a:cubicBezTo>
                  <a:cubicBezTo>
                    <a:pt x="0" y="9"/>
                    <a:pt x="1" y="6"/>
                    <a:pt x="5" y="4"/>
                  </a:cubicBezTo>
                  <a:cubicBezTo>
                    <a:pt x="7" y="2"/>
                    <a:pt x="10" y="1"/>
                    <a:pt x="13" y="3"/>
                  </a:cubicBezTo>
                  <a:cubicBezTo>
                    <a:pt x="17" y="2"/>
                    <a:pt x="19" y="2"/>
                    <a:pt x="21" y="5"/>
                  </a:cubicBezTo>
                  <a:cubicBezTo>
                    <a:pt x="23" y="5"/>
                    <a:pt x="24" y="7"/>
                    <a:pt x="26" y="6"/>
                  </a:cubicBezTo>
                  <a:cubicBezTo>
                    <a:pt x="30" y="6"/>
                    <a:pt x="30" y="2"/>
                    <a:pt x="33" y="0"/>
                  </a:cubicBezTo>
                  <a:cubicBezTo>
                    <a:pt x="35" y="1"/>
                    <a:pt x="38" y="1"/>
                    <a:pt x="40" y="1"/>
                  </a:cubicBezTo>
                  <a:cubicBezTo>
                    <a:pt x="42" y="4"/>
                    <a:pt x="44" y="6"/>
                    <a:pt x="44" y="10"/>
                  </a:cubicBezTo>
                  <a:cubicBezTo>
                    <a:pt x="45" y="14"/>
                    <a:pt x="45" y="18"/>
                    <a:pt x="44" y="21"/>
                  </a:cubicBezTo>
                  <a:cubicBezTo>
                    <a:pt x="43" y="25"/>
                    <a:pt x="41" y="28"/>
                    <a:pt x="39" y="32"/>
                  </a:cubicBezTo>
                </a:path>
              </a:pathLst>
            </a:custGeom>
            <a:solidFill>
              <a:srgbClr val="F7B7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05DA58D8-09C5-416A-84B6-E6F927254B71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88813" y="4518026"/>
              <a:ext cx="171450" cy="592138"/>
            </a:xfrm>
            <a:custGeom>
              <a:avLst/>
              <a:gdLst>
                <a:gd name="T0" fmla="*/ 47 w 62"/>
                <a:gd name="T1" fmla="*/ 202 h 214"/>
                <a:gd name="T2" fmla="*/ 31 w 62"/>
                <a:gd name="T3" fmla="*/ 205 h 214"/>
                <a:gd name="T4" fmla="*/ 28 w 62"/>
                <a:gd name="T5" fmla="*/ 202 h 214"/>
                <a:gd name="T6" fmla="*/ 13 w 62"/>
                <a:gd name="T7" fmla="*/ 210 h 214"/>
                <a:gd name="T8" fmla="*/ 6 w 62"/>
                <a:gd name="T9" fmla="*/ 213 h 214"/>
                <a:gd name="T10" fmla="*/ 5 w 62"/>
                <a:gd name="T11" fmla="*/ 211 h 214"/>
                <a:gd name="T12" fmla="*/ 2 w 62"/>
                <a:gd name="T13" fmla="*/ 209 h 214"/>
                <a:gd name="T14" fmla="*/ 1 w 62"/>
                <a:gd name="T15" fmla="*/ 202 h 214"/>
                <a:gd name="T16" fmla="*/ 11 w 62"/>
                <a:gd name="T17" fmla="*/ 190 h 214"/>
                <a:gd name="T18" fmla="*/ 18 w 62"/>
                <a:gd name="T19" fmla="*/ 178 h 214"/>
                <a:gd name="T20" fmla="*/ 22 w 62"/>
                <a:gd name="T21" fmla="*/ 165 h 214"/>
                <a:gd name="T22" fmla="*/ 21 w 62"/>
                <a:gd name="T23" fmla="*/ 154 h 214"/>
                <a:gd name="T24" fmla="*/ 23 w 62"/>
                <a:gd name="T25" fmla="*/ 139 h 214"/>
                <a:gd name="T26" fmla="*/ 20 w 62"/>
                <a:gd name="T27" fmla="*/ 115 h 214"/>
                <a:gd name="T28" fmla="*/ 24 w 62"/>
                <a:gd name="T29" fmla="*/ 101 h 214"/>
                <a:gd name="T30" fmla="*/ 24 w 62"/>
                <a:gd name="T31" fmla="*/ 83 h 214"/>
                <a:gd name="T32" fmla="*/ 21 w 62"/>
                <a:gd name="T33" fmla="*/ 71 h 214"/>
                <a:gd name="T34" fmla="*/ 23 w 62"/>
                <a:gd name="T35" fmla="*/ 54 h 214"/>
                <a:gd name="T36" fmla="*/ 21 w 62"/>
                <a:gd name="T37" fmla="*/ 46 h 214"/>
                <a:gd name="T38" fmla="*/ 24 w 62"/>
                <a:gd name="T39" fmla="*/ 33 h 214"/>
                <a:gd name="T40" fmla="*/ 26 w 62"/>
                <a:gd name="T41" fmla="*/ 19 h 214"/>
                <a:gd name="T42" fmla="*/ 25 w 62"/>
                <a:gd name="T43" fmla="*/ 7 h 214"/>
                <a:gd name="T44" fmla="*/ 25 w 62"/>
                <a:gd name="T45" fmla="*/ 5 h 214"/>
                <a:gd name="T46" fmla="*/ 23 w 62"/>
                <a:gd name="T47" fmla="*/ 2 h 214"/>
                <a:gd name="T48" fmla="*/ 43 w 62"/>
                <a:gd name="T49" fmla="*/ 0 h 214"/>
                <a:gd name="T50" fmla="*/ 40 w 62"/>
                <a:gd name="T51" fmla="*/ 14 h 214"/>
                <a:gd name="T52" fmla="*/ 43 w 62"/>
                <a:gd name="T53" fmla="*/ 36 h 214"/>
                <a:gd name="T54" fmla="*/ 41 w 62"/>
                <a:gd name="T55" fmla="*/ 54 h 214"/>
                <a:gd name="T56" fmla="*/ 43 w 62"/>
                <a:gd name="T57" fmla="*/ 75 h 214"/>
                <a:gd name="T58" fmla="*/ 45 w 62"/>
                <a:gd name="T59" fmla="*/ 83 h 214"/>
                <a:gd name="T60" fmla="*/ 43 w 62"/>
                <a:gd name="T61" fmla="*/ 101 h 214"/>
                <a:gd name="T62" fmla="*/ 42 w 62"/>
                <a:gd name="T63" fmla="*/ 132 h 214"/>
                <a:gd name="T64" fmla="*/ 42 w 62"/>
                <a:gd name="T65" fmla="*/ 134 h 214"/>
                <a:gd name="T66" fmla="*/ 41 w 62"/>
                <a:gd name="T67" fmla="*/ 159 h 214"/>
                <a:gd name="T68" fmla="*/ 43 w 62"/>
                <a:gd name="T69" fmla="*/ 179 h 214"/>
                <a:gd name="T70" fmla="*/ 56 w 62"/>
                <a:gd name="T71" fmla="*/ 189 h 214"/>
                <a:gd name="T72" fmla="*/ 57 w 62"/>
                <a:gd name="T73" fmla="*/ 192 h 214"/>
                <a:gd name="T74" fmla="*/ 58 w 62"/>
                <a:gd name="T75" fmla="*/ 194 h 214"/>
                <a:gd name="T76" fmla="*/ 59 w 62"/>
                <a:gd name="T77" fmla="*/ 190 h 214"/>
                <a:gd name="T78" fmla="*/ 60 w 62"/>
                <a:gd name="T79" fmla="*/ 202 h 214"/>
                <a:gd name="T80" fmla="*/ 57 w 62"/>
                <a:gd name="T81" fmla="*/ 206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62" h="214">
                  <a:moveTo>
                    <a:pt x="57" y="206"/>
                  </a:moveTo>
                  <a:cubicBezTo>
                    <a:pt x="52" y="208"/>
                    <a:pt x="48" y="209"/>
                    <a:pt x="47" y="202"/>
                  </a:cubicBezTo>
                  <a:cubicBezTo>
                    <a:pt x="47" y="201"/>
                    <a:pt x="45" y="200"/>
                    <a:pt x="43" y="200"/>
                  </a:cubicBezTo>
                  <a:cubicBezTo>
                    <a:pt x="41" y="201"/>
                    <a:pt x="34" y="206"/>
                    <a:pt x="31" y="205"/>
                  </a:cubicBezTo>
                  <a:cubicBezTo>
                    <a:pt x="30" y="204"/>
                    <a:pt x="29" y="204"/>
                    <a:pt x="29" y="203"/>
                  </a:cubicBezTo>
                  <a:cubicBezTo>
                    <a:pt x="29" y="202"/>
                    <a:pt x="28" y="202"/>
                    <a:pt x="28" y="202"/>
                  </a:cubicBezTo>
                  <a:cubicBezTo>
                    <a:pt x="26" y="200"/>
                    <a:pt x="22" y="201"/>
                    <a:pt x="22" y="204"/>
                  </a:cubicBezTo>
                  <a:cubicBezTo>
                    <a:pt x="22" y="208"/>
                    <a:pt x="17" y="210"/>
                    <a:pt x="13" y="210"/>
                  </a:cubicBezTo>
                  <a:cubicBezTo>
                    <a:pt x="11" y="210"/>
                    <a:pt x="10" y="211"/>
                    <a:pt x="8" y="212"/>
                  </a:cubicBezTo>
                  <a:cubicBezTo>
                    <a:pt x="6" y="214"/>
                    <a:pt x="8" y="213"/>
                    <a:pt x="6" y="213"/>
                  </a:cubicBezTo>
                  <a:cubicBezTo>
                    <a:pt x="6" y="213"/>
                    <a:pt x="6" y="213"/>
                    <a:pt x="6" y="213"/>
                  </a:cubicBezTo>
                  <a:cubicBezTo>
                    <a:pt x="5" y="212"/>
                    <a:pt x="5" y="212"/>
                    <a:pt x="5" y="211"/>
                  </a:cubicBezTo>
                  <a:cubicBezTo>
                    <a:pt x="4" y="210"/>
                    <a:pt x="3" y="209"/>
                    <a:pt x="2" y="209"/>
                  </a:cubicBezTo>
                  <a:cubicBezTo>
                    <a:pt x="2" y="209"/>
                    <a:pt x="2" y="209"/>
                    <a:pt x="2" y="209"/>
                  </a:cubicBezTo>
                  <a:cubicBezTo>
                    <a:pt x="1" y="208"/>
                    <a:pt x="0" y="206"/>
                    <a:pt x="0" y="204"/>
                  </a:cubicBezTo>
                  <a:cubicBezTo>
                    <a:pt x="1" y="204"/>
                    <a:pt x="1" y="203"/>
                    <a:pt x="1" y="202"/>
                  </a:cubicBezTo>
                  <a:cubicBezTo>
                    <a:pt x="2" y="199"/>
                    <a:pt x="3" y="196"/>
                    <a:pt x="5" y="194"/>
                  </a:cubicBezTo>
                  <a:cubicBezTo>
                    <a:pt x="7" y="192"/>
                    <a:pt x="9" y="192"/>
                    <a:pt x="11" y="190"/>
                  </a:cubicBezTo>
                  <a:cubicBezTo>
                    <a:pt x="13" y="189"/>
                    <a:pt x="13" y="188"/>
                    <a:pt x="14" y="186"/>
                  </a:cubicBezTo>
                  <a:cubicBezTo>
                    <a:pt x="15" y="183"/>
                    <a:pt x="16" y="180"/>
                    <a:pt x="18" y="178"/>
                  </a:cubicBezTo>
                  <a:cubicBezTo>
                    <a:pt x="20" y="180"/>
                    <a:pt x="24" y="177"/>
                    <a:pt x="24" y="174"/>
                  </a:cubicBezTo>
                  <a:cubicBezTo>
                    <a:pt x="23" y="171"/>
                    <a:pt x="21" y="168"/>
                    <a:pt x="22" y="165"/>
                  </a:cubicBezTo>
                  <a:cubicBezTo>
                    <a:pt x="22" y="163"/>
                    <a:pt x="24" y="161"/>
                    <a:pt x="24" y="159"/>
                  </a:cubicBezTo>
                  <a:cubicBezTo>
                    <a:pt x="24" y="157"/>
                    <a:pt x="22" y="156"/>
                    <a:pt x="21" y="154"/>
                  </a:cubicBezTo>
                  <a:cubicBezTo>
                    <a:pt x="19" y="151"/>
                    <a:pt x="19" y="148"/>
                    <a:pt x="20" y="144"/>
                  </a:cubicBezTo>
                  <a:cubicBezTo>
                    <a:pt x="23" y="144"/>
                    <a:pt x="25" y="141"/>
                    <a:pt x="23" y="139"/>
                  </a:cubicBezTo>
                  <a:cubicBezTo>
                    <a:pt x="17" y="133"/>
                    <a:pt x="24" y="129"/>
                    <a:pt x="23" y="123"/>
                  </a:cubicBezTo>
                  <a:cubicBezTo>
                    <a:pt x="22" y="120"/>
                    <a:pt x="20" y="118"/>
                    <a:pt x="20" y="115"/>
                  </a:cubicBezTo>
                  <a:cubicBezTo>
                    <a:pt x="19" y="112"/>
                    <a:pt x="20" y="109"/>
                    <a:pt x="21" y="106"/>
                  </a:cubicBezTo>
                  <a:cubicBezTo>
                    <a:pt x="24" y="107"/>
                    <a:pt x="26" y="103"/>
                    <a:pt x="24" y="101"/>
                  </a:cubicBezTo>
                  <a:cubicBezTo>
                    <a:pt x="20" y="96"/>
                    <a:pt x="21" y="93"/>
                    <a:pt x="23" y="88"/>
                  </a:cubicBezTo>
                  <a:cubicBezTo>
                    <a:pt x="24" y="86"/>
                    <a:pt x="25" y="85"/>
                    <a:pt x="24" y="83"/>
                  </a:cubicBezTo>
                  <a:cubicBezTo>
                    <a:pt x="23" y="82"/>
                    <a:pt x="22" y="82"/>
                    <a:pt x="21" y="81"/>
                  </a:cubicBezTo>
                  <a:cubicBezTo>
                    <a:pt x="19" y="78"/>
                    <a:pt x="19" y="74"/>
                    <a:pt x="21" y="71"/>
                  </a:cubicBezTo>
                  <a:cubicBezTo>
                    <a:pt x="22" y="71"/>
                    <a:pt x="25" y="70"/>
                    <a:pt x="24" y="68"/>
                  </a:cubicBezTo>
                  <a:cubicBezTo>
                    <a:pt x="24" y="63"/>
                    <a:pt x="18" y="59"/>
                    <a:pt x="23" y="54"/>
                  </a:cubicBezTo>
                  <a:cubicBezTo>
                    <a:pt x="24" y="53"/>
                    <a:pt x="25" y="51"/>
                    <a:pt x="24" y="50"/>
                  </a:cubicBezTo>
                  <a:cubicBezTo>
                    <a:pt x="23" y="49"/>
                    <a:pt x="22" y="48"/>
                    <a:pt x="21" y="46"/>
                  </a:cubicBezTo>
                  <a:cubicBezTo>
                    <a:pt x="19" y="44"/>
                    <a:pt x="19" y="40"/>
                    <a:pt x="21" y="38"/>
                  </a:cubicBezTo>
                  <a:cubicBezTo>
                    <a:pt x="24" y="39"/>
                    <a:pt x="27" y="35"/>
                    <a:pt x="24" y="33"/>
                  </a:cubicBezTo>
                  <a:cubicBezTo>
                    <a:pt x="22" y="30"/>
                    <a:pt x="22" y="26"/>
                    <a:pt x="25" y="24"/>
                  </a:cubicBezTo>
                  <a:cubicBezTo>
                    <a:pt x="27" y="23"/>
                    <a:pt x="27" y="20"/>
                    <a:pt x="26" y="19"/>
                  </a:cubicBezTo>
                  <a:cubicBezTo>
                    <a:pt x="24" y="17"/>
                    <a:pt x="23" y="16"/>
                    <a:pt x="22" y="14"/>
                  </a:cubicBezTo>
                  <a:cubicBezTo>
                    <a:pt x="22" y="12"/>
                    <a:pt x="25" y="7"/>
                    <a:pt x="25" y="7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6" y="6"/>
                    <a:pt x="26" y="6"/>
                    <a:pt x="25" y="5"/>
                  </a:cubicBezTo>
                  <a:cubicBezTo>
                    <a:pt x="25" y="5"/>
                    <a:pt x="25" y="5"/>
                    <a:pt x="24" y="5"/>
                  </a:cubicBezTo>
                  <a:cubicBezTo>
                    <a:pt x="24" y="4"/>
                    <a:pt x="23" y="3"/>
                    <a:pt x="23" y="2"/>
                  </a:cubicBezTo>
                  <a:cubicBezTo>
                    <a:pt x="26" y="2"/>
                    <a:pt x="29" y="3"/>
                    <a:pt x="32" y="2"/>
                  </a:cubicBezTo>
                  <a:cubicBezTo>
                    <a:pt x="37" y="2"/>
                    <a:pt x="40" y="1"/>
                    <a:pt x="43" y="0"/>
                  </a:cubicBezTo>
                  <a:cubicBezTo>
                    <a:pt x="45" y="2"/>
                    <a:pt x="43" y="9"/>
                    <a:pt x="41" y="10"/>
                  </a:cubicBezTo>
                  <a:cubicBezTo>
                    <a:pt x="40" y="11"/>
                    <a:pt x="39" y="12"/>
                    <a:pt x="40" y="14"/>
                  </a:cubicBezTo>
                  <a:cubicBezTo>
                    <a:pt x="44" y="19"/>
                    <a:pt x="42" y="26"/>
                    <a:pt x="40" y="32"/>
                  </a:cubicBezTo>
                  <a:cubicBezTo>
                    <a:pt x="39" y="34"/>
                    <a:pt x="41" y="36"/>
                    <a:pt x="43" y="36"/>
                  </a:cubicBezTo>
                  <a:cubicBezTo>
                    <a:pt x="44" y="37"/>
                    <a:pt x="44" y="38"/>
                    <a:pt x="44" y="40"/>
                  </a:cubicBezTo>
                  <a:cubicBezTo>
                    <a:pt x="45" y="44"/>
                    <a:pt x="42" y="50"/>
                    <a:pt x="41" y="54"/>
                  </a:cubicBezTo>
                  <a:cubicBezTo>
                    <a:pt x="41" y="55"/>
                    <a:pt x="41" y="56"/>
                    <a:pt x="43" y="57"/>
                  </a:cubicBezTo>
                  <a:cubicBezTo>
                    <a:pt x="47" y="60"/>
                    <a:pt x="42" y="70"/>
                    <a:pt x="43" y="75"/>
                  </a:cubicBezTo>
                  <a:cubicBezTo>
                    <a:pt x="43" y="76"/>
                    <a:pt x="44" y="77"/>
                    <a:pt x="44" y="77"/>
                  </a:cubicBezTo>
                  <a:cubicBezTo>
                    <a:pt x="45" y="79"/>
                    <a:pt x="45" y="81"/>
                    <a:pt x="45" y="83"/>
                  </a:cubicBezTo>
                  <a:cubicBezTo>
                    <a:pt x="45" y="90"/>
                    <a:pt x="42" y="90"/>
                    <a:pt x="42" y="94"/>
                  </a:cubicBezTo>
                  <a:cubicBezTo>
                    <a:pt x="41" y="98"/>
                    <a:pt x="42" y="98"/>
                    <a:pt x="43" y="101"/>
                  </a:cubicBezTo>
                  <a:cubicBezTo>
                    <a:pt x="44" y="107"/>
                    <a:pt x="41" y="111"/>
                    <a:pt x="42" y="116"/>
                  </a:cubicBezTo>
                  <a:cubicBezTo>
                    <a:pt x="43" y="122"/>
                    <a:pt x="45" y="126"/>
                    <a:pt x="42" y="132"/>
                  </a:cubicBezTo>
                  <a:cubicBezTo>
                    <a:pt x="42" y="133"/>
                    <a:pt x="42" y="133"/>
                    <a:pt x="42" y="134"/>
                  </a:cubicBezTo>
                  <a:cubicBezTo>
                    <a:pt x="42" y="134"/>
                    <a:pt x="42" y="134"/>
                    <a:pt x="42" y="134"/>
                  </a:cubicBezTo>
                  <a:cubicBezTo>
                    <a:pt x="42" y="135"/>
                    <a:pt x="43" y="136"/>
                    <a:pt x="44" y="137"/>
                  </a:cubicBezTo>
                  <a:cubicBezTo>
                    <a:pt x="48" y="145"/>
                    <a:pt x="42" y="151"/>
                    <a:pt x="41" y="159"/>
                  </a:cubicBezTo>
                  <a:cubicBezTo>
                    <a:pt x="41" y="162"/>
                    <a:pt x="43" y="165"/>
                    <a:pt x="43" y="168"/>
                  </a:cubicBezTo>
                  <a:cubicBezTo>
                    <a:pt x="44" y="172"/>
                    <a:pt x="42" y="175"/>
                    <a:pt x="43" y="179"/>
                  </a:cubicBezTo>
                  <a:cubicBezTo>
                    <a:pt x="45" y="183"/>
                    <a:pt x="49" y="182"/>
                    <a:pt x="50" y="187"/>
                  </a:cubicBezTo>
                  <a:cubicBezTo>
                    <a:pt x="50" y="191"/>
                    <a:pt x="54" y="191"/>
                    <a:pt x="56" y="189"/>
                  </a:cubicBezTo>
                  <a:cubicBezTo>
                    <a:pt x="56" y="189"/>
                    <a:pt x="56" y="189"/>
                    <a:pt x="57" y="189"/>
                  </a:cubicBezTo>
                  <a:cubicBezTo>
                    <a:pt x="57" y="191"/>
                    <a:pt x="57" y="192"/>
                    <a:pt x="57" y="192"/>
                  </a:cubicBezTo>
                  <a:cubicBezTo>
                    <a:pt x="56" y="193"/>
                    <a:pt x="56" y="194"/>
                    <a:pt x="57" y="194"/>
                  </a:cubicBezTo>
                  <a:cubicBezTo>
                    <a:pt x="57" y="194"/>
                    <a:pt x="58" y="194"/>
                    <a:pt x="58" y="194"/>
                  </a:cubicBezTo>
                  <a:cubicBezTo>
                    <a:pt x="58" y="194"/>
                    <a:pt x="59" y="193"/>
                    <a:pt x="59" y="193"/>
                  </a:cubicBezTo>
                  <a:cubicBezTo>
                    <a:pt x="59" y="192"/>
                    <a:pt x="59" y="191"/>
                    <a:pt x="59" y="190"/>
                  </a:cubicBezTo>
                  <a:cubicBezTo>
                    <a:pt x="61" y="191"/>
                    <a:pt x="62" y="192"/>
                    <a:pt x="61" y="195"/>
                  </a:cubicBezTo>
                  <a:cubicBezTo>
                    <a:pt x="61" y="197"/>
                    <a:pt x="61" y="200"/>
                    <a:pt x="60" y="202"/>
                  </a:cubicBezTo>
                  <a:cubicBezTo>
                    <a:pt x="59" y="203"/>
                    <a:pt x="58" y="205"/>
                    <a:pt x="58" y="206"/>
                  </a:cubicBezTo>
                  <a:cubicBezTo>
                    <a:pt x="57" y="206"/>
                    <a:pt x="57" y="206"/>
                    <a:pt x="57" y="206"/>
                  </a:cubicBezTo>
                </a:path>
              </a:pathLst>
            </a:custGeom>
            <a:solidFill>
              <a:srgbClr val="E57C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51689BC2-316C-4910-A3E8-E51E5E002B83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44363" y="4098926"/>
              <a:ext cx="287338" cy="309563"/>
            </a:xfrm>
            <a:custGeom>
              <a:avLst/>
              <a:gdLst>
                <a:gd name="T0" fmla="*/ 24 w 104"/>
                <a:gd name="T1" fmla="*/ 112 h 112"/>
                <a:gd name="T2" fmla="*/ 2 w 104"/>
                <a:gd name="T3" fmla="*/ 72 h 112"/>
                <a:gd name="T4" fmla="*/ 31 w 104"/>
                <a:gd name="T5" fmla="*/ 35 h 112"/>
                <a:gd name="T6" fmla="*/ 42 w 104"/>
                <a:gd name="T7" fmla="*/ 12 h 112"/>
                <a:gd name="T8" fmla="*/ 65 w 104"/>
                <a:gd name="T9" fmla="*/ 18 h 112"/>
                <a:gd name="T10" fmla="*/ 77 w 104"/>
                <a:gd name="T11" fmla="*/ 43 h 112"/>
                <a:gd name="T12" fmla="*/ 99 w 104"/>
                <a:gd name="T13" fmla="*/ 81 h 112"/>
                <a:gd name="T14" fmla="*/ 76 w 104"/>
                <a:gd name="T15" fmla="*/ 112 h 112"/>
                <a:gd name="T16" fmla="*/ 68 w 104"/>
                <a:gd name="T17" fmla="*/ 101 h 112"/>
                <a:gd name="T18" fmla="*/ 59 w 104"/>
                <a:gd name="T19" fmla="*/ 99 h 112"/>
                <a:gd name="T20" fmla="*/ 51 w 104"/>
                <a:gd name="T21" fmla="*/ 105 h 112"/>
                <a:gd name="T22" fmla="*/ 40 w 104"/>
                <a:gd name="T23" fmla="*/ 103 h 112"/>
                <a:gd name="T24" fmla="*/ 29 w 104"/>
                <a:gd name="T25" fmla="*/ 107 h 112"/>
                <a:gd name="T26" fmla="*/ 24 w 104"/>
                <a:gd name="T27" fmla="*/ 11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4" h="112">
                  <a:moveTo>
                    <a:pt x="24" y="112"/>
                  </a:moveTo>
                  <a:cubicBezTo>
                    <a:pt x="12" y="100"/>
                    <a:pt x="0" y="91"/>
                    <a:pt x="2" y="72"/>
                  </a:cubicBezTo>
                  <a:cubicBezTo>
                    <a:pt x="4" y="51"/>
                    <a:pt x="19" y="48"/>
                    <a:pt x="31" y="35"/>
                  </a:cubicBezTo>
                  <a:cubicBezTo>
                    <a:pt x="38" y="28"/>
                    <a:pt x="37" y="20"/>
                    <a:pt x="42" y="12"/>
                  </a:cubicBezTo>
                  <a:cubicBezTo>
                    <a:pt x="50" y="0"/>
                    <a:pt x="60" y="8"/>
                    <a:pt x="65" y="18"/>
                  </a:cubicBezTo>
                  <a:cubicBezTo>
                    <a:pt x="67" y="27"/>
                    <a:pt x="70" y="36"/>
                    <a:pt x="77" y="43"/>
                  </a:cubicBezTo>
                  <a:cubicBezTo>
                    <a:pt x="89" y="54"/>
                    <a:pt x="104" y="61"/>
                    <a:pt x="99" y="81"/>
                  </a:cubicBezTo>
                  <a:cubicBezTo>
                    <a:pt x="96" y="95"/>
                    <a:pt x="87" y="103"/>
                    <a:pt x="76" y="112"/>
                  </a:cubicBezTo>
                  <a:cubicBezTo>
                    <a:pt x="75" y="108"/>
                    <a:pt x="72" y="104"/>
                    <a:pt x="68" y="101"/>
                  </a:cubicBezTo>
                  <a:cubicBezTo>
                    <a:pt x="65" y="99"/>
                    <a:pt x="62" y="98"/>
                    <a:pt x="59" y="99"/>
                  </a:cubicBezTo>
                  <a:cubicBezTo>
                    <a:pt x="55" y="101"/>
                    <a:pt x="55" y="104"/>
                    <a:pt x="51" y="105"/>
                  </a:cubicBezTo>
                  <a:cubicBezTo>
                    <a:pt x="47" y="107"/>
                    <a:pt x="45" y="103"/>
                    <a:pt x="40" y="103"/>
                  </a:cubicBezTo>
                  <a:cubicBezTo>
                    <a:pt x="36" y="102"/>
                    <a:pt x="32" y="105"/>
                    <a:pt x="29" y="107"/>
                  </a:cubicBezTo>
                  <a:cubicBezTo>
                    <a:pt x="27" y="109"/>
                    <a:pt x="25" y="110"/>
                    <a:pt x="24" y="112"/>
                  </a:cubicBezTo>
                </a:path>
              </a:pathLst>
            </a:custGeom>
            <a:solidFill>
              <a:srgbClr val="F191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6CF3F672-CBAE-4646-8EC9-F88B8792A24A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42801" y="5494338"/>
              <a:ext cx="349250" cy="223838"/>
            </a:xfrm>
            <a:custGeom>
              <a:avLst/>
              <a:gdLst>
                <a:gd name="T0" fmla="*/ 121 w 126"/>
                <a:gd name="T1" fmla="*/ 60 h 81"/>
                <a:gd name="T2" fmla="*/ 126 w 126"/>
                <a:gd name="T3" fmla="*/ 66 h 81"/>
                <a:gd name="T4" fmla="*/ 81 w 126"/>
                <a:gd name="T5" fmla="*/ 81 h 81"/>
                <a:gd name="T6" fmla="*/ 0 w 126"/>
                <a:gd name="T7" fmla="*/ 19 h 81"/>
                <a:gd name="T8" fmla="*/ 1 w 126"/>
                <a:gd name="T9" fmla="*/ 17 h 81"/>
                <a:gd name="T10" fmla="*/ 69 w 126"/>
                <a:gd name="T11" fmla="*/ 10 h 81"/>
                <a:gd name="T12" fmla="*/ 88 w 126"/>
                <a:gd name="T13" fmla="*/ 18 h 81"/>
                <a:gd name="T14" fmla="*/ 88 w 126"/>
                <a:gd name="T15" fmla="*/ 20 h 81"/>
                <a:gd name="T16" fmla="*/ 90 w 126"/>
                <a:gd name="T17" fmla="*/ 20 h 81"/>
                <a:gd name="T18" fmla="*/ 90 w 126"/>
                <a:gd name="T19" fmla="*/ 20 h 81"/>
                <a:gd name="T20" fmla="*/ 117 w 126"/>
                <a:gd name="T21" fmla="*/ 57 h 81"/>
                <a:gd name="T22" fmla="*/ 121 w 126"/>
                <a:gd name="T23" fmla="*/ 6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6" h="81">
                  <a:moveTo>
                    <a:pt x="121" y="60"/>
                  </a:moveTo>
                  <a:cubicBezTo>
                    <a:pt x="126" y="66"/>
                    <a:pt x="126" y="66"/>
                    <a:pt x="126" y="66"/>
                  </a:cubicBezTo>
                  <a:cubicBezTo>
                    <a:pt x="113" y="76"/>
                    <a:pt x="96" y="81"/>
                    <a:pt x="81" y="81"/>
                  </a:cubicBezTo>
                  <a:cubicBezTo>
                    <a:pt x="42" y="81"/>
                    <a:pt x="4" y="59"/>
                    <a:pt x="0" y="19"/>
                  </a:cubicBezTo>
                  <a:cubicBezTo>
                    <a:pt x="0" y="18"/>
                    <a:pt x="1" y="17"/>
                    <a:pt x="1" y="17"/>
                  </a:cubicBezTo>
                  <a:cubicBezTo>
                    <a:pt x="14" y="0"/>
                    <a:pt x="53" y="4"/>
                    <a:pt x="69" y="10"/>
                  </a:cubicBezTo>
                  <a:cubicBezTo>
                    <a:pt x="75" y="12"/>
                    <a:pt x="82" y="15"/>
                    <a:pt x="88" y="18"/>
                  </a:cubicBezTo>
                  <a:cubicBezTo>
                    <a:pt x="88" y="19"/>
                    <a:pt x="88" y="19"/>
                    <a:pt x="88" y="20"/>
                  </a:cubicBezTo>
                  <a:cubicBezTo>
                    <a:pt x="88" y="21"/>
                    <a:pt x="90" y="22"/>
                    <a:pt x="90" y="20"/>
                  </a:cubicBezTo>
                  <a:cubicBezTo>
                    <a:pt x="90" y="20"/>
                    <a:pt x="90" y="20"/>
                    <a:pt x="90" y="20"/>
                  </a:cubicBezTo>
                  <a:cubicBezTo>
                    <a:pt x="104" y="28"/>
                    <a:pt x="115" y="40"/>
                    <a:pt x="117" y="57"/>
                  </a:cubicBezTo>
                  <a:cubicBezTo>
                    <a:pt x="118" y="59"/>
                    <a:pt x="119" y="60"/>
                    <a:pt x="121" y="60"/>
                  </a:cubicBezTo>
                </a:path>
              </a:pathLst>
            </a:custGeom>
            <a:solidFill>
              <a:srgbClr val="AD46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F7CBF83B-2542-4EFA-9819-0640472D29A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50676" y="5513388"/>
              <a:ext cx="401638" cy="227013"/>
            </a:xfrm>
            <a:custGeom>
              <a:avLst/>
              <a:gdLst>
                <a:gd name="T0" fmla="*/ 72 w 145"/>
                <a:gd name="T1" fmla="*/ 40 h 82"/>
                <a:gd name="T2" fmla="*/ 140 w 145"/>
                <a:gd name="T3" fmla="*/ 0 h 82"/>
                <a:gd name="T4" fmla="*/ 140 w 145"/>
                <a:gd name="T5" fmla="*/ 0 h 82"/>
                <a:gd name="T6" fmla="*/ 140 w 145"/>
                <a:gd name="T7" fmla="*/ 0 h 82"/>
                <a:gd name="T8" fmla="*/ 142 w 145"/>
                <a:gd name="T9" fmla="*/ 15 h 82"/>
                <a:gd name="T10" fmla="*/ 84 w 145"/>
                <a:gd name="T11" fmla="*/ 77 h 82"/>
                <a:gd name="T12" fmla="*/ 0 w 145"/>
                <a:gd name="T13" fmla="*/ 55 h 82"/>
                <a:gd name="T14" fmla="*/ 6 w 145"/>
                <a:gd name="T15" fmla="*/ 56 h 82"/>
                <a:gd name="T16" fmla="*/ 23 w 145"/>
                <a:gd name="T17" fmla="*/ 50 h 82"/>
                <a:gd name="T18" fmla="*/ 72 w 145"/>
                <a:gd name="T19" fmla="*/ 4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5" h="82">
                  <a:moveTo>
                    <a:pt x="72" y="40"/>
                  </a:moveTo>
                  <a:cubicBezTo>
                    <a:pt x="98" y="42"/>
                    <a:pt x="132" y="28"/>
                    <a:pt x="140" y="0"/>
                  </a:cubicBezTo>
                  <a:cubicBezTo>
                    <a:pt x="140" y="0"/>
                    <a:pt x="140" y="0"/>
                    <a:pt x="140" y="0"/>
                  </a:cubicBezTo>
                  <a:cubicBezTo>
                    <a:pt x="140" y="0"/>
                    <a:pt x="140" y="0"/>
                    <a:pt x="140" y="0"/>
                  </a:cubicBezTo>
                  <a:cubicBezTo>
                    <a:pt x="141" y="5"/>
                    <a:pt x="141" y="10"/>
                    <a:pt x="142" y="15"/>
                  </a:cubicBezTo>
                  <a:cubicBezTo>
                    <a:pt x="145" y="51"/>
                    <a:pt x="116" y="71"/>
                    <a:pt x="84" y="77"/>
                  </a:cubicBezTo>
                  <a:cubicBezTo>
                    <a:pt x="58" y="82"/>
                    <a:pt x="17" y="78"/>
                    <a:pt x="0" y="55"/>
                  </a:cubicBezTo>
                  <a:cubicBezTo>
                    <a:pt x="2" y="56"/>
                    <a:pt x="4" y="56"/>
                    <a:pt x="6" y="56"/>
                  </a:cubicBezTo>
                  <a:cubicBezTo>
                    <a:pt x="13" y="56"/>
                    <a:pt x="18" y="53"/>
                    <a:pt x="23" y="50"/>
                  </a:cubicBezTo>
                  <a:cubicBezTo>
                    <a:pt x="39" y="40"/>
                    <a:pt x="54" y="39"/>
                    <a:pt x="72" y="40"/>
                  </a:cubicBezTo>
                </a:path>
              </a:pathLst>
            </a:custGeom>
            <a:solidFill>
              <a:srgbClr val="AD46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F5D661ED-59CF-4737-9454-791D83FB4BD8}"/>
                </a:ext>
              </a:extLst>
            </p:cNvPr>
            <p:cNvSpPr>
              <a:spLocks/>
            </p:cNvSpPr>
            <p:nvPr/>
          </p:nvSpPr>
          <p:spPr bwMode="auto">
            <a:xfrm>
              <a:off x="12511088" y="5297488"/>
              <a:ext cx="149225" cy="379413"/>
            </a:xfrm>
            <a:custGeom>
              <a:avLst/>
              <a:gdLst>
                <a:gd name="T0" fmla="*/ 50 w 54"/>
                <a:gd name="T1" fmla="*/ 6 h 137"/>
                <a:gd name="T2" fmla="*/ 46 w 54"/>
                <a:gd name="T3" fmla="*/ 90 h 137"/>
                <a:gd name="T4" fmla="*/ 47 w 54"/>
                <a:gd name="T5" fmla="*/ 94 h 137"/>
                <a:gd name="T6" fmla="*/ 31 w 54"/>
                <a:gd name="T7" fmla="*/ 135 h 137"/>
                <a:gd name="T8" fmla="*/ 29 w 54"/>
                <a:gd name="T9" fmla="*/ 137 h 137"/>
                <a:gd name="T10" fmla="*/ 24 w 54"/>
                <a:gd name="T11" fmla="*/ 131 h 137"/>
                <a:gd name="T12" fmla="*/ 28 w 54"/>
                <a:gd name="T13" fmla="*/ 127 h 137"/>
                <a:gd name="T14" fmla="*/ 0 w 54"/>
                <a:gd name="T15" fmla="*/ 86 h 137"/>
                <a:gd name="T16" fmla="*/ 28 w 54"/>
                <a:gd name="T17" fmla="*/ 47 h 137"/>
                <a:gd name="T18" fmla="*/ 47 w 54"/>
                <a:gd name="T19" fmla="*/ 0 h 137"/>
                <a:gd name="T20" fmla="*/ 47 w 54"/>
                <a:gd name="T21" fmla="*/ 0 h 137"/>
                <a:gd name="T22" fmla="*/ 49 w 54"/>
                <a:gd name="T23" fmla="*/ 0 h 137"/>
                <a:gd name="T24" fmla="*/ 50 w 54"/>
                <a:gd name="T25" fmla="*/ 6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4" h="137">
                  <a:moveTo>
                    <a:pt x="50" y="6"/>
                  </a:moveTo>
                  <a:cubicBezTo>
                    <a:pt x="53" y="36"/>
                    <a:pt x="54" y="61"/>
                    <a:pt x="46" y="90"/>
                  </a:cubicBezTo>
                  <a:cubicBezTo>
                    <a:pt x="45" y="92"/>
                    <a:pt x="46" y="93"/>
                    <a:pt x="47" y="94"/>
                  </a:cubicBezTo>
                  <a:cubicBezTo>
                    <a:pt x="46" y="110"/>
                    <a:pt x="46" y="123"/>
                    <a:pt x="31" y="135"/>
                  </a:cubicBezTo>
                  <a:cubicBezTo>
                    <a:pt x="31" y="136"/>
                    <a:pt x="30" y="137"/>
                    <a:pt x="29" y="137"/>
                  </a:cubicBezTo>
                  <a:cubicBezTo>
                    <a:pt x="24" y="131"/>
                    <a:pt x="24" y="131"/>
                    <a:pt x="24" y="131"/>
                  </a:cubicBezTo>
                  <a:cubicBezTo>
                    <a:pt x="26" y="131"/>
                    <a:pt x="28" y="129"/>
                    <a:pt x="28" y="127"/>
                  </a:cubicBezTo>
                  <a:cubicBezTo>
                    <a:pt x="27" y="109"/>
                    <a:pt x="15" y="95"/>
                    <a:pt x="0" y="86"/>
                  </a:cubicBezTo>
                  <a:cubicBezTo>
                    <a:pt x="5" y="76"/>
                    <a:pt x="25" y="52"/>
                    <a:pt x="28" y="47"/>
                  </a:cubicBezTo>
                  <a:cubicBezTo>
                    <a:pt x="38" y="32"/>
                    <a:pt x="43" y="17"/>
                    <a:pt x="47" y="0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50" y="2"/>
                    <a:pt x="50" y="4"/>
                    <a:pt x="50" y="6"/>
                  </a:cubicBezTo>
                </a:path>
              </a:pathLst>
            </a:custGeom>
            <a:solidFill>
              <a:srgbClr val="D965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8663E536-DDF0-4D24-B0FC-6F1B932AA799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38038" y="5314951"/>
              <a:ext cx="242888" cy="220663"/>
            </a:xfrm>
            <a:custGeom>
              <a:avLst/>
              <a:gdLst>
                <a:gd name="T0" fmla="*/ 62 w 88"/>
                <a:gd name="T1" fmla="*/ 66 h 80"/>
                <a:gd name="T2" fmla="*/ 1 w 88"/>
                <a:gd name="T3" fmla="*/ 80 h 80"/>
                <a:gd name="T4" fmla="*/ 10 w 88"/>
                <a:gd name="T5" fmla="*/ 3 h 80"/>
                <a:gd name="T6" fmla="*/ 11 w 88"/>
                <a:gd name="T7" fmla="*/ 0 h 80"/>
                <a:gd name="T8" fmla="*/ 18 w 88"/>
                <a:gd name="T9" fmla="*/ 1 h 80"/>
                <a:gd name="T10" fmla="*/ 19 w 88"/>
                <a:gd name="T11" fmla="*/ 2 h 80"/>
                <a:gd name="T12" fmla="*/ 45 w 88"/>
                <a:gd name="T13" fmla="*/ 38 h 80"/>
                <a:gd name="T14" fmla="*/ 69 w 88"/>
                <a:gd name="T15" fmla="*/ 49 h 80"/>
                <a:gd name="T16" fmla="*/ 88 w 88"/>
                <a:gd name="T17" fmla="*/ 74 h 80"/>
                <a:gd name="T18" fmla="*/ 62 w 88"/>
                <a:gd name="T19" fmla="*/ 66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" h="80">
                  <a:moveTo>
                    <a:pt x="62" y="66"/>
                  </a:moveTo>
                  <a:cubicBezTo>
                    <a:pt x="46" y="62"/>
                    <a:pt x="12" y="63"/>
                    <a:pt x="1" y="80"/>
                  </a:cubicBezTo>
                  <a:cubicBezTo>
                    <a:pt x="0" y="55"/>
                    <a:pt x="7" y="28"/>
                    <a:pt x="10" y="3"/>
                  </a:cubicBezTo>
                  <a:cubicBezTo>
                    <a:pt x="10" y="2"/>
                    <a:pt x="11" y="1"/>
                    <a:pt x="11" y="0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8" y="1"/>
                    <a:pt x="18" y="1"/>
                    <a:pt x="19" y="2"/>
                  </a:cubicBezTo>
                  <a:cubicBezTo>
                    <a:pt x="25" y="16"/>
                    <a:pt x="32" y="30"/>
                    <a:pt x="45" y="38"/>
                  </a:cubicBezTo>
                  <a:cubicBezTo>
                    <a:pt x="53" y="42"/>
                    <a:pt x="62" y="44"/>
                    <a:pt x="69" y="49"/>
                  </a:cubicBezTo>
                  <a:cubicBezTo>
                    <a:pt x="80" y="56"/>
                    <a:pt x="85" y="64"/>
                    <a:pt x="88" y="74"/>
                  </a:cubicBezTo>
                  <a:cubicBezTo>
                    <a:pt x="79" y="70"/>
                    <a:pt x="70" y="67"/>
                    <a:pt x="62" y="66"/>
                  </a:cubicBezTo>
                </a:path>
              </a:pathLst>
            </a:custGeom>
            <a:solidFill>
              <a:srgbClr val="D965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9677B5B8-FF71-4EAD-9236-1174FC8DD218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53913" y="4883151"/>
              <a:ext cx="393700" cy="647700"/>
            </a:xfrm>
            <a:custGeom>
              <a:avLst/>
              <a:gdLst>
                <a:gd name="T0" fmla="*/ 105 w 142"/>
                <a:gd name="T1" fmla="*/ 209 h 234"/>
                <a:gd name="T2" fmla="*/ 90 w 142"/>
                <a:gd name="T3" fmla="*/ 234 h 234"/>
                <a:gd name="T4" fmla="*/ 86 w 142"/>
                <a:gd name="T5" fmla="*/ 232 h 234"/>
                <a:gd name="T6" fmla="*/ 71 w 142"/>
                <a:gd name="T7" fmla="*/ 202 h 234"/>
                <a:gd name="T8" fmla="*/ 43 w 142"/>
                <a:gd name="T9" fmla="*/ 188 h 234"/>
                <a:gd name="T10" fmla="*/ 16 w 142"/>
                <a:gd name="T11" fmla="*/ 156 h 234"/>
                <a:gd name="T12" fmla="*/ 12 w 142"/>
                <a:gd name="T13" fmla="*/ 157 h 234"/>
                <a:gd name="T14" fmla="*/ 5 w 142"/>
                <a:gd name="T15" fmla="*/ 156 h 234"/>
                <a:gd name="T16" fmla="*/ 3 w 142"/>
                <a:gd name="T17" fmla="*/ 78 h 234"/>
                <a:gd name="T18" fmla="*/ 6 w 142"/>
                <a:gd name="T19" fmla="*/ 58 h 234"/>
                <a:gd name="T20" fmla="*/ 0 w 142"/>
                <a:gd name="T21" fmla="*/ 54 h 234"/>
                <a:gd name="T22" fmla="*/ 14 w 142"/>
                <a:gd name="T23" fmla="*/ 17 h 234"/>
                <a:gd name="T24" fmla="*/ 69 w 142"/>
                <a:gd name="T25" fmla="*/ 23 h 234"/>
                <a:gd name="T26" fmla="*/ 120 w 142"/>
                <a:gd name="T27" fmla="*/ 76 h 234"/>
                <a:gd name="T28" fmla="*/ 142 w 142"/>
                <a:gd name="T29" fmla="*/ 150 h 234"/>
                <a:gd name="T30" fmla="*/ 140 w 142"/>
                <a:gd name="T31" fmla="*/ 150 h 234"/>
                <a:gd name="T32" fmla="*/ 136 w 142"/>
                <a:gd name="T33" fmla="*/ 150 h 234"/>
                <a:gd name="T34" fmla="*/ 105 w 142"/>
                <a:gd name="T35" fmla="*/ 209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234">
                  <a:moveTo>
                    <a:pt x="105" y="209"/>
                  </a:moveTo>
                  <a:cubicBezTo>
                    <a:pt x="100" y="216"/>
                    <a:pt x="92" y="225"/>
                    <a:pt x="90" y="234"/>
                  </a:cubicBezTo>
                  <a:cubicBezTo>
                    <a:pt x="89" y="233"/>
                    <a:pt x="87" y="233"/>
                    <a:pt x="86" y="232"/>
                  </a:cubicBezTo>
                  <a:cubicBezTo>
                    <a:pt x="85" y="221"/>
                    <a:pt x="81" y="210"/>
                    <a:pt x="71" y="202"/>
                  </a:cubicBezTo>
                  <a:cubicBezTo>
                    <a:pt x="63" y="196"/>
                    <a:pt x="52" y="193"/>
                    <a:pt x="43" y="188"/>
                  </a:cubicBezTo>
                  <a:cubicBezTo>
                    <a:pt x="30" y="181"/>
                    <a:pt x="22" y="169"/>
                    <a:pt x="16" y="156"/>
                  </a:cubicBezTo>
                  <a:cubicBezTo>
                    <a:pt x="15" y="154"/>
                    <a:pt x="13" y="155"/>
                    <a:pt x="12" y="157"/>
                  </a:cubicBezTo>
                  <a:cubicBezTo>
                    <a:pt x="5" y="156"/>
                    <a:pt x="5" y="156"/>
                    <a:pt x="5" y="156"/>
                  </a:cubicBezTo>
                  <a:cubicBezTo>
                    <a:pt x="7" y="130"/>
                    <a:pt x="0" y="104"/>
                    <a:pt x="3" y="78"/>
                  </a:cubicBezTo>
                  <a:cubicBezTo>
                    <a:pt x="6" y="72"/>
                    <a:pt x="9" y="64"/>
                    <a:pt x="6" y="58"/>
                  </a:cubicBezTo>
                  <a:cubicBezTo>
                    <a:pt x="4" y="55"/>
                    <a:pt x="2" y="54"/>
                    <a:pt x="0" y="54"/>
                  </a:cubicBezTo>
                  <a:cubicBezTo>
                    <a:pt x="1" y="40"/>
                    <a:pt x="4" y="26"/>
                    <a:pt x="14" y="17"/>
                  </a:cubicBezTo>
                  <a:cubicBezTo>
                    <a:pt x="31" y="0"/>
                    <a:pt x="54" y="10"/>
                    <a:pt x="69" y="23"/>
                  </a:cubicBezTo>
                  <a:cubicBezTo>
                    <a:pt x="88" y="38"/>
                    <a:pt x="107" y="56"/>
                    <a:pt x="120" y="76"/>
                  </a:cubicBezTo>
                  <a:cubicBezTo>
                    <a:pt x="135" y="100"/>
                    <a:pt x="140" y="123"/>
                    <a:pt x="142" y="150"/>
                  </a:cubicBezTo>
                  <a:cubicBezTo>
                    <a:pt x="140" y="150"/>
                    <a:pt x="140" y="150"/>
                    <a:pt x="140" y="150"/>
                  </a:cubicBezTo>
                  <a:cubicBezTo>
                    <a:pt x="140" y="148"/>
                    <a:pt x="137" y="148"/>
                    <a:pt x="136" y="150"/>
                  </a:cubicBezTo>
                  <a:cubicBezTo>
                    <a:pt x="130" y="173"/>
                    <a:pt x="118" y="190"/>
                    <a:pt x="105" y="209"/>
                  </a:cubicBezTo>
                </a:path>
              </a:pathLst>
            </a:custGeom>
            <a:solidFill>
              <a:srgbClr val="D965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1183C87A-C1D4-46E1-8E1F-D798DC62DFE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0513" y="5370513"/>
              <a:ext cx="125413" cy="277813"/>
            </a:xfrm>
            <a:custGeom>
              <a:avLst/>
              <a:gdLst>
                <a:gd name="T0" fmla="*/ 10 w 45"/>
                <a:gd name="T1" fmla="*/ 3 h 101"/>
                <a:gd name="T2" fmla="*/ 31 w 45"/>
                <a:gd name="T3" fmla="*/ 45 h 101"/>
                <a:gd name="T4" fmla="*/ 34 w 45"/>
                <a:gd name="T5" fmla="*/ 93 h 101"/>
                <a:gd name="T6" fmla="*/ 6 w 45"/>
                <a:gd name="T7" fmla="*/ 98 h 101"/>
                <a:gd name="T8" fmla="*/ 3 w 45"/>
                <a:gd name="T9" fmla="*/ 85 h 101"/>
                <a:gd name="T10" fmla="*/ 3 w 45"/>
                <a:gd name="T11" fmla="*/ 52 h 101"/>
                <a:gd name="T12" fmla="*/ 4 w 45"/>
                <a:gd name="T13" fmla="*/ 3 h 101"/>
                <a:gd name="T14" fmla="*/ 5 w 45"/>
                <a:gd name="T15" fmla="*/ 0 h 101"/>
                <a:gd name="T16" fmla="*/ 10 w 45"/>
                <a:gd name="T17" fmla="*/ 1 h 101"/>
                <a:gd name="T18" fmla="*/ 10 w 45"/>
                <a:gd name="T19" fmla="*/ 3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" h="101">
                  <a:moveTo>
                    <a:pt x="10" y="3"/>
                  </a:moveTo>
                  <a:cubicBezTo>
                    <a:pt x="15" y="18"/>
                    <a:pt x="22" y="31"/>
                    <a:pt x="31" y="45"/>
                  </a:cubicBezTo>
                  <a:cubicBezTo>
                    <a:pt x="42" y="62"/>
                    <a:pt x="45" y="78"/>
                    <a:pt x="34" y="93"/>
                  </a:cubicBezTo>
                  <a:cubicBezTo>
                    <a:pt x="24" y="98"/>
                    <a:pt x="13" y="101"/>
                    <a:pt x="6" y="98"/>
                  </a:cubicBezTo>
                  <a:cubicBezTo>
                    <a:pt x="4" y="94"/>
                    <a:pt x="3" y="90"/>
                    <a:pt x="3" y="85"/>
                  </a:cubicBezTo>
                  <a:cubicBezTo>
                    <a:pt x="3" y="74"/>
                    <a:pt x="5" y="63"/>
                    <a:pt x="3" y="52"/>
                  </a:cubicBezTo>
                  <a:cubicBezTo>
                    <a:pt x="2" y="34"/>
                    <a:pt x="0" y="20"/>
                    <a:pt x="4" y="3"/>
                  </a:cubicBezTo>
                  <a:cubicBezTo>
                    <a:pt x="5" y="2"/>
                    <a:pt x="5" y="1"/>
                    <a:pt x="5" y="0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10" y="2"/>
                    <a:pt x="10" y="2"/>
                    <a:pt x="10" y="3"/>
                  </a:cubicBezTo>
                </a:path>
              </a:pathLst>
            </a:custGeom>
            <a:solidFill>
              <a:srgbClr val="D965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9639F745-2059-4A67-AB52-AA3C517A154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4801" y="4886326"/>
              <a:ext cx="403225" cy="727075"/>
            </a:xfrm>
            <a:custGeom>
              <a:avLst/>
              <a:gdLst>
                <a:gd name="T0" fmla="*/ 9 w 146"/>
                <a:gd name="T1" fmla="*/ 176 h 263"/>
                <a:gd name="T2" fmla="*/ 5 w 146"/>
                <a:gd name="T3" fmla="*/ 176 h 263"/>
                <a:gd name="T4" fmla="*/ 0 w 146"/>
                <a:gd name="T5" fmla="*/ 175 h 263"/>
                <a:gd name="T6" fmla="*/ 11 w 146"/>
                <a:gd name="T7" fmla="*/ 142 h 263"/>
                <a:gd name="T8" fmla="*/ 46 w 146"/>
                <a:gd name="T9" fmla="*/ 179 h 263"/>
                <a:gd name="T10" fmla="*/ 125 w 146"/>
                <a:gd name="T11" fmla="*/ 170 h 263"/>
                <a:gd name="T12" fmla="*/ 122 w 146"/>
                <a:gd name="T13" fmla="*/ 166 h 263"/>
                <a:gd name="T14" fmla="*/ 14 w 146"/>
                <a:gd name="T15" fmla="*/ 141 h 263"/>
                <a:gd name="T16" fmla="*/ 13 w 146"/>
                <a:gd name="T17" fmla="*/ 136 h 263"/>
                <a:gd name="T18" fmla="*/ 25 w 146"/>
                <a:gd name="T19" fmla="*/ 103 h 263"/>
                <a:gd name="T20" fmla="*/ 67 w 146"/>
                <a:gd name="T21" fmla="*/ 20 h 263"/>
                <a:gd name="T22" fmla="*/ 120 w 146"/>
                <a:gd name="T23" fmla="*/ 12 h 263"/>
                <a:gd name="T24" fmla="*/ 134 w 146"/>
                <a:gd name="T25" fmla="*/ 34 h 263"/>
                <a:gd name="T26" fmla="*/ 137 w 146"/>
                <a:gd name="T27" fmla="*/ 51 h 263"/>
                <a:gd name="T28" fmla="*/ 136 w 146"/>
                <a:gd name="T29" fmla="*/ 52 h 263"/>
                <a:gd name="T30" fmla="*/ 127 w 146"/>
                <a:gd name="T31" fmla="*/ 57 h 263"/>
                <a:gd name="T32" fmla="*/ 123 w 146"/>
                <a:gd name="T33" fmla="*/ 68 h 263"/>
                <a:gd name="T34" fmla="*/ 125 w 146"/>
                <a:gd name="T35" fmla="*/ 71 h 263"/>
                <a:gd name="T36" fmla="*/ 126 w 146"/>
                <a:gd name="T37" fmla="*/ 81 h 263"/>
                <a:gd name="T38" fmla="*/ 128 w 146"/>
                <a:gd name="T39" fmla="*/ 83 h 263"/>
                <a:gd name="T40" fmla="*/ 140 w 146"/>
                <a:gd name="T41" fmla="*/ 158 h 263"/>
                <a:gd name="T42" fmla="*/ 146 w 146"/>
                <a:gd name="T43" fmla="*/ 227 h 263"/>
                <a:gd name="T44" fmla="*/ 146 w 146"/>
                <a:gd name="T45" fmla="*/ 227 h 263"/>
                <a:gd name="T46" fmla="*/ 143 w 146"/>
                <a:gd name="T47" fmla="*/ 226 h 263"/>
                <a:gd name="T48" fmla="*/ 72 w 146"/>
                <a:gd name="T49" fmla="*/ 260 h 263"/>
                <a:gd name="T50" fmla="*/ 46 w 146"/>
                <a:gd name="T51" fmla="*/ 261 h 263"/>
                <a:gd name="T52" fmla="*/ 40 w 146"/>
                <a:gd name="T53" fmla="*/ 263 h 263"/>
                <a:gd name="T54" fmla="*/ 44 w 146"/>
                <a:gd name="T55" fmla="*/ 246 h 263"/>
                <a:gd name="T56" fmla="*/ 9 w 146"/>
                <a:gd name="T57" fmla="*/ 176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46" h="263">
                  <a:moveTo>
                    <a:pt x="9" y="176"/>
                  </a:moveTo>
                  <a:cubicBezTo>
                    <a:pt x="8" y="175"/>
                    <a:pt x="6" y="175"/>
                    <a:pt x="5" y="176"/>
                  </a:cubicBezTo>
                  <a:cubicBezTo>
                    <a:pt x="0" y="175"/>
                    <a:pt x="0" y="175"/>
                    <a:pt x="0" y="175"/>
                  </a:cubicBezTo>
                  <a:cubicBezTo>
                    <a:pt x="3" y="164"/>
                    <a:pt x="7" y="153"/>
                    <a:pt x="11" y="142"/>
                  </a:cubicBezTo>
                  <a:cubicBezTo>
                    <a:pt x="13" y="160"/>
                    <a:pt x="27" y="173"/>
                    <a:pt x="46" y="179"/>
                  </a:cubicBezTo>
                  <a:cubicBezTo>
                    <a:pt x="73" y="189"/>
                    <a:pt x="102" y="187"/>
                    <a:pt x="125" y="170"/>
                  </a:cubicBezTo>
                  <a:cubicBezTo>
                    <a:pt x="127" y="168"/>
                    <a:pt x="124" y="165"/>
                    <a:pt x="122" y="166"/>
                  </a:cubicBezTo>
                  <a:cubicBezTo>
                    <a:pt x="92" y="185"/>
                    <a:pt x="22" y="183"/>
                    <a:pt x="14" y="141"/>
                  </a:cubicBezTo>
                  <a:cubicBezTo>
                    <a:pt x="14" y="140"/>
                    <a:pt x="13" y="138"/>
                    <a:pt x="13" y="136"/>
                  </a:cubicBezTo>
                  <a:cubicBezTo>
                    <a:pt x="17" y="125"/>
                    <a:pt x="22" y="114"/>
                    <a:pt x="25" y="103"/>
                  </a:cubicBezTo>
                  <a:cubicBezTo>
                    <a:pt x="33" y="74"/>
                    <a:pt x="44" y="41"/>
                    <a:pt x="67" y="20"/>
                  </a:cubicBezTo>
                  <a:cubicBezTo>
                    <a:pt x="79" y="9"/>
                    <a:pt x="105" y="0"/>
                    <a:pt x="120" y="12"/>
                  </a:cubicBezTo>
                  <a:cubicBezTo>
                    <a:pt x="127" y="17"/>
                    <a:pt x="131" y="26"/>
                    <a:pt x="134" y="34"/>
                  </a:cubicBezTo>
                  <a:cubicBezTo>
                    <a:pt x="134" y="35"/>
                    <a:pt x="137" y="46"/>
                    <a:pt x="137" y="51"/>
                  </a:cubicBezTo>
                  <a:cubicBezTo>
                    <a:pt x="137" y="51"/>
                    <a:pt x="136" y="52"/>
                    <a:pt x="136" y="52"/>
                  </a:cubicBezTo>
                  <a:cubicBezTo>
                    <a:pt x="132" y="54"/>
                    <a:pt x="130" y="54"/>
                    <a:pt x="127" y="57"/>
                  </a:cubicBezTo>
                  <a:cubicBezTo>
                    <a:pt x="125" y="60"/>
                    <a:pt x="123" y="64"/>
                    <a:pt x="123" y="68"/>
                  </a:cubicBezTo>
                  <a:cubicBezTo>
                    <a:pt x="123" y="69"/>
                    <a:pt x="124" y="70"/>
                    <a:pt x="125" y="71"/>
                  </a:cubicBezTo>
                  <a:cubicBezTo>
                    <a:pt x="124" y="74"/>
                    <a:pt x="125" y="78"/>
                    <a:pt x="126" y="81"/>
                  </a:cubicBezTo>
                  <a:cubicBezTo>
                    <a:pt x="127" y="82"/>
                    <a:pt x="127" y="83"/>
                    <a:pt x="128" y="83"/>
                  </a:cubicBezTo>
                  <a:cubicBezTo>
                    <a:pt x="134" y="108"/>
                    <a:pt x="141" y="132"/>
                    <a:pt x="140" y="158"/>
                  </a:cubicBezTo>
                  <a:cubicBezTo>
                    <a:pt x="140" y="182"/>
                    <a:pt x="144" y="204"/>
                    <a:pt x="146" y="227"/>
                  </a:cubicBezTo>
                  <a:cubicBezTo>
                    <a:pt x="146" y="227"/>
                    <a:pt x="146" y="227"/>
                    <a:pt x="146" y="227"/>
                  </a:cubicBezTo>
                  <a:cubicBezTo>
                    <a:pt x="146" y="225"/>
                    <a:pt x="143" y="224"/>
                    <a:pt x="143" y="226"/>
                  </a:cubicBezTo>
                  <a:cubicBezTo>
                    <a:pt x="129" y="253"/>
                    <a:pt x="100" y="263"/>
                    <a:pt x="72" y="260"/>
                  </a:cubicBezTo>
                  <a:cubicBezTo>
                    <a:pt x="64" y="259"/>
                    <a:pt x="55" y="259"/>
                    <a:pt x="46" y="261"/>
                  </a:cubicBezTo>
                  <a:cubicBezTo>
                    <a:pt x="45" y="262"/>
                    <a:pt x="43" y="262"/>
                    <a:pt x="40" y="263"/>
                  </a:cubicBezTo>
                  <a:cubicBezTo>
                    <a:pt x="43" y="259"/>
                    <a:pt x="44" y="253"/>
                    <a:pt x="44" y="246"/>
                  </a:cubicBezTo>
                  <a:cubicBezTo>
                    <a:pt x="41" y="220"/>
                    <a:pt x="18" y="199"/>
                    <a:pt x="9" y="176"/>
                  </a:cubicBezTo>
                </a:path>
              </a:pathLst>
            </a:custGeom>
            <a:solidFill>
              <a:srgbClr val="D965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25CACF1C-2D1F-468B-9902-2E7613D5621D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41213" y="5292726"/>
              <a:ext cx="400050" cy="366713"/>
            </a:xfrm>
            <a:custGeom>
              <a:avLst/>
              <a:gdLst>
                <a:gd name="T0" fmla="*/ 70 w 145"/>
                <a:gd name="T1" fmla="*/ 83 h 133"/>
                <a:gd name="T2" fmla="*/ 2 w 145"/>
                <a:gd name="T3" fmla="*/ 90 h 133"/>
                <a:gd name="T4" fmla="*/ 0 w 145"/>
                <a:gd name="T5" fmla="*/ 88 h 133"/>
                <a:gd name="T6" fmla="*/ 61 w 145"/>
                <a:gd name="T7" fmla="*/ 74 h 133"/>
                <a:gd name="T8" fmla="*/ 87 w 145"/>
                <a:gd name="T9" fmla="*/ 82 h 133"/>
                <a:gd name="T10" fmla="*/ 68 w 145"/>
                <a:gd name="T11" fmla="*/ 57 h 133"/>
                <a:gd name="T12" fmla="*/ 44 w 145"/>
                <a:gd name="T13" fmla="*/ 46 h 133"/>
                <a:gd name="T14" fmla="*/ 18 w 145"/>
                <a:gd name="T15" fmla="*/ 10 h 133"/>
                <a:gd name="T16" fmla="*/ 17 w 145"/>
                <a:gd name="T17" fmla="*/ 9 h 133"/>
                <a:gd name="T18" fmla="*/ 21 w 145"/>
                <a:gd name="T19" fmla="*/ 8 h 133"/>
                <a:gd name="T20" fmla="*/ 48 w 145"/>
                <a:gd name="T21" fmla="*/ 40 h 133"/>
                <a:gd name="T22" fmla="*/ 76 w 145"/>
                <a:gd name="T23" fmla="*/ 54 h 133"/>
                <a:gd name="T24" fmla="*/ 91 w 145"/>
                <a:gd name="T25" fmla="*/ 84 h 133"/>
                <a:gd name="T26" fmla="*/ 95 w 145"/>
                <a:gd name="T27" fmla="*/ 86 h 133"/>
                <a:gd name="T28" fmla="*/ 110 w 145"/>
                <a:gd name="T29" fmla="*/ 61 h 133"/>
                <a:gd name="T30" fmla="*/ 141 w 145"/>
                <a:gd name="T31" fmla="*/ 2 h 133"/>
                <a:gd name="T32" fmla="*/ 145 w 145"/>
                <a:gd name="T33" fmla="*/ 2 h 133"/>
                <a:gd name="T34" fmla="*/ 145 w 145"/>
                <a:gd name="T35" fmla="*/ 2 h 133"/>
                <a:gd name="T36" fmla="*/ 126 w 145"/>
                <a:gd name="T37" fmla="*/ 49 h 133"/>
                <a:gd name="T38" fmla="*/ 98 w 145"/>
                <a:gd name="T39" fmla="*/ 88 h 133"/>
                <a:gd name="T40" fmla="*/ 126 w 145"/>
                <a:gd name="T41" fmla="*/ 129 h 133"/>
                <a:gd name="T42" fmla="*/ 122 w 145"/>
                <a:gd name="T43" fmla="*/ 133 h 133"/>
                <a:gd name="T44" fmla="*/ 118 w 145"/>
                <a:gd name="T45" fmla="*/ 130 h 133"/>
                <a:gd name="T46" fmla="*/ 91 w 145"/>
                <a:gd name="T47" fmla="*/ 93 h 133"/>
                <a:gd name="T48" fmla="*/ 91 w 145"/>
                <a:gd name="T49" fmla="*/ 93 h 133"/>
                <a:gd name="T50" fmla="*/ 89 w 145"/>
                <a:gd name="T51" fmla="*/ 93 h 133"/>
                <a:gd name="T52" fmla="*/ 89 w 145"/>
                <a:gd name="T53" fmla="*/ 91 h 133"/>
                <a:gd name="T54" fmla="*/ 70 w 145"/>
                <a:gd name="T55" fmla="*/ 83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45" h="133">
                  <a:moveTo>
                    <a:pt x="70" y="83"/>
                  </a:moveTo>
                  <a:cubicBezTo>
                    <a:pt x="54" y="77"/>
                    <a:pt x="15" y="73"/>
                    <a:pt x="2" y="90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11" y="71"/>
                    <a:pt x="45" y="70"/>
                    <a:pt x="61" y="74"/>
                  </a:cubicBezTo>
                  <a:cubicBezTo>
                    <a:pt x="69" y="75"/>
                    <a:pt x="78" y="78"/>
                    <a:pt x="87" y="82"/>
                  </a:cubicBezTo>
                  <a:cubicBezTo>
                    <a:pt x="84" y="72"/>
                    <a:pt x="79" y="64"/>
                    <a:pt x="68" y="57"/>
                  </a:cubicBezTo>
                  <a:cubicBezTo>
                    <a:pt x="61" y="52"/>
                    <a:pt x="52" y="50"/>
                    <a:pt x="44" y="46"/>
                  </a:cubicBezTo>
                  <a:cubicBezTo>
                    <a:pt x="31" y="38"/>
                    <a:pt x="24" y="24"/>
                    <a:pt x="18" y="10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8" y="7"/>
                    <a:pt x="20" y="6"/>
                    <a:pt x="21" y="8"/>
                  </a:cubicBezTo>
                  <a:cubicBezTo>
                    <a:pt x="27" y="21"/>
                    <a:pt x="35" y="33"/>
                    <a:pt x="48" y="40"/>
                  </a:cubicBezTo>
                  <a:cubicBezTo>
                    <a:pt x="57" y="45"/>
                    <a:pt x="68" y="48"/>
                    <a:pt x="76" y="54"/>
                  </a:cubicBezTo>
                  <a:cubicBezTo>
                    <a:pt x="86" y="62"/>
                    <a:pt x="90" y="73"/>
                    <a:pt x="91" y="84"/>
                  </a:cubicBezTo>
                  <a:cubicBezTo>
                    <a:pt x="92" y="85"/>
                    <a:pt x="94" y="85"/>
                    <a:pt x="95" y="86"/>
                  </a:cubicBezTo>
                  <a:cubicBezTo>
                    <a:pt x="97" y="77"/>
                    <a:pt x="105" y="68"/>
                    <a:pt x="110" y="61"/>
                  </a:cubicBezTo>
                  <a:cubicBezTo>
                    <a:pt x="123" y="42"/>
                    <a:pt x="135" y="25"/>
                    <a:pt x="141" y="2"/>
                  </a:cubicBezTo>
                  <a:cubicBezTo>
                    <a:pt x="142" y="0"/>
                    <a:pt x="145" y="0"/>
                    <a:pt x="145" y="2"/>
                  </a:cubicBezTo>
                  <a:cubicBezTo>
                    <a:pt x="145" y="2"/>
                    <a:pt x="145" y="2"/>
                    <a:pt x="145" y="2"/>
                  </a:cubicBezTo>
                  <a:cubicBezTo>
                    <a:pt x="141" y="19"/>
                    <a:pt x="136" y="34"/>
                    <a:pt x="126" y="49"/>
                  </a:cubicBezTo>
                  <a:cubicBezTo>
                    <a:pt x="123" y="54"/>
                    <a:pt x="103" y="78"/>
                    <a:pt x="98" y="88"/>
                  </a:cubicBezTo>
                  <a:cubicBezTo>
                    <a:pt x="113" y="97"/>
                    <a:pt x="125" y="111"/>
                    <a:pt x="126" y="129"/>
                  </a:cubicBezTo>
                  <a:cubicBezTo>
                    <a:pt x="126" y="131"/>
                    <a:pt x="124" y="133"/>
                    <a:pt x="122" y="133"/>
                  </a:cubicBezTo>
                  <a:cubicBezTo>
                    <a:pt x="120" y="133"/>
                    <a:pt x="119" y="132"/>
                    <a:pt x="118" y="130"/>
                  </a:cubicBezTo>
                  <a:cubicBezTo>
                    <a:pt x="116" y="113"/>
                    <a:pt x="105" y="101"/>
                    <a:pt x="91" y="93"/>
                  </a:cubicBezTo>
                  <a:cubicBezTo>
                    <a:pt x="91" y="93"/>
                    <a:pt x="91" y="93"/>
                    <a:pt x="91" y="93"/>
                  </a:cubicBezTo>
                  <a:cubicBezTo>
                    <a:pt x="91" y="95"/>
                    <a:pt x="89" y="94"/>
                    <a:pt x="89" y="93"/>
                  </a:cubicBezTo>
                  <a:cubicBezTo>
                    <a:pt x="89" y="92"/>
                    <a:pt x="89" y="92"/>
                    <a:pt x="89" y="91"/>
                  </a:cubicBezTo>
                  <a:cubicBezTo>
                    <a:pt x="83" y="88"/>
                    <a:pt x="76" y="85"/>
                    <a:pt x="70" y="83"/>
                  </a:cubicBezTo>
                </a:path>
              </a:pathLst>
            </a:custGeom>
            <a:solidFill>
              <a:srgbClr val="8E28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92652DB4-ECB0-4AED-A70B-6BF9300FDF8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171363" y="4625976"/>
              <a:ext cx="517525" cy="1128713"/>
            </a:xfrm>
            <a:custGeom>
              <a:avLst/>
              <a:gdLst>
                <a:gd name="T0" fmla="*/ 25 w 187"/>
                <a:gd name="T1" fmla="*/ 329 h 408"/>
                <a:gd name="T2" fmla="*/ 26 w 187"/>
                <a:gd name="T3" fmla="*/ 333 h 408"/>
                <a:gd name="T4" fmla="*/ 152 w 187"/>
                <a:gd name="T5" fmla="*/ 380 h 408"/>
                <a:gd name="T6" fmla="*/ 170 w 187"/>
                <a:gd name="T7" fmla="*/ 337 h 408"/>
                <a:gd name="T8" fmla="*/ 173 w 187"/>
                <a:gd name="T9" fmla="*/ 249 h 408"/>
                <a:gd name="T10" fmla="*/ 150 w 187"/>
                <a:gd name="T11" fmla="*/ 169 h 408"/>
                <a:gd name="T12" fmla="*/ 44 w 187"/>
                <a:gd name="T13" fmla="*/ 110 h 408"/>
                <a:gd name="T14" fmla="*/ 36 w 187"/>
                <a:gd name="T15" fmla="*/ 151 h 408"/>
                <a:gd name="T16" fmla="*/ 35 w 187"/>
                <a:gd name="T17" fmla="*/ 249 h 408"/>
                <a:gd name="T18" fmla="*/ 17 w 187"/>
                <a:gd name="T19" fmla="*/ 39 h 408"/>
                <a:gd name="T20" fmla="*/ 19 w 187"/>
                <a:gd name="T21" fmla="*/ 60 h 408"/>
                <a:gd name="T22" fmla="*/ 20 w 187"/>
                <a:gd name="T23" fmla="*/ 78 h 408"/>
                <a:gd name="T24" fmla="*/ 17 w 187"/>
                <a:gd name="T25" fmla="*/ 97 h 408"/>
                <a:gd name="T26" fmla="*/ 20 w 187"/>
                <a:gd name="T27" fmla="*/ 111 h 408"/>
                <a:gd name="T28" fmla="*/ 20 w 187"/>
                <a:gd name="T29" fmla="*/ 126 h 408"/>
                <a:gd name="T30" fmla="*/ 20 w 187"/>
                <a:gd name="T31" fmla="*/ 136 h 408"/>
                <a:gd name="T32" fmla="*/ 27 w 187"/>
                <a:gd name="T33" fmla="*/ 146 h 408"/>
                <a:gd name="T34" fmla="*/ 34 w 187"/>
                <a:gd name="T35" fmla="*/ 112 h 408"/>
                <a:gd name="T36" fmla="*/ 133 w 187"/>
                <a:gd name="T37" fmla="*/ 137 h 408"/>
                <a:gd name="T38" fmla="*/ 177 w 187"/>
                <a:gd name="T39" fmla="*/ 329 h 408"/>
                <a:gd name="T40" fmla="*/ 168 w 187"/>
                <a:gd name="T41" fmla="*/ 376 h 408"/>
                <a:gd name="T42" fmla="*/ 37 w 187"/>
                <a:gd name="T43" fmla="*/ 377 h 408"/>
                <a:gd name="T44" fmla="*/ 28 w 187"/>
                <a:gd name="T45" fmla="*/ 210 h 408"/>
                <a:gd name="T46" fmla="*/ 29 w 187"/>
                <a:gd name="T47" fmla="*/ 175 h 408"/>
                <a:gd name="T48" fmla="*/ 6 w 187"/>
                <a:gd name="T49" fmla="*/ 169 h 408"/>
                <a:gd name="T50" fmla="*/ 0 w 187"/>
                <a:gd name="T51" fmla="*/ 168 h 408"/>
                <a:gd name="T52" fmla="*/ 13 w 187"/>
                <a:gd name="T53" fmla="*/ 161 h 408"/>
                <a:gd name="T54" fmla="*/ 27 w 187"/>
                <a:gd name="T55" fmla="*/ 167 h 408"/>
                <a:gd name="T56" fmla="*/ 30 w 187"/>
                <a:gd name="T57" fmla="*/ 163 h 408"/>
                <a:gd name="T58" fmla="*/ 29 w 187"/>
                <a:gd name="T59" fmla="*/ 151 h 408"/>
                <a:gd name="T60" fmla="*/ 28 w 187"/>
                <a:gd name="T61" fmla="*/ 155 h 408"/>
                <a:gd name="T62" fmla="*/ 27 w 187"/>
                <a:gd name="T63" fmla="*/ 153 h 408"/>
                <a:gd name="T64" fmla="*/ 26 w 187"/>
                <a:gd name="T65" fmla="*/ 150 h 408"/>
                <a:gd name="T66" fmla="*/ 13 w 187"/>
                <a:gd name="T67" fmla="*/ 140 h 408"/>
                <a:gd name="T68" fmla="*/ 11 w 187"/>
                <a:gd name="T69" fmla="*/ 120 h 408"/>
                <a:gd name="T70" fmla="*/ 12 w 187"/>
                <a:gd name="T71" fmla="*/ 95 h 408"/>
                <a:gd name="T72" fmla="*/ 12 w 187"/>
                <a:gd name="T73" fmla="*/ 93 h 408"/>
                <a:gd name="T74" fmla="*/ 13 w 187"/>
                <a:gd name="T75" fmla="*/ 62 h 408"/>
                <a:gd name="T76" fmla="*/ 15 w 187"/>
                <a:gd name="T77" fmla="*/ 44 h 408"/>
                <a:gd name="T78" fmla="*/ 13 w 187"/>
                <a:gd name="T79" fmla="*/ 36 h 408"/>
                <a:gd name="T80" fmla="*/ 11 w 187"/>
                <a:gd name="T81" fmla="*/ 15 h 408"/>
                <a:gd name="T82" fmla="*/ 17 w 187"/>
                <a:gd name="T83" fmla="*/ 0 h 408"/>
                <a:gd name="T84" fmla="*/ 17 w 187"/>
                <a:gd name="T85" fmla="*/ 13 h 408"/>
                <a:gd name="T86" fmla="*/ 19 w 187"/>
                <a:gd name="T87" fmla="*/ 15 h 408"/>
                <a:gd name="T88" fmla="*/ 19 w 187"/>
                <a:gd name="T89" fmla="*/ 37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87" h="408">
                  <a:moveTo>
                    <a:pt x="34" y="252"/>
                  </a:moveTo>
                  <a:cubicBezTo>
                    <a:pt x="31" y="277"/>
                    <a:pt x="24" y="304"/>
                    <a:pt x="25" y="329"/>
                  </a:cubicBezTo>
                  <a:cubicBezTo>
                    <a:pt x="27" y="331"/>
                    <a:pt x="27" y="331"/>
                    <a:pt x="27" y="331"/>
                  </a:cubicBezTo>
                  <a:cubicBezTo>
                    <a:pt x="27" y="331"/>
                    <a:pt x="26" y="332"/>
                    <a:pt x="26" y="333"/>
                  </a:cubicBezTo>
                  <a:cubicBezTo>
                    <a:pt x="30" y="373"/>
                    <a:pt x="68" y="395"/>
                    <a:pt x="107" y="395"/>
                  </a:cubicBezTo>
                  <a:cubicBezTo>
                    <a:pt x="122" y="395"/>
                    <a:pt x="139" y="390"/>
                    <a:pt x="152" y="380"/>
                  </a:cubicBezTo>
                  <a:cubicBezTo>
                    <a:pt x="153" y="380"/>
                    <a:pt x="154" y="379"/>
                    <a:pt x="154" y="378"/>
                  </a:cubicBezTo>
                  <a:cubicBezTo>
                    <a:pt x="169" y="366"/>
                    <a:pt x="169" y="353"/>
                    <a:pt x="170" y="337"/>
                  </a:cubicBezTo>
                  <a:cubicBezTo>
                    <a:pt x="169" y="336"/>
                    <a:pt x="168" y="335"/>
                    <a:pt x="169" y="333"/>
                  </a:cubicBezTo>
                  <a:cubicBezTo>
                    <a:pt x="177" y="304"/>
                    <a:pt x="176" y="279"/>
                    <a:pt x="173" y="249"/>
                  </a:cubicBezTo>
                  <a:cubicBezTo>
                    <a:pt x="173" y="247"/>
                    <a:pt x="173" y="245"/>
                    <a:pt x="172" y="243"/>
                  </a:cubicBezTo>
                  <a:cubicBezTo>
                    <a:pt x="170" y="216"/>
                    <a:pt x="165" y="193"/>
                    <a:pt x="150" y="169"/>
                  </a:cubicBezTo>
                  <a:cubicBezTo>
                    <a:pt x="137" y="149"/>
                    <a:pt x="118" y="131"/>
                    <a:pt x="99" y="116"/>
                  </a:cubicBezTo>
                  <a:cubicBezTo>
                    <a:pt x="84" y="103"/>
                    <a:pt x="61" y="93"/>
                    <a:pt x="44" y="110"/>
                  </a:cubicBezTo>
                  <a:cubicBezTo>
                    <a:pt x="34" y="119"/>
                    <a:pt x="31" y="133"/>
                    <a:pt x="30" y="147"/>
                  </a:cubicBezTo>
                  <a:cubicBezTo>
                    <a:pt x="32" y="147"/>
                    <a:pt x="34" y="148"/>
                    <a:pt x="36" y="151"/>
                  </a:cubicBezTo>
                  <a:cubicBezTo>
                    <a:pt x="39" y="157"/>
                    <a:pt x="36" y="165"/>
                    <a:pt x="33" y="171"/>
                  </a:cubicBezTo>
                  <a:cubicBezTo>
                    <a:pt x="30" y="197"/>
                    <a:pt x="37" y="223"/>
                    <a:pt x="35" y="249"/>
                  </a:cubicBezTo>
                  <a:cubicBezTo>
                    <a:pt x="35" y="250"/>
                    <a:pt x="34" y="251"/>
                    <a:pt x="34" y="252"/>
                  </a:cubicBezTo>
                  <a:moveTo>
                    <a:pt x="17" y="39"/>
                  </a:moveTo>
                  <a:cubicBezTo>
                    <a:pt x="20" y="43"/>
                    <a:pt x="20" y="48"/>
                    <a:pt x="19" y="53"/>
                  </a:cubicBezTo>
                  <a:cubicBezTo>
                    <a:pt x="18" y="57"/>
                    <a:pt x="19" y="57"/>
                    <a:pt x="19" y="60"/>
                  </a:cubicBezTo>
                  <a:cubicBezTo>
                    <a:pt x="20" y="63"/>
                    <a:pt x="21" y="65"/>
                    <a:pt x="21" y="68"/>
                  </a:cubicBezTo>
                  <a:cubicBezTo>
                    <a:pt x="20" y="72"/>
                    <a:pt x="19" y="74"/>
                    <a:pt x="20" y="78"/>
                  </a:cubicBezTo>
                  <a:cubicBezTo>
                    <a:pt x="20" y="80"/>
                    <a:pt x="21" y="83"/>
                    <a:pt x="21" y="85"/>
                  </a:cubicBezTo>
                  <a:cubicBezTo>
                    <a:pt x="21" y="89"/>
                    <a:pt x="20" y="94"/>
                    <a:pt x="17" y="97"/>
                  </a:cubicBezTo>
                  <a:cubicBezTo>
                    <a:pt x="17" y="97"/>
                    <a:pt x="17" y="97"/>
                    <a:pt x="17" y="98"/>
                  </a:cubicBezTo>
                  <a:cubicBezTo>
                    <a:pt x="20" y="101"/>
                    <a:pt x="20" y="105"/>
                    <a:pt x="20" y="111"/>
                  </a:cubicBezTo>
                  <a:cubicBezTo>
                    <a:pt x="20" y="113"/>
                    <a:pt x="19" y="115"/>
                    <a:pt x="19" y="117"/>
                  </a:cubicBezTo>
                  <a:cubicBezTo>
                    <a:pt x="19" y="121"/>
                    <a:pt x="20" y="122"/>
                    <a:pt x="20" y="126"/>
                  </a:cubicBezTo>
                  <a:cubicBezTo>
                    <a:pt x="21" y="129"/>
                    <a:pt x="20" y="131"/>
                    <a:pt x="20" y="134"/>
                  </a:cubicBezTo>
                  <a:cubicBezTo>
                    <a:pt x="20" y="136"/>
                    <a:pt x="20" y="136"/>
                    <a:pt x="20" y="136"/>
                  </a:cubicBezTo>
                  <a:cubicBezTo>
                    <a:pt x="20" y="136"/>
                    <a:pt x="21" y="135"/>
                    <a:pt x="23" y="138"/>
                  </a:cubicBezTo>
                  <a:cubicBezTo>
                    <a:pt x="25" y="141"/>
                    <a:pt x="27" y="143"/>
                    <a:pt x="27" y="146"/>
                  </a:cubicBezTo>
                  <a:cubicBezTo>
                    <a:pt x="27" y="146"/>
                    <a:pt x="27" y="146"/>
                    <a:pt x="27" y="146"/>
                  </a:cubicBezTo>
                  <a:cubicBezTo>
                    <a:pt x="28" y="135"/>
                    <a:pt x="32" y="115"/>
                    <a:pt x="34" y="112"/>
                  </a:cubicBezTo>
                  <a:cubicBezTo>
                    <a:pt x="40" y="103"/>
                    <a:pt x="49" y="96"/>
                    <a:pt x="60" y="94"/>
                  </a:cubicBezTo>
                  <a:cubicBezTo>
                    <a:pt x="90" y="91"/>
                    <a:pt x="114" y="118"/>
                    <a:pt x="133" y="137"/>
                  </a:cubicBezTo>
                  <a:cubicBezTo>
                    <a:pt x="158" y="164"/>
                    <a:pt x="174" y="192"/>
                    <a:pt x="179" y="229"/>
                  </a:cubicBezTo>
                  <a:cubicBezTo>
                    <a:pt x="183" y="263"/>
                    <a:pt x="187" y="297"/>
                    <a:pt x="177" y="329"/>
                  </a:cubicBezTo>
                  <a:cubicBezTo>
                    <a:pt x="177" y="329"/>
                    <a:pt x="177" y="330"/>
                    <a:pt x="177" y="330"/>
                  </a:cubicBezTo>
                  <a:cubicBezTo>
                    <a:pt x="177" y="346"/>
                    <a:pt x="178" y="362"/>
                    <a:pt x="168" y="376"/>
                  </a:cubicBezTo>
                  <a:cubicBezTo>
                    <a:pt x="159" y="387"/>
                    <a:pt x="145" y="395"/>
                    <a:pt x="131" y="399"/>
                  </a:cubicBezTo>
                  <a:cubicBezTo>
                    <a:pt x="101" y="408"/>
                    <a:pt x="61" y="398"/>
                    <a:pt x="37" y="377"/>
                  </a:cubicBezTo>
                  <a:cubicBezTo>
                    <a:pt x="9" y="351"/>
                    <a:pt x="19" y="310"/>
                    <a:pt x="23" y="277"/>
                  </a:cubicBezTo>
                  <a:cubicBezTo>
                    <a:pt x="26" y="254"/>
                    <a:pt x="29" y="233"/>
                    <a:pt x="28" y="210"/>
                  </a:cubicBezTo>
                  <a:cubicBezTo>
                    <a:pt x="28" y="198"/>
                    <a:pt x="27" y="186"/>
                    <a:pt x="29" y="174"/>
                  </a:cubicBezTo>
                  <a:cubicBezTo>
                    <a:pt x="29" y="175"/>
                    <a:pt x="29" y="175"/>
                    <a:pt x="29" y="175"/>
                  </a:cubicBezTo>
                  <a:cubicBezTo>
                    <a:pt x="20" y="176"/>
                    <a:pt x="13" y="176"/>
                    <a:pt x="11" y="168"/>
                  </a:cubicBezTo>
                  <a:cubicBezTo>
                    <a:pt x="9" y="168"/>
                    <a:pt x="8" y="169"/>
                    <a:pt x="6" y="169"/>
                  </a:cubicBezTo>
                  <a:cubicBezTo>
                    <a:pt x="5" y="169"/>
                    <a:pt x="3" y="169"/>
                    <a:pt x="2" y="168"/>
                  </a:cubicBezTo>
                  <a:cubicBezTo>
                    <a:pt x="1" y="168"/>
                    <a:pt x="1" y="168"/>
                    <a:pt x="0" y="168"/>
                  </a:cubicBezTo>
                  <a:cubicBezTo>
                    <a:pt x="1" y="166"/>
                    <a:pt x="1" y="166"/>
                    <a:pt x="1" y="166"/>
                  </a:cubicBezTo>
                  <a:cubicBezTo>
                    <a:pt x="4" y="167"/>
                    <a:pt x="11" y="162"/>
                    <a:pt x="13" y="161"/>
                  </a:cubicBezTo>
                  <a:cubicBezTo>
                    <a:pt x="15" y="161"/>
                    <a:pt x="17" y="162"/>
                    <a:pt x="17" y="163"/>
                  </a:cubicBezTo>
                  <a:cubicBezTo>
                    <a:pt x="18" y="170"/>
                    <a:pt x="22" y="169"/>
                    <a:pt x="27" y="167"/>
                  </a:cubicBezTo>
                  <a:cubicBezTo>
                    <a:pt x="27" y="167"/>
                    <a:pt x="27" y="167"/>
                    <a:pt x="28" y="167"/>
                  </a:cubicBezTo>
                  <a:cubicBezTo>
                    <a:pt x="28" y="166"/>
                    <a:pt x="29" y="164"/>
                    <a:pt x="30" y="163"/>
                  </a:cubicBezTo>
                  <a:cubicBezTo>
                    <a:pt x="31" y="161"/>
                    <a:pt x="31" y="158"/>
                    <a:pt x="31" y="156"/>
                  </a:cubicBezTo>
                  <a:cubicBezTo>
                    <a:pt x="32" y="153"/>
                    <a:pt x="31" y="152"/>
                    <a:pt x="29" y="151"/>
                  </a:cubicBezTo>
                  <a:cubicBezTo>
                    <a:pt x="29" y="152"/>
                    <a:pt x="29" y="153"/>
                    <a:pt x="29" y="154"/>
                  </a:cubicBezTo>
                  <a:cubicBezTo>
                    <a:pt x="29" y="154"/>
                    <a:pt x="28" y="155"/>
                    <a:pt x="28" y="155"/>
                  </a:cubicBezTo>
                  <a:cubicBezTo>
                    <a:pt x="28" y="155"/>
                    <a:pt x="27" y="155"/>
                    <a:pt x="27" y="155"/>
                  </a:cubicBezTo>
                  <a:cubicBezTo>
                    <a:pt x="26" y="155"/>
                    <a:pt x="26" y="154"/>
                    <a:pt x="27" y="153"/>
                  </a:cubicBezTo>
                  <a:cubicBezTo>
                    <a:pt x="27" y="153"/>
                    <a:pt x="27" y="152"/>
                    <a:pt x="27" y="150"/>
                  </a:cubicBezTo>
                  <a:cubicBezTo>
                    <a:pt x="26" y="150"/>
                    <a:pt x="26" y="150"/>
                    <a:pt x="26" y="150"/>
                  </a:cubicBezTo>
                  <a:cubicBezTo>
                    <a:pt x="24" y="152"/>
                    <a:pt x="20" y="152"/>
                    <a:pt x="20" y="148"/>
                  </a:cubicBezTo>
                  <a:cubicBezTo>
                    <a:pt x="19" y="143"/>
                    <a:pt x="15" y="144"/>
                    <a:pt x="13" y="140"/>
                  </a:cubicBezTo>
                  <a:cubicBezTo>
                    <a:pt x="12" y="136"/>
                    <a:pt x="14" y="133"/>
                    <a:pt x="13" y="129"/>
                  </a:cubicBezTo>
                  <a:cubicBezTo>
                    <a:pt x="13" y="126"/>
                    <a:pt x="11" y="123"/>
                    <a:pt x="11" y="120"/>
                  </a:cubicBezTo>
                  <a:cubicBezTo>
                    <a:pt x="12" y="112"/>
                    <a:pt x="18" y="106"/>
                    <a:pt x="14" y="98"/>
                  </a:cubicBezTo>
                  <a:cubicBezTo>
                    <a:pt x="13" y="97"/>
                    <a:pt x="12" y="96"/>
                    <a:pt x="12" y="95"/>
                  </a:cubicBezTo>
                  <a:cubicBezTo>
                    <a:pt x="12" y="95"/>
                    <a:pt x="12" y="95"/>
                    <a:pt x="12" y="95"/>
                  </a:cubicBezTo>
                  <a:cubicBezTo>
                    <a:pt x="12" y="94"/>
                    <a:pt x="12" y="94"/>
                    <a:pt x="12" y="93"/>
                  </a:cubicBezTo>
                  <a:cubicBezTo>
                    <a:pt x="15" y="87"/>
                    <a:pt x="13" y="83"/>
                    <a:pt x="12" y="77"/>
                  </a:cubicBezTo>
                  <a:cubicBezTo>
                    <a:pt x="11" y="72"/>
                    <a:pt x="14" y="68"/>
                    <a:pt x="13" y="62"/>
                  </a:cubicBezTo>
                  <a:cubicBezTo>
                    <a:pt x="12" y="59"/>
                    <a:pt x="11" y="59"/>
                    <a:pt x="12" y="55"/>
                  </a:cubicBezTo>
                  <a:cubicBezTo>
                    <a:pt x="12" y="51"/>
                    <a:pt x="15" y="51"/>
                    <a:pt x="15" y="44"/>
                  </a:cubicBezTo>
                  <a:cubicBezTo>
                    <a:pt x="15" y="42"/>
                    <a:pt x="15" y="40"/>
                    <a:pt x="14" y="38"/>
                  </a:cubicBezTo>
                  <a:cubicBezTo>
                    <a:pt x="14" y="38"/>
                    <a:pt x="13" y="37"/>
                    <a:pt x="13" y="36"/>
                  </a:cubicBezTo>
                  <a:cubicBezTo>
                    <a:pt x="12" y="31"/>
                    <a:pt x="17" y="21"/>
                    <a:pt x="13" y="18"/>
                  </a:cubicBezTo>
                  <a:cubicBezTo>
                    <a:pt x="11" y="17"/>
                    <a:pt x="11" y="16"/>
                    <a:pt x="11" y="15"/>
                  </a:cubicBezTo>
                  <a:cubicBezTo>
                    <a:pt x="12" y="11"/>
                    <a:pt x="15" y="5"/>
                    <a:pt x="14" y="1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8" y="5"/>
                    <a:pt x="16" y="10"/>
                    <a:pt x="17" y="12"/>
                  </a:cubicBezTo>
                  <a:cubicBezTo>
                    <a:pt x="16" y="13"/>
                    <a:pt x="16" y="13"/>
                    <a:pt x="17" y="13"/>
                  </a:cubicBezTo>
                  <a:cubicBezTo>
                    <a:pt x="17" y="13"/>
                    <a:pt x="17" y="14"/>
                    <a:pt x="18" y="14"/>
                  </a:cubicBezTo>
                  <a:cubicBezTo>
                    <a:pt x="18" y="14"/>
                    <a:pt x="19" y="15"/>
                    <a:pt x="19" y="15"/>
                  </a:cubicBezTo>
                  <a:cubicBezTo>
                    <a:pt x="21" y="16"/>
                    <a:pt x="21" y="18"/>
                    <a:pt x="21" y="20"/>
                  </a:cubicBezTo>
                  <a:cubicBezTo>
                    <a:pt x="22" y="26"/>
                    <a:pt x="20" y="31"/>
                    <a:pt x="19" y="37"/>
                  </a:cubicBezTo>
                  <a:cubicBezTo>
                    <a:pt x="19" y="38"/>
                    <a:pt x="18" y="39"/>
                    <a:pt x="17" y="39"/>
                  </a:cubicBezTo>
                </a:path>
              </a:pathLst>
            </a:custGeom>
            <a:solidFill>
              <a:srgbClr val="8E28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8" name="Freeform 18">
              <a:extLst>
                <a:ext uri="{FF2B5EF4-FFF2-40B4-BE49-F238E27FC236}">
                  <a16:creationId xmlns:a16="http://schemas.microsoft.com/office/drawing/2014/main" id="{4D703F89-86AF-4C4E-BC8A-5788A1E5006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028488" y="4076701"/>
              <a:ext cx="325438" cy="552450"/>
            </a:xfrm>
            <a:custGeom>
              <a:avLst/>
              <a:gdLst>
                <a:gd name="T0" fmla="*/ 83 w 118"/>
                <a:gd name="T1" fmla="*/ 51 h 200"/>
                <a:gd name="T2" fmla="*/ 71 w 118"/>
                <a:gd name="T3" fmla="*/ 26 h 200"/>
                <a:gd name="T4" fmla="*/ 48 w 118"/>
                <a:gd name="T5" fmla="*/ 20 h 200"/>
                <a:gd name="T6" fmla="*/ 37 w 118"/>
                <a:gd name="T7" fmla="*/ 43 h 200"/>
                <a:gd name="T8" fmla="*/ 8 w 118"/>
                <a:gd name="T9" fmla="*/ 80 h 200"/>
                <a:gd name="T10" fmla="*/ 30 w 118"/>
                <a:gd name="T11" fmla="*/ 120 h 200"/>
                <a:gd name="T12" fmla="*/ 35 w 118"/>
                <a:gd name="T13" fmla="*/ 115 h 200"/>
                <a:gd name="T14" fmla="*/ 46 w 118"/>
                <a:gd name="T15" fmla="*/ 111 h 200"/>
                <a:gd name="T16" fmla="*/ 57 w 118"/>
                <a:gd name="T17" fmla="*/ 113 h 200"/>
                <a:gd name="T18" fmla="*/ 65 w 118"/>
                <a:gd name="T19" fmla="*/ 107 h 200"/>
                <a:gd name="T20" fmla="*/ 74 w 118"/>
                <a:gd name="T21" fmla="*/ 109 h 200"/>
                <a:gd name="T22" fmla="*/ 82 w 118"/>
                <a:gd name="T23" fmla="*/ 120 h 200"/>
                <a:gd name="T24" fmla="*/ 105 w 118"/>
                <a:gd name="T25" fmla="*/ 89 h 200"/>
                <a:gd name="T26" fmla="*/ 83 w 118"/>
                <a:gd name="T27" fmla="*/ 51 h 200"/>
                <a:gd name="T28" fmla="*/ 68 w 118"/>
                <a:gd name="T29" fmla="*/ 172 h 200"/>
                <a:gd name="T30" fmla="*/ 68 w 118"/>
                <a:gd name="T31" fmla="*/ 194 h 200"/>
                <a:gd name="T32" fmla="*/ 67 w 118"/>
                <a:gd name="T33" fmla="*/ 195 h 200"/>
                <a:gd name="T34" fmla="*/ 69 w 118"/>
                <a:gd name="T35" fmla="*/ 199 h 200"/>
                <a:gd name="T36" fmla="*/ 66 w 118"/>
                <a:gd name="T37" fmla="*/ 200 h 200"/>
                <a:gd name="T38" fmla="*/ 65 w 118"/>
                <a:gd name="T39" fmla="*/ 196 h 200"/>
                <a:gd name="T40" fmla="*/ 62 w 118"/>
                <a:gd name="T41" fmla="*/ 192 h 200"/>
                <a:gd name="T42" fmla="*/ 62 w 118"/>
                <a:gd name="T43" fmla="*/ 174 h 200"/>
                <a:gd name="T44" fmla="*/ 63 w 118"/>
                <a:gd name="T45" fmla="*/ 170 h 200"/>
                <a:gd name="T46" fmla="*/ 65 w 118"/>
                <a:gd name="T47" fmla="*/ 160 h 200"/>
                <a:gd name="T48" fmla="*/ 54 w 118"/>
                <a:gd name="T49" fmla="*/ 162 h 200"/>
                <a:gd name="T50" fmla="*/ 45 w 118"/>
                <a:gd name="T51" fmla="*/ 162 h 200"/>
                <a:gd name="T52" fmla="*/ 42 w 118"/>
                <a:gd name="T53" fmla="*/ 161 h 200"/>
                <a:gd name="T54" fmla="*/ 43 w 118"/>
                <a:gd name="T55" fmla="*/ 161 h 200"/>
                <a:gd name="T56" fmla="*/ 38 w 118"/>
                <a:gd name="T57" fmla="*/ 157 h 200"/>
                <a:gd name="T58" fmla="*/ 32 w 118"/>
                <a:gd name="T59" fmla="*/ 143 h 200"/>
                <a:gd name="T60" fmla="*/ 27 w 118"/>
                <a:gd name="T61" fmla="*/ 129 h 200"/>
                <a:gd name="T62" fmla="*/ 27 w 118"/>
                <a:gd name="T63" fmla="*/ 125 h 200"/>
                <a:gd name="T64" fmla="*/ 27 w 118"/>
                <a:gd name="T65" fmla="*/ 124 h 200"/>
                <a:gd name="T66" fmla="*/ 2 w 118"/>
                <a:gd name="T67" fmla="*/ 80 h 200"/>
                <a:gd name="T68" fmla="*/ 33 w 118"/>
                <a:gd name="T69" fmla="*/ 38 h 200"/>
                <a:gd name="T70" fmla="*/ 62 w 118"/>
                <a:gd name="T71" fmla="*/ 3 h 200"/>
                <a:gd name="T72" fmla="*/ 80 w 118"/>
                <a:gd name="T73" fmla="*/ 35 h 200"/>
                <a:gd name="T74" fmla="*/ 99 w 118"/>
                <a:gd name="T75" fmla="*/ 53 h 200"/>
                <a:gd name="T76" fmla="*/ 114 w 118"/>
                <a:gd name="T77" fmla="*/ 73 h 200"/>
                <a:gd name="T78" fmla="*/ 84 w 118"/>
                <a:gd name="T79" fmla="*/ 127 h 200"/>
                <a:gd name="T80" fmla="*/ 83 w 118"/>
                <a:gd name="T81" fmla="*/ 127 h 200"/>
                <a:gd name="T82" fmla="*/ 73 w 118"/>
                <a:gd name="T83" fmla="*/ 149 h 200"/>
                <a:gd name="T84" fmla="*/ 73 w 118"/>
                <a:gd name="T85" fmla="*/ 150 h 200"/>
                <a:gd name="T86" fmla="*/ 68 w 118"/>
                <a:gd name="T87" fmla="*/ 158 h 200"/>
                <a:gd name="T88" fmla="*/ 68 w 118"/>
                <a:gd name="T89" fmla="*/ 172 h 200"/>
                <a:gd name="T90" fmla="*/ 72 w 118"/>
                <a:gd name="T91" fmla="*/ 116 h 200"/>
                <a:gd name="T92" fmla="*/ 65 w 118"/>
                <a:gd name="T93" fmla="*/ 115 h 200"/>
                <a:gd name="T94" fmla="*/ 58 w 118"/>
                <a:gd name="T95" fmla="*/ 121 h 200"/>
                <a:gd name="T96" fmla="*/ 53 w 118"/>
                <a:gd name="T97" fmla="*/ 120 h 200"/>
                <a:gd name="T98" fmla="*/ 45 w 118"/>
                <a:gd name="T99" fmla="*/ 118 h 200"/>
                <a:gd name="T100" fmla="*/ 37 w 118"/>
                <a:gd name="T101" fmla="*/ 119 h 200"/>
                <a:gd name="T102" fmla="*/ 33 w 118"/>
                <a:gd name="T103" fmla="*/ 129 h 200"/>
                <a:gd name="T104" fmla="*/ 40 w 118"/>
                <a:gd name="T105" fmla="*/ 144 h 200"/>
                <a:gd name="T106" fmla="*/ 51 w 118"/>
                <a:gd name="T107" fmla="*/ 157 h 200"/>
                <a:gd name="T108" fmla="*/ 69 w 118"/>
                <a:gd name="T109" fmla="*/ 148 h 200"/>
                <a:gd name="T110" fmla="*/ 71 w 118"/>
                <a:gd name="T111" fmla="*/ 147 h 200"/>
                <a:gd name="T112" fmla="*/ 76 w 118"/>
                <a:gd name="T113" fmla="*/ 136 h 200"/>
                <a:gd name="T114" fmla="*/ 76 w 118"/>
                <a:gd name="T115" fmla="*/ 125 h 200"/>
                <a:gd name="T116" fmla="*/ 72 w 118"/>
                <a:gd name="T117" fmla="*/ 116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18" h="200">
                  <a:moveTo>
                    <a:pt x="83" y="51"/>
                  </a:moveTo>
                  <a:cubicBezTo>
                    <a:pt x="76" y="44"/>
                    <a:pt x="73" y="35"/>
                    <a:pt x="71" y="26"/>
                  </a:cubicBezTo>
                  <a:cubicBezTo>
                    <a:pt x="66" y="16"/>
                    <a:pt x="56" y="8"/>
                    <a:pt x="48" y="20"/>
                  </a:cubicBezTo>
                  <a:cubicBezTo>
                    <a:pt x="43" y="28"/>
                    <a:pt x="44" y="36"/>
                    <a:pt x="37" y="43"/>
                  </a:cubicBezTo>
                  <a:cubicBezTo>
                    <a:pt x="25" y="56"/>
                    <a:pt x="10" y="59"/>
                    <a:pt x="8" y="80"/>
                  </a:cubicBezTo>
                  <a:cubicBezTo>
                    <a:pt x="6" y="99"/>
                    <a:pt x="18" y="108"/>
                    <a:pt x="30" y="120"/>
                  </a:cubicBezTo>
                  <a:cubicBezTo>
                    <a:pt x="31" y="118"/>
                    <a:pt x="33" y="117"/>
                    <a:pt x="35" y="115"/>
                  </a:cubicBezTo>
                  <a:cubicBezTo>
                    <a:pt x="38" y="113"/>
                    <a:pt x="42" y="110"/>
                    <a:pt x="46" y="111"/>
                  </a:cubicBezTo>
                  <a:cubicBezTo>
                    <a:pt x="51" y="111"/>
                    <a:pt x="53" y="115"/>
                    <a:pt x="57" y="113"/>
                  </a:cubicBezTo>
                  <a:cubicBezTo>
                    <a:pt x="61" y="112"/>
                    <a:pt x="61" y="109"/>
                    <a:pt x="65" y="107"/>
                  </a:cubicBezTo>
                  <a:cubicBezTo>
                    <a:pt x="68" y="106"/>
                    <a:pt x="71" y="107"/>
                    <a:pt x="74" y="109"/>
                  </a:cubicBezTo>
                  <a:cubicBezTo>
                    <a:pt x="78" y="112"/>
                    <a:pt x="81" y="116"/>
                    <a:pt x="82" y="120"/>
                  </a:cubicBezTo>
                  <a:cubicBezTo>
                    <a:pt x="93" y="111"/>
                    <a:pt x="102" y="103"/>
                    <a:pt x="105" y="89"/>
                  </a:cubicBezTo>
                  <a:cubicBezTo>
                    <a:pt x="110" y="69"/>
                    <a:pt x="95" y="62"/>
                    <a:pt x="83" y="51"/>
                  </a:cubicBezTo>
                  <a:moveTo>
                    <a:pt x="68" y="172"/>
                  </a:moveTo>
                  <a:cubicBezTo>
                    <a:pt x="72" y="179"/>
                    <a:pt x="71" y="187"/>
                    <a:pt x="68" y="194"/>
                  </a:cubicBezTo>
                  <a:cubicBezTo>
                    <a:pt x="68" y="194"/>
                    <a:pt x="68" y="195"/>
                    <a:pt x="67" y="195"/>
                  </a:cubicBezTo>
                  <a:cubicBezTo>
                    <a:pt x="68" y="196"/>
                    <a:pt x="69" y="198"/>
                    <a:pt x="69" y="199"/>
                  </a:cubicBezTo>
                  <a:cubicBezTo>
                    <a:pt x="66" y="200"/>
                    <a:pt x="66" y="200"/>
                    <a:pt x="66" y="200"/>
                  </a:cubicBezTo>
                  <a:cubicBezTo>
                    <a:pt x="66" y="198"/>
                    <a:pt x="66" y="197"/>
                    <a:pt x="65" y="196"/>
                  </a:cubicBezTo>
                  <a:cubicBezTo>
                    <a:pt x="63" y="196"/>
                    <a:pt x="61" y="194"/>
                    <a:pt x="62" y="192"/>
                  </a:cubicBezTo>
                  <a:cubicBezTo>
                    <a:pt x="64" y="186"/>
                    <a:pt x="66" y="179"/>
                    <a:pt x="62" y="174"/>
                  </a:cubicBezTo>
                  <a:cubicBezTo>
                    <a:pt x="61" y="172"/>
                    <a:pt x="62" y="171"/>
                    <a:pt x="63" y="170"/>
                  </a:cubicBezTo>
                  <a:cubicBezTo>
                    <a:pt x="65" y="169"/>
                    <a:pt x="67" y="162"/>
                    <a:pt x="65" y="160"/>
                  </a:cubicBezTo>
                  <a:cubicBezTo>
                    <a:pt x="62" y="161"/>
                    <a:pt x="59" y="162"/>
                    <a:pt x="54" y="162"/>
                  </a:cubicBezTo>
                  <a:cubicBezTo>
                    <a:pt x="51" y="163"/>
                    <a:pt x="48" y="162"/>
                    <a:pt x="45" y="162"/>
                  </a:cubicBezTo>
                  <a:cubicBezTo>
                    <a:pt x="42" y="161"/>
                    <a:pt x="42" y="161"/>
                    <a:pt x="42" y="161"/>
                  </a:cubicBezTo>
                  <a:cubicBezTo>
                    <a:pt x="43" y="161"/>
                    <a:pt x="43" y="161"/>
                    <a:pt x="43" y="161"/>
                  </a:cubicBezTo>
                  <a:cubicBezTo>
                    <a:pt x="41" y="160"/>
                    <a:pt x="39" y="158"/>
                    <a:pt x="38" y="157"/>
                  </a:cubicBezTo>
                  <a:cubicBezTo>
                    <a:pt x="35" y="153"/>
                    <a:pt x="34" y="147"/>
                    <a:pt x="32" y="143"/>
                  </a:cubicBezTo>
                  <a:cubicBezTo>
                    <a:pt x="30" y="138"/>
                    <a:pt x="28" y="134"/>
                    <a:pt x="27" y="129"/>
                  </a:cubicBezTo>
                  <a:cubicBezTo>
                    <a:pt x="27" y="127"/>
                    <a:pt x="27" y="126"/>
                    <a:pt x="27" y="125"/>
                  </a:cubicBezTo>
                  <a:cubicBezTo>
                    <a:pt x="27" y="125"/>
                    <a:pt x="27" y="125"/>
                    <a:pt x="27" y="124"/>
                  </a:cubicBezTo>
                  <a:cubicBezTo>
                    <a:pt x="10" y="113"/>
                    <a:pt x="0" y="102"/>
                    <a:pt x="2" y="80"/>
                  </a:cubicBezTo>
                  <a:cubicBezTo>
                    <a:pt x="4" y="59"/>
                    <a:pt x="20" y="53"/>
                    <a:pt x="33" y="38"/>
                  </a:cubicBezTo>
                  <a:cubicBezTo>
                    <a:pt x="41" y="29"/>
                    <a:pt x="44" y="0"/>
                    <a:pt x="62" y="3"/>
                  </a:cubicBezTo>
                  <a:cubicBezTo>
                    <a:pt x="70" y="5"/>
                    <a:pt x="79" y="25"/>
                    <a:pt x="80" y="35"/>
                  </a:cubicBezTo>
                  <a:cubicBezTo>
                    <a:pt x="85" y="42"/>
                    <a:pt x="90" y="47"/>
                    <a:pt x="99" y="53"/>
                  </a:cubicBezTo>
                  <a:cubicBezTo>
                    <a:pt x="107" y="58"/>
                    <a:pt x="112" y="63"/>
                    <a:pt x="114" y="73"/>
                  </a:cubicBezTo>
                  <a:cubicBezTo>
                    <a:pt x="118" y="97"/>
                    <a:pt x="102" y="115"/>
                    <a:pt x="84" y="127"/>
                  </a:cubicBezTo>
                  <a:cubicBezTo>
                    <a:pt x="83" y="127"/>
                    <a:pt x="83" y="127"/>
                    <a:pt x="83" y="127"/>
                  </a:cubicBezTo>
                  <a:cubicBezTo>
                    <a:pt x="82" y="135"/>
                    <a:pt x="78" y="143"/>
                    <a:pt x="73" y="149"/>
                  </a:cubicBezTo>
                  <a:cubicBezTo>
                    <a:pt x="73" y="150"/>
                    <a:pt x="73" y="150"/>
                    <a:pt x="73" y="150"/>
                  </a:cubicBezTo>
                  <a:cubicBezTo>
                    <a:pt x="72" y="154"/>
                    <a:pt x="70" y="156"/>
                    <a:pt x="68" y="158"/>
                  </a:cubicBezTo>
                  <a:cubicBezTo>
                    <a:pt x="71" y="161"/>
                    <a:pt x="70" y="168"/>
                    <a:pt x="68" y="172"/>
                  </a:cubicBezTo>
                  <a:moveTo>
                    <a:pt x="72" y="116"/>
                  </a:moveTo>
                  <a:cubicBezTo>
                    <a:pt x="70" y="116"/>
                    <a:pt x="67" y="116"/>
                    <a:pt x="65" y="115"/>
                  </a:cubicBezTo>
                  <a:cubicBezTo>
                    <a:pt x="62" y="117"/>
                    <a:pt x="62" y="121"/>
                    <a:pt x="58" y="121"/>
                  </a:cubicBezTo>
                  <a:cubicBezTo>
                    <a:pt x="56" y="122"/>
                    <a:pt x="55" y="120"/>
                    <a:pt x="53" y="120"/>
                  </a:cubicBezTo>
                  <a:cubicBezTo>
                    <a:pt x="51" y="117"/>
                    <a:pt x="49" y="117"/>
                    <a:pt x="45" y="118"/>
                  </a:cubicBezTo>
                  <a:cubicBezTo>
                    <a:pt x="42" y="116"/>
                    <a:pt x="39" y="117"/>
                    <a:pt x="37" y="119"/>
                  </a:cubicBezTo>
                  <a:cubicBezTo>
                    <a:pt x="33" y="121"/>
                    <a:pt x="32" y="124"/>
                    <a:pt x="33" y="129"/>
                  </a:cubicBezTo>
                  <a:cubicBezTo>
                    <a:pt x="34" y="135"/>
                    <a:pt x="38" y="139"/>
                    <a:pt x="40" y="144"/>
                  </a:cubicBezTo>
                  <a:cubicBezTo>
                    <a:pt x="43" y="150"/>
                    <a:pt x="42" y="155"/>
                    <a:pt x="51" y="157"/>
                  </a:cubicBezTo>
                  <a:cubicBezTo>
                    <a:pt x="59" y="158"/>
                    <a:pt x="65" y="154"/>
                    <a:pt x="69" y="148"/>
                  </a:cubicBezTo>
                  <a:cubicBezTo>
                    <a:pt x="70" y="147"/>
                    <a:pt x="71" y="147"/>
                    <a:pt x="71" y="147"/>
                  </a:cubicBezTo>
                  <a:cubicBezTo>
                    <a:pt x="73" y="143"/>
                    <a:pt x="75" y="140"/>
                    <a:pt x="76" y="136"/>
                  </a:cubicBezTo>
                  <a:cubicBezTo>
                    <a:pt x="77" y="133"/>
                    <a:pt x="77" y="129"/>
                    <a:pt x="76" y="125"/>
                  </a:cubicBezTo>
                  <a:cubicBezTo>
                    <a:pt x="76" y="121"/>
                    <a:pt x="74" y="119"/>
                    <a:pt x="72" y="116"/>
                  </a:cubicBezTo>
                </a:path>
              </a:pathLst>
            </a:custGeom>
            <a:solidFill>
              <a:srgbClr val="8E28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9" name="Freeform 19">
              <a:extLst>
                <a:ext uri="{FF2B5EF4-FFF2-40B4-BE49-F238E27FC236}">
                  <a16:creationId xmlns:a16="http://schemas.microsoft.com/office/drawing/2014/main" id="{4DE54408-A8B5-4D3D-B785-484A6683433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64963" y="5275263"/>
              <a:ext cx="320675" cy="133350"/>
            </a:xfrm>
            <a:custGeom>
              <a:avLst/>
              <a:gdLst>
                <a:gd name="T0" fmla="*/ 114 w 116"/>
                <a:gd name="T1" fmla="*/ 29 h 48"/>
                <a:gd name="T2" fmla="*/ 35 w 116"/>
                <a:gd name="T3" fmla="*/ 38 h 48"/>
                <a:gd name="T4" fmla="*/ 0 w 116"/>
                <a:gd name="T5" fmla="*/ 1 h 48"/>
                <a:gd name="T6" fmla="*/ 3 w 116"/>
                <a:gd name="T7" fmla="*/ 0 h 48"/>
                <a:gd name="T8" fmla="*/ 111 w 116"/>
                <a:gd name="T9" fmla="*/ 25 h 48"/>
                <a:gd name="T10" fmla="*/ 114 w 116"/>
                <a:gd name="T11" fmla="*/ 29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6" h="48">
                  <a:moveTo>
                    <a:pt x="114" y="29"/>
                  </a:moveTo>
                  <a:cubicBezTo>
                    <a:pt x="91" y="46"/>
                    <a:pt x="62" y="48"/>
                    <a:pt x="35" y="38"/>
                  </a:cubicBezTo>
                  <a:cubicBezTo>
                    <a:pt x="16" y="32"/>
                    <a:pt x="2" y="19"/>
                    <a:pt x="0" y="1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11" y="42"/>
                    <a:pt x="81" y="44"/>
                    <a:pt x="111" y="25"/>
                  </a:cubicBezTo>
                  <a:cubicBezTo>
                    <a:pt x="113" y="24"/>
                    <a:pt x="116" y="27"/>
                    <a:pt x="114" y="29"/>
                  </a:cubicBezTo>
                </a:path>
              </a:pathLst>
            </a:custGeom>
            <a:solidFill>
              <a:srgbClr val="8E28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0" name="Freeform 20">
              <a:extLst>
                <a:ext uri="{FF2B5EF4-FFF2-40B4-BE49-F238E27FC236}">
                  <a16:creationId xmlns:a16="http://schemas.microsoft.com/office/drawing/2014/main" id="{0D196476-4C6E-4869-A2E1-6D8A8D65C8B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698288" y="4521201"/>
              <a:ext cx="492125" cy="1257300"/>
            </a:xfrm>
            <a:custGeom>
              <a:avLst/>
              <a:gdLst>
                <a:gd name="T0" fmla="*/ 136 w 178"/>
                <a:gd name="T1" fmla="*/ 200 h 455"/>
                <a:gd name="T2" fmla="*/ 149 w 178"/>
                <a:gd name="T3" fmla="*/ 184 h 455"/>
                <a:gd name="T4" fmla="*/ 147 w 178"/>
                <a:gd name="T5" fmla="*/ 166 h 455"/>
                <a:gd name="T6" fmla="*/ 80 w 178"/>
                <a:gd name="T7" fmla="*/ 152 h 455"/>
                <a:gd name="T8" fmla="*/ 26 w 178"/>
                <a:gd name="T9" fmla="*/ 268 h 455"/>
                <a:gd name="T10" fmla="*/ 24 w 178"/>
                <a:gd name="T11" fmla="*/ 274 h 455"/>
                <a:gd name="T12" fmla="*/ 12 w 178"/>
                <a:gd name="T13" fmla="*/ 310 h 455"/>
                <a:gd name="T14" fmla="*/ 11 w 178"/>
                <a:gd name="T15" fmla="*/ 392 h 455"/>
                <a:gd name="T16" fmla="*/ 42 w 178"/>
                <a:gd name="T17" fmla="*/ 400 h 455"/>
                <a:gd name="T18" fmla="*/ 18 w 178"/>
                <a:gd name="T19" fmla="*/ 310 h 455"/>
                <a:gd name="T20" fmla="*/ 22 w 178"/>
                <a:gd name="T21" fmla="*/ 308 h 455"/>
                <a:gd name="T22" fmla="*/ 53 w 178"/>
                <a:gd name="T23" fmla="*/ 395 h 455"/>
                <a:gd name="T24" fmla="*/ 85 w 178"/>
                <a:gd name="T25" fmla="*/ 392 h 455"/>
                <a:gd name="T26" fmla="*/ 159 w 178"/>
                <a:gd name="T27" fmla="*/ 359 h 455"/>
                <a:gd name="T28" fmla="*/ 91 w 178"/>
                <a:gd name="T29" fmla="*/ 399 h 455"/>
                <a:gd name="T30" fmla="*/ 25 w 178"/>
                <a:gd name="T31" fmla="*/ 415 h 455"/>
                <a:gd name="T32" fmla="*/ 103 w 178"/>
                <a:gd name="T33" fmla="*/ 436 h 455"/>
                <a:gd name="T34" fmla="*/ 159 w 178"/>
                <a:gd name="T35" fmla="*/ 359 h 455"/>
                <a:gd name="T36" fmla="*/ 141 w 178"/>
                <a:gd name="T37" fmla="*/ 215 h 455"/>
                <a:gd name="T38" fmla="*/ 138 w 178"/>
                <a:gd name="T39" fmla="*/ 203 h 455"/>
                <a:gd name="T40" fmla="*/ 166 w 178"/>
                <a:gd name="T41" fmla="*/ 23 h 455"/>
                <a:gd name="T42" fmla="*/ 162 w 178"/>
                <a:gd name="T43" fmla="*/ 37 h 455"/>
                <a:gd name="T44" fmla="*/ 165 w 178"/>
                <a:gd name="T45" fmla="*/ 49 h 455"/>
                <a:gd name="T46" fmla="*/ 165 w 178"/>
                <a:gd name="T47" fmla="*/ 67 h 455"/>
                <a:gd name="T48" fmla="*/ 162 w 178"/>
                <a:gd name="T49" fmla="*/ 80 h 455"/>
                <a:gd name="T50" fmla="*/ 164 w 178"/>
                <a:gd name="T51" fmla="*/ 87 h 455"/>
                <a:gd name="T52" fmla="*/ 162 w 178"/>
                <a:gd name="T53" fmla="*/ 105 h 455"/>
                <a:gd name="T54" fmla="*/ 164 w 178"/>
                <a:gd name="T55" fmla="*/ 122 h 455"/>
                <a:gd name="T56" fmla="*/ 161 w 178"/>
                <a:gd name="T57" fmla="*/ 143 h 455"/>
                <a:gd name="T58" fmla="*/ 165 w 178"/>
                <a:gd name="T59" fmla="*/ 158 h 455"/>
                <a:gd name="T60" fmla="*/ 165 w 178"/>
                <a:gd name="T61" fmla="*/ 173 h 455"/>
                <a:gd name="T62" fmla="*/ 155 w 178"/>
                <a:gd name="T63" fmla="*/ 185 h 455"/>
                <a:gd name="T64" fmla="*/ 146 w 178"/>
                <a:gd name="T65" fmla="*/ 193 h 455"/>
                <a:gd name="T66" fmla="*/ 141 w 178"/>
                <a:gd name="T67" fmla="*/ 203 h 455"/>
                <a:gd name="T68" fmla="*/ 143 w 178"/>
                <a:gd name="T69" fmla="*/ 208 h 455"/>
                <a:gd name="T70" fmla="*/ 147 w 178"/>
                <a:gd name="T71" fmla="*/ 212 h 455"/>
                <a:gd name="T72" fmla="*/ 149 w 178"/>
                <a:gd name="T73" fmla="*/ 211 h 455"/>
                <a:gd name="T74" fmla="*/ 163 w 178"/>
                <a:gd name="T75" fmla="*/ 203 h 455"/>
                <a:gd name="T76" fmla="*/ 170 w 178"/>
                <a:gd name="T77" fmla="*/ 202 h 455"/>
                <a:gd name="T78" fmla="*/ 171 w 178"/>
                <a:gd name="T79" fmla="*/ 206 h 455"/>
                <a:gd name="T80" fmla="*/ 161 w 178"/>
                <a:gd name="T81" fmla="*/ 215 h 455"/>
                <a:gd name="T82" fmla="*/ 153 w 178"/>
                <a:gd name="T83" fmla="*/ 218 h 455"/>
                <a:gd name="T84" fmla="*/ 149 w 178"/>
                <a:gd name="T85" fmla="*/ 219 h 455"/>
                <a:gd name="T86" fmla="*/ 160 w 178"/>
                <a:gd name="T87" fmla="*/ 308 h 455"/>
                <a:gd name="T88" fmla="*/ 29 w 178"/>
                <a:gd name="T89" fmla="*/ 434 h 455"/>
                <a:gd name="T90" fmla="*/ 0 w 178"/>
                <a:gd name="T91" fmla="*/ 331 h 455"/>
                <a:gd name="T92" fmla="*/ 40 w 178"/>
                <a:gd name="T93" fmla="*/ 205 h 455"/>
                <a:gd name="T94" fmla="*/ 153 w 178"/>
                <a:gd name="T95" fmla="*/ 180 h 455"/>
                <a:gd name="T96" fmla="*/ 158 w 178"/>
                <a:gd name="T97" fmla="*/ 175 h 455"/>
                <a:gd name="T98" fmla="*/ 158 w 178"/>
                <a:gd name="T99" fmla="*/ 156 h 455"/>
                <a:gd name="T100" fmla="*/ 158 w 178"/>
                <a:gd name="T101" fmla="*/ 142 h 455"/>
                <a:gd name="T102" fmla="*/ 157 w 178"/>
                <a:gd name="T103" fmla="*/ 120 h 455"/>
                <a:gd name="T104" fmla="*/ 160 w 178"/>
                <a:gd name="T105" fmla="*/ 103 h 455"/>
                <a:gd name="T106" fmla="*/ 157 w 178"/>
                <a:gd name="T107" fmla="*/ 88 h 455"/>
                <a:gd name="T108" fmla="*/ 156 w 178"/>
                <a:gd name="T109" fmla="*/ 79 h 455"/>
                <a:gd name="T110" fmla="*/ 159 w 178"/>
                <a:gd name="T111" fmla="*/ 68 h 455"/>
                <a:gd name="T112" fmla="*/ 158 w 178"/>
                <a:gd name="T113" fmla="*/ 50 h 455"/>
                <a:gd name="T114" fmla="*/ 160 w 178"/>
                <a:gd name="T115" fmla="*/ 35 h 455"/>
                <a:gd name="T116" fmla="*/ 160 w 178"/>
                <a:gd name="T117" fmla="*/ 11 h 455"/>
                <a:gd name="T118" fmla="*/ 161 w 178"/>
                <a:gd name="T119" fmla="*/ 0 h 455"/>
                <a:gd name="T120" fmla="*/ 165 w 178"/>
                <a:gd name="T121" fmla="*/ 4 h 455"/>
                <a:gd name="T122" fmla="*/ 166 w 178"/>
                <a:gd name="T123" fmla="*/ 6 h 455"/>
                <a:gd name="T124" fmla="*/ 163 w 178"/>
                <a:gd name="T125" fmla="*/ 13 h 4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78" h="455">
                  <a:moveTo>
                    <a:pt x="138" y="203"/>
                  </a:moveTo>
                  <a:cubicBezTo>
                    <a:pt x="137" y="202"/>
                    <a:pt x="136" y="201"/>
                    <a:pt x="136" y="200"/>
                  </a:cubicBezTo>
                  <a:cubicBezTo>
                    <a:pt x="136" y="196"/>
                    <a:pt x="138" y="192"/>
                    <a:pt x="140" y="189"/>
                  </a:cubicBezTo>
                  <a:cubicBezTo>
                    <a:pt x="143" y="186"/>
                    <a:pt x="145" y="186"/>
                    <a:pt x="149" y="184"/>
                  </a:cubicBezTo>
                  <a:cubicBezTo>
                    <a:pt x="149" y="184"/>
                    <a:pt x="150" y="183"/>
                    <a:pt x="150" y="183"/>
                  </a:cubicBezTo>
                  <a:cubicBezTo>
                    <a:pt x="150" y="178"/>
                    <a:pt x="147" y="167"/>
                    <a:pt x="147" y="166"/>
                  </a:cubicBezTo>
                  <a:cubicBezTo>
                    <a:pt x="144" y="158"/>
                    <a:pt x="140" y="149"/>
                    <a:pt x="133" y="144"/>
                  </a:cubicBezTo>
                  <a:cubicBezTo>
                    <a:pt x="118" y="132"/>
                    <a:pt x="92" y="141"/>
                    <a:pt x="80" y="152"/>
                  </a:cubicBezTo>
                  <a:cubicBezTo>
                    <a:pt x="57" y="173"/>
                    <a:pt x="46" y="206"/>
                    <a:pt x="38" y="235"/>
                  </a:cubicBezTo>
                  <a:cubicBezTo>
                    <a:pt x="35" y="246"/>
                    <a:pt x="30" y="257"/>
                    <a:pt x="26" y="268"/>
                  </a:cubicBezTo>
                  <a:cubicBezTo>
                    <a:pt x="26" y="270"/>
                    <a:pt x="27" y="272"/>
                    <a:pt x="27" y="273"/>
                  </a:cubicBezTo>
                  <a:cubicBezTo>
                    <a:pt x="24" y="274"/>
                    <a:pt x="24" y="274"/>
                    <a:pt x="24" y="274"/>
                  </a:cubicBezTo>
                  <a:cubicBezTo>
                    <a:pt x="20" y="285"/>
                    <a:pt x="16" y="296"/>
                    <a:pt x="13" y="307"/>
                  </a:cubicBezTo>
                  <a:cubicBezTo>
                    <a:pt x="13" y="308"/>
                    <a:pt x="13" y="309"/>
                    <a:pt x="12" y="310"/>
                  </a:cubicBezTo>
                  <a:cubicBezTo>
                    <a:pt x="8" y="327"/>
                    <a:pt x="10" y="341"/>
                    <a:pt x="11" y="359"/>
                  </a:cubicBezTo>
                  <a:cubicBezTo>
                    <a:pt x="13" y="370"/>
                    <a:pt x="11" y="381"/>
                    <a:pt x="11" y="392"/>
                  </a:cubicBezTo>
                  <a:cubicBezTo>
                    <a:pt x="11" y="397"/>
                    <a:pt x="12" y="401"/>
                    <a:pt x="14" y="405"/>
                  </a:cubicBezTo>
                  <a:cubicBezTo>
                    <a:pt x="21" y="408"/>
                    <a:pt x="32" y="405"/>
                    <a:pt x="42" y="400"/>
                  </a:cubicBezTo>
                  <a:cubicBezTo>
                    <a:pt x="53" y="385"/>
                    <a:pt x="50" y="369"/>
                    <a:pt x="39" y="352"/>
                  </a:cubicBezTo>
                  <a:cubicBezTo>
                    <a:pt x="30" y="338"/>
                    <a:pt x="23" y="325"/>
                    <a:pt x="18" y="310"/>
                  </a:cubicBezTo>
                  <a:cubicBezTo>
                    <a:pt x="18" y="309"/>
                    <a:pt x="18" y="309"/>
                    <a:pt x="18" y="308"/>
                  </a:cubicBezTo>
                  <a:cubicBezTo>
                    <a:pt x="19" y="307"/>
                    <a:pt x="21" y="307"/>
                    <a:pt x="22" y="308"/>
                  </a:cubicBezTo>
                  <a:cubicBezTo>
                    <a:pt x="31" y="331"/>
                    <a:pt x="54" y="352"/>
                    <a:pt x="57" y="378"/>
                  </a:cubicBezTo>
                  <a:cubicBezTo>
                    <a:pt x="57" y="385"/>
                    <a:pt x="56" y="391"/>
                    <a:pt x="53" y="395"/>
                  </a:cubicBezTo>
                  <a:cubicBezTo>
                    <a:pt x="56" y="394"/>
                    <a:pt x="58" y="394"/>
                    <a:pt x="59" y="393"/>
                  </a:cubicBezTo>
                  <a:cubicBezTo>
                    <a:pt x="68" y="391"/>
                    <a:pt x="77" y="391"/>
                    <a:pt x="85" y="392"/>
                  </a:cubicBezTo>
                  <a:cubicBezTo>
                    <a:pt x="113" y="395"/>
                    <a:pt x="142" y="385"/>
                    <a:pt x="156" y="358"/>
                  </a:cubicBezTo>
                  <a:cubicBezTo>
                    <a:pt x="156" y="356"/>
                    <a:pt x="159" y="357"/>
                    <a:pt x="159" y="359"/>
                  </a:cubicBezTo>
                  <a:cubicBezTo>
                    <a:pt x="159" y="359"/>
                    <a:pt x="159" y="359"/>
                    <a:pt x="159" y="359"/>
                  </a:cubicBezTo>
                  <a:cubicBezTo>
                    <a:pt x="151" y="387"/>
                    <a:pt x="117" y="401"/>
                    <a:pt x="91" y="399"/>
                  </a:cubicBezTo>
                  <a:cubicBezTo>
                    <a:pt x="73" y="398"/>
                    <a:pt x="58" y="399"/>
                    <a:pt x="42" y="409"/>
                  </a:cubicBezTo>
                  <a:cubicBezTo>
                    <a:pt x="37" y="412"/>
                    <a:pt x="32" y="415"/>
                    <a:pt x="25" y="415"/>
                  </a:cubicBezTo>
                  <a:cubicBezTo>
                    <a:pt x="23" y="415"/>
                    <a:pt x="21" y="415"/>
                    <a:pt x="19" y="414"/>
                  </a:cubicBezTo>
                  <a:cubicBezTo>
                    <a:pt x="36" y="437"/>
                    <a:pt x="77" y="441"/>
                    <a:pt x="103" y="436"/>
                  </a:cubicBezTo>
                  <a:cubicBezTo>
                    <a:pt x="135" y="430"/>
                    <a:pt x="164" y="410"/>
                    <a:pt x="161" y="374"/>
                  </a:cubicBezTo>
                  <a:cubicBezTo>
                    <a:pt x="160" y="369"/>
                    <a:pt x="160" y="364"/>
                    <a:pt x="159" y="359"/>
                  </a:cubicBezTo>
                  <a:cubicBezTo>
                    <a:pt x="157" y="336"/>
                    <a:pt x="153" y="314"/>
                    <a:pt x="153" y="290"/>
                  </a:cubicBezTo>
                  <a:cubicBezTo>
                    <a:pt x="154" y="264"/>
                    <a:pt x="147" y="240"/>
                    <a:pt x="141" y="215"/>
                  </a:cubicBezTo>
                  <a:cubicBezTo>
                    <a:pt x="140" y="215"/>
                    <a:pt x="140" y="214"/>
                    <a:pt x="139" y="213"/>
                  </a:cubicBezTo>
                  <a:cubicBezTo>
                    <a:pt x="138" y="210"/>
                    <a:pt x="137" y="206"/>
                    <a:pt x="138" y="203"/>
                  </a:cubicBezTo>
                  <a:moveTo>
                    <a:pt x="167" y="18"/>
                  </a:moveTo>
                  <a:cubicBezTo>
                    <a:pt x="168" y="19"/>
                    <a:pt x="168" y="22"/>
                    <a:pt x="166" y="23"/>
                  </a:cubicBezTo>
                  <a:cubicBezTo>
                    <a:pt x="163" y="25"/>
                    <a:pt x="163" y="29"/>
                    <a:pt x="165" y="32"/>
                  </a:cubicBezTo>
                  <a:cubicBezTo>
                    <a:pt x="168" y="34"/>
                    <a:pt x="165" y="38"/>
                    <a:pt x="162" y="37"/>
                  </a:cubicBezTo>
                  <a:cubicBezTo>
                    <a:pt x="160" y="39"/>
                    <a:pt x="160" y="43"/>
                    <a:pt x="162" y="45"/>
                  </a:cubicBezTo>
                  <a:cubicBezTo>
                    <a:pt x="163" y="47"/>
                    <a:pt x="164" y="48"/>
                    <a:pt x="165" y="49"/>
                  </a:cubicBezTo>
                  <a:cubicBezTo>
                    <a:pt x="166" y="50"/>
                    <a:pt x="165" y="52"/>
                    <a:pt x="164" y="53"/>
                  </a:cubicBezTo>
                  <a:cubicBezTo>
                    <a:pt x="159" y="58"/>
                    <a:pt x="165" y="62"/>
                    <a:pt x="165" y="67"/>
                  </a:cubicBezTo>
                  <a:cubicBezTo>
                    <a:pt x="166" y="69"/>
                    <a:pt x="163" y="70"/>
                    <a:pt x="162" y="70"/>
                  </a:cubicBezTo>
                  <a:cubicBezTo>
                    <a:pt x="160" y="73"/>
                    <a:pt x="160" y="77"/>
                    <a:pt x="162" y="80"/>
                  </a:cubicBezTo>
                  <a:cubicBezTo>
                    <a:pt x="163" y="81"/>
                    <a:pt x="164" y="81"/>
                    <a:pt x="165" y="82"/>
                  </a:cubicBezTo>
                  <a:cubicBezTo>
                    <a:pt x="166" y="84"/>
                    <a:pt x="165" y="85"/>
                    <a:pt x="164" y="87"/>
                  </a:cubicBezTo>
                  <a:cubicBezTo>
                    <a:pt x="162" y="92"/>
                    <a:pt x="161" y="95"/>
                    <a:pt x="165" y="100"/>
                  </a:cubicBezTo>
                  <a:cubicBezTo>
                    <a:pt x="167" y="102"/>
                    <a:pt x="165" y="106"/>
                    <a:pt x="162" y="105"/>
                  </a:cubicBezTo>
                  <a:cubicBezTo>
                    <a:pt x="161" y="108"/>
                    <a:pt x="160" y="111"/>
                    <a:pt x="161" y="114"/>
                  </a:cubicBezTo>
                  <a:cubicBezTo>
                    <a:pt x="161" y="117"/>
                    <a:pt x="163" y="119"/>
                    <a:pt x="164" y="122"/>
                  </a:cubicBezTo>
                  <a:cubicBezTo>
                    <a:pt x="165" y="128"/>
                    <a:pt x="158" y="132"/>
                    <a:pt x="164" y="138"/>
                  </a:cubicBezTo>
                  <a:cubicBezTo>
                    <a:pt x="166" y="140"/>
                    <a:pt x="164" y="143"/>
                    <a:pt x="161" y="143"/>
                  </a:cubicBezTo>
                  <a:cubicBezTo>
                    <a:pt x="160" y="147"/>
                    <a:pt x="160" y="150"/>
                    <a:pt x="162" y="153"/>
                  </a:cubicBezTo>
                  <a:cubicBezTo>
                    <a:pt x="163" y="155"/>
                    <a:pt x="165" y="156"/>
                    <a:pt x="165" y="158"/>
                  </a:cubicBezTo>
                  <a:cubicBezTo>
                    <a:pt x="165" y="160"/>
                    <a:pt x="163" y="162"/>
                    <a:pt x="163" y="164"/>
                  </a:cubicBezTo>
                  <a:cubicBezTo>
                    <a:pt x="162" y="167"/>
                    <a:pt x="164" y="170"/>
                    <a:pt x="165" y="173"/>
                  </a:cubicBezTo>
                  <a:cubicBezTo>
                    <a:pt x="165" y="176"/>
                    <a:pt x="161" y="179"/>
                    <a:pt x="159" y="177"/>
                  </a:cubicBezTo>
                  <a:cubicBezTo>
                    <a:pt x="157" y="179"/>
                    <a:pt x="156" y="182"/>
                    <a:pt x="155" y="185"/>
                  </a:cubicBezTo>
                  <a:cubicBezTo>
                    <a:pt x="154" y="187"/>
                    <a:pt x="154" y="188"/>
                    <a:pt x="152" y="189"/>
                  </a:cubicBezTo>
                  <a:cubicBezTo>
                    <a:pt x="150" y="191"/>
                    <a:pt x="148" y="191"/>
                    <a:pt x="146" y="193"/>
                  </a:cubicBezTo>
                  <a:cubicBezTo>
                    <a:pt x="144" y="195"/>
                    <a:pt x="143" y="198"/>
                    <a:pt x="142" y="201"/>
                  </a:cubicBezTo>
                  <a:cubicBezTo>
                    <a:pt x="142" y="202"/>
                    <a:pt x="142" y="203"/>
                    <a:pt x="141" y="203"/>
                  </a:cubicBezTo>
                  <a:cubicBezTo>
                    <a:pt x="141" y="205"/>
                    <a:pt x="142" y="207"/>
                    <a:pt x="143" y="208"/>
                  </a:cubicBezTo>
                  <a:cubicBezTo>
                    <a:pt x="143" y="208"/>
                    <a:pt x="143" y="208"/>
                    <a:pt x="143" y="208"/>
                  </a:cubicBezTo>
                  <a:cubicBezTo>
                    <a:pt x="144" y="208"/>
                    <a:pt x="145" y="209"/>
                    <a:pt x="146" y="210"/>
                  </a:cubicBezTo>
                  <a:cubicBezTo>
                    <a:pt x="146" y="211"/>
                    <a:pt x="146" y="211"/>
                    <a:pt x="147" y="212"/>
                  </a:cubicBezTo>
                  <a:cubicBezTo>
                    <a:pt x="147" y="212"/>
                    <a:pt x="147" y="212"/>
                    <a:pt x="147" y="212"/>
                  </a:cubicBezTo>
                  <a:cubicBezTo>
                    <a:pt x="149" y="212"/>
                    <a:pt x="147" y="213"/>
                    <a:pt x="149" y="211"/>
                  </a:cubicBezTo>
                  <a:cubicBezTo>
                    <a:pt x="151" y="210"/>
                    <a:pt x="152" y="209"/>
                    <a:pt x="154" y="209"/>
                  </a:cubicBezTo>
                  <a:cubicBezTo>
                    <a:pt x="158" y="209"/>
                    <a:pt x="163" y="207"/>
                    <a:pt x="163" y="203"/>
                  </a:cubicBezTo>
                  <a:cubicBezTo>
                    <a:pt x="163" y="200"/>
                    <a:pt x="167" y="199"/>
                    <a:pt x="169" y="201"/>
                  </a:cubicBezTo>
                  <a:cubicBezTo>
                    <a:pt x="169" y="201"/>
                    <a:pt x="170" y="201"/>
                    <a:pt x="170" y="202"/>
                  </a:cubicBezTo>
                  <a:cubicBezTo>
                    <a:pt x="170" y="203"/>
                    <a:pt x="171" y="203"/>
                    <a:pt x="172" y="204"/>
                  </a:cubicBezTo>
                  <a:cubicBezTo>
                    <a:pt x="171" y="206"/>
                    <a:pt x="171" y="206"/>
                    <a:pt x="171" y="206"/>
                  </a:cubicBezTo>
                  <a:cubicBezTo>
                    <a:pt x="171" y="206"/>
                    <a:pt x="170" y="205"/>
                    <a:pt x="169" y="205"/>
                  </a:cubicBezTo>
                  <a:cubicBezTo>
                    <a:pt x="169" y="209"/>
                    <a:pt x="165" y="213"/>
                    <a:pt x="161" y="215"/>
                  </a:cubicBezTo>
                  <a:cubicBezTo>
                    <a:pt x="159" y="216"/>
                    <a:pt x="156" y="215"/>
                    <a:pt x="154" y="216"/>
                  </a:cubicBezTo>
                  <a:cubicBezTo>
                    <a:pt x="153" y="217"/>
                    <a:pt x="155" y="216"/>
                    <a:pt x="153" y="218"/>
                  </a:cubicBezTo>
                  <a:cubicBezTo>
                    <a:pt x="152" y="218"/>
                    <a:pt x="152" y="219"/>
                    <a:pt x="151" y="219"/>
                  </a:cubicBezTo>
                  <a:cubicBezTo>
                    <a:pt x="150" y="219"/>
                    <a:pt x="150" y="219"/>
                    <a:pt x="149" y="219"/>
                  </a:cubicBezTo>
                  <a:cubicBezTo>
                    <a:pt x="153" y="230"/>
                    <a:pt x="156" y="241"/>
                    <a:pt x="157" y="252"/>
                  </a:cubicBezTo>
                  <a:cubicBezTo>
                    <a:pt x="160" y="271"/>
                    <a:pt x="160" y="289"/>
                    <a:pt x="160" y="308"/>
                  </a:cubicBezTo>
                  <a:cubicBezTo>
                    <a:pt x="160" y="339"/>
                    <a:pt x="178" y="375"/>
                    <a:pt x="164" y="404"/>
                  </a:cubicBezTo>
                  <a:cubicBezTo>
                    <a:pt x="142" y="453"/>
                    <a:pt x="71" y="455"/>
                    <a:pt x="29" y="434"/>
                  </a:cubicBezTo>
                  <a:cubicBezTo>
                    <a:pt x="8" y="423"/>
                    <a:pt x="2" y="405"/>
                    <a:pt x="3" y="383"/>
                  </a:cubicBezTo>
                  <a:cubicBezTo>
                    <a:pt x="4" y="365"/>
                    <a:pt x="0" y="349"/>
                    <a:pt x="0" y="331"/>
                  </a:cubicBezTo>
                  <a:cubicBezTo>
                    <a:pt x="1" y="319"/>
                    <a:pt x="4" y="307"/>
                    <a:pt x="8" y="295"/>
                  </a:cubicBezTo>
                  <a:cubicBezTo>
                    <a:pt x="18" y="265"/>
                    <a:pt x="29" y="234"/>
                    <a:pt x="40" y="205"/>
                  </a:cubicBezTo>
                  <a:cubicBezTo>
                    <a:pt x="50" y="182"/>
                    <a:pt x="63" y="153"/>
                    <a:pt x="85" y="140"/>
                  </a:cubicBezTo>
                  <a:cubicBezTo>
                    <a:pt x="120" y="120"/>
                    <a:pt x="155" y="142"/>
                    <a:pt x="153" y="180"/>
                  </a:cubicBezTo>
                  <a:cubicBezTo>
                    <a:pt x="153" y="179"/>
                    <a:pt x="154" y="178"/>
                    <a:pt x="155" y="177"/>
                  </a:cubicBezTo>
                  <a:cubicBezTo>
                    <a:pt x="156" y="176"/>
                    <a:pt x="157" y="176"/>
                    <a:pt x="158" y="175"/>
                  </a:cubicBezTo>
                  <a:cubicBezTo>
                    <a:pt x="156" y="172"/>
                    <a:pt x="154" y="169"/>
                    <a:pt x="155" y="165"/>
                  </a:cubicBezTo>
                  <a:cubicBezTo>
                    <a:pt x="155" y="162"/>
                    <a:pt x="158" y="159"/>
                    <a:pt x="158" y="156"/>
                  </a:cubicBezTo>
                  <a:cubicBezTo>
                    <a:pt x="158" y="153"/>
                    <a:pt x="156" y="150"/>
                    <a:pt x="157" y="146"/>
                  </a:cubicBezTo>
                  <a:cubicBezTo>
                    <a:pt x="157" y="144"/>
                    <a:pt x="157" y="143"/>
                    <a:pt x="158" y="142"/>
                  </a:cubicBezTo>
                  <a:cubicBezTo>
                    <a:pt x="156" y="139"/>
                    <a:pt x="155" y="136"/>
                    <a:pt x="154" y="133"/>
                  </a:cubicBezTo>
                  <a:cubicBezTo>
                    <a:pt x="154" y="128"/>
                    <a:pt x="157" y="125"/>
                    <a:pt x="157" y="120"/>
                  </a:cubicBezTo>
                  <a:cubicBezTo>
                    <a:pt x="157" y="116"/>
                    <a:pt x="155" y="113"/>
                    <a:pt x="157" y="109"/>
                  </a:cubicBezTo>
                  <a:cubicBezTo>
                    <a:pt x="158" y="107"/>
                    <a:pt x="159" y="105"/>
                    <a:pt x="160" y="103"/>
                  </a:cubicBezTo>
                  <a:cubicBezTo>
                    <a:pt x="158" y="101"/>
                    <a:pt x="156" y="99"/>
                    <a:pt x="156" y="95"/>
                  </a:cubicBezTo>
                  <a:cubicBezTo>
                    <a:pt x="156" y="93"/>
                    <a:pt x="156" y="90"/>
                    <a:pt x="157" y="88"/>
                  </a:cubicBezTo>
                  <a:cubicBezTo>
                    <a:pt x="157" y="86"/>
                    <a:pt x="158" y="85"/>
                    <a:pt x="158" y="84"/>
                  </a:cubicBezTo>
                  <a:cubicBezTo>
                    <a:pt x="158" y="83"/>
                    <a:pt x="157" y="81"/>
                    <a:pt x="156" y="79"/>
                  </a:cubicBezTo>
                  <a:cubicBezTo>
                    <a:pt x="156" y="78"/>
                    <a:pt x="156" y="77"/>
                    <a:pt x="156" y="75"/>
                  </a:cubicBezTo>
                  <a:cubicBezTo>
                    <a:pt x="156" y="72"/>
                    <a:pt x="158" y="70"/>
                    <a:pt x="159" y="68"/>
                  </a:cubicBezTo>
                  <a:cubicBezTo>
                    <a:pt x="157" y="65"/>
                    <a:pt x="155" y="63"/>
                    <a:pt x="155" y="58"/>
                  </a:cubicBezTo>
                  <a:cubicBezTo>
                    <a:pt x="155" y="55"/>
                    <a:pt x="156" y="52"/>
                    <a:pt x="158" y="50"/>
                  </a:cubicBezTo>
                  <a:cubicBezTo>
                    <a:pt x="156" y="47"/>
                    <a:pt x="155" y="44"/>
                    <a:pt x="156" y="40"/>
                  </a:cubicBezTo>
                  <a:cubicBezTo>
                    <a:pt x="157" y="38"/>
                    <a:pt x="158" y="36"/>
                    <a:pt x="160" y="35"/>
                  </a:cubicBezTo>
                  <a:cubicBezTo>
                    <a:pt x="156" y="31"/>
                    <a:pt x="157" y="24"/>
                    <a:pt x="160" y="19"/>
                  </a:cubicBezTo>
                  <a:cubicBezTo>
                    <a:pt x="159" y="17"/>
                    <a:pt x="159" y="14"/>
                    <a:pt x="160" y="11"/>
                  </a:cubicBezTo>
                  <a:cubicBezTo>
                    <a:pt x="160" y="9"/>
                    <a:pt x="161" y="7"/>
                    <a:pt x="162" y="6"/>
                  </a:cubicBezTo>
                  <a:cubicBezTo>
                    <a:pt x="161" y="4"/>
                    <a:pt x="161" y="2"/>
                    <a:pt x="161" y="0"/>
                  </a:cubicBezTo>
                  <a:cubicBezTo>
                    <a:pt x="164" y="1"/>
                    <a:pt x="164" y="1"/>
                    <a:pt x="164" y="1"/>
                  </a:cubicBezTo>
                  <a:cubicBezTo>
                    <a:pt x="164" y="2"/>
                    <a:pt x="165" y="3"/>
                    <a:pt x="165" y="4"/>
                  </a:cubicBezTo>
                  <a:cubicBezTo>
                    <a:pt x="166" y="4"/>
                    <a:pt x="166" y="4"/>
                    <a:pt x="166" y="4"/>
                  </a:cubicBezTo>
                  <a:cubicBezTo>
                    <a:pt x="167" y="5"/>
                    <a:pt x="167" y="5"/>
                    <a:pt x="166" y="6"/>
                  </a:cubicBezTo>
                  <a:cubicBezTo>
                    <a:pt x="166" y="6"/>
                    <a:pt x="166" y="6"/>
                    <a:pt x="166" y="6"/>
                  </a:cubicBezTo>
                  <a:cubicBezTo>
                    <a:pt x="166" y="6"/>
                    <a:pt x="163" y="11"/>
                    <a:pt x="163" y="13"/>
                  </a:cubicBezTo>
                  <a:cubicBezTo>
                    <a:pt x="164" y="15"/>
                    <a:pt x="165" y="16"/>
                    <a:pt x="167" y="18"/>
                  </a:cubicBezTo>
                </a:path>
              </a:pathLst>
            </a:custGeom>
            <a:solidFill>
              <a:srgbClr val="8E28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0D75EC48-3544-4B1D-88C2-1437657E54F9}"/>
              </a:ext>
            </a:extLst>
          </p:cNvPr>
          <p:cNvSpPr txBox="1"/>
          <p:nvPr/>
        </p:nvSpPr>
        <p:spPr>
          <a:xfrm flipH="1">
            <a:off x="3492517" y="1932615"/>
            <a:ext cx="186093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latin typeface="Segoe UI" panose="020B0502040204020203" pitchFamily="34" charset="0"/>
                <a:cs typeface="Segoe UI" panose="020B0502040204020203" pitchFamily="34" charset="0"/>
              </a:rPr>
              <a:t>Lorem Ipsum</a:t>
            </a:r>
            <a:r>
              <a:rPr lang="en-US" sz="1100" dirty="0">
                <a:latin typeface="Segoe UI" panose="020B0502040204020203" pitchFamily="34" charset="0"/>
                <a:cs typeface="Segoe UI" panose="020B0502040204020203" pitchFamily="34" charset="0"/>
              </a:rPr>
              <a:t> is simply dummy text of the printing and typesetting industry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18048692-9B12-4F60-A0C7-E611EFAF1BDE}"/>
              </a:ext>
            </a:extLst>
          </p:cNvPr>
          <p:cNvCxnSpPr>
            <a:cxnSpLocks/>
          </p:cNvCxnSpPr>
          <p:nvPr/>
        </p:nvCxnSpPr>
        <p:spPr>
          <a:xfrm>
            <a:off x="2133993" y="2242187"/>
            <a:ext cx="1138426" cy="0"/>
          </a:xfrm>
          <a:prstGeom prst="line">
            <a:avLst/>
          </a:prstGeom>
          <a:ln w="38100">
            <a:solidFill>
              <a:schemeClr val="tx1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BE329D2-37A6-4EC9-8568-431EF162A3F1}"/>
              </a:ext>
            </a:extLst>
          </p:cNvPr>
          <p:cNvGrpSpPr/>
          <p:nvPr/>
        </p:nvGrpSpPr>
        <p:grpSpPr>
          <a:xfrm flipH="1">
            <a:off x="1837281" y="1948174"/>
            <a:ext cx="580552" cy="580552"/>
            <a:chOff x="8427244" y="3161308"/>
            <a:chExt cx="1161256" cy="1161256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CC638A23-D1B2-4215-9202-2CD7C360EA27}"/>
                </a:ext>
              </a:extLst>
            </p:cNvPr>
            <p:cNvSpPr/>
            <p:nvPr/>
          </p:nvSpPr>
          <p:spPr>
            <a:xfrm>
              <a:off x="8427244" y="3161308"/>
              <a:ext cx="1161256" cy="1161256"/>
            </a:xfrm>
            <a:prstGeom prst="ellipse">
              <a:avLst/>
            </a:prstGeom>
            <a:solidFill>
              <a:schemeClr val="accent1">
                <a:alpha val="52000"/>
              </a:schemeClr>
            </a:solidFill>
            <a:ln w="254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AE6CE9E4-AD8E-4FDE-819B-6A54DCEE1ADF}"/>
                </a:ext>
              </a:extLst>
            </p:cNvPr>
            <p:cNvSpPr/>
            <p:nvPr/>
          </p:nvSpPr>
          <p:spPr>
            <a:xfrm>
              <a:off x="8929411" y="3663475"/>
              <a:ext cx="156922" cy="156922"/>
            </a:xfrm>
            <a:prstGeom prst="ellipse">
              <a:avLst/>
            </a:prstGeom>
            <a:solidFill>
              <a:schemeClr val="bg1">
                <a:alpha val="52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5AD9D1DA-D221-4C80-964D-440596D0F1C5}"/>
              </a:ext>
            </a:extLst>
          </p:cNvPr>
          <p:cNvSpPr txBox="1"/>
          <p:nvPr/>
        </p:nvSpPr>
        <p:spPr>
          <a:xfrm flipH="1">
            <a:off x="4979751" y="3198212"/>
            <a:ext cx="186093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latin typeface="Segoe UI" panose="020B0502040204020203" pitchFamily="34" charset="0"/>
                <a:cs typeface="Segoe UI" panose="020B0502040204020203" pitchFamily="34" charset="0"/>
              </a:rPr>
              <a:t>Lorem Ipsum</a:t>
            </a:r>
            <a:r>
              <a:rPr lang="en-US" sz="1100" dirty="0">
                <a:latin typeface="Segoe UI" panose="020B0502040204020203" pitchFamily="34" charset="0"/>
                <a:cs typeface="Segoe UI" panose="020B0502040204020203" pitchFamily="34" charset="0"/>
              </a:rPr>
              <a:t> is simply dummy text of the printing and typesetting industry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238B0271-B9F7-49E3-8D7C-50F2AC7EE1A2}"/>
              </a:ext>
            </a:extLst>
          </p:cNvPr>
          <p:cNvCxnSpPr>
            <a:cxnSpLocks/>
          </p:cNvCxnSpPr>
          <p:nvPr/>
        </p:nvCxnSpPr>
        <p:spPr>
          <a:xfrm>
            <a:off x="2139898" y="3423533"/>
            <a:ext cx="2711105" cy="0"/>
          </a:xfrm>
          <a:prstGeom prst="line">
            <a:avLst/>
          </a:prstGeom>
          <a:ln w="38100">
            <a:solidFill>
              <a:schemeClr val="tx1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" name="Group 29">
            <a:extLst>
              <a:ext uri="{FF2B5EF4-FFF2-40B4-BE49-F238E27FC236}">
                <a16:creationId xmlns:a16="http://schemas.microsoft.com/office/drawing/2014/main" id="{0622A185-F465-43AE-834B-AB0E415E04FC}"/>
              </a:ext>
            </a:extLst>
          </p:cNvPr>
          <p:cNvGrpSpPr/>
          <p:nvPr/>
        </p:nvGrpSpPr>
        <p:grpSpPr>
          <a:xfrm flipH="1">
            <a:off x="1915372" y="3201707"/>
            <a:ext cx="436177" cy="436177"/>
            <a:chOff x="8427244" y="3161308"/>
            <a:chExt cx="1161256" cy="1161256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36E4F556-5619-4FE5-9CE7-986755414309}"/>
                </a:ext>
              </a:extLst>
            </p:cNvPr>
            <p:cNvSpPr/>
            <p:nvPr/>
          </p:nvSpPr>
          <p:spPr>
            <a:xfrm>
              <a:off x="8427244" y="3161308"/>
              <a:ext cx="1161256" cy="1161256"/>
            </a:xfrm>
            <a:prstGeom prst="ellipse">
              <a:avLst/>
            </a:prstGeom>
            <a:solidFill>
              <a:schemeClr val="accent3">
                <a:alpha val="52000"/>
              </a:schemeClr>
            </a:solidFill>
            <a:ln w="2540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79DE9A61-F3E2-4A3D-B570-558283F221B2}"/>
                </a:ext>
              </a:extLst>
            </p:cNvPr>
            <p:cNvSpPr/>
            <p:nvPr/>
          </p:nvSpPr>
          <p:spPr>
            <a:xfrm>
              <a:off x="8929411" y="3663475"/>
              <a:ext cx="156922" cy="156922"/>
            </a:xfrm>
            <a:prstGeom prst="ellipse">
              <a:avLst/>
            </a:prstGeom>
            <a:solidFill>
              <a:schemeClr val="bg1">
                <a:alpha val="52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DADED414-D3B7-4166-BDBC-03EDC3B24D2A}"/>
              </a:ext>
            </a:extLst>
          </p:cNvPr>
          <p:cNvSpPr txBox="1"/>
          <p:nvPr/>
        </p:nvSpPr>
        <p:spPr>
          <a:xfrm flipH="1">
            <a:off x="4145452" y="4584507"/>
            <a:ext cx="189641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latin typeface="Segoe UI" panose="020B0502040204020203" pitchFamily="34" charset="0"/>
                <a:cs typeface="Segoe UI" panose="020B0502040204020203" pitchFamily="34" charset="0"/>
              </a:rPr>
              <a:t>Lorem Ipsum</a:t>
            </a:r>
            <a:r>
              <a:rPr lang="en-US" sz="1100" dirty="0">
                <a:latin typeface="Segoe UI" panose="020B0502040204020203" pitchFamily="34" charset="0"/>
                <a:cs typeface="Segoe UI" panose="020B0502040204020203" pitchFamily="34" charset="0"/>
              </a:rPr>
              <a:t> is simply dummy text of the printing and typesetting industry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CAF97DFE-11E3-452D-B0AE-CE07A46FFEC3}"/>
              </a:ext>
            </a:extLst>
          </p:cNvPr>
          <p:cNvCxnSpPr>
            <a:cxnSpLocks/>
          </p:cNvCxnSpPr>
          <p:nvPr/>
        </p:nvCxnSpPr>
        <p:spPr>
          <a:xfrm>
            <a:off x="2744344" y="4735245"/>
            <a:ext cx="1269750" cy="0"/>
          </a:xfrm>
          <a:prstGeom prst="line">
            <a:avLst/>
          </a:prstGeom>
          <a:ln w="38100">
            <a:solidFill>
              <a:schemeClr val="tx1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" name="Group 34">
            <a:extLst>
              <a:ext uri="{FF2B5EF4-FFF2-40B4-BE49-F238E27FC236}">
                <a16:creationId xmlns:a16="http://schemas.microsoft.com/office/drawing/2014/main" id="{F2487C76-2837-4B8F-8E75-D983FD7D87E4}"/>
              </a:ext>
            </a:extLst>
          </p:cNvPr>
          <p:cNvGrpSpPr/>
          <p:nvPr/>
        </p:nvGrpSpPr>
        <p:grpSpPr>
          <a:xfrm flipH="1">
            <a:off x="2351550" y="4345150"/>
            <a:ext cx="772715" cy="772715"/>
            <a:chOff x="8427244" y="3161308"/>
            <a:chExt cx="1161256" cy="1161256"/>
          </a:xfrm>
        </p:grpSpPr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2F582094-443F-4A21-AC0D-C569837E9D52}"/>
                </a:ext>
              </a:extLst>
            </p:cNvPr>
            <p:cNvSpPr/>
            <p:nvPr/>
          </p:nvSpPr>
          <p:spPr>
            <a:xfrm>
              <a:off x="8427244" y="3161308"/>
              <a:ext cx="1161256" cy="1161256"/>
            </a:xfrm>
            <a:prstGeom prst="ellipse">
              <a:avLst/>
            </a:prstGeom>
            <a:solidFill>
              <a:schemeClr val="accent5">
                <a:alpha val="52000"/>
              </a:schemeClr>
            </a:solidFill>
            <a:ln w="254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8941D2AF-688F-4D11-A2ED-B6BB1E070914}"/>
                </a:ext>
              </a:extLst>
            </p:cNvPr>
            <p:cNvSpPr/>
            <p:nvPr/>
          </p:nvSpPr>
          <p:spPr>
            <a:xfrm>
              <a:off x="8929411" y="3663475"/>
              <a:ext cx="156922" cy="156922"/>
            </a:xfrm>
            <a:prstGeom prst="ellipse">
              <a:avLst/>
            </a:prstGeom>
            <a:solidFill>
              <a:schemeClr val="bg1">
                <a:alpha val="52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</p:grpSp>
      <p:sp>
        <p:nvSpPr>
          <p:cNvPr id="2" name="Rectangle 1"/>
          <p:cNvSpPr/>
          <p:nvPr/>
        </p:nvSpPr>
        <p:spPr>
          <a:xfrm>
            <a:off x="4095716" y="4287181"/>
            <a:ext cx="15456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>
                <a:solidFill>
                  <a:srgbClr val="2F92D4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Title in here</a:t>
            </a:r>
          </a:p>
        </p:txBody>
      </p:sp>
      <p:sp>
        <p:nvSpPr>
          <p:cNvPr id="45" name="Rectangle 44"/>
          <p:cNvSpPr/>
          <p:nvPr/>
        </p:nvSpPr>
        <p:spPr>
          <a:xfrm>
            <a:off x="4923114" y="2878216"/>
            <a:ext cx="15456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>
                <a:solidFill>
                  <a:srgbClr val="2F92D4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Title in here</a:t>
            </a:r>
          </a:p>
        </p:txBody>
      </p:sp>
      <p:sp>
        <p:nvSpPr>
          <p:cNvPr id="46" name="Rectangle 45"/>
          <p:cNvSpPr/>
          <p:nvPr/>
        </p:nvSpPr>
        <p:spPr>
          <a:xfrm>
            <a:off x="3433525" y="1616620"/>
            <a:ext cx="15456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>
                <a:solidFill>
                  <a:srgbClr val="2F92D4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Title in here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7217398" y="1724300"/>
            <a:ext cx="4585582" cy="3449931"/>
            <a:chOff x="7217398" y="1544306"/>
            <a:chExt cx="4585582" cy="3449931"/>
          </a:xfrm>
        </p:grpSpPr>
        <p:sp>
          <p:nvSpPr>
            <p:cNvPr id="38" name="Title 1">
              <a:extLst>
                <a:ext uri="{FF2B5EF4-FFF2-40B4-BE49-F238E27FC236}">
                  <a16:creationId xmlns:a16="http://schemas.microsoft.com/office/drawing/2014/main" id="{5DEAB157-4379-4DAF-93C3-E041EEC33DD5}"/>
                </a:ext>
              </a:extLst>
            </p:cNvPr>
            <p:cNvSpPr txBox="1">
              <a:spLocks/>
            </p:cNvSpPr>
            <p:nvPr/>
          </p:nvSpPr>
          <p:spPr>
            <a:xfrm>
              <a:off x="7217398" y="1544306"/>
              <a:ext cx="2399743" cy="733370"/>
            </a:xfrm>
            <a:prstGeom prst="rect">
              <a:avLst/>
            </a:prstGeom>
          </p:spPr>
          <p:txBody>
            <a:bodyPr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r"/>
              <a:r>
                <a:rPr lang="en-US" sz="3600" dirty="0">
                  <a:solidFill>
                    <a:srgbClr val="2F92D4"/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HEADING</a:t>
              </a:r>
            </a:p>
            <a:p>
              <a:pPr algn="r"/>
              <a:endParaRPr lang="en-US" sz="2999" dirty="0">
                <a:solidFill>
                  <a:srgbClr val="2F92D4"/>
                </a:solidFill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7291138" y="2039582"/>
              <a:ext cx="4511842" cy="29546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1400" b="1" dirty="0">
                  <a:latin typeface="Segoe UI" panose="020B0502040204020203" pitchFamily="34" charset="0"/>
                  <a:cs typeface="Segoe UI" panose="020B0502040204020203" pitchFamily="34" charset="0"/>
                </a:rPr>
                <a:t>Lorem Ipsum</a:t>
              </a:r>
              <a:r>
                <a:rPr lang="en-US" sz="1400" dirty="0">
                  <a:latin typeface="Segoe UI" panose="020B0502040204020203" pitchFamily="34" charset="0"/>
                  <a:cs typeface="Segoe UI" panose="020B0502040204020203" pitchFamily="34" charset="0"/>
                </a:rPr>
                <a:t> is simply dummy text of the printing and typesetting industry. Lorem Ipsum has been the industry's standard dummy text ever since the 1500s, when an unknown printer took a galley of type and scrambled it to make a type specimen book. It has survived not only five centuries, but also the leap into electronic typesetting, remaining essentially unchanged. It was </a:t>
              </a:r>
              <a:r>
                <a:rPr lang="en-US" sz="1400" dirty="0" err="1">
                  <a:latin typeface="Segoe UI" panose="020B0502040204020203" pitchFamily="34" charset="0"/>
                  <a:cs typeface="Segoe UI" panose="020B0502040204020203" pitchFamily="34" charset="0"/>
                </a:rPr>
                <a:t>popularised</a:t>
              </a:r>
              <a:r>
                <a:rPr lang="en-US" sz="1400" dirty="0">
                  <a:latin typeface="Segoe UI" panose="020B0502040204020203" pitchFamily="34" charset="0"/>
                  <a:cs typeface="Segoe UI" panose="020B0502040204020203" pitchFamily="34" charset="0"/>
                </a:rPr>
                <a:t> in the 1960s with the release of </a:t>
              </a:r>
              <a:r>
                <a:rPr lang="en-US" sz="1400" dirty="0" err="1">
                  <a:latin typeface="Segoe UI" panose="020B0502040204020203" pitchFamily="34" charset="0"/>
                  <a:cs typeface="Segoe UI" panose="020B0502040204020203" pitchFamily="34" charset="0"/>
                </a:rPr>
                <a:t>Letraset</a:t>
              </a:r>
              <a:r>
                <a:rPr lang="en-US" sz="1400" dirty="0">
                  <a:latin typeface="Segoe UI" panose="020B0502040204020203" pitchFamily="34" charset="0"/>
                  <a:cs typeface="Segoe UI" panose="020B0502040204020203" pitchFamily="34" charset="0"/>
                </a:rPr>
                <a:t> sheets containing Lorem Ipsum passages, and more recently with desktop publishing software like Aldus PageMaker including versions of Lorem Ipsum</a:t>
              </a:r>
            </a:p>
            <a:p>
              <a:pPr algn="just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286806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 p14:presetBounceEnd="6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7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8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66667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11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12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49" presetClass="entr" presetSubtype="0" decel="100000" fill="hold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3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3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3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3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49" presetClass="entr" presetSubtype="0" decel="100000" fill="hold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3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3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3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" dur="3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49" presetClass="entr" presetSubtype="0" decel="100000" fill="hold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3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3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3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0" dur="3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22" presetClass="entr" presetSubtype="8" fill="hold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3" dur="3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22" presetClass="entr" presetSubtype="8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6" dur="3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22" presetClass="entr" presetSubtype="8" fill="hold" nodeType="withEffect">
                                      <p:stCondLst>
                                        <p:cond delay="22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9" dur="3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10" presetClass="entr" presetSubtype="0" fill="hold" grpId="0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3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10" presetClass="entr" presetSubtype="0" fill="hold" grpId="0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3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10" presetClass="entr" presetSubtype="0" fill="hold" grpId="0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3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23" grpId="0"/>
          <p:bldP spid="28" grpId="0"/>
          <p:bldP spid="3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49" presetClass="entr" presetSubtype="0" decel="100000" fill="hold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3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3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3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3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49" presetClass="entr" presetSubtype="0" decel="100000" fill="hold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3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3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3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" dur="3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49" presetClass="entr" presetSubtype="0" decel="100000" fill="hold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3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3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3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0" dur="3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22" presetClass="entr" presetSubtype="8" fill="hold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3" dur="3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22" presetClass="entr" presetSubtype="8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6" dur="3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22" presetClass="entr" presetSubtype="8" fill="hold" nodeType="withEffect">
                                      <p:stCondLst>
                                        <p:cond delay="22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9" dur="3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10" presetClass="entr" presetSubtype="0" fill="hold" grpId="0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3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10" presetClass="entr" presetSubtype="0" fill="hold" grpId="0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3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10" presetClass="entr" presetSubtype="0" fill="hold" grpId="0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3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23" grpId="0"/>
          <p:bldP spid="28" grpId="0"/>
          <p:bldP spid="33" grpId="0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000">
              <a:srgbClr val="2F92D4"/>
            </a:gs>
            <a:gs pos="49000">
              <a:srgbClr val="216EA1"/>
            </a:gs>
            <a:gs pos="93000">
              <a:srgbClr val="2F92D4"/>
            </a:gs>
            <a:gs pos="100000">
              <a:srgbClr val="216EA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>
            <a:extLst>
              <a:ext uri="{FF2B5EF4-FFF2-40B4-BE49-F238E27FC236}">
                <a16:creationId xmlns:a16="http://schemas.microsoft.com/office/drawing/2014/main" id="{48EF5837-2E4B-482A-B11B-321BF2300BE3}"/>
              </a:ext>
            </a:extLst>
          </p:cNvPr>
          <p:cNvSpPr>
            <a:spLocks/>
          </p:cNvSpPr>
          <p:nvPr/>
        </p:nvSpPr>
        <p:spPr bwMode="auto">
          <a:xfrm>
            <a:off x="-410332" y="548371"/>
            <a:ext cx="5169841" cy="13854249"/>
          </a:xfrm>
          <a:custGeom>
            <a:avLst/>
            <a:gdLst>
              <a:gd name="T0" fmla="*/ 865 w 902"/>
              <a:gd name="T1" fmla="*/ 1243 h 2418"/>
              <a:gd name="T2" fmla="*/ 790 w 902"/>
              <a:gd name="T3" fmla="*/ 910 h 2418"/>
              <a:gd name="T4" fmla="*/ 765 w 902"/>
              <a:gd name="T5" fmla="*/ 759 h 2418"/>
              <a:gd name="T6" fmla="*/ 748 w 902"/>
              <a:gd name="T7" fmla="*/ 638 h 2418"/>
              <a:gd name="T8" fmla="*/ 630 w 902"/>
              <a:gd name="T9" fmla="*/ 408 h 2418"/>
              <a:gd name="T10" fmla="*/ 525 w 902"/>
              <a:gd name="T11" fmla="*/ 291 h 2418"/>
              <a:gd name="T12" fmla="*/ 544 w 902"/>
              <a:gd name="T13" fmla="*/ 237 h 2418"/>
              <a:gd name="T14" fmla="*/ 566 w 902"/>
              <a:gd name="T15" fmla="*/ 169 h 2418"/>
              <a:gd name="T16" fmla="*/ 510 w 902"/>
              <a:gd name="T17" fmla="*/ 24 h 2418"/>
              <a:gd name="T18" fmla="*/ 354 w 902"/>
              <a:gd name="T19" fmla="*/ 67 h 2418"/>
              <a:gd name="T20" fmla="*/ 340 w 902"/>
              <a:gd name="T21" fmla="*/ 200 h 2418"/>
              <a:gd name="T22" fmla="*/ 370 w 902"/>
              <a:gd name="T23" fmla="*/ 244 h 2418"/>
              <a:gd name="T24" fmla="*/ 387 w 902"/>
              <a:gd name="T25" fmla="*/ 352 h 2418"/>
              <a:gd name="T26" fmla="*/ 223 w 902"/>
              <a:gd name="T27" fmla="*/ 423 h 2418"/>
              <a:gd name="T28" fmla="*/ 150 w 902"/>
              <a:gd name="T29" fmla="*/ 650 h 2418"/>
              <a:gd name="T30" fmla="*/ 136 w 902"/>
              <a:gd name="T31" fmla="*/ 831 h 2418"/>
              <a:gd name="T32" fmla="*/ 99 w 902"/>
              <a:gd name="T33" fmla="*/ 996 h 2418"/>
              <a:gd name="T34" fmla="*/ 10 w 902"/>
              <a:gd name="T35" fmla="*/ 1291 h 2418"/>
              <a:gd name="T36" fmla="*/ 32 w 902"/>
              <a:gd name="T37" fmla="*/ 1291 h 2418"/>
              <a:gd name="T38" fmla="*/ 48 w 902"/>
              <a:gd name="T39" fmla="*/ 1288 h 2418"/>
              <a:gd name="T40" fmla="*/ 41 w 902"/>
              <a:gd name="T41" fmla="*/ 1399 h 2418"/>
              <a:gd name="T42" fmla="*/ 58 w 902"/>
              <a:gd name="T43" fmla="*/ 1367 h 2418"/>
              <a:gd name="T44" fmla="*/ 76 w 902"/>
              <a:gd name="T45" fmla="*/ 1405 h 2418"/>
              <a:gd name="T46" fmla="*/ 156 w 902"/>
              <a:gd name="T47" fmla="*/ 1189 h 2418"/>
              <a:gd name="T48" fmla="*/ 186 w 902"/>
              <a:gd name="T49" fmla="*/ 1110 h 2418"/>
              <a:gd name="T50" fmla="*/ 254 w 902"/>
              <a:gd name="T51" fmla="*/ 764 h 2418"/>
              <a:gd name="T52" fmla="*/ 228 w 902"/>
              <a:gd name="T53" fmla="*/ 1360 h 2418"/>
              <a:gd name="T54" fmla="*/ 272 w 902"/>
              <a:gd name="T55" fmla="*/ 1991 h 2418"/>
              <a:gd name="T56" fmla="*/ 297 w 902"/>
              <a:gd name="T57" fmla="*/ 2095 h 2418"/>
              <a:gd name="T58" fmla="*/ 309 w 902"/>
              <a:gd name="T59" fmla="*/ 2274 h 2418"/>
              <a:gd name="T60" fmla="*/ 258 w 902"/>
              <a:gd name="T61" fmla="*/ 2378 h 2418"/>
              <a:gd name="T62" fmla="*/ 274 w 902"/>
              <a:gd name="T63" fmla="*/ 2392 h 2418"/>
              <a:gd name="T64" fmla="*/ 290 w 902"/>
              <a:gd name="T65" fmla="*/ 2393 h 2418"/>
              <a:gd name="T66" fmla="*/ 324 w 902"/>
              <a:gd name="T67" fmla="*/ 2381 h 2418"/>
              <a:gd name="T68" fmla="*/ 362 w 902"/>
              <a:gd name="T69" fmla="*/ 2390 h 2418"/>
              <a:gd name="T70" fmla="*/ 403 w 902"/>
              <a:gd name="T71" fmla="*/ 2289 h 2418"/>
              <a:gd name="T72" fmla="*/ 394 w 902"/>
              <a:gd name="T73" fmla="*/ 2232 h 2418"/>
              <a:gd name="T74" fmla="*/ 396 w 902"/>
              <a:gd name="T75" fmla="*/ 2106 h 2418"/>
              <a:gd name="T76" fmla="*/ 401 w 902"/>
              <a:gd name="T77" fmla="*/ 1818 h 2418"/>
              <a:gd name="T78" fmla="*/ 435 w 902"/>
              <a:gd name="T79" fmla="*/ 1466 h 2418"/>
              <a:gd name="T80" fmla="*/ 468 w 902"/>
              <a:gd name="T81" fmla="*/ 1590 h 2418"/>
              <a:gd name="T82" fmla="*/ 486 w 902"/>
              <a:gd name="T83" fmla="*/ 1883 h 2418"/>
              <a:gd name="T84" fmla="*/ 511 w 902"/>
              <a:gd name="T85" fmla="*/ 2187 h 2418"/>
              <a:gd name="T86" fmla="*/ 506 w 902"/>
              <a:gd name="T87" fmla="*/ 2261 h 2418"/>
              <a:gd name="T88" fmla="*/ 510 w 902"/>
              <a:gd name="T89" fmla="*/ 2319 h 2418"/>
              <a:gd name="T90" fmla="*/ 549 w 902"/>
              <a:gd name="T91" fmla="*/ 2409 h 2418"/>
              <a:gd name="T92" fmla="*/ 598 w 902"/>
              <a:gd name="T93" fmla="*/ 2403 h 2418"/>
              <a:gd name="T94" fmla="*/ 613 w 902"/>
              <a:gd name="T95" fmla="*/ 2392 h 2418"/>
              <a:gd name="T96" fmla="*/ 631 w 902"/>
              <a:gd name="T97" fmla="*/ 2384 h 2418"/>
              <a:gd name="T98" fmla="*/ 653 w 902"/>
              <a:gd name="T99" fmla="*/ 2358 h 2418"/>
              <a:gd name="T100" fmla="*/ 587 w 902"/>
              <a:gd name="T101" fmla="*/ 2265 h 2418"/>
              <a:gd name="T102" fmla="*/ 627 w 902"/>
              <a:gd name="T103" fmla="*/ 2006 h 2418"/>
              <a:gd name="T104" fmla="*/ 617 w 902"/>
              <a:gd name="T105" fmla="*/ 1645 h 2418"/>
              <a:gd name="T106" fmla="*/ 657 w 902"/>
              <a:gd name="T107" fmla="*/ 1059 h 2418"/>
              <a:gd name="T108" fmla="*/ 671 w 902"/>
              <a:gd name="T109" fmla="*/ 877 h 2418"/>
              <a:gd name="T110" fmla="*/ 737 w 902"/>
              <a:gd name="T111" fmla="*/ 1161 h 2418"/>
              <a:gd name="T112" fmla="*/ 755 w 902"/>
              <a:gd name="T113" fmla="*/ 1310 h 2418"/>
              <a:gd name="T114" fmla="*/ 846 w 902"/>
              <a:gd name="T115" fmla="*/ 1425 h 2418"/>
              <a:gd name="T116" fmla="*/ 843 w 902"/>
              <a:gd name="T117" fmla="*/ 1358 h 2418"/>
              <a:gd name="T118" fmla="*/ 873 w 902"/>
              <a:gd name="T119" fmla="*/ 1394 h 2418"/>
              <a:gd name="T120" fmla="*/ 855 w 902"/>
              <a:gd name="T121" fmla="*/ 1281 h 2418"/>
              <a:gd name="T122" fmla="*/ 899 w 902"/>
              <a:gd name="T123" fmla="*/ 1307 h 24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02" h="2418">
                <a:moveTo>
                  <a:pt x="901" y="1301"/>
                </a:moveTo>
                <a:cubicBezTo>
                  <a:pt x="898" y="1298"/>
                  <a:pt x="895" y="1294"/>
                  <a:pt x="892" y="1291"/>
                </a:cubicBezTo>
                <a:cubicBezTo>
                  <a:pt x="884" y="1273"/>
                  <a:pt x="880" y="1257"/>
                  <a:pt x="865" y="1243"/>
                </a:cubicBezTo>
                <a:cubicBezTo>
                  <a:pt x="847" y="1225"/>
                  <a:pt x="825" y="1203"/>
                  <a:pt x="813" y="1177"/>
                </a:cubicBezTo>
                <a:cubicBezTo>
                  <a:pt x="807" y="1117"/>
                  <a:pt x="808" y="1057"/>
                  <a:pt x="803" y="996"/>
                </a:cubicBezTo>
                <a:cubicBezTo>
                  <a:pt x="801" y="968"/>
                  <a:pt x="796" y="939"/>
                  <a:pt x="790" y="910"/>
                </a:cubicBezTo>
                <a:cubicBezTo>
                  <a:pt x="789" y="906"/>
                  <a:pt x="776" y="863"/>
                  <a:pt x="767" y="843"/>
                </a:cubicBezTo>
                <a:cubicBezTo>
                  <a:pt x="767" y="839"/>
                  <a:pt x="766" y="835"/>
                  <a:pt x="766" y="831"/>
                </a:cubicBezTo>
                <a:cubicBezTo>
                  <a:pt x="763" y="807"/>
                  <a:pt x="765" y="783"/>
                  <a:pt x="765" y="759"/>
                </a:cubicBezTo>
                <a:cubicBezTo>
                  <a:pt x="765" y="735"/>
                  <a:pt x="766" y="711"/>
                  <a:pt x="763" y="687"/>
                </a:cubicBezTo>
                <a:cubicBezTo>
                  <a:pt x="761" y="674"/>
                  <a:pt x="757" y="662"/>
                  <a:pt x="752" y="650"/>
                </a:cubicBezTo>
                <a:cubicBezTo>
                  <a:pt x="751" y="646"/>
                  <a:pt x="749" y="642"/>
                  <a:pt x="748" y="638"/>
                </a:cubicBezTo>
                <a:cubicBezTo>
                  <a:pt x="764" y="582"/>
                  <a:pt x="756" y="525"/>
                  <a:pt x="728" y="473"/>
                </a:cubicBezTo>
                <a:cubicBezTo>
                  <a:pt x="717" y="452"/>
                  <a:pt x="701" y="433"/>
                  <a:pt x="679" y="423"/>
                </a:cubicBezTo>
                <a:cubicBezTo>
                  <a:pt x="663" y="415"/>
                  <a:pt x="646" y="413"/>
                  <a:pt x="630" y="408"/>
                </a:cubicBezTo>
                <a:cubicBezTo>
                  <a:pt x="619" y="405"/>
                  <a:pt x="611" y="400"/>
                  <a:pt x="601" y="396"/>
                </a:cubicBezTo>
                <a:cubicBezTo>
                  <a:pt x="572" y="381"/>
                  <a:pt x="543" y="367"/>
                  <a:pt x="515" y="352"/>
                </a:cubicBezTo>
                <a:cubicBezTo>
                  <a:pt x="514" y="332"/>
                  <a:pt x="516" y="313"/>
                  <a:pt x="525" y="291"/>
                </a:cubicBezTo>
                <a:cubicBezTo>
                  <a:pt x="530" y="279"/>
                  <a:pt x="533" y="269"/>
                  <a:pt x="533" y="258"/>
                </a:cubicBezTo>
                <a:cubicBezTo>
                  <a:pt x="533" y="253"/>
                  <a:pt x="533" y="249"/>
                  <a:pt x="532" y="244"/>
                </a:cubicBezTo>
                <a:cubicBezTo>
                  <a:pt x="535" y="241"/>
                  <a:pt x="539" y="239"/>
                  <a:pt x="544" y="237"/>
                </a:cubicBezTo>
                <a:cubicBezTo>
                  <a:pt x="547" y="235"/>
                  <a:pt x="549" y="234"/>
                  <a:pt x="551" y="231"/>
                </a:cubicBezTo>
                <a:cubicBezTo>
                  <a:pt x="557" y="223"/>
                  <a:pt x="560" y="209"/>
                  <a:pt x="562" y="200"/>
                </a:cubicBezTo>
                <a:cubicBezTo>
                  <a:pt x="564" y="192"/>
                  <a:pt x="569" y="178"/>
                  <a:pt x="566" y="169"/>
                </a:cubicBezTo>
                <a:cubicBezTo>
                  <a:pt x="564" y="163"/>
                  <a:pt x="560" y="162"/>
                  <a:pt x="556" y="160"/>
                </a:cubicBezTo>
                <a:cubicBezTo>
                  <a:pt x="561" y="135"/>
                  <a:pt x="563" y="104"/>
                  <a:pt x="553" y="79"/>
                </a:cubicBezTo>
                <a:cubicBezTo>
                  <a:pt x="544" y="55"/>
                  <a:pt x="532" y="37"/>
                  <a:pt x="510" y="24"/>
                </a:cubicBezTo>
                <a:cubicBezTo>
                  <a:pt x="481" y="6"/>
                  <a:pt x="451" y="0"/>
                  <a:pt x="419" y="11"/>
                </a:cubicBezTo>
                <a:cubicBezTo>
                  <a:pt x="405" y="15"/>
                  <a:pt x="391" y="22"/>
                  <a:pt x="379" y="32"/>
                </a:cubicBezTo>
                <a:cubicBezTo>
                  <a:pt x="367" y="42"/>
                  <a:pt x="362" y="54"/>
                  <a:pt x="354" y="67"/>
                </a:cubicBezTo>
                <a:cubicBezTo>
                  <a:pt x="338" y="93"/>
                  <a:pt x="340" y="131"/>
                  <a:pt x="346" y="160"/>
                </a:cubicBezTo>
                <a:cubicBezTo>
                  <a:pt x="342" y="162"/>
                  <a:pt x="338" y="163"/>
                  <a:pt x="336" y="169"/>
                </a:cubicBezTo>
                <a:cubicBezTo>
                  <a:pt x="333" y="178"/>
                  <a:pt x="338" y="192"/>
                  <a:pt x="340" y="200"/>
                </a:cubicBezTo>
                <a:cubicBezTo>
                  <a:pt x="342" y="209"/>
                  <a:pt x="345" y="223"/>
                  <a:pt x="351" y="231"/>
                </a:cubicBezTo>
                <a:cubicBezTo>
                  <a:pt x="353" y="234"/>
                  <a:pt x="355" y="235"/>
                  <a:pt x="358" y="237"/>
                </a:cubicBezTo>
                <a:cubicBezTo>
                  <a:pt x="363" y="239"/>
                  <a:pt x="367" y="241"/>
                  <a:pt x="370" y="244"/>
                </a:cubicBezTo>
                <a:cubicBezTo>
                  <a:pt x="369" y="249"/>
                  <a:pt x="369" y="253"/>
                  <a:pt x="369" y="258"/>
                </a:cubicBezTo>
                <a:cubicBezTo>
                  <a:pt x="369" y="269"/>
                  <a:pt x="372" y="279"/>
                  <a:pt x="377" y="291"/>
                </a:cubicBezTo>
                <a:cubicBezTo>
                  <a:pt x="386" y="313"/>
                  <a:pt x="388" y="332"/>
                  <a:pt x="387" y="352"/>
                </a:cubicBezTo>
                <a:cubicBezTo>
                  <a:pt x="359" y="367"/>
                  <a:pt x="330" y="381"/>
                  <a:pt x="301" y="396"/>
                </a:cubicBezTo>
                <a:cubicBezTo>
                  <a:pt x="291" y="400"/>
                  <a:pt x="283" y="405"/>
                  <a:pt x="273" y="408"/>
                </a:cubicBezTo>
                <a:cubicBezTo>
                  <a:pt x="256" y="413"/>
                  <a:pt x="239" y="415"/>
                  <a:pt x="223" y="423"/>
                </a:cubicBezTo>
                <a:cubicBezTo>
                  <a:pt x="201" y="433"/>
                  <a:pt x="185" y="452"/>
                  <a:pt x="174" y="473"/>
                </a:cubicBezTo>
                <a:cubicBezTo>
                  <a:pt x="146" y="525"/>
                  <a:pt x="138" y="582"/>
                  <a:pt x="154" y="638"/>
                </a:cubicBezTo>
                <a:cubicBezTo>
                  <a:pt x="153" y="642"/>
                  <a:pt x="151" y="646"/>
                  <a:pt x="150" y="650"/>
                </a:cubicBezTo>
                <a:cubicBezTo>
                  <a:pt x="145" y="662"/>
                  <a:pt x="141" y="674"/>
                  <a:pt x="139" y="687"/>
                </a:cubicBezTo>
                <a:cubicBezTo>
                  <a:pt x="136" y="711"/>
                  <a:pt x="137" y="735"/>
                  <a:pt x="137" y="759"/>
                </a:cubicBezTo>
                <a:cubicBezTo>
                  <a:pt x="137" y="783"/>
                  <a:pt x="139" y="807"/>
                  <a:pt x="136" y="831"/>
                </a:cubicBezTo>
                <a:cubicBezTo>
                  <a:pt x="136" y="835"/>
                  <a:pt x="135" y="839"/>
                  <a:pt x="135" y="843"/>
                </a:cubicBezTo>
                <a:cubicBezTo>
                  <a:pt x="126" y="863"/>
                  <a:pt x="113" y="906"/>
                  <a:pt x="112" y="910"/>
                </a:cubicBezTo>
                <a:cubicBezTo>
                  <a:pt x="106" y="939"/>
                  <a:pt x="101" y="968"/>
                  <a:pt x="99" y="996"/>
                </a:cubicBezTo>
                <a:cubicBezTo>
                  <a:pt x="94" y="1057"/>
                  <a:pt x="95" y="1117"/>
                  <a:pt x="89" y="1177"/>
                </a:cubicBezTo>
                <a:cubicBezTo>
                  <a:pt x="77" y="1203"/>
                  <a:pt x="55" y="1225"/>
                  <a:pt x="37" y="1243"/>
                </a:cubicBezTo>
                <a:cubicBezTo>
                  <a:pt x="22" y="1257"/>
                  <a:pt x="18" y="1273"/>
                  <a:pt x="10" y="1291"/>
                </a:cubicBezTo>
                <a:cubicBezTo>
                  <a:pt x="7" y="1294"/>
                  <a:pt x="4" y="1298"/>
                  <a:pt x="1" y="1301"/>
                </a:cubicBezTo>
                <a:cubicBezTo>
                  <a:pt x="0" y="1303"/>
                  <a:pt x="1" y="1306"/>
                  <a:pt x="3" y="1307"/>
                </a:cubicBezTo>
                <a:cubicBezTo>
                  <a:pt x="14" y="1309"/>
                  <a:pt x="25" y="1298"/>
                  <a:pt x="32" y="1291"/>
                </a:cubicBezTo>
                <a:cubicBezTo>
                  <a:pt x="37" y="1287"/>
                  <a:pt x="41" y="1282"/>
                  <a:pt x="45" y="1278"/>
                </a:cubicBezTo>
                <a:cubicBezTo>
                  <a:pt x="47" y="1278"/>
                  <a:pt x="47" y="1279"/>
                  <a:pt x="47" y="1281"/>
                </a:cubicBezTo>
                <a:cubicBezTo>
                  <a:pt x="48" y="1282"/>
                  <a:pt x="48" y="1285"/>
                  <a:pt x="48" y="1288"/>
                </a:cubicBezTo>
                <a:cubicBezTo>
                  <a:pt x="48" y="1303"/>
                  <a:pt x="40" y="1335"/>
                  <a:pt x="38" y="1343"/>
                </a:cubicBezTo>
                <a:cubicBezTo>
                  <a:pt x="36" y="1360"/>
                  <a:pt x="30" y="1377"/>
                  <a:pt x="29" y="1394"/>
                </a:cubicBezTo>
                <a:cubicBezTo>
                  <a:pt x="28" y="1400"/>
                  <a:pt x="37" y="1404"/>
                  <a:pt x="41" y="1399"/>
                </a:cubicBezTo>
                <a:cubicBezTo>
                  <a:pt x="50" y="1388"/>
                  <a:pt x="52" y="1374"/>
                  <a:pt x="58" y="1361"/>
                </a:cubicBezTo>
                <a:cubicBezTo>
                  <a:pt x="58" y="1360"/>
                  <a:pt x="58" y="1359"/>
                  <a:pt x="59" y="1358"/>
                </a:cubicBezTo>
                <a:cubicBezTo>
                  <a:pt x="58" y="1362"/>
                  <a:pt x="58" y="1366"/>
                  <a:pt x="58" y="1367"/>
                </a:cubicBezTo>
                <a:cubicBezTo>
                  <a:pt x="55" y="1383"/>
                  <a:pt x="50" y="1400"/>
                  <a:pt x="48" y="1417"/>
                </a:cubicBezTo>
                <a:cubicBezTo>
                  <a:pt x="48" y="1422"/>
                  <a:pt x="52" y="1425"/>
                  <a:pt x="56" y="1425"/>
                </a:cubicBezTo>
                <a:cubicBezTo>
                  <a:pt x="67" y="1426"/>
                  <a:pt x="72" y="1414"/>
                  <a:pt x="76" y="1405"/>
                </a:cubicBezTo>
                <a:cubicBezTo>
                  <a:pt x="90" y="1406"/>
                  <a:pt x="101" y="1386"/>
                  <a:pt x="109" y="1373"/>
                </a:cubicBezTo>
                <a:cubicBezTo>
                  <a:pt x="131" y="1364"/>
                  <a:pt x="141" y="1330"/>
                  <a:pt x="147" y="1310"/>
                </a:cubicBezTo>
                <a:cubicBezTo>
                  <a:pt x="158" y="1271"/>
                  <a:pt x="160" y="1229"/>
                  <a:pt x="156" y="1189"/>
                </a:cubicBezTo>
                <a:cubicBezTo>
                  <a:pt x="156" y="1189"/>
                  <a:pt x="155" y="1188"/>
                  <a:pt x="155" y="1187"/>
                </a:cubicBezTo>
                <a:cubicBezTo>
                  <a:pt x="158" y="1178"/>
                  <a:pt x="162" y="1170"/>
                  <a:pt x="165" y="1161"/>
                </a:cubicBezTo>
                <a:cubicBezTo>
                  <a:pt x="171" y="1144"/>
                  <a:pt x="179" y="1127"/>
                  <a:pt x="186" y="1110"/>
                </a:cubicBezTo>
                <a:cubicBezTo>
                  <a:pt x="203" y="1072"/>
                  <a:pt x="215" y="1033"/>
                  <a:pt x="221" y="992"/>
                </a:cubicBezTo>
                <a:cubicBezTo>
                  <a:pt x="227" y="954"/>
                  <a:pt x="229" y="915"/>
                  <a:pt x="231" y="877"/>
                </a:cubicBezTo>
                <a:cubicBezTo>
                  <a:pt x="233" y="836"/>
                  <a:pt x="241" y="800"/>
                  <a:pt x="254" y="764"/>
                </a:cubicBezTo>
                <a:cubicBezTo>
                  <a:pt x="268" y="806"/>
                  <a:pt x="280" y="844"/>
                  <a:pt x="279" y="889"/>
                </a:cubicBezTo>
                <a:cubicBezTo>
                  <a:pt x="277" y="949"/>
                  <a:pt x="259" y="1003"/>
                  <a:pt x="245" y="1059"/>
                </a:cubicBezTo>
                <a:cubicBezTo>
                  <a:pt x="219" y="1158"/>
                  <a:pt x="213" y="1260"/>
                  <a:pt x="228" y="1360"/>
                </a:cubicBezTo>
                <a:cubicBezTo>
                  <a:pt x="229" y="1362"/>
                  <a:pt x="229" y="1363"/>
                  <a:pt x="230" y="1364"/>
                </a:cubicBezTo>
                <a:cubicBezTo>
                  <a:pt x="232" y="1459"/>
                  <a:pt x="277" y="1550"/>
                  <a:pt x="285" y="1645"/>
                </a:cubicBezTo>
                <a:cubicBezTo>
                  <a:pt x="294" y="1762"/>
                  <a:pt x="250" y="1874"/>
                  <a:pt x="272" y="1991"/>
                </a:cubicBezTo>
                <a:cubicBezTo>
                  <a:pt x="272" y="1993"/>
                  <a:pt x="273" y="1994"/>
                  <a:pt x="274" y="1994"/>
                </a:cubicBezTo>
                <a:cubicBezTo>
                  <a:pt x="274" y="2001"/>
                  <a:pt x="275" y="2005"/>
                  <a:pt x="275" y="2006"/>
                </a:cubicBezTo>
                <a:cubicBezTo>
                  <a:pt x="281" y="2036"/>
                  <a:pt x="290" y="2066"/>
                  <a:pt x="297" y="2095"/>
                </a:cubicBezTo>
                <a:cubicBezTo>
                  <a:pt x="304" y="2127"/>
                  <a:pt x="310" y="2157"/>
                  <a:pt x="313" y="2189"/>
                </a:cubicBezTo>
                <a:cubicBezTo>
                  <a:pt x="315" y="2215"/>
                  <a:pt x="313" y="2239"/>
                  <a:pt x="315" y="2265"/>
                </a:cubicBezTo>
                <a:cubicBezTo>
                  <a:pt x="313" y="2268"/>
                  <a:pt x="311" y="2271"/>
                  <a:pt x="309" y="2274"/>
                </a:cubicBezTo>
                <a:cubicBezTo>
                  <a:pt x="297" y="2295"/>
                  <a:pt x="280" y="2316"/>
                  <a:pt x="265" y="2334"/>
                </a:cubicBezTo>
                <a:cubicBezTo>
                  <a:pt x="259" y="2341"/>
                  <a:pt x="249" y="2348"/>
                  <a:pt x="249" y="2358"/>
                </a:cubicBezTo>
                <a:cubicBezTo>
                  <a:pt x="249" y="2368"/>
                  <a:pt x="258" y="2369"/>
                  <a:pt x="258" y="2378"/>
                </a:cubicBezTo>
                <a:cubicBezTo>
                  <a:pt x="259" y="2381"/>
                  <a:pt x="261" y="2384"/>
                  <a:pt x="266" y="2385"/>
                </a:cubicBezTo>
                <a:cubicBezTo>
                  <a:pt x="267" y="2385"/>
                  <a:pt x="269" y="2385"/>
                  <a:pt x="271" y="2384"/>
                </a:cubicBezTo>
                <a:cubicBezTo>
                  <a:pt x="272" y="2387"/>
                  <a:pt x="274" y="2392"/>
                  <a:pt x="274" y="2392"/>
                </a:cubicBezTo>
                <a:cubicBezTo>
                  <a:pt x="276" y="2395"/>
                  <a:pt x="279" y="2397"/>
                  <a:pt x="282" y="2396"/>
                </a:cubicBezTo>
                <a:cubicBezTo>
                  <a:pt x="282" y="2395"/>
                  <a:pt x="286" y="2394"/>
                  <a:pt x="289" y="2392"/>
                </a:cubicBezTo>
                <a:cubicBezTo>
                  <a:pt x="289" y="2392"/>
                  <a:pt x="290" y="2393"/>
                  <a:pt x="290" y="2393"/>
                </a:cubicBezTo>
                <a:cubicBezTo>
                  <a:pt x="293" y="2396"/>
                  <a:pt x="291" y="2399"/>
                  <a:pt x="297" y="2403"/>
                </a:cubicBezTo>
                <a:cubicBezTo>
                  <a:pt x="299" y="2404"/>
                  <a:pt x="302" y="2405"/>
                  <a:pt x="304" y="2403"/>
                </a:cubicBezTo>
                <a:cubicBezTo>
                  <a:pt x="312" y="2397"/>
                  <a:pt x="318" y="2388"/>
                  <a:pt x="324" y="2381"/>
                </a:cubicBezTo>
                <a:cubicBezTo>
                  <a:pt x="321" y="2392"/>
                  <a:pt x="316" y="2405"/>
                  <a:pt x="323" y="2411"/>
                </a:cubicBezTo>
                <a:cubicBezTo>
                  <a:pt x="330" y="2418"/>
                  <a:pt x="347" y="2414"/>
                  <a:pt x="353" y="2409"/>
                </a:cubicBezTo>
                <a:cubicBezTo>
                  <a:pt x="358" y="2405"/>
                  <a:pt x="360" y="2396"/>
                  <a:pt x="362" y="2390"/>
                </a:cubicBezTo>
                <a:cubicBezTo>
                  <a:pt x="366" y="2377"/>
                  <a:pt x="373" y="2368"/>
                  <a:pt x="379" y="2356"/>
                </a:cubicBezTo>
                <a:cubicBezTo>
                  <a:pt x="385" y="2344"/>
                  <a:pt x="386" y="2332"/>
                  <a:pt x="392" y="2319"/>
                </a:cubicBezTo>
                <a:cubicBezTo>
                  <a:pt x="398" y="2309"/>
                  <a:pt x="401" y="2301"/>
                  <a:pt x="403" y="2289"/>
                </a:cubicBezTo>
                <a:cubicBezTo>
                  <a:pt x="403" y="2286"/>
                  <a:pt x="401" y="2284"/>
                  <a:pt x="399" y="2283"/>
                </a:cubicBezTo>
                <a:cubicBezTo>
                  <a:pt x="399" y="2276"/>
                  <a:pt x="398" y="2269"/>
                  <a:pt x="396" y="2261"/>
                </a:cubicBezTo>
                <a:cubicBezTo>
                  <a:pt x="394" y="2252"/>
                  <a:pt x="395" y="2242"/>
                  <a:pt x="394" y="2232"/>
                </a:cubicBezTo>
                <a:cubicBezTo>
                  <a:pt x="396" y="2227"/>
                  <a:pt x="397" y="2222"/>
                  <a:pt x="398" y="2217"/>
                </a:cubicBezTo>
                <a:cubicBezTo>
                  <a:pt x="398" y="2206"/>
                  <a:pt x="395" y="2197"/>
                  <a:pt x="391" y="2187"/>
                </a:cubicBezTo>
                <a:cubicBezTo>
                  <a:pt x="393" y="2160"/>
                  <a:pt x="394" y="2133"/>
                  <a:pt x="396" y="2106"/>
                </a:cubicBezTo>
                <a:cubicBezTo>
                  <a:pt x="401" y="2068"/>
                  <a:pt x="403" y="2030"/>
                  <a:pt x="407" y="1992"/>
                </a:cubicBezTo>
                <a:cubicBezTo>
                  <a:pt x="412" y="1956"/>
                  <a:pt x="418" y="1919"/>
                  <a:pt x="416" y="1883"/>
                </a:cubicBezTo>
                <a:cubicBezTo>
                  <a:pt x="415" y="1860"/>
                  <a:pt x="408" y="1839"/>
                  <a:pt x="401" y="1818"/>
                </a:cubicBezTo>
                <a:cubicBezTo>
                  <a:pt x="405" y="1784"/>
                  <a:pt x="416" y="1752"/>
                  <a:pt x="417" y="1717"/>
                </a:cubicBezTo>
                <a:cubicBezTo>
                  <a:pt x="420" y="1674"/>
                  <a:pt x="430" y="1633"/>
                  <a:pt x="434" y="1590"/>
                </a:cubicBezTo>
                <a:cubicBezTo>
                  <a:pt x="439" y="1549"/>
                  <a:pt x="431" y="1507"/>
                  <a:pt x="435" y="1466"/>
                </a:cubicBezTo>
                <a:cubicBezTo>
                  <a:pt x="439" y="1423"/>
                  <a:pt x="443" y="1380"/>
                  <a:pt x="451" y="1338"/>
                </a:cubicBezTo>
                <a:cubicBezTo>
                  <a:pt x="459" y="1380"/>
                  <a:pt x="463" y="1423"/>
                  <a:pt x="467" y="1466"/>
                </a:cubicBezTo>
                <a:cubicBezTo>
                  <a:pt x="471" y="1507"/>
                  <a:pt x="463" y="1549"/>
                  <a:pt x="468" y="1590"/>
                </a:cubicBezTo>
                <a:cubicBezTo>
                  <a:pt x="472" y="1633"/>
                  <a:pt x="482" y="1674"/>
                  <a:pt x="485" y="1717"/>
                </a:cubicBezTo>
                <a:cubicBezTo>
                  <a:pt x="486" y="1752"/>
                  <a:pt x="497" y="1784"/>
                  <a:pt x="501" y="1818"/>
                </a:cubicBezTo>
                <a:cubicBezTo>
                  <a:pt x="494" y="1839"/>
                  <a:pt x="487" y="1860"/>
                  <a:pt x="486" y="1883"/>
                </a:cubicBezTo>
                <a:cubicBezTo>
                  <a:pt x="484" y="1919"/>
                  <a:pt x="490" y="1956"/>
                  <a:pt x="495" y="1992"/>
                </a:cubicBezTo>
                <a:cubicBezTo>
                  <a:pt x="499" y="2030"/>
                  <a:pt x="501" y="2068"/>
                  <a:pt x="506" y="2106"/>
                </a:cubicBezTo>
                <a:cubicBezTo>
                  <a:pt x="508" y="2133"/>
                  <a:pt x="509" y="2160"/>
                  <a:pt x="511" y="2187"/>
                </a:cubicBezTo>
                <a:cubicBezTo>
                  <a:pt x="507" y="2197"/>
                  <a:pt x="504" y="2206"/>
                  <a:pt x="504" y="2217"/>
                </a:cubicBezTo>
                <a:cubicBezTo>
                  <a:pt x="505" y="2222"/>
                  <a:pt x="506" y="2227"/>
                  <a:pt x="508" y="2232"/>
                </a:cubicBezTo>
                <a:cubicBezTo>
                  <a:pt x="507" y="2242"/>
                  <a:pt x="508" y="2252"/>
                  <a:pt x="506" y="2261"/>
                </a:cubicBezTo>
                <a:cubicBezTo>
                  <a:pt x="504" y="2269"/>
                  <a:pt x="503" y="2276"/>
                  <a:pt x="503" y="2283"/>
                </a:cubicBezTo>
                <a:cubicBezTo>
                  <a:pt x="501" y="2284"/>
                  <a:pt x="499" y="2286"/>
                  <a:pt x="499" y="2289"/>
                </a:cubicBezTo>
                <a:cubicBezTo>
                  <a:pt x="501" y="2301"/>
                  <a:pt x="504" y="2309"/>
                  <a:pt x="510" y="2319"/>
                </a:cubicBezTo>
                <a:cubicBezTo>
                  <a:pt x="516" y="2332"/>
                  <a:pt x="517" y="2344"/>
                  <a:pt x="523" y="2356"/>
                </a:cubicBezTo>
                <a:cubicBezTo>
                  <a:pt x="529" y="2368"/>
                  <a:pt x="536" y="2377"/>
                  <a:pt x="540" y="2390"/>
                </a:cubicBezTo>
                <a:cubicBezTo>
                  <a:pt x="542" y="2396"/>
                  <a:pt x="544" y="2405"/>
                  <a:pt x="549" y="2409"/>
                </a:cubicBezTo>
                <a:cubicBezTo>
                  <a:pt x="555" y="2414"/>
                  <a:pt x="572" y="2418"/>
                  <a:pt x="579" y="2411"/>
                </a:cubicBezTo>
                <a:cubicBezTo>
                  <a:pt x="586" y="2405"/>
                  <a:pt x="581" y="2392"/>
                  <a:pt x="578" y="2381"/>
                </a:cubicBezTo>
                <a:cubicBezTo>
                  <a:pt x="584" y="2388"/>
                  <a:pt x="590" y="2397"/>
                  <a:pt x="598" y="2403"/>
                </a:cubicBezTo>
                <a:cubicBezTo>
                  <a:pt x="600" y="2405"/>
                  <a:pt x="603" y="2404"/>
                  <a:pt x="605" y="2403"/>
                </a:cubicBezTo>
                <a:cubicBezTo>
                  <a:pt x="611" y="2399"/>
                  <a:pt x="609" y="2396"/>
                  <a:pt x="612" y="2393"/>
                </a:cubicBezTo>
                <a:cubicBezTo>
                  <a:pt x="612" y="2393"/>
                  <a:pt x="613" y="2392"/>
                  <a:pt x="613" y="2392"/>
                </a:cubicBezTo>
                <a:cubicBezTo>
                  <a:pt x="616" y="2394"/>
                  <a:pt x="620" y="2395"/>
                  <a:pt x="620" y="2396"/>
                </a:cubicBezTo>
                <a:cubicBezTo>
                  <a:pt x="623" y="2397"/>
                  <a:pt x="626" y="2395"/>
                  <a:pt x="628" y="2392"/>
                </a:cubicBezTo>
                <a:cubicBezTo>
                  <a:pt x="628" y="2392"/>
                  <a:pt x="630" y="2387"/>
                  <a:pt x="631" y="2384"/>
                </a:cubicBezTo>
                <a:cubicBezTo>
                  <a:pt x="633" y="2385"/>
                  <a:pt x="635" y="2385"/>
                  <a:pt x="636" y="2385"/>
                </a:cubicBezTo>
                <a:cubicBezTo>
                  <a:pt x="641" y="2384"/>
                  <a:pt x="643" y="2381"/>
                  <a:pt x="644" y="2378"/>
                </a:cubicBezTo>
                <a:cubicBezTo>
                  <a:pt x="644" y="2369"/>
                  <a:pt x="653" y="2368"/>
                  <a:pt x="653" y="2358"/>
                </a:cubicBezTo>
                <a:cubicBezTo>
                  <a:pt x="653" y="2348"/>
                  <a:pt x="643" y="2341"/>
                  <a:pt x="637" y="2334"/>
                </a:cubicBezTo>
                <a:cubicBezTo>
                  <a:pt x="622" y="2316"/>
                  <a:pt x="605" y="2295"/>
                  <a:pt x="593" y="2274"/>
                </a:cubicBezTo>
                <a:cubicBezTo>
                  <a:pt x="591" y="2271"/>
                  <a:pt x="589" y="2268"/>
                  <a:pt x="587" y="2265"/>
                </a:cubicBezTo>
                <a:cubicBezTo>
                  <a:pt x="589" y="2239"/>
                  <a:pt x="587" y="2215"/>
                  <a:pt x="589" y="2189"/>
                </a:cubicBezTo>
                <a:cubicBezTo>
                  <a:pt x="592" y="2157"/>
                  <a:pt x="598" y="2127"/>
                  <a:pt x="605" y="2095"/>
                </a:cubicBezTo>
                <a:cubicBezTo>
                  <a:pt x="612" y="2066"/>
                  <a:pt x="621" y="2036"/>
                  <a:pt x="627" y="2006"/>
                </a:cubicBezTo>
                <a:cubicBezTo>
                  <a:pt x="627" y="2005"/>
                  <a:pt x="628" y="2001"/>
                  <a:pt x="628" y="1994"/>
                </a:cubicBezTo>
                <a:cubicBezTo>
                  <a:pt x="629" y="1994"/>
                  <a:pt x="630" y="1993"/>
                  <a:pt x="630" y="1991"/>
                </a:cubicBezTo>
                <a:cubicBezTo>
                  <a:pt x="652" y="1874"/>
                  <a:pt x="608" y="1762"/>
                  <a:pt x="617" y="1645"/>
                </a:cubicBezTo>
                <a:cubicBezTo>
                  <a:pt x="625" y="1550"/>
                  <a:pt x="670" y="1459"/>
                  <a:pt x="672" y="1364"/>
                </a:cubicBezTo>
                <a:cubicBezTo>
                  <a:pt x="673" y="1363"/>
                  <a:pt x="673" y="1362"/>
                  <a:pt x="674" y="1360"/>
                </a:cubicBezTo>
                <a:cubicBezTo>
                  <a:pt x="689" y="1260"/>
                  <a:pt x="683" y="1158"/>
                  <a:pt x="657" y="1059"/>
                </a:cubicBezTo>
                <a:cubicBezTo>
                  <a:pt x="643" y="1003"/>
                  <a:pt x="625" y="949"/>
                  <a:pt x="623" y="889"/>
                </a:cubicBezTo>
                <a:cubicBezTo>
                  <a:pt x="622" y="844"/>
                  <a:pt x="634" y="806"/>
                  <a:pt x="648" y="764"/>
                </a:cubicBezTo>
                <a:cubicBezTo>
                  <a:pt x="661" y="800"/>
                  <a:pt x="669" y="836"/>
                  <a:pt x="671" y="877"/>
                </a:cubicBezTo>
                <a:cubicBezTo>
                  <a:pt x="673" y="915"/>
                  <a:pt x="676" y="954"/>
                  <a:pt x="681" y="992"/>
                </a:cubicBezTo>
                <a:cubicBezTo>
                  <a:pt x="687" y="1033"/>
                  <a:pt x="699" y="1072"/>
                  <a:pt x="716" y="1110"/>
                </a:cubicBezTo>
                <a:cubicBezTo>
                  <a:pt x="723" y="1127"/>
                  <a:pt x="731" y="1144"/>
                  <a:pt x="737" y="1161"/>
                </a:cubicBezTo>
                <a:cubicBezTo>
                  <a:pt x="740" y="1170"/>
                  <a:pt x="744" y="1178"/>
                  <a:pt x="747" y="1187"/>
                </a:cubicBezTo>
                <a:cubicBezTo>
                  <a:pt x="747" y="1188"/>
                  <a:pt x="746" y="1189"/>
                  <a:pt x="746" y="1189"/>
                </a:cubicBezTo>
                <a:cubicBezTo>
                  <a:pt x="742" y="1229"/>
                  <a:pt x="744" y="1271"/>
                  <a:pt x="755" y="1310"/>
                </a:cubicBezTo>
                <a:cubicBezTo>
                  <a:pt x="761" y="1330"/>
                  <a:pt x="771" y="1364"/>
                  <a:pt x="793" y="1373"/>
                </a:cubicBezTo>
                <a:cubicBezTo>
                  <a:pt x="801" y="1386"/>
                  <a:pt x="812" y="1406"/>
                  <a:pt x="826" y="1405"/>
                </a:cubicBezTo>
                <a:cubicBezTo>
                  <a:pt x="830" y="1414"/>
                  <a:pt x="835" y="1426"/>
                  <a:pt x="846" y="1425"/>
                </a:cubicBezTo>
                <a:cubicBezTo>
                  <a:pt x="850" y="1425"/>
                  <a:pt x="854" y="1422"/>
                  <a:pt x="854" y="1417"/>
                </a:cubicBezTo>
                <a:cubicBezTo>
                  <a:pt x="852" y="1400"/>
                  <a:pt x="847" y="1383"/>
                  <a:pt x="844" y="1367"/>
                </a:cubicBezTo>
                <a:cubicBezTo>
                  <a:pt x="844" y="1366"/>
                  <a:pt x="844" y="1362"/>
                  <a:pt x="843" y="1358"/>
                </a:cubicBezTo>
                <a:cubicBezTo>
                  <a:pt x="844" y="1359"/>
                  <a:pt x="844" y="1360"/>
                  <a:pt x="844" y="1361"/>
                </a:cubicBezTo>
                <a:cubicBezTo>
                  <a:pt x="850" y="1374"/>
                  <a:pt x="852" y="1388"/>
                  <a:pt x="861" y="1399"/>
                </a:cubicBezTo>
                <a:cubicBezTo>
                  <a:pt x="865" y="1404"/>
                  <a:pt x="874" y="1400"/>
                  <a:pt x="873" y="1394"/>
                </a:cubicBezTo>
                <a:cubicBezTo>
                  <a:pt x="872" y="1377"/>
                  <a:pt x="866" y="1360"/>
                  <a:pt x="864" y="1343"/>
                </a:cubicBezTo>
                <a:cubicBezTo>
                  <a:pt x="862" y="1335"/>
                  <a:pt x="854" y="1303"/>
                  <a:pt x="854" y="1288"/>
                </a:cubicBezTo>
                <a:cubicBezTo>
                  <a:pt x="854" y="1285"/>
                  <a:pt x="854" y="1282"/>
                  <a:pt x="855" y="1281"/>
                </a:cubicBezTo>
                <a:cubicBezTo>
                  <a:pt x="855" y="1279"/>
                  <a:pt x="855" y="1278"/>
                  <a:pt x="857" y="1278"/>
                </a:cubicBezTo>
                <a:cubicBezTo>
                  <a:pt x="861" y="1282"/>
                  <a:pt x="865" y="1287"/>
                  <a:pt x="870" y="1291"/>
                </a:cubicBezTo>
                <a:cubicBezTo>
                  <a:pt x="877" y="1298"/>
                  <a:pt x="888" y="1309"/>
                  <a:pt x="899" y="1307"/>
                </a:cubicBezTo>
                <a:cubicBezTo>
                  <a:pt x="901" y="1306"/>
                  <a:pt x="902" y="1303"/>
                  <a:pt x="901" y="1301"/>
                </a:cubicBezTo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 wrap="square" lIns="45714" tIns="22857" rIns="45714" bIns="22857" numCol="1" anchor="t" anchorCtr="0" compatLnSpc="1">
            <a:prstTxWarp prst="textNoShape">
              <a:avLst/>
            </a:prstTxWarp>
          </a:bodyPr>
          <a:lstStyle/>
          <a:p>
            <a:endParaRPr lang="en-US" sz="90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A11AEBB6-13EA-4BA6-B9CA-754081C3ADD6}"/>
              </a:ext>
            </a:extLst>
          </p:cNvPr>
          <p:cNvGrpSpPr/>
          <p:nvPr/>
        </p:nvGrpSpPr>
        <p:grpSpPr>
          <a:xfrm>
            <a:off x="1152795" y="1713312"/>
            <a:ext cx="2053457" cy="3527733"/>
            <a:chOff x="11698288" y="4076701"/>
            <a:chExt cx="990600" cy="1701800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943AE53D-AB2C-4F16-A564-B3C9E136A48D}"/>
                </a:ext>
              </a:extLst>
            </p:cNvPr>
            <p:cNvSpPr>
              <a:spLocks/>
            </p:cNvSpPr>
            <p:nvPr/>
          </p:nvSpPr>
          <p:spPr bwMode="auto">
            <a:xfrm>
              <a:off x="12115801" y="4394201"/>
              <a:ext cx="125413" cy="119063"/>
            </a:xfrm>
            <a:custGeom>
              <a:avLst/>
              <a:gdLst>
                <a:gd name="T0" fmla="*/ 39 w 45"/>
                <a:gd name="T1" fmla="*/ 32 h 43"/>
                <a:gd name="T2" fmla="*/ 37 w 45"/>
                <a:gd name="T3" fmla="*/ 33 h 43"/>
                <a:gd name="T4" fmla="*/ 19 w 45"/>
                <a:gd name="T5" fmla="*/ 42 h 43"/>
                <a:gd name="T6" fmla="*/ 8 w 45"/>
                <a:gd name="T7" fmla="*/ 29 h 43"/>
                <a:gd name="T8" fmla="*/ 1 w 45"/>
                <a:gd name="T9" fmla="*/ 14 h 43"/>
                <a:gd name="T10" fmla="*/ 5 w 45"/>
                <a:gd name="T11" fmla="*/ 4 h 43"/>
                <a:gd name="T12" fmla="*/ 13 w 45"/>
                <a:gd name="T13" fmla="*/ 3 h 43"/>
                <a:gd name="T14" fmla="*/ 21 w 45"/>
                <a:gd name="T15" fmla="*/ 5 h 43"/>
                <a:gd name="T16" fmla="*/ 26 w 45"/>
                <a:gd name="T17" fmla="*/ 6 h 43"/>
                <a:gd name="T18" fmla="*/ 33 w 45"/>
                <a:gd name="T19" fmla="*/ 0 h 43"/>
                <a:gd name="T20" fmla="*/ 40 w 45"/>
                <a:gd name="T21" fmla="*/ 1 h 43"/>
                <a:gd name="T22" fmla="*/ 44 w 45"/>
                <a:gd name="T23" fmla="*/ 10 h 43"/>
                <a:gd name="T24" fmla="*/ 44 w 45"/>
                <a:gd name="T25" fmla="*/ 21 h 43"/>
                <a:gd name="T26" fmla="*/ 39 w 45"/>
                <a:gd name="T27" fmla="*/ 32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5" h="43">
                  <a:moveTo>
                    <a:pt x="39" y="32"/>
                  </a:moveTo>
                  <a:cubicBezTo>
                    <a:pt x="39" y="32"/>
                    <a:pt x="38" y="32"/>
                    <a:pt x="37" y="33"/>
                  </a:cubicBezTo>
                  <a:cubicBezTo>
                    <a:pt x="33" y="39"/>
                    <a:pt x="27" y="43"/>
                    <a:pt x="19" y="42"/>
                  </a:cubicBezTo>
                  <a:cubicBezTo>
                    <a:pt x="10" y="40"/>
                    <a:pt x="11" y="35"/>
                    <a:pt x="8" y="29"/>
                  </a:cubicBezTo>
                  <a:cubicBezTo>
                    <a:pt x="6" y="24"/>
                    <a:pt x="2" y="20"/>
                    <a:pt x="1" y="14"/>
                  </a:cubicBezTo>
                  <a:cubicBezTo>
                    <a:pt x="0" y="9"/>
                    <a:pt x="1" y="6"/>
                    <a:pt x="5" y="4"/>
                  </a:cubicBezTo>
                  <a:cubicBezTo>
                    <a:pt x="7" y="2"/>
                    <a:pt x="10" y="1"/>
                    <a:pt x="13" y="3"/>
                  </a:cubicBezTo>
                  <a:cubicBezTo>
                    <a:pt x="17" y="2"/>
                    <a:pt x="19" y="2"/>
                    <a:pt x="21" y="5"/>
                  </a:cubicBezTo>
                  <a:cubicBezTo>
                    <a:pt x="23" y="5"/>
                    <a:pt x="24" y="7"/>
                    <a:pt x="26" y="6"/>
                  </a:cubicBezTo>
                  <a:cubicBezTo>
                    <a:pt x="30" y="6"/>
                    <a:pt x="30" y="2"/>
                    <a:pt x="33" y="0"/>
                  </a:cubicBezTo>
                  <a:cubicBezTo>
                    <a:pt x="35" y="1"/>
                    <a:pt x="38" y="1"/>
                    <a:pt x="40" y="1"/>
                  </a:cubicBezTo>
                  <a:cubicBezTo>
                    <a:pt x="42" y="4"/>
                    <a:pt x="44" y="6"/>
                    <a:pt x="44" y="10"/>
                  </a:cubicBezTo>
                  <a:cubicBezTo>
                    <a:pt x="45" y="14"/>
                    <a:pt x="45" y="18"/>
                    <a:pt x="44" y="21"/>
                  </a:cubicBezTo>
                  <a:cubicBezTo>
                    <a:pt x="43" y="25"/>
                    <a:pt x="41" y="28"/>
                    <a:pt x="39" y="32"/>
                  </a:cubicBezTo>
                </a:path>
              </a:pathLst>
            </a:custGeom>
            <a:solidFill>
              <a:srgbClr val="F7B7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05DA58D8-09C5-416A-84B6-E6F927254B71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88813" y="4518026"/>
              <a:ext cx="171450" cy="592138"/>
            </a:xfrm>
            <a:custGeom>
              <a:avLst/>
              <a:gdLst>
                <a:gd name="T0" fmla="*/ 47 w 62"/>
                <a:gd name="T1" fmla="*/ 202 h 214"/>
                <a:gd name="T2" fmla="*/ 31 w 62"/>
                <a:gd name="T3" fmla="*/ 205 h 214"/>
                <a:gd name="T4" fmla="*/ 28 w 62"/>
                <a:gd name="T5" fmla="*/ 202 h 214"/>
                <a:gd name="T6" fmla="*/ 13 w 62"/>
                <a:gd name="T7" fmla="*/ 210 h 214"/>
                <a:gd name="T8" fmla="*/ 6 w 62"/>
                <a:gd name="T9" fmla="*/ 213 h 214"/>
                <a:gd name="T10" fmla="*/ 5 w 62"/>
                <a:gd name="T11" fmla="*/ 211 h 214"/>
                <a:gd name="T12" fmla="*/ 2 w 62"/>
                <a:gd name="T13" fmla="*/ 209 h 214"/>
                <a:gd name="T14" fmla="*/ 1 w 62"/>
                <a:gd name="T15" fmla="*/ 202 h 214"/>
                <a:gd name="T16" fmla="*/ 11 w 62"/>
                <a:gd name="T17" fmla="*/ 190 h 214"/>
                <a:gd name="T18" fmla="*/ 18 w 62"/>
                <a:gd name="T19" fmla="*/ 178 h 214"/>
                <a:gd name="T20" fmla="*/ 22 w 62"/>
                <a:gd name="T21" fmla="*/ 165 h 214"/>
                <a:gd name="T22" fmla="*/ 21 w 62"/>
                <a:gd name="T23" fmla="*/ 154 h 214"/>
                <a:gd name="T24" fmla="*/ 23 w 62"/>
                <a:gd name="T25" fmla="*/ 139 h 214"/>
                <a:gd name="T26" fmla="*/ 20 w 62"/>
                <a:gd name="T27" fmla="*/ 115 h 214"/>
                <a:gd name="T28" fmla="*/ 24 w 62"/>
                <a:gd name="T29" fmla="*/ 101 h 214"/>
                <a:gd name="T30" fmla="*/ 24 w 62"/>
                <a:gd name="T31" fmla="*/ 83 h 214"/>
                <a:gd name="T32" fmla="*/ 21 w 62"/>
                <a:gd name="T33" fmla="*/ 71 h 214"/>
                <a:gd name="T34" fmla="*/ 23 w 62"/>
                <a:gd name="T35" fmla="*/ 54 h 214"/>
                <a:gd name="T36" fmla="*/ 21 w 62"/>
                <a:gd name="T37" fmla="*/ 46 h 214"/>
                <a:gd name="T38" fmla="*/ 24 w 62"/>
                <a:gd name="T39" fmla="*/ 33 h 214"/>
                <a:gd name="T40" fmla="*/ 26 w 62"/>
                <a:gd name="T41" fmla="*/ 19 h 214"/>
                <a:gd name="T42" fmla="*/ 25 w 62"/>
                <a:gd name="T43" fmla="*/ 7 h 214"/>
                <a:gd name="T44" fmla="*/ 25 w 62"/>
                <a:gd name="T45" fmla="*/ 5 h 214"/>
                <a:gd name="T46" fmla="*/ 23 w 62"/>
                <a:gd name="T47" fmla="*/ 2 h 214"/>
                <a:gd name="T48" fmla="*/ 43 w 62"/>
                <a:gd name="T49" fmla="*/ 0 h 214"/>
                <a:gd name="T50" fmla="*/ 40 w 62"/>
                <a:gd name="T51" fmla="*/ 14 h 214"/>
                <a:gd name="T52" fmla="*/ 43 w 62"/>
                <a:gd name="T53" fmla="*/ 36 h 214"/>
                <a:gd name="T54" fmla="*/ 41 w 62"/>
                <a:gd name="T55" fmla="*/ 54 h 214"/>
                <a:gd name="T56" fmla="*/ 43 w 62"/>
                <a:gd name="T57" fmla="*/ 75 h 214"/>
                <a:gd name="T58" fmla="*/ 45 w 62"/>
                <a:gd name="T59" fmla="*/ 83 h 214"/>
                <a:gd name="T60" fmla="*/ 43 w 62"/>
                <a:gd name="T61" fmla="*/ 101 h 214"/>
                <a:gd name="T62" fmla="*/ 42 w 62"/>
                <a:gd name="T63" fmla="*/ 132 h 214"/>
                <a:gd name="T64" fmla="*/ 42 w 62"/>
                <a:gd name="T65" fmla="*/ 134 h 214"/>
                <a:gd name="T66" fmla="*/ 41 w 62"/>
                <a:gd name="T67" fmla="*/ 159 h 214"/>
                <a:gd name="T68" fmla="*/ 43 w 62"/>
                <a:gd name="T69" fmla="*/ 179 h 214"/>
                <a:gd name="T70" fmla="*/ 56 w 62"/>
                <a:gd name="T71" fmla="*/ 189 h 214"/>
                <a:gd name="T72" fmla="*/ 57 w 62"/>
                <a:gd name="T73" fmla="*/ 192 h 214"/>
                <a:gd name="T74" fmla="*/ 58 w 62"/>
                <a:gd name="T75" fmla="*/ 194 h 214"/>
                <a:gd name="T76" fmla="*/ 59 w 62"/>
                <a:gd name="T77" fmla="*/ 190 h 214"/>
                <a:gd name="T78" fmla="*/ 60 w 62"/>
                <a:gd name="T79" fmla="*/ 202 h 214"/>
                <a:gd name="T80" fmla="*/ 57 w 62"/>
                <a:gd name="T81" fmla="*/ 206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62" h="214">
                  <a:moveTo>
                    <a:pt x="57" y="206"/>
                  </a:moveTo>
                  <a:cubicBezTo>
                    <a:pt x="52" y="208"/>
                    <a:pt x="48" y="209"/>
                    <a:pt x="47" y="202"/>
                  </a:cubicBezTo>
                  <a:cubicBezTo>
                    <a:pt x="47" y="201"/>
                    <a:pt x="45" y="200"/>
                    <a:pt x="43" y="200"/>
                  </a:cubicBezTo>
                  <a:cubicBezTo>
                    <a:pt x="41" y="201"/>
                    <a:pt x="34" y="206"/>
                    <a:pt x="31" y="205"/>
                  </a:cubicBezTo>
                  <a:cubicBezTo>
                    <a:pt x="30" y="204"/>
                    <a:pt x="29" y="204"/>
                    <a:pt x="29" y="203"/>
                  </a:cubicBezTo>
                  <a:cubicBezTo>
                    <a:pt x="29" y="202"/>
                    <a:pt x="28" y="202"/>
                    <a:pt x="28" y="202"/>
                  </a:cubicBezTo>
                  <a:cubicBezTo>
                    <a:pt x="26" y="200"/>
                    <a:pt x="22" y="201"/>
                    <a:pt x="22" y="204"/>
                  </a:cubicBezTo>
                  <a:cubicBezTo>
                    <a:pt x="22" y="208"/>
                    <a:pt x="17" y="210"/>
                    <a:pt x="13" y="210"/>
                  </a:cubicBezTo>
                  <a:cubicBezTo>
                    <a:pt x="11" y="210"/>
                    <a:pt x="10" y="211"/>
                    <a:pt x="8" y="212"/>
                  </a:cubicBezTo>
                  <a:cubicBezTo>
                    <a:pt x="6" y="214"/>
                    <a:pt x="8" y="213"/>
                    <a:pt x="6" y="213"/>
                  </a:cubicBezTo>
                  <a:cubicBezTo>
                    <a:pt x="6" y="213"/>
                    <a:pt x="6" y="213"/>
                    <a:pt x="6" y="213"/>
                  </a:cubicBezTo>
                  <a:cubicBezTo>
                    <a:pt x="5" y="212"/>
                    <a:pt x="5" y="212"/>
                    <a:pt x="5" y="211"/>
                  </a:cubicBezTo>
                  <a:cubicBezTo>
                    <a:pt x="4" y="210"/>
                    <a:pt x="3" y="209"/>
                    <a:pt x="2" y="209"/>
                  </a:cubicBezTo>
                  <a:cubicBezTo>
                    <a:pt x="2" y="209"/>
                    <a:pt x="2" y="209"/>
                    <a:pt x="2" y="209"/>
                  </a:cubicBezTo>
                  <a:cubicBezTo>
                    <a:pt x="1" y="208"/>
                    <a:pt x="0" y="206"/>
                    <a:pt x="0" y="204"/>
                  </a:cubicBezTo>
                  <a:cubicBezTo>
                    <a:pt x="1" y="204"/>
                    <a:pt x="1" y="203"/>
                    <a:pt x="1" y="202"/>
                  </a:cubicBezTo>
                  <a:cubicBezTo>
                    <a:pt x="2" y="199"/>
                    <a:pt x="3" y="196"/>
                    <a:pt x="5" y="194"/>
                  </a:cubicBezTo>
                  <a:cubicBezTo>
                    <a:pt x="7" y="192"/>
                    <a:pt x="9" y="192"/>
                    <a:pt x="11" y="190"/>
                  </a:cubicBezTo>
                  <a:cubicBezTo>
                    <a:pt x="13" y="189"/>
                    <a:pt x="13" y="188"/>
                    <a:pt x="14" y="186"/>
                  </a:cubicBezTo>
                  <a:cubicBezTo>
                    <a:pt x="15" y="183"/>
                    <a:pt x="16" y="180"/>
                    <a:pt x="18" y="178"/>
                  </a:cubicBezTo>
                  <a:cubicBezTo>
                    <a:pt x="20" y="180"/>
                    <a:pt x="24" y="177"/>
                    <a:pt x="24" y="174"/>
                  </a:cubicBezTo>
                  <a:cubicBezTo>
                    <a:pt x="23" y="171"/>
                    <a:pt x="21" y="168"/>
                    <a:pt x="22" y="165"/>
                  </a:cubicBezTo>
                  <a:cubicBezTo>
                    <a:pt x="22" y="163"/>
                    <a:pt x="24" y="161"/>
                    <a:pt x="24" y="159"/>
                  </a:cubicBezTo>
                  <a:cubicBezTo>
                    <a:pt x="24" y="157"/>
                    <a:pt x="22" y="156"/>
                    <a:pt x="21" y="154"/>
                  </a:cubicBezTo>
                  <a:cubicBezTo>
                    <a:pt x="19" y="151"/>
                    <a:pt x="19" y="148"/>
                    <a:pt x="20" y="144"/>
                  </a:cubicBezTo>
                  <a:cubicBezTo>
                    <a:pt x="23" y="144"/>
                    <a:pt x="25" y="141"/>
                    <a:pt x="23" y="139"/>
                  </a:cubicBezTo>
                  <a:cubicBezTo>
                    <a:pt x="17" y="133"/>
                    <a:pt x="24" y="129"/>
                    <a:pt x="23" y="123"/>
                  </a:cubicBezTo>
                  <a:cubicBezTo>
                    <a:pt x="22" y="120"/>
                    <a:pt x="20" y="118"/>
                    <a:pt x="20" y="115"/>
                  </a:cubicBezTo>
                  <a:cubicBezTo>
                    <a:pt x="19" y="112"/>
                    <a:pt x="20" y="109"/>
                    <a:pt x="21" y="106"/>
                  </a:cubicBezTo>
                  <a:cubicBezTo>
                    <a:pt x="24" y="107"/>
                    <a:pt x="26" y="103"/>
                    <a:pt x="24" y="101"/>
                  </a:cubicBezTo>
                  <a:cubicBezTo>
                    <a:pt x="20" y="96"/>
                    <a:pt x="21" y="93"/>
                    <a:pt x="23" y="88"/>
                  </a:cubicBezTo>
                  <a:cubicBezTo>
                    <a:pt x="24" y="86"/>
                    <a:pt x="25" y="85"/>
                    <a:pt x="24" y="83"/>
                  </a:cubicBezTo>
                  <a:cubicBezTo>
                    <a:pt x="23" y="82"/>
                    <a:pt x="22" y="82"/>
                    <a:pt x="21" y="81"/>
                  </a:cubicBezTo>
                  <a:cubicBezTo>
                    <a:pt x="19" y="78"/>
                    <a:pt x="19" y="74"/>
                    <a:pt x="21" y="71"/>
                  </a:cubicBezTo>
                  <a:cubicBezTo>
                    <a:pt x="22" y="71"/>
                    <a:pt x="25" y="70"/>
                    <a:pt x="24" y="68"/>
                  </a:cubicBezTo>
                  <a:cubicBezTo>
                    <a:pt x="24" y="63"/>
                    <a:pt x="18" y="59"/>
                    <a:pt x="23" y="54"/>
                  </a:cubicBezTo>
                  <a:cubicBezTo>
                    <a:pt x="24" y="53"/>
                    <a:pt x="25" y="51"/>
                    <a:pt x="24" y="50"/>
                  </a:cubicBezTo>
                  <a:cubicBezTo>
                    <a:pt x="23" y="49"/>
                    <a:pt x="22" y="48"/>
                    <a:pt x="21" y="46"/>
                  </a:cubicBezTo>
                  <a:cubicBezTo>
                    <a:pt x="19" y="44"/>
                    <a:pt x="19" y="40"/>
                    <a:pt x="21" y="38"/>
                  </a:cubicBezTo>
                  <a:cubicBezTo>
                    <a:pt x="24" y="39"/>
                    <a:pt x="27" y="35"/>
                    <a:pt x="24" y="33"/>
                  </a:cubicBezTo>
                  <a:cubicBezTo>
                    <a:pt x="22" y="30"/>
                    <a:pt x="22" y="26"/>
                    <a:pt x="25" y="24"/>
                  </a:cubicBezTo>
                  <a:cubicBezTo>
                    <a:pt x="27" y="23"/>
                    <a:pt x="27" y="20"/>
                    <a:pt x="26" y="19"/>
                  </a:cubicBezTo>
                  <a:cubicBezTo>
                    <a:pt x="24" y="17"/>
                    <a:pt x="23" y="16"/>
                    <a:pt x="22" y="14"/>
                  </a:cubicBezTo>
                  <a:cubicBezTo>
                    <a:pt x="22" y="12"/>
                    <a:pt x="25" y="7"/>
                    <a:pt x="25" y="7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6" y="6"/>
                    <a:pt x="26" y="6"/>
                    <a:pt x="25" y="5"/>
                  </a:cubicBezTo>
                  <a:cubicBezTo>
                    <a:pt x="25" y="5"/>
                    <a:pt x="25" y="5"/>
                    <a:pt x="24" y="5"/>
                  </a:cubicBezTo>
                  <a:cubicBezTo>
                    <a:pt x="24" y="4"/>
                    <a:pt x="23" y="3"/>
                    <a:pt x="23" y="2"/>
                  </a:cubicBezTo>
                  <a:cubicBezTo>
                    <a:pt x="26" y="2"/>
                    <a:pt x="29" y="3"/>
                    <a:pt x="32" y="2"/>
                  </a:cubicBezTo>
                  <a:cubicBezTo>
                    <a:pt x="37" y="2"/>
                    <a:pt x="40" y="1"/>
                    <a:pt x="43" y="0"/>
                  </a:cubicBezTo>
                  <a:cubicBezTo>
                    <a:pt x="45" y="2"/>
                    <a:pt x="43" y="9"/>
                    <a:pt x="41" y="10"/>
                  </a:cubicBezTo>
                  <a:cubicBezTo>
                    <a:pt x="40" y="11"/>
                    <a:pt x="39" y="12"/>
                    <a:pt x="40" y="14"/>
                  </a:cubicBezTo>
                  <a:cubicBezTo>
                    <a:pt x="44" y="19"/>
                    <a:pt x="42" y="26"/>
                    <a:pt x="40" y="32"/>
                  </a:cubicBezTo>
                  <a:cubicBezTo>
                    <a:pt x="39" y="34"/>
                    <a:pt x="41" y="36"/>
                    <a:pt x="43" y="36"/>
                  </a:cubicBezTo>
                  <a:cubicBezTo>
                    <a:pt x="44" y="37"/>
                    <a:pt x="44" y="38"/>
                    <a:pt x="44" y="40"/>
                  </a:cubicBezTo>
                  <a:cubicBezTo>
                    <a:pt x="45" y="44"/>
                    <a:pt x="42" y="50"/>
                    <a:pt x="41" y="54"/>
                  </a:cubicBezTo>
                  <a:cubicBezTo>
                    <a:pt x="41" y="55"/>
                    <a:pt x="41" y="56"/>
                    <a:pt x="43" y="57"/>
                  </a:cubicBezTo>
                  <a:cubicBezTo>
                    <a:pt x="47" y="60"/>
                    <a:pt x="42" y="70"/>
                    <a:pt x="43" y="75"/>
                  </a:cubicBezTo>
                  <a:cubicBezTo>
                    <a:pt x="43" y="76"/>
                    <a:pt x="44" y="77"/>
                    <a:pt x="44" y="77"/>
                  </a:cubicBezTo>
                  <a:cubicBezTo>
                    <a:pt x="45" y="79"/>
                    <a:pt x="45" y="81"/>
                    <a:pt x="45" y="83"/>
                  </a:cubicBezTo>
                  <a:cubicBezTo>
                    <a:pt x="45" y="90"/>
                    <a:pt x="42" y="90"/>
                    <a:pt x="42" y="94"/>
                  </a:cubicBezTo>
                  <a:cubicBezTo>
                    <a:pt x="41" y="98"/>
                    <a:pt x="42" y="98"/>
                    <a:pt x="43" y="101"/>
                  </a:cubicBezTo>
                  <a:cubicBezTo>
                    <a:pt x="44" y="107"/>
                    <a:pt x="41" y="111"/>
                    <a:pt x="42" y="116"/>
                  </a:cubicBezTo>
                  <a:cubicBezTo>
                    <a:pt x="43" y="122"/>
                    <a:pt x="45" y="126"/>
                    <a:pt x="42" y="132"/>
                  </a:cubicBezTo>
                  <a:cubicBezTo>
                    <a:pt x="42" y="133"/>
                    <a:pt x="42" y="133"/>
                    <a:pt x="42" y="134"/>
                  </a:cubicBezTo>
                  <a:cubicBezTo>
                    <a:pt x="42" y="134"/>
                    <a:pt x="42" y="134"/>
                    <a:pt x="42" y="134"/>
                  </a:cubicBezTo>
                  <a:cubicBezTo>
                    <a:pt x="42" y="135"/>
                    <a:pt x="43" y="136"/>
                    <a:pt x="44" y="137"/>
                  </a:cubicBezTo>
                  <a:cubicBezTo>
                    <a:pt x="48" y="145"/>
                    <a:pt x="42" y="151"/>
                    <a:pt x="41" y="159"/>
                  </a:cubicBezTo>
                  <a:cubicBezTo>
                    <a:pt x="41" y="162"/>
                    <a:pt x="43" y="165"/>
                    <a:pt x="43" y="168"/>
                  </a:cubicBezTo>
                  <a:cubicBezTo>
                    <a:pt x="44" y="172"/>
                    <a:pt x="42" y="175"/>
                    <a:pt x="43" y="179"/>
                  </a:cubicBezTo>
                  <a:cubicBezTo>
                    <a:pt x="45" y="183"/>
                    <a:pt x="49" y="182"/>
                    <a:pt x="50" y="187"/>
                  </a:cubicBezTo>
                  <a:cubicBezTo>
                    <a:pt x="50" y="191"/>
                    <a:pt x="54" y="191"/>
                    <a:pt x="56" y="189"/>
                  </a:cubicBezTo>
                  <a:cubicBezTo>
                    <a:pt x="56" y="189"/>
                    <a:pt x="56" y="189"/>
                    <a:pt x="57" y="189"/>
                  </a:cubicBezTo>
                  <a:cubicBezTo>
                    <a:pt x="57" y="191"/>
                    <a:pt x="57" y="192"/>
                    <a:pt x="57" y="192"/>
                  </a:cubicBezTo>
                  <a:cubicBezTo>
                    <a:pt x="56" y="193"/>
                    <a:pt x="56" y="194"/>
                    <a:pt x="57" y="194"/>
                  </a:cubicBezTo>
                  <a:cubicBezTo>
                    <a:pt x="57" y="194"/>
                    <a:pt x="58" y="194"/>
                    <a:pt x="58" y="194"/>
                  </a:cubicBezTo>
                  <a:cubicBezTo>
                    <a:pt x="58" y="194"/>
                    <a:pt x="59" y="193"/>
                    <a:pt x="59" y="193"/>
                  </a:cubicBezTo>
                  <a:cubicBezTo>
                    <a:pt x="59" y="192"/>
                    <a:pt x="59" y="191"/>
                    <a:pt x="59" y="190"/>
                  </a:cubicBezTo>
                  <a:cubicBezTo>
                    <a:pt x="61" y="191"/>
                    <a:pt x="62" y="192"/>
                    <a:pt x="61" y="195"/>
                  </a:cubicBezTo>
                  <a:cubicBezTo>
                    <a:pt x="61" y="197"/>
                    <a:pt x="61" y="200"/>
                    <a:pt x="60" y="202"/>
                  </a:cubicBezTo>
                  <a:cubicBezTo>
                    <a:pt x="59" y="203"/>
                    <a:pt x="58" y="205"/>
                    <a:pt x="58" y="206"/>
                  </a:cubicBezTo>
                  <a:cubicBezTo>
                    <a:pt x="57" y="206"/>
                    <a:pt x="57" y="206"/>
                    <a:pt x="57" y="206"/>
                  </a:cubicBezTo>
                </a:path>
              </a:pathLst>
            </a:custGeom>
            <a:solidFill>
              <a:srgbClr val="E57C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51689BC2-316C-4910-A3E8-E51E5E002B83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44363" y="4098926"/>
              <a:ext cx="287338" cy="309563"/>
            </a:xfrm>
            <a:custGeom>
              <a:avLst/>
              <a:gdLst>
                <a:gd name="T0" fmla="*/ 24 w 104"/>
                <a:gd name="T1" fmla="*/ 112 h 112"/>
                <a:gd name="T2" fmla="*/ 2 w 104"/>
                <a:gd name="T3" fmla="*/ 72 h 112"/>
                <a:gd name="T4" fmla="*/ 31 w 104"/>
                <a:gd name="T5" fmla="*/ 35 h 112"/>
                <a:gd name="T6" fmla="*/ 42 w 104"/>
                <a:gd name="T7" fmla="*/ 12 h 112"/>
                <a:gd name="T8" fmla="*/ 65 w 104"/>
                <a:gd name="T9" fmla="*/ 18 h 112"/>
                <a:gd name="T10" fmla="*/ 77 w 104"/>
                <a:gd name="T11" fmla="*/ 43 h 112"/>
                <a:gd name="T12" fmla="*/ 99 w 104"/>
                <a:gd name="T13" fmla="*/ 81 h 112"/>
                <a:gd name="T14" fmla="*/ 76 w 104"/>
                <a:gd name="T15" fmla="*/ 112 h 112"/>
                <a:gd name="T16" fmla="*/ 68 w 104"/>
                <a:gd name="T17" fmla="*/ 101 h 112"/>
                <a:gd name="T18" fmla="*/ 59 w 104"/>
                <a:gd name="T19" fmla="*/ 99 h 112"/>
                <a:gd name="T20" fmla="*/ 51 w 104"/>
                <a:gd name="T21" fmla="*/ 105 h 112"/>
                <a:gd name="T22" fmla="*/ 40 w 104"/>
                <a:gd name="T23" fmla="*/ 103 h 112"/>
                <a:gd name="T24" fmla="*/ 29 w 104"/>
                <a:gd name="T25" fmla="*/ 107 h 112"/>
                <a:gd name="T26" fmla="*/ 24 w 104"/>
                <a:gd name="T27" fmla="*/ 11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4" h="112">
                  <a:moveTo>
                    <a:pt x="24" y="112"/>
                  </a:moveTo>
                  <a:cubicBezTo>
                    <a:pt x="12" y="100"/>
                    <a:pt x="0" y="91"/>
                    <a:pt x="2" y="72"/>
                  </a:cubicBezTo>
                  <a:cubicBezTo>
                    <a:pt x="4" y="51"/>
                    <a:pt x="19" y="48"/>
                    <a:pt x="31" y="35"/>
                  </a:cubicBezTo>
                  <a:cubicBezTo>
                    <a:pt x="38" y="28"/>
                    <a:pt x="37" y="20"/>
                    <a:pt x="42" y="12"/>
                  </a:cubicBezTo>
                  <a:cubicBezTo>
                    <a:pt x="50" y="0"/>
                    <a:pt x="60" y="8"/>
                    <a:pt x="65" y="18"/>
                  </a:cubicBezTo>
                  <a:cubicBezTo>
                    <a:pt x="67" y="27"/>
                    <a:pt x="70" y="36"/>
                    <a:pt x="77" y="43"/>
                  </a:cubicBezTo>
                  <a:cubicBezTo>
                    <a:pt x="89" y="54"/>
                    <a:pt x="104" y="61"/>
                    <a:pt x="99" y="81"/>
                  </a:cubicBezTo>
                  <a:cubicBezTo>
                    <a:pt x="96" y="95"/>
                    <a:pt x="87" y="103"/>
                    <a:pt x="76" y="112"/>
                  </a:cubicBezTo>
                  <a:cubicBezTo>
                    <a:pt x="75" y="108"/>
                    <a:pt x="72" y="104"/>
                    <a:pt x="68" y="101"/>
                  </a:cubicBezTo>
                  <a:cubicBezTo>
                    <a:pt x="65" y="99"/>
                    <a:pt x="62" y="98"/>
                    <a:pt x="59" y="99"/>
                  </a:cubicBezTo>
                  <a:cubicBezTo>
                    <a:pt x="55" y="101"/>
                    <a:pt x="55" y="104"/>
                    <a:pt x="51" y="105"/>
                  </a:cubicBezTo>
                  <a:cubicBezTo>
                    <a:pt x="47" y="107"/>
                    <a:pt x="45" y="103"/>
                    <a:pt x="40" y="103"/>
                  </a:cubicBezTo>
                  <a:cubicBezTo>
                    <a:pt x="36" y="102"/>
                    <a:pt x="32" y="105"/>
                    <a:pt x="29" y="107"/>
                  </a:cubicBezTo>
                  <a:cubicBezTo>
                    <a:pt x="27" y="109"/>
                    <a:pt x="25" y="110"/>
                    <a:pt x="24" y="112"/>
                  </a:cubicBezTo>
                </a:path>
              </a:pathLst>
            </a:custGeom>
            <a:solidFill>
              <a:srgbClr val="F191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6CF3F672-CBAE-4646-8EC9-F88B8792A24A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42801" y="5494338"/>
              <a:ext cx="349250" cy="223838"/>
            </a:xfrm>
            <a:custGeom>
              <a:avLst/>
              <a:gdLst>
                <a:gd name="T0" fmla="*/ 121 w 126"/>
                <a:gd name="T1" fmla="*/ 60 h 81"/>
                <a:gd name="T2" fmla="*/ 126 w 126"/>
                <a:gd name="T3" fmla="*/ 66 h 81"/>
                <a:gd name="T4" fmla="*/ 81 w 126"/>
                <a:gd name="T5" fmla="*/ 81 h 81"/>
                <a:gd name="T6" fmla="*/ 0 w 126"/>
                <a:gd name="T7" fmla="*/ 19 h 81"/>
                <a:gd name="T8" fmla="*/ 1 w 126"/>
                <a:gd name="T9" fmla="*/ 17 h 81"/>
                <a:gd name="T10" fmla="*/ 69 w 126"/>
                <a:gd name="T11" fmla="*/ 10 h 81"/>
                <a:gd name="T12" fmla="*/ 88 w 126"/>
                <a:gd name="T13" fmla="*/ 18 h 81"/>
                <a:gd name="T14" fmla="*/ 88 w 126"/>
                <a:gd name="T15" fmla="*/ 20 h 81"/>
                <a:gd name="T16" fmla="*/ 90 w 126"/>
                <a:gd name="T17" fmla="*/ 20 h 81"/>
                <a:gd name="T18" fmla="*/ 90 w 126"/>
                <a:gd name="T19" fmla="*/ 20 h 81"/>
                <a:gd name="T20" fmla="*/ 117 w 126"/>
                <a:gd name="T21" fmla="*/ 57 h 81"/>
                <a:gd name="T22" fmla="*/ 121 w 126"/>
                <a:gd name="T23" fmla="*/ 6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6" h="81">
                  <a:moveTo>
                    <a:pt x="121" y="60"/>
                  </a:moveTo>
                  <a:cubicBezTo>
                    <a:pt x="126" y="66"/>
                    <a:pt x="126" y="66"/>
                    <a:pt x="126" y="66"/>
                  </a:cubicBezTo>
                  <a:cubicBezTo>
                    <a:pt x="113" y="76"/>
                    <a:pt x="96" y="81"/>
                    <a:pt x="81" y="81"/>
                  </a:cubicBezTo>
                  <a:cubicBezTo>
                    <a:pt x="42" y="81"/>
                    <a:pt x="4" y="59"/>
                    <a:pt x="0" y="19"/>
                  </a:cubicBezTo>
                  <a:cubicBezTo>
                    <a:pt x="0" y="18"/>
                    <a:pt x="1" y="17"/>
                    <a:pt x="1" y="17"/>
                  </a:cubicBezTo>
                  <a:cubicBezTo>
                    <a:pt x="14" y="0"/>
                    <a:pt x="53" y="4"/>
                    <a:pt x="69" y="10"/>
                  </a:cubicBezTo>
                  <a:cubicBezTo>
                    <a:pt x="75" y="12"/>
                    <a:pt x="82" y="15"/>
                    <a:pt x="88" y="18"/>
                  </a:cubicBezTo>
                  <a:cubicBezTo>
                    <a:pt x="88" y="19"/>
                    <a:pt x="88" y="19"/>
                    <a:pt x="88" y="20"/>
                  </a:cubicBezTo>
                  <a:cubicBezTo>
                    <a:pt x="88" y="21"/>
                    <a:pt x="90" y="22"/>
                    <a:pt x="90" y="20"/>
                  </a:cubicBezTo>
                  <a:cubicBezTo>
                    <a:pt x="90" y="20"/>
                    <a:pt x="90" y="20"/>
                    <a:pt x="90" y="20"/>
                  </a:cubicBezTo>
                  <a:cubicBezTo>
                    <a:pt x="104" y="28"/>
                    <a:pt x="115" y="40"/>
                    <a:pt x="117" y="57"/>
                  </a:cubicBezTo>
                  <a:cubicBezTo>
                    <a:pt x="118" y="59"/>
                    <a:pt x="119" y="60"/>
                    <a:pt x="121" y="60"/>
                  </a:cubicBezTo>
                </a:path>
              </a:pathLst>
            </a:custGeom>
            <a:solidFill>
              <a:srgbClr val="AD46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F7CBF83B-2542-4EFA-9819-0640472D29A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50676" y="5513388"/>
              <a:ext cx="401638" cy="227013"/>
            </a:xfrm>
            <a:custGeom>
              <a:avLst/>
              <a:gdLst>
                <a:gd name="T0" fmla="*/ 72 w 145"/>
                <a:gd name="T1" fmla="*/ 40 h 82"/>
                <a:gd name="T2" fmla="*/ 140 w 145"/>
                <a:gd name="T3" fmla="*/ 0 h 82"/>
                <a:gd name="T4" fmla="*/ 140 w 145"/>
                <a:gd name="T5" fmla="*/ 0 h 82"/>
                <a:gd name="T6" fmla="*/ 140 w 145"/>
                <a:gd name="T7" fmla="*/ 0 h 82"/>
                <a:gd name="T8" fmla="*/ 142 w 145"/>
                <a:gd name="T9" fmla="*/ 15 h 82"/>
                <a:gd name="T10" fmla="*/ 84 w 145"/>
                <a:gd name="T11" fmla="*/ 77 h 82"/>
                <a:gd name="T12" fmla="*/ 0 w 145"/>
                <a:gd name="T13" fmla="*/ 55 h 82"/>
                <a:gd name="T14" fmla="*/ 6 w 145"/>
                <a:gd name="T15" fmla="*/ 56 h 82"/>
                <a:gd name="T16" fmla="*/ 23 w 145"/>
                <a:gd name="T17" fmla="*/ 50 h 82"/>
                <a:gd name="T18" fmla="*/ 72 w 145"/>
                <a:gd name="T19" fmla="*/ 4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5" h="82">
                  <a:moveTo>
                    <a:pt x="72" y="40"/>
                  </a:moveTo>
                  <a:cubicBezTo>
                    <a:pt x="98" y="42"/>
                    <a:pt x="132" y="28"/>
                    <a:pt x="140" y="0"/>
                  </a:cubicBezTo>
                  <a:cubicBezTo>
                    <a:pt x="140" y="0"/>
                    <a:pt x="140" y="0"/>
                    <a:pt x="140" y="0"/>
                  </a:cubicBezTo>
                  <a:cubicBezTo>
                    <a:pt x="140" y="0"/>
                    <a:pt x="140" y="0"/>
                    <a:pt x="140" y="0"/>
                  </a:cubicBezTo>
                  <a:cubicBezTo>
                    <a:pt x="141" y="5"/>
                    <a:pt x="141" y="10"/>
                    <a:pt x="142" y="15"/>
                  </a:cubicBezTo>
                  <a:cubicBezTo>
                    <a:pt x="145" y="51"/>
                    <a:pt x="116" y="71"/>
                    <a:pt x="84" y="77"/>
                  </a:cubicBezTo>
                  <a:cubicBezTo>
                    <a:pt x="58" y="82"/>
                    <a:pt x="17" y="78"/>
                    <a:pt x="0" y="55"/>
                  </a:cubicBezTo>
                  <a:cubicBezTo>
                    <a:pt x="2" y="56"/>
                    <a:pt x="4" y="56"/>
                    <a:pt x="6" y="56"/>
                  </a:cubicBezTo>
                  <a:cubicBezTo>
                    <a:pt x="13" y="56"/>
                    <a:pt x="18" y="53"/>
                    <a:pt x="23" y="50"/>
                  </a:cubicBezTo>
                  <a:cubicBezTo>
                    <a:pt x="39" y="40"/>
                    <a:pt x="54" y="39"/>
                    <a:pt x="72" y="40"/>
                  </a:cubicBezTo>
                </a:path>
              </a:pathLst>
            </a:custGeom>
            <a:solidFill>
              <a:srgbClr val="AD46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F5D661ED-59CF-4737-9454-791D83FB4BD8}"/>
                </a:ext>
              </a:extLst>
            </p:cNvPr>
            <p:cNvSpPr>
              <a:spLocks/>
            </p:cNvSpPr>
            <p:nvPr/>
          </p:nvSpPr>
          <p:spPr bwMode="auto">
            <a:xfrm>
              <a:off x="12511088" y="5297488"/>
              <a:ext cx="149225" cy="379413"/>
            </a:xfrm>
            <a:custGeom>
              <a:avLst/>
              <a:gdLst>
                <a:gd name="T0" fmla="*/ 50 w 54"/>
                <a:gd name="T1" fmla="*/ 6 h 137"/>
                <a:gd name="T2" fmla="*/ 46 w 54"/>
                <a:gd name="T3" fmla="*/ 90 h 137"/>
                <a:gd name="T4" fmla="*/ 47 w 54"/>
                <a:gd name="T5" fmla="*/ 94 h 137"/>
                <a:gd name="T6" fmla="*/ 31 w 54"/>
                <a:gd name="T7" fmla="*/ 135 h 137"/>
                <a:gd name="T8" fmla="*/ 29 w 54"/>
                <a:gd name="T9" fmla="*/ 137 h 137"/>
                <a:gd name="T10" fmla="*/ 24 w 54"/>
                <a:gd name="T11" fmla="*/ 131 h 137"/>
                <a:gd name="T12" fmla="*/ 28 w 54"/>
                <a:gd name="T13" fmla="*/ 127 h 137"/>
                <a:gd name="T14" fmla="*/ 0 w 54"/>
                <a:gd name="T15" fmla="*/ 86 h 137"/>
                <a:gd name="T16" fmla="*/ 28 w 54"/>
                <a:gd name="T17" fmla="*/ 47 h 137"/>
                <a:gd name="T18" fmla="*/ 47 w 54"/>
                <a:gd name="T19" fmla="*/ 0 h 137"/>
                <a:gd name="T20" fmla="*/ 47 w 54"/>
                <a:gd name="T21" fmla="*/ 0 h 137"/>
                <a:gd name="T22" fmla="*/ 49 w 54"/>
                <a:gd name="T23" fmla="*/ 0 h 137"/>
                <a:gd name="T24" fmla="*/ 50 w 54"/>
                <a:gd name="T25" fmla="*/ 6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4" h="137">
                  <a:moveTo>
                    <a:pt x="50" y="6"/>
                  </a:moveTo>
                  <a:cubicBezTo>
                    <a:pt x="53" y="36"/>
                    <a:pt x="54" y="61"/>
                    <a:pt x="46" y="90"/>
                  </a:cubicBezTo>
                  <a:cubicBezTo>
                    <a:pt x="45" y="92"/>
                    <a:pt x="46" y="93"/>
                    <a:pt x="47" y="94"/>
                  </a:cubicBezTo>
                  <a:cubicBezTo>
                    <a:pt x="46" y="110"/>
                    <a:pt x="46" y="123"/>
                    <a:pt x="31" y="135"/>
                  </a:cubicBezTo>
                  <a:cubicBezTo>
                    <a:pt x="31" y="136"/>
                    <a:pt x="30" y="137"/>
                    <a:pt x="29" y="137"/>
                  </a:cubicBezTo>
                  <a:cubicBezTo>
                    <a:pt x="24" y="131"/>
                    <a:pt x="24" y="131"/>
                    <a:pt x="24" y="131"/>
                  </a:cubicBezTo>
                  <a:cubicBezTo>
                    <a:pt x="26" y="131"/>
                    <a:pt x="28" y="129"/>
                    <a:pt x="28" y="127"/>
                  </a:cubicBezTo>
                  <a:cubicBezTo>
                    <a:pt x="27" y="109"/>
                    <a:pt x="15" y="95"/>
                    <a:pt x="0" y="86"/>
                  </a:cubicBezTo>
                  <a:cubicBezTo>
                    <a:pt x="5" y="76"/>
                    <a:pt x="25" y="52"/>
                    <a:pt x="28" y="47"/>
                  </a:cubicBezTo>
                  <a:cubicBezTo>
                    <a:pt x="38" y="32"/>
                    <a:pt x="43" y="17"/>
                    <a:pt x="47" y="0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50" y="2"/>
                    <a:pt x="50" y="4"/>
                    <a:pt x="50" y="6"/>
                  </a:cubicBezTo>
                </a:path>
              </a:pathLst>
            </a:custGeom>
            <a:solidFill>
              <a:srgbClr val="D965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8663E536-DDF0-4D24-B0FC-6F1B932AA799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38038" y="5314951"/>
              <a:ext cx="242888" cy="220663"/>
            </a:xfrm>
            <a:custGeom>
              <a:avLst/>
              <a:gdLst>
                <a:gd name="T0" fmla="*/ 62 w 88"/>
                <a:gd name="T1" fmla="*/ 66 h 80"/>
                <a:gd name="T2" fmla="*/ 1 w 88"/>
                <a:gd name="T3" fmla="*/ 80 h 80"/>
                <a:gd name="T4" fmla="*/ 10 w 88"/>
                <a:gd name="T5" fmla="*/ 3 h 80"/>
                <a:gd name="T6" fmla="*/ 11 w 88"/>
                <a:gd name="T7" fmla="*/ 0 h 80"/>
                <a:gd name="T8" fmla="*/ 18 w 88"/>
                <a:gd name="T9" fmla="*/ 1 h 80"/>
                <a:gd name="T10" fmla="*/ 19 w 88"/>
                <a:gd name="T11" fmla="*/ 2 h 80"/>
                <a:gd name="T12" fmla="*/ 45 w 88"/>
                <a:gd name="T13" fmla="*/ 38 h 80"/>
                <a:gd name="T14" fmla="*/ 69 w 88"/>
                <a:gd name="T15" fmla="*/ 49 h 80"/>
                <a:gd name="T16" fmla="*/ 88 w 88"/>
                <a:gd name="T17" fmla="*/ 74 h 80"/>
                <a:gd name="T18" fmla="*/ 62 w 88"/>
                <a:gd name="T19" fmla="*/ 66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" h="80">
                  <a:moveTo>
                    <a:pt x="62" y="66"/>
                  </a:moveTo>
                  <a:cubicBezTo>
                    <a:pt x="46" y="62"/>
                    <a:pt x="12" y="63"/>
                    <a:pt x="1" y="80"/>
                  </a:cubicBezTo>
                  <a:cubicBezTo>
                    <a:pt x="0" y="55"/>
                    <a:pt x="7" y="28"/>
                    <a:pt x="10" y="3"/>
                  </a:cubicBezTo>
                  <a:cubicBezTo>
                    <a:pt x="10" y="2"/>
                    <a:pt x="11" y="1"/>
                    <a:pt x="11" y="0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8" y="1"/>
                    <a:pt x="18" y="1"/>
                    <a:pt x="19" y="2"/>
                  </a:cubicBezTo>
                  <a:cubicBezTo>
                    <a:pt x="25" y="16"/>
                    <a:pt x="32" y="30"/>
                    <a:pt x="45" y="38"/>
                  </a:cubicBezTo>
                  <a:cubicBezTo>
                    <a:pt x="53" y="42"/>
                    <a:pt x="62" y="44"/>
                    <a:pt x="69" y="49"/>
                  </a:cubicBezTo>
                  <a:cubicBezTo>
                    <a:pt x="80" y="56"/>
                    <a:pt x="85" y="64"/>
                    <a:pt x="88" y="74"/>
                  </a:cubicBezTo>
                  <a:cubicBezTo>
                    <a:pt x="79" y="70"/>
                    <a:pt x="70" y="67"/>
                    <a:pt x="62" y="66"/>
                  </a:cubicBezTo>
                </a:path>
              </a:pathLst>
            </a:custGeom>
            <a:solidFill>
              <a:srgbClr val="D965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9677B5B8-FF71-4EAD-9236-1174FC8DD218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53913" y="4883151"/>
              <a:ext cx="393700" cy="647700"/>
            </a:xfrm>
            <a:custGeom>
              <a:avLst/>
              <a:gdLst>
                <a:gd name="T0" fmla="*/ 105 w 142"/>
                <a:gd name="T1" fmla="*/ 209 h 234"/>
                <a:gd name="T2" fmla="*/ 90 w 142"/>
                <a:gd name="T3" fmla="*/ 234 h 234"/>
                <a:gd name="T4" fmla="*/ 86 w 142"/>
                <a:gd name="T5" fmla="*/ 232 h 234"/>
                <a:gd name="T6" fmla="*/ 71 w 142"/>
                <a:gd name="T7" fmla="*/ 202 h 234"/>
                <a:gd name="T8" fmla="*/ 43 w 142"/>
                <a:gd name="T9" fmla="*/ 188 h 234"/>
                <a:gd name="T10" fmla="*/ 16 w 142"/>
                <a:gd name="T11" fmla="*/ 156 h 234"/>
                <a:gd name="T12" fmla="*/ 12 w 142"/>
                <a:gd name="T13" fmla="*/ 157 h 234"/>
                <a:gd name="T14" fmla="*/ 5 w 142"/>
                <a:gd name="T15" fmla="*/ 156 h 234"/>
                <a:gd name="T16" fmla="*/ 3 w 142"/>
                <a:gd name="T17" fmla="*/ 78 h 234"/>
                <a:gd name="T18" fmla="*/ 6 w 142"/>
                <a:gd name="T19" fmla="*/ 58 h 234"/>
                <a:gd name="T20" fmla="*/ 0 w 142"/>
                <a:gd name="T21" fmla="*/ 54 h 234"/>
                <a:gd name="T22" fmla="*/ 14 w 142"/>
                <a:gd name="T23" fmla="*/ 17 h 234"/>
                <a:gd name="T24" fmla="*/ 69 w 142"/>
                <a:gd name="T25" fmla="*/ 23 h 234"/>
                <a:gd name="T26" fmla="*/ 120 w 142"/>
                <a:gd name="T27" fmla="*/ 76 h 234"/>
                <a:gd name="T28" fmla="*/ 142 w 142"/>
                <a:gd name="T29" fmla="*/ 150 h 234"/>
                <a:gd name="T30" fmla="*/ 140 w 142"/>
                <a:gd name="T31" fmla="*/ 150 h 234"/>
                <a:gd name="T32" fmla="*/ 136 w 142"/>
                <a:gd name="T33" fmla="*/ 150 h 234"/>
                <a:gd name="T34" fmla="*/ 105 w 142"/>
                <a:gd name="T35" fmla="*/ 209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234">
                  <a:moveTo>
                    <a:pt x="105" y="209"/>
                  </a:moveTo>
                  <a:cubicBezTo>
                    <a:pt x="100" y="216"/>
                    <a:pt x="92" y="225"/>
                    <a:pt x="90" y="234"/>
                  </a:cubicBezTo>
                  <a:cubicBezTo>
                    <a:pt x="89" y="233"/>
                    <a:pt x="87" y="233"/>
                    <a:pt x="86" y="232"/>
                  </a:cubicBezTo>
                  <a:cubicBezTo>
                    <a:pt x="85" y="221"/>
                    <a:pt x="81" y="210"/>
                    <a:pt x="71" y="202"/>
                  </a:cubicBezTo>
                  <a:cubicBezTo>
                    <a:pt x="63" y="196"/>
                    <a:pt x="52" y="193"/>
                    <a:pt x="43" y="188"/>
                  </a:cubicBezTo>
                  <a:cubicBezTo>
                    <a:pt x="30" y="181"/>
                    <a:pt x="22" y="169"/>
                    <a:pt x="16" y="156"/>
                  </a:cubicBezTo>
                  <a:cubicBezTo>
                    <a:pt x="15" y="154"/>
                    <a:pt x="13" y="155"/>
                    <a:pt x="12" y="157"/>
                  </a:cubicBezTo>
                  <a:cubicBezTo>
                    <a:pt x="5" y="156"/>
                    <a:pt x="5" y="156"/>
                    <a:pt x="5" y="156"/>
                  </a:cubicBezTo>
                  <a:cubicBezTo>
                    <a:pt x="7" y="130"/>
                    <a:pt x="0" y="104"/>
                    <a:pt x="3" y="78"/>
                  </a:cubicBezTo>
                  <a:cubicBezTo>
                    <a:pt x="6" y="72"/>
                    <a:pt x="9" y="64"/>
                    <a:pt x="6" y="58"/>
                  </a:cubicBezTo>
                  <a:cubicBezTo>
                    <a:pt x="4" y="55"/>
                    <a:pt x="2" y="54"/>
                    <a:pt x="0" y="54"/>
                  </a:cubicBezTo>
                  <a:cubicBezTo>
                    <a:pt x="1" y="40"/>
                    <a:pt x="4" y="26"/>
                    <a:pt x="14" y="17"/>
                  </a:cubicBezTo>
                  <a:cubicBezTo>
                    <a:pt x="31" y="0"/>
                    <a:pt x="54" y="10"/>
                    <a:pt x="69" y="23"/>
                  </a:cubicBezTo>
                  <a:cubicBezTo>
                    <a:pt x="88" y="38"/>
                    <a:pt x="107" y="56"/>
                    <a:pt x="120" y="76"/>
                  </a:cubicBezTo>
                  <a:cubicBezTo>
                    <a:pt x="135" y="100"/>
                    <a:pt x="140" y="123"/>
                    <a:pt x="142" y="150"/>
                  </a:cubicBezTo>
                  <a:cubicBezTo>
                    <a:pt x="140" y="150"/>
                    <a:pt x="140" y="150"/>
                    <a:pt x="140" y="150"/>
                  </a:cubicBezTo>
                  <a:cubicBezTo>
                    <a:pt x="140" y="148"/>
                    <a:pt x="137" y="148"/>
                    <a:pt x="136" y="150"/>
                  </a:cubicBezTo>
                  <a:cubicBezTo>
                    <a:pt x="130" y="173"/>
                    <a:pt x="118" y="190"/>
                    <a:pt x="105" y="209"/>
                  </a:cubicBezTo>
                </a:path>
              </a:pathLst>
            </a:custGeom>
            <a:solidFill>
              <a:srgbClr val="D965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1183C87A-C1D4-46E1-8E1F-D798DC62DFE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0513" y="5370513"/>
              <a:ext cx="125413" cy="277813"/>
            </a:xfrm>
            <a:custGeom>
              <a:avLst/>
              <a:gdLst>
                <a:gd name="T0" fmla="*/ 10 w 45"/>
                <a:gd name="T1" fmla="*/ 3 h 101"/>
                <a:gd name="T2" fmla="*/ 31 w 45"/>
                <a:gd name="T3" fmla="*/ 45 h 101"/>
                <a:gd name="T4" fmla="*/ 34 w 45"/>
                <a:gd name="T5" fmla="*/ 93 h 101"/>
                <a:gd name="T6" fmla="*/ 6 w 45"/>
                <a:gd name="T7" fmla="*/ 98 h 101"/>
                <a:gd name="T8" fmla="*/ 3 w 45"/>
                <a:gd name="T9" fmla="*/ 85 h 101"/>
                <a:gd name="T10" fmla="*/ 3 w 45"/>
                <a:gd name="T11" fmla="*/ 52 h 101"/>
                <a:gd name="T12" fmla="*/ 4 w 45"/>
                <a:gd name="T13" fmla="*/ 3 h 101"/>
                <a:gd name="T14" fmla="*/ 5 w 45"/>
                <a:gd name="T15" fmla="*/ 0 h 101"/>
                <a:gd name="T16" fmla="*/ 10 w 45"/>
                <a:gd name="T17" fmla="*/ 1 h 101"/>
                <a:gd name="T18" fmla="*/ 10 w 45"/>
                <a:gd name="T19" fmla="*/ 3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" h="101">
                  <a:moveTo>
                    <a:pt x="10" y="3"/>
                  </a:moveTo>
                  <a:cubicBezTo>
                    <a:pt x="15" y="18"/>
                    <a:pt x="22" y="31"/>
                    <a:pt x="31" y="45"/>
                  </a:cubicBezTo>
                  <a:cubicBezTo>
                    <a:pt x="42" y="62"/>
                    <a:pt x="45" y="78"/>
                    <a:pt x="34" y="93"/>
                  </a:cubicBezTo>
                  <a:cubicBezTo>
                    <a:pt x="24" y="98"/>
                    <a:pt x="13" y="101"/>
                    <a:pt x="6" y="98"/>
                  </a:cubicBezTo>
                  <a:cubicBezTo>
                    <a:pt x="4" y="94"/>
                    <a:pt x="3" y="90"/>
                    <a:pt x="3" y="85"/>
                  </a:cubicBezTo>
                  <a:cubicBezTo>
                    <a:pt x="3" y="74"/>
                    <a:pt x="5" y="63"/>
                    <a:pt x="3" y="52"/>
                  </a:cubicBezTo>
                  <a:cubicBezTo>
                    <a:pt x="2" y="34"/>
                    <a:pt x="0" y="20"/>
                    <a:pt x="4" y="3"/>
                  </a:cubicBezTo>
                  <a:cubicBezTo>
                    <a:pt x="5" y="2"/>
                    <a:pt x="5" y="1"/>
                    <a:pt x="5" y="0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10" y="2"/>
                    <a:pt x="10" y="2"/>
                    <a:pt x="10" y="3"/>
                  </a:cubicBezTo>
                </a:path>
              </a:pathLst>
            </a:custGeom>
            <a:solidFill>
              <a:srgbClr val="D965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9639F745-2059-4A67-AB52-AA3C517A154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4801" y="4886326"/>
              <a:ext cx="403225" cy="727075"/>
            </a:xfrm>
            <a:custGeom>
              <a:avLst/>
              <a:gdLst>
                <a:gd name="T0" fmla="*/ 9 w 146"/>
                <a:gd name="T1" fmla="*/ 176 h 263"/>
                <a:gd name="T2" fmla="*/ 5 w 146"/>
                <a:gd name="T3" fmla="*/ 176 h 263"/>
                <a:gd name="T4" fmla="*/ 0 w 146"/>
                <a:gd name="T5" fmla="*/ 175 h 263"/>
                <a:gd name="T6" fmla="*/ 11 w 146"/>
                <a:gd name="T7" fmla="*/ 142 h 263"/>
                <a:gd name="T8" fmla="*/ 46 w 146"/>
                <a:gd name="T9" fmla="*/ 179 h 263"/>
                <a:gd name="T10" fmla="*/ 125 w 146"/>
                <a:gd name="T11" fmla="*/ 170 h 263"/>
                <a:gd name="T12" fmla="*/ 122 w 146"/>
                <a:gd name="T13" fmla="*/ 166 h 263"/>
                <a:gd name="T14" fmla="*/ 14 w 146"/>
                <a:gd name="T15" fmla="*/ 141 h 263"/>
                <a:gd name="T16" fmla="*/ 13 w 146"/>
                <a:gd name="T17" fmla="*/ 136 h 263"/>
                <a:gd name="T18" fmla="*/ 25 w 146"/>
                <a:gd name="T19" fmla="*/ 103 h 263"/>
                <a:gd name="T20" fmla="*/ 67 w 146"/>
                <a:gd name="T21" fmla="*/ 20 h 263"/>
                <a:gd name="T22" fmla="*/ 120 w 146"/>
                <a:gd name="T23" fmla="*/ 12 h 263"/>
                <a:gd name="T24" fmla="*/ 134 w 146"/>
                <a:gd name="T25" fmla="*/ 34 h 263"/>
                <a:gd name="T26" fmla="*/ 137 w 146"/>
                <a:gd name="T27" fmla="*/ 51 h 263"/>
                <a:gd name="T28" fmla="*/ 136 w 146"/>
                <a:gd name="T29" fmla="*/ 52 h 263"/>
                <a:gd name="T30" fmla="*/ 127 w 146"/>
                <a:gd name="T31" fmla="*/ 57 h 263"/>
                <a:gd name="T32" fmla="*/ 123 w 146"/>
                <a:gd name="T33" fmla="*/ 68 h 263"/>
                <a:gd name="T34" fmla="*/ 125 w 146"/>
                <a:gd name="T35" fmla="*/ 71 h 263"/>
                <a:gd name="T36" fmla="*/ 126 w 146"/>
                <a:gd name="T37" fmla="*/ 81 h 263"/>
                <a:gd name="T38" fmla="*/ 128 w 146"/>
                <a:gd name="T39" fmla="*/ 83 h 263"/>
                <a:gd name="T40" fmla="*/ 140 w 146"/>
                <a:gd name="T41" fmla="*/ 158 h 263"/>
                <a:gd name="T42" fmla="*/ 146 w 146"/>
                <a:gd name="T43" fmla="*/ 227 h 263"/>
                <a:gd name="T44" fmla="*/ 146 w 146"/>
                <a:gd name="T45" fmla="*/ 227 h 263"/>
                <a:gd name="T46" fmla="*/ 143 w 146"/>
                <a:gd name="T47" fmla="*/ 226 h 263"/>
                <a:gd name="T48" fmla="*/ 72 w 146"/>
                <a:gd name="T49" fmla="*/ 260 h 263"/>
                <a:gd name="T50" fmla="*/ 46 w 146"/>
                <a:gd name="T51" fmla="*/ 261 h 263"/>
                <a:gd name="T52" fmla="*/ 40 w 146"/>
                <a:gd name="T53" fmla="*/ 263 h 263"/>
                <a:gd name="T54" fmla="*/ 44 w 146"/>
                <a:gd name="T55" fmla="*/ 246 h 263"/>
                <a:gd name="T56" fmla="*/ 9 w 146"/>
                <a:gd name="T57" fmla="*/ 176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46" h="263">
                  <a:moveTo>
                    <a:pt x="9" y="176"/>
                  </a:moveTo>
                  <a:cubicBezTo>
                    <a:pt x="8" y="175"/>
                    <a:pt x="6" y="175"/>
                    <a:pt x="5" y="176"/>
                  </a:cubicBezTo>
                  <a:cubicBezTo>
                    <a:pt x="0" y="175"/>
                    <a:pt x="0" y="175"/>
                    <a:pt x="0" y="175"/>
                  </a:cubicBezTo>
                  <a:cubicBezTo>
                    <a:pt x="3" y="164"/>
                    <a:pt x="7" y="153"/>
                    <a:pt x="11" y="142"/>
                  </a:cubicBezTo>
                  <a:cubicBezTo>
                    <a:pt x="13" y="160"/>
                    <a:pt x="27" y="173"/>
                    <a:pt x="46" y="179"/>
                  </a:cubicBezTo>
                  <a:cubicBezTo>
                    <a:pt x="73" y="189"/>
                    <a:pt x="102" y="187"/>
                    <a:pt x="125" y="170"/>
                  </a:cubicBezTo>
                  <a:cubicBezTo>
                    <a:pt x="127" y="168"/>
                    <a:pt x="124" y="165"/>
                    <a:pt x="122" y="166"/>
                  </a:cubicBezTo>
                  <a:cubicBezTo>
                    <a:pt x="92" y="185"/>
                    <a:pt x="22" y="183"/>
                    <a:pt x="14" y="141"/>
                  </a:cubicBezTo>
                  <a:cubicBezTo>
                    <a:pt x="14" y="140"/>
                    <a:pt x="13" y="138"/>
                    <a:pt x="13" y="136"/>
                  </a:cubicBezTo>
                  <a:cubicBezTo>
                    <a:pt x="17" y="125"/>
                    <a:pt x="22" y="114"/>
                    <a:pt x="25" y="103"/>
                  </a:cubicBezTo>
                  <a:cubicBezTo>
                    <a:pt x="33" y="74"/>
                    <a:pt x="44" y="41"/>
                    <a:pt x="67" y="20"/>
                  </a:cubicBezTo>
                  <a:cubicBezTo>
                    <a:pt x="79" y="9"/>
                    <a:pt x="105" y="0"/>
                    <a:pt x="120" y="12"/>
                  </a:cubicBezTo>
                  <a:cubicBezTo>
                    <a:pt x="127" y="17"/>
                    <a:pt x="131" y="26"/>
                    <a:pt x="134" y="34"/>
                  </a:cubicBezTo>
                  <a:cubicBezTo>
                    <a:pt x="134" y="35"/>
                    <a:pt x="137" y="46"/>
                    <a:pt x="137" y="51"/>
                  </a:cubicBezTo>
                  <a:cubicBezTo>
                    <a:pt x="137" y="51"/>
                    <a:pt x="136" y="52"/>
                    <a:pt x="136" y="52"/>
                  </a:cubicBezTo>
                  <a:cubicBezTo>
                    <a:pt x="132" y="54"/>
                    <a:pt x="130" y="54"/>
                    <a:pt x="127" y="57"/>
                  </a:cubicBezTo>
                  <a:cubicBezTo>
                    <a:pt x="125" y="60"/>
                    <a:pt x="123" y="64"/>
                    <a:pt x="123" y="68"/>
                  </a:cubicBezTo>
                  <a:cubicBezTo>
                    <a:pt x="123" y="69"/>
                    <a:pt x="124" y="70"/>
                    <a:pt x="125" y="71"/>
                  </a:cubicBezTo>
                  <a:cubicBezTo>
                    <a:pt x="124" y="74"/>
                    <a:pt x="125" y="78"/>
                    <a:pt x="126" y="81"/>
                  </a:cubicBezTo>
                  <a:cubicBezTo>
                    <a:pt x="127" y="82"/>
                    <a:pt x="127" y="83"/>
                    <a:pt x="128" y="83"/>
                  </a:cubicBezTo>
                  <a:cubicBezTo>
                    <a:pt x="134" y="108"/>
                    <a:pt x="141" y="132"/>
                    <a:pt x="140" y="158"/>
                  </a:cubicBezTo>
                  <a:cubicBezTo>
                    <a:pt x="140" y="182"/>
                    <a:pt x="144" y="204"/>
                    <a:pt x="146" y="227"/>
                  </a:cubicBezTo>
                  <a:cubicBezTo>
                    <a:pt x="146" y="227"/>
                    <a:pt x="146" y="227"/>
                    <a:pt x="146" y="227"/>
                  </a:cubicBezTo>
                  <a:cubicBezTo>
                    <a:pt x="146" y="225"/>
                    <a:pt x="143" y="224"/>
                    <a:pt x="143" y="226"/>
                  </a:cubicBezTo>
                  <a:cubicBezTo>
                    <a:pt x="129" y="253"/>
                    <a:pt x="100" y="263"/>
                    <a:pt x="72" y="260"/>
                  </a:cubicBezTo>
                  <a:cubicBezTo>
                    <a:pt x="64" y="259"/>
                    <a:pt x="55" y="259"/>
                    <a:pt x="46" y="261"/>
                  </a:cubicBezTo>
                  <a:cubicBezTo>
                    <a:pt x="45" y="262"/>
                    <a:pt x="43" y="262"/>
                    <a:pt x="40" y="263"/>
                  </a:cubicBezTo>
                  <a:cubicBezTo>
                    <a:pt x="43" y="259"/>
                    <a:pt x="44" y="253"/>
                    <a:pt x="44" y="246"/>
                  </a:cubicBezTo>
                  <a:cubicBezTo>
                    <a:pt x="41" y="220"/>
                    <a:pt x="18" y="199"/>
                    <a:pt x="9" y="176"/>
                  </a:cubicBezTo>
                </a:path>
              </a:pathLst>
            </a:custGeom>
            <a:solidFill>
              <a:srgbClr val="D965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25CACF1C-2D1F-468B-9902-2E7613D5621D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41213" y="5292726"/>
              <a:ext cx="400050" cy="366713"/>
            </a:xfrm>
            <a:custGeom>
              <a:avLst/>
              <a:gdLst>
                <a:gd name="T0" fmla="*/ 70 w 145"/>
                <a:gd name="T1" fmla="*/ 83 h 133"/>
                <a:gd name="T2" fmla="*/ 2 w 145"/>
                <a:gd name="T3" fmla="*/ 90 h 133"/>
                <a:gd name="T4" fmla="*/ 0 w 145"/>
                <a:gd name="T5" fmla="*/ 88 h 133"/>
                <a:gd name="T6" fmla="*/ 61 w 145"/>
                <a:gd name="T7" fmla="*/ 74 h 133"/>
                <a:gd name="T8" fmla="*/ 87 w 145"/>
                <a:gd name="T9" fmla="*/ 82 h 133"/>
                <a:gd name="T10" fmla="*/ 68 w 145"/>
                <a:gd name="T11" fmla="*/ 57 h 133"/>
                <a:gd name="T12" fmla="*/ 44 w 145"/>
                <a:gd name="T13" fmla="*/ 46 h 133"/>
                <a:gd name="T14" fmla="*/ 18 w 145"/>
                <a:gd name="T15" fmla="*/ 10 h 133"/>
                <a:gd name="T16" fmla="*/ 17 w 145"/>
                <a:gd name="T17" fmla="*/ 9 h 133"/>
                <a:gd name="T18" fmla="*/ 21 w 145"/>
                <a:gd name="T19" fmla="*/ 8 h 133"/>
                <a:gd name="T20" fmla="*/ 48 w 145"/>
                <a:gd name="T21" fmla="*/ 40 h 133"/>
                <a:gd name="T22" fmla="*/ 76 w 145"/>
                <a:gd name="T23" fmla="*/ 54 h 133"/>
                <a:gd name="T24" fmla="*/ 91 w 145"/>
                <a:gd name="T25" fmla="*/ 84 h 133"/>
                <a:gd name="T26" fmla="*/ 95 w 145"/>
                <a:gd name="T27" fmla="*/ 86 h 133"/>
                <a:gd name="T28" fmla="*/ 110 w 145"/>
                <a:gd name="T29" fmla="*/ 61 h 133"/>
                <a:gd name="T30" fmla="*/ 141 w 145"/>
                <a:gd name="T31" fmla="*/ 2 h 133"/>
                <a:gd name="T32" fmla="*/ 145 w 145"/>
                <a:gd name="T33" fmla="*/ 2 h 133"/>
                <a:gd name="T34" fmla="*/ 145 w 145"/>
                <a:gd name="T35" fmla="*/ 2 h 133"/>
                <a:gd name="T36" fmla="*/ 126 w 145"/>
                <a:gd name="T37" fmla="*/ 49 h 133"/>
                <a:gd name="T38" fmla="*/ 98 w 145"/>
                <a:gd name="T39" fmla="*/ 88 h 133"/>
                <a:gd name="T40" fmla="*/ 126 w 145"/>
                <a:gd name="T41" fmla="*/ 129 h 133"/>
                <a:gd name="T42" fmla="*/ 122 w 145"/>
                <a:gd name="T43" fmla="*/ 133 h 133"/>
                <a:gd name="T44" fmla="*/ 118 w 145"/>
                <a:gd name="T45" fmla="*/ 130 h 133"/>
                <a:gd name="T46" fmla="*/ 91 w 145"/>
                <a:gd name="T47" fmla="*/ 93 h 133"/>
                <a:gd name="T48" fmla="*/ 91 w 145"/>
                <a:gd name="T49" fmla="*/ 93 h 133"/>
                <a:gd name="T50" fmla="*/ 89 w 145"/>
                <a:gd name="T51" fmla="*/ 93 h 133"/>
                <a:gd name="T52" fmla="*/ 89 w 145"/>
                <a:gd name="T53" fmla="*/ 91 h 133"/>
                <a:gd name="T54" fmla="*/ 70 w 145"/>
                <a:gd name="T55" fmla="*/ 83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45" h="133">
                  <a:moveTo>
                    <a:pt x="70" y="83"/>
                  </a:moveTo>
                  <a:cubicBezTo>
                    <a:pt x="54" y="77"/>
                    <a:pt x="15" y="73"/>
                    <a:pt x="2" y="90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11" y="71"/>
                    <a:pt x="45" y="70"/>
                    <a:pt x="61" y="74"/>
                  </a:cubicBezTo>
                  <a:cubicBezTo>
                    <a:pt x="69" y="75"/>
                    <a:pt x="78" y="78"/>
                    <a:pt x="87" y="82"/>
                  </a:cubicBezTo>
                  <a:cubicBezTo>
                    <a:pt x="84" y="72"/>
                    <a:pt x="79" y="64"/>
                    <a:pt x="68" y="57"/>
                  </a:cubicBezTo>
                  <a:cubicBezTo>
                    <a:pt x="61" y="52"/>
                    <a:pt x="52" y="50"/>
                    <a:pt x="44" y="46"/>
                  </a:cubicBezTo>
                  <a:cubicBezTo>
                    <a:pt x="31" y="38"/>
                    <a:pt x="24" y="24"/>
                    <a:pt x="18" y="10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8" y="7"/>
                    <a:pt x="20" y="6"/>
                    <a:pt x="21" y="8"/>
                  </a:cubicBezTo>
                  <a:cubicBezTo>
                    <a:pt x="27" y="21"/>
                    <a:pt x="35" y="33"/>
                    <a:pt x="48" y="40"/>
                  </a:cubicBezTo>
                  <a:cubicBezTo>
                    <a:pt x="57" y="45"/>
                    <a:pt x="68" y="48"/>
                    <a:pt x="76" y="54"/>
                  </a:cubicBezTo>
                  <a:cubicBezTo>
                    <a:pt x="86" y="62"/>
                    <a:pt x="90" y="73"/>
                    <a:pt x="91" y="84"/>
                  </a:cubicBezTo>
                  <a:cubicBezTo>
                    <a:pt x="92" y="85"/>
                    <a:pt x="94" y="85"/>
                    <a:pt x="95" y="86"/>
                  </a:cubicBezTo>
                  <a:cubicBezTo>
                    <a:pt x="97" y="77"/>
                    <a:pt x="105" y="68"/>
                    <a:pt x="110" y="61"/>
                  </a:cubicBezTo>
                  <a:cubicBezTo>
                    <a:pt x="123" y="42"/>
                    <a:pt x="135" y="25"/>
                    <a:pt x="141" y="2"/>
                  </a:cubicBezTo>
                  <a:cubicBezTo>
                    <a:pt x="142" y="0"/>
                    <a:pt x="145" y="0"/>
                    <a:pt x="145" y="2"/>
                  </a:cubicBezTo>
                  <a:cubicBezTo>
                    <a:pt x="145" y="2"/>
                    <a:pt x="145" y="2"/>
                    <a:pt x="145" y="2"/>
                  </a:cubicBezTo>
                  <a:cubicBezTo>
                    <a:pt x="141" y="19"/>
                    <a:pt x="136" y="34"/>
                    <a:pt x="126" y="49"/>
                  </a:cubicBezTo>
                  <a:cubicBezTo>
                    <a:pt x="123" y="54"/>
                    <a:pt x="103" y="78"/>
                    <a:pt x="98" y="88"/>
                  </a:cubicBezTo>
                  <a:cubicBezTo>
                    <a:pt x="113" y="97"/>
                    <a:pt x="125" y="111"/>
                    <a:pt x="126" y="129"/>
                  </a:cubicBezTo>
                  <a:cubicBezTo>
                    <a:pt x="126" y="131"/>
                    <a:pt x="124" y="133"/>
                    <a:pt x="122" y="133"/>
                  </a:cubicBezTo>
                  <a:cubicBezTo>
                    <a:pt x="120" y="133"/>
                    <a:pt x="119" y="132"/>
                    <a:pt x="118" y="130"/>
                  </a:cubicBezTo>
                  <a:cubicBezTo>
                    <a:pt x="116" y="113"/>
                    <a:pt x="105" y="101"/>
                    <a:pt x="91" y="93"/>
                  </a:cubicBezTo>
                  <a:cubicBezTo>
                    <a:pt x="91" y="93"/>
                    <a:pt x="91" y="93"/>
                    <a:pt x="91" y="93"/>
                  </a:cubicBezTo>
                  <a:cubicBezTo>
                    <a:pt x="91" y="95"/>
                    <a:pt x="89" y="94"/>
                    <a:pt x="89" y="93"/>
                  </a:cubicBezTo>
                  <a:cubicBezTo>
                    <a:pt x="89" y="92"/>
                    <a:pt x="89" y="92"/>
                    <a:pt x="89" y="91"/>
                  </a:cubicBezTo>
                  <a:cubicBezTo>
                    <a:pt x="83" y="88"/>
                    <a:pt x="76" y="85"/>
                    <a:pt x="70" y="83"/>
                  </a:cubicBezTo>
                </a:path>
              </a:pathLst>
            </a:custGeom>
            <a:solidFill>
              <a:srgbClr val="8E28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92652DB4-ECB0-4AED-A70B-6BF9300FDF8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171363" y="4625976"/>
              <a:ext cx="517525" cy="1128713"/>
            </a:xfrm>
            <a:custGeom>
              <a:avLst/>
              <a:gdLst>
                <a:gd name="T0" fmla="*/ 25 w 187"/>
                <a:gd name="T1" fmla="*/ 329 h 408"/>
                <a:gd name="T2" fmla="*/ 26 w 187"/>
                <a:gd name="T3" fmla="*/ 333 h 408"/>
                <a:gd name="T4" fmla="*/ 152 w 187"/>
                <a:gd name="T5" fmla="*/ 380 h 408"/>
                <a:gd name="T6" fmla="*/ 170 w 187"/>
                <a:gd name="T7" fmla="*/ 337 h 408"/>
                <a:gd name="T8" fmla="*/ 173 w 187"/>
                <a:gd name="T9" fmla="*/ 249 h 408"/>
                <a:gd name="T10" fmla="*/ 150 w 187"/>
                <a:gd name="T11" fmla="*/ 169 h 408"/>
                <a:gd name="T12" fmla="*/ 44 w 187"/>
                <a:gd name="T13" fmla="*/ 110 h 408"/>
                <a:gd name="T14" fmla="*/ 36 w 187"/>
                <a:gd name="T15" fmla="*/ 151 h 408"/>
                <a:gd name="T16" fmla="*/ 35 w 187"/>
                <a:gd name="T17" fmla="*/ 249 h 408"/>
                <a:gd name="T18" fmla="*/ 17 w 187"/>
                <a:gd name="T19" fmla="*/ 39 h 408"/>
                <a:gd name="T20" fmla="*/ 19 w 187"/>
                <a:gd name="T21" fmla="*/ 60 h 408"/>
                <a:gd name="T22" fmla="*/ 20 w 187"/>
                <a:gd name="T23" fmla="*/ 78 h 408"/>
                <a:gd name="T24" fmla="*/ 17 w 187"/>
                <a:gd name="T25" fmla="*/ 97 h 408"/>
                <a:gd name="T26" fmla="*/ 20 w 187"/>
                <a:gd name="T27" fmla="*/ 111 h 408"/>
                <a:gd name="T28" fmla="*/ 20 w 187"/>
                <a:gd name="T29" fmla="*/ 126 h 408"/>
                <a:gd name="T30" fmla="*/ 20 w 187"/>
                <a:gd name="T31" fmla="*/ 136 h 408"/>
                <a:gd name="T32" fmla="*/ 27 w 187"/>
                <a:gd name="T33" fmla="*/ 146 h 408"/>
                <a:gd name="T34" fmla="*/ 34 w 187"/>
                <a:gd name="T35" fmla="*/ 112 h 408"/>
                <a:gd name="T36" fmla="*/ 133 w 187"/>
                <a:gd name="T37" fmla="*/ 137 h 408"/>
                <a:gd name="T38" fmla="*/ 177 w 187"/>
                <a:gd name="T39" fmla="*/ 329 h 408"/>
                <a:gd name="T40" fmla="*/ 168 w 187"/>
                <a:gd name="T41" fmla="*/ 376 h 408"/>
                <a:gd name="T42" fmla="*/ 37 w 187"/>
                <a:gd name="T43" fmla="*/ 377 h 408"/>
                <a:gd name="T44" fmla="*/ 28 w 187"/>
                <a:gd name="T45" fmla="*/ 210 h 408"/>
                <a:gd name="T46" fmla="*/ 29 w 187"/>
                <a:gd name="T47" fmla="*/ 175 h 408"/>
                <a:gd name="T48" fmla="*/ 6 w 187"/>
                <a:gd name="T49" fmla="*/ 169 h 408"/>
                <a:gd name="T50" fmla="*/ 0 w 187"/>
                <a:gd name="T51" fmla="*/ 168 h 408"/>
                <a:gd name="T52" fmla="*/ 13 w 187"/>
                <a:gd name="T53" fmla="*/ 161 h 408"/>
                <a:gd name="T54" fmla="*/ 27 w 187"/>
                <a:gd name="T55" fmla="*/ 167 h 408"/>
                <a:gd name="T56" fmla="*/ 30 w 187"/>
                <a:gd name="T57" fmla="*/ 163 h 408"/>
                <a:gd name="T58" fmla="*/ 29 w 187"/>
                <a:gd name="T59" fmla="*/ 151 h 408"/>
                <a:gd name="T60" fmla="*/ 28 w 187"/>
                <a:gd name="T61" fmla="*/ 155 h 408"/>
                <a:gd name="T62" fmla="*/ 27 w 187"/>
                <a:gd name="T63" fmla="*/ 153 h 408"/>
                <a:gd name="T64" fmla="*/ 26 w 187"/>
                <a:gd name="T65" fmla="*/ 150 h 408"/>
                <a:gd name="T66" fmla="*/ 13 w 187"/>
                <a:gd name="T67" fmla="*/ 140 h 408"/>
                <a:gd name="T68" fmla="*/ 11 w 187"/>
                <a:gd name="T69" fmla="*/ 120 h 408"/>
                <a:gd name="T70" fmla="*/ 12 w 187"/>
                <a:gd name="T71" fmla="*/ 95 h 408"/>
                <a:gd name="T72" fmla="*/ 12 w 187"/>
                <a:gd name="T73" fmla="*/ 93 h 408"/>
                <a:gd name="T74" fmla="*/ 13 w 187"/>
                <a:gd name="T75" fmla="*/ 62 h 408"/>
                <a:gd name="T76" fmla="*/ 15 w 187"/>
                <a:gd name="T77" fmla="*/ 44 h 408"/>
                <a:gd name="T78" fmla="*/ 13 w 187"/>
                <a:gd name="T79" fmla="*/ 36 h 408"/>
                <a:gd name="T80" fmla="*/ 11 w 187"/>
                <a:gd name="T81" fmla="*/ 15 h 408"/>
                <a:gd name="T82" fmla="*/ 17 w 187"/>
                <a:gd name="T83" fmla="*/ 0 h 408"/>
                <a:gd name="T84" fmla="*/ 17 w 187"/>
                <a:gd name="T85" fmla="*/ 13 h 408"/>
                <a:gd name="T86" fmla="*/ 19 w 187"/>
                <a:gd name="T87" fmla="*/ 15 h 408"/>
                <a:gd name="T88" fmla="*/ 19 w 187"/>
                <a:gd name="T89" fmla="*/ 37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87" h="408">
                  <a:moveTo>
                    <a:pt x="34" y="252"/>
                  </a:moveTo>
                  <a:cubicBezTo>
                    <a:pt x="31" y="277"/>
                    <a:pt x="24" y="304"/>
                    <a:pt x="25" y="329"/>
                  </a:cubicBezTo>
                  <a:cubicBezTo>
                    <a:pt x="27" y="331"/>
                    <a:pt x="27" y="331"/>
                    <a:pt x="27" y="331"/>
                  </a:cubicBezTo>
                  <a:cubicBezTo>
                    <a:pt x="27" y="331"/>
                    <a:pt x="26" y="332"/>
                    <a:pt x="26" y="333"/>
                  </a:cubicBezTo>
                  <a:cubicBezTo>
                    <a:pt x="30" y="373"/>
                    <a:pt x="68" y="395"/>
                    <a:pt x="107" y="395"/>
                  </a:cubicBezTo>
                  <a:cubicBezTo>
                    <a:pt x="122" y="395"/>
                    <a:pt x="139" y="390"/>
                    <a:pt x="152" y="380"/>
                  </a:cubicBezTo>
                  <a:cubicBezTo>
                    <a:pt x="153" y="380"/>
                    <a:pt x="154" y="379"/>
                    <a:pt x="154" y="378"/>
                  </a:cubicBezTo>
                  <a:cubicBezTo>
                    <a:pt x="169" y="366"/>
                    <a:pt x="169" y="353"/>
                    <a:pt x="170" y="337"/>
                  </a:cubicBezTo>
                  <a:cubicBezTo>
                    <a:pt x="169" y="336"/>
                    <a:pt x="168" y="335"/>
                    <a:pt x="169" y="333"/>
                  </a:cubicBezTo>
                  <a:cubicBezTo>
                    <a:pt x="177" y="304"/>
                    <a:pt x="176" y="279"/>
                    <a:pt x="173" y="249"/>
                  </a:cubicBezTo>
                  <a:cubicBezTo>
                    <a:pt x="173" y="247"/>
                    <a:pt x="173" y="245"/>
                    <a:pt x="172" y="243"/>
                  </a:cubicBezTo>
                  <a:cubicBezTo>
                    <a:pt x="170" y="216"/>
                    <a:pt x="165" y="193"/>
                    <a:pt x="150" y="169"/>
                  </a:cubicBezTo>
                  <a:cubicBezTo>
                    <a:pt x="137" y="149"/>
                    <a:pt x="118" y="131"/>
                    <a:pt x="99" y="116"/>
                  </a:cubicBezTo>
                  <a:cubicBezTo>
                    <a:pt x="84" y="103"/>
                    <a:pt x="61" y="93"/>
                    <a:pt x="44" y="110"/>
                  </a:cubicBezTo>
                  <a:cubicBezTo>
                    <a:pt x="34" y="119"/>
                    <a:pt x="31" y="133"/>
                    <a:pt x="30" y="147"/>
                  </a:cubicBezTo>
                  <a:cubicBezTo>
                    <a:pt x="32" y="147"/>
                    <a:pt x="34" y="148"/>
                    <a:pt x="36" y="151"/>
                  </a:cubicBezTo>
                  <a:cubicBezTo>
                    <a:pt x="39" y="157"/>
                    <a:pt x="36" y="165"/>
                    <a:pt x="33" y="171"/>
                  </a:cubicBezTo>
                  <a:cubicBezTo>
                    <a:pt x="30" y="197"/>
                    <a:pt x="37" y="223"/>
                    <a:pt x="35" y="249"/>
                  </a:cubicBezTo>
                  <a:cubicBezTo>
                    <a:pt x="35" y="250"/>
                    <a:pt x="34" y="251"/>
                    <a:pt x="34" y="252"/>
                  </a:cubicBezTo>
                  <a:moveTo>
                    <a:pt x="17" y="39"/>
                  </a:moveTo>
                  <a:cubicBezTo>
                    <a:pt x="20" y="43"/>
                    <a:pt x="20" y="48"/>
                    <a:pt x="19" y="53"/>
                  </a:cubicBezTo>
                  <a:cubicBezTo>
                    <a:pt x="18" y="57"/>
                    <a:pt x="19" y="57"/>
                    <a:pt x="19" y="60"/>
                  </a:cubicBezTo>
                  <a:cubicBezTo>
                    <a:pt x="20" y="63"/>
                    <a:pt x="21" y="65"/>
                    <a:pt x="21" y="68"/>
                  </a:cubicBezTo>
                  <a:cubicBezTo>
                    <a:pt x="20" y="72"/>
                    <a:pt x="19" y="74"/>
                    <a:pt x="20" y="78"/>
                  </a:cubicBezTo>
                  <a:cubicBezTo>
                    <a:pt x="20" y="80"/>
                    <a:pt x="21" y="83"/>
                    <a:pt x="21" y="85"/>
                  </a:cubicBezTo>
                  <a:cubicBezTo>
                    <a:pt x="21" y="89"/>
                    <a:pt x="20" y="94"/>
                    <a:pt x="17" y="97"/>
                  </a:cubicBezTo>
                  <a:cubicBezTo>
                    <a:pt x="17" y="97"/>
                    <a:pt x="17" y="97"/>
                    <a:pt x="17" y="98"/>
                  </a:cubicBezTo>
                  <a:cubicBezTo>
                    <a:pt x="20" y="101"/>
                    <a:pt x="20" y="105"/>
                    <a:pt x="20" y="111"/>
                  </a:cubicBezTo>
                  <a:cubicBezTo>
                    <a:pt x="20" y="113"/>
                    <a:pt x="19" y="115"/>
                    <a:pt x="19" y="117"/>
                  </a:cubicBezTo>
                  <a:cubicBezTo>
                    <a:pt x="19" y="121"/>
                    <a:pt x="20" y="122"/>
                    <a:pt x="20" y="126"/>
                  </a:cubicBezTo>
                  <a:cubicBezTo>
                    <a:pt x="21" y="129"/>
                    <a:pt x="20" y="131"/>
                    <a:pt x="20" y="134"/>
                  </a:cubicBezTo>
                  <a:cubicBezTo>
                    <a:pt x="20" y="136"/>
                    <a:pt x="20" y="136"/>
                    <a:pt x="20" y="136"/>
                  </a:cubicBezTo>
                  <a:cubicBezTo>
                    <a:pt x="20" y="136"/>
                    <a:pt x="21" y="135"/>
                    <a:pt x="23" y="138"/>
                  </a:cubicBezTo>
                  <a:cubicBezTo>
                    <a:pt x="25" y="141"/>
                    <a:pt x="27" y="143"/>
                    <a:pt x="27" y="146"/>
                  </a:cubicBezTo>
                  <a:cubicBezTo>
                    <a:pt x="27" y="146"/>
                    <a:pt x="27" y="146"/>
                    <a:pt x="27" y="146"/>
                  </a:cubicBezTo>
                  <a:cubicBezTo>
                    <a:pt x="28" y="135"/>
                    <a:pt x="32" y="115"/>
                    <a:pt x="34" y="112"/>
                  </a:cubicBezTo>
                  <a:cubicBezTo>
                    <a:pt x="40" y="103"/>
                    <a:pt x="49" y="96"/>
                    <a:pt x="60" y="94"/>
                  </a:cubicBezTo>
                  <a:cubicBezTo>
                    <a:pt x="90" y="91"/>
                    <a:pt x="114" y="118"/>
                    <a:pt x="133" y="137"/>
                  </a:cubicBezTo>
                  <a:cubicBezTo>
                    <a:pt x="158" y="164"/>
                    <a:pt x="174" y="192"/>
                    <a:pt x="179" y="229"/>
                  </a:cubicBezTo>
                  <a:cubicBezTo>
                    <a:pt x="183" y="263"/>
                    <a:pt x="187" y="297"/>
                    <a:pt x="177" y="329"/>
                  </a:cubicBezTo>
                  <a:cubicBezTo>
                    <a:pt x="177" y="329"/>
                    <a:pt x="177" y="330"/>
                    <a:pt x="177" y="330"/>
                  </a:cubicBezTo>
                  <a:cubicBezTo>
                    <a:pt x="177" y="346"/>
                    <a:pt x="178" y="362"/>
                    <a:pt x="168" y="376"/>
                  </a:cubicBezTo>
                  <a:cubicBezTo>
                    <a:pt x="159" y="387"/>
                    <a:pt x="145" y="395"/>
                    <a:pt x="131" y="399"/>
                  </a:cubicBezTo>
                  <a:cubicBezTo>
                    <a:pt x="101" y="408"/>
                    <a:pt x="61" y="398"/>
                    <a:pt x="37" y="377"/>
                  </a:cubicBezTo>
                  <a:cubicBezTo>
                    <a:pt x="9" y="351"/>
                    <a:pt x="19" y="310"/>
                    <a:pt x="23" y="277"/>
                  </a:cubicBezTo>
                  <a:cubicBezTo>
                    <a:pt x="26" y="254"/>
                    <a:pt x="29" y="233"/>
                    <a:pt x="28" y="210"/>
                  </a:cubicBezTo>
                  <a:cubicBezTo>
                    <a:pt x="28" y="198"/>
                    <a:pt x="27" y="186"/>
                    <a:pt x="29" y="174"/>
                  </a:cubicBezTo>
                  <a:cubicBezTo>
                    <a:pt x="29" y="175"/>
                    <a:pt x="29" y="175"/>
                    <a:pt x="29" y="175"/>
                  </a:cubicBezTo>
                  <a:cubicBezTo>
                    <a:pt x="20" y="176"/>
                    <a:pt x="13" y="176"/>
                    <a:pt x="11" y="168"/>
                  </a:cubicBezTo>
                  <a:cubicBezTo>
                    <a:pt x="9" y="168"/>
                    <a:pt x="8" y="169"/>
                    <a:pt x="6" y="169"/>
                  </a:cubicBezTo>
                  <a:cubicBezTo>
                    <a:pt x="5" y="169"/>
                    <a:pt x="3" y="169"/>
                    <a:pt x="2" y="168"/>
                  </a:cubicBezTo>
                  <a:cubicBezTo>
                    <a:pt x="1" y="168"/>
                    <a:pt x="1" y="168"/>
                    <a:pt x="0" y="168"/>
                  </a:cubicBezTo>
                  <a:cubicBezTo>
                    <a:pt x="1" y="166"/>
                    <a:pt x="1" y="166"/>
                    <a:pt x="1" y="166"/>
                  </a:cubicBezTo>
                  <a:cubicBezTo>
                    <a:pt x="4" y="167"/>
                    <a:pt x="11" y="162"/>
                    <a:pt x="13" y="161"/>
                  </a:cubicBezTo>
                  <a:cubicBezTo>
                    <a:pt x="15" y="161"/>
                    <a:pt x="17" y="162"/>
                    <a:pt x="17" y="163"/>
                  </a:cubicBezTo>
                  <a:cubicBezTo>
                    <a:pt x="18" y="170"/>
                    <a:pt x="22" y="169"/>
                    <a:pt x="27" y="167"/>
                  </a:cubicBezTo>
                  <a:cubicBezTo>
                    <a:pt x="27" y="167"/>
                    <a:pt x="27" y="167"/>
                    <a:pt x="28" y="167"/>
                  </a:cubicBezTo>
                  <a:cubicBezTo>
                    <a:pt x="28" y="166"/>
                    <a:pt x="29" y="164"/>
                    <a:pt x="30" y="163"/>
                  </a:cubicBezTo>
                  <a:cubicBezTo>
                    <a:pt x="31" y="161"/>
                    <a:pt x="31" y="158"/>
                    <a:pt x="31" y="156"/>
                  </a:cubicBezTo>
                  <a:cubicBezTo>
                    <a:pt x="32" y="153"/>
                    <a:pt x="31" y="152"/>
                    <a:pt x="29" y="151"/>
                  </a:cubicBezTo>
                  <a:cubicBezTo>
                    <a:pt x="29" y="152"/>
                    <a:pt x="29" y="153"/>
                    <a:pt x="29" y="154"/>
                  </a:cubicBezTo>
                  <a:cubicBezTo>
                    <a:pt x="29" y="154"/>
                    <a:pt x="28" y="155"/>
                    <a:pt x="28" y="155"/>
                  </a:cubicBezTo>
                  <a:cubicBezTo>
                    <a:pt x="28" y="155"/>
                    <a:pt x="27" y="155"/>
                    <a:pt x="27" y="155"/>
                  </a:cubicBezTo>
                  <a:cubicBezTo>
                    <a:pt x="26" y="155"/>
                    <a:pt x="26" y="154"/>
                    <a:pt x="27" y="153"/>
                  </a:cubicBezTo>
                  <a:cubicBezTo>
                    <a:pt x="27" y="153"/>
                    <a:pt x="27" y="152"/>
                    <a:pt x="27" y="150"/>
                  </a:cubicBezTo>
                  <a:cubicBezTo>
                    <a:pt x="26" y="150"/>
                    <a:pt x="26" y="150"/>
                    <a:pt x="26" y="150"/>
                  </a:cubicBezTo>
                  <a:cubicBezTo>
                    <a:pt x="24" y="152"/>
                    <a:pt x="20" y="152"/>
                    <a:pt x="20" y="148"/>
                  </a:cubicBezTo>
                  <a:cubicBezTo>
                    <a:pt x="19" y="143"/>
                    <a:pt x="15" y="144"/>
                    <a:pt x="13" y="140"/>
                  </a:cubicBezTo>
                  <a:cubicBezTo>
                    <a:pt x="12" y="136"/>
                    <a:pt x="14" y="133"/>
                    <a:pt x="13" y="129"/>
                  </a:cubicBezTo>
                  <a:cubicBezTo>
                    <a:pt x="13" y="126"/>
                    <a:pt x="11" y="123"/>
                    <a:pt x="11" y="120"/>
                  </a:cubicBezTo>
                  <a:cubicBezTo>
                    <a:pt x="12" y="112"/>
                    <a:pt x="18" y="106"/>
                    <a:pt x="14" y="98"/>
                  </a:cubicBezTo>
                  <a:cubicBezTo>
                    <a:pt x="13" y="97"/>
                    <a:pt x="12" y="96"/>
                    <a:pt x="12" y="95"/>
                  </a:cubicBezTo>
                  <a:cubicBezTo>
                    <a:pt x="12" y="95"/>
                    <a:pt x="12" y="95"/>
                    <a:pt x="12" y="95"/>
                  </a:cubicBezTo>
                  <a:cubicBezTo>
                    <a:pt x="12" y="94"/>
                    <a:pt x="12" y="94"/>
                    <a:pt x="12" y="93"/>
                  </a:cubicBezTo>
                  <a:cubicBezTo>
                    <a:pt x="15" y="87"/>
                    <a:pt x="13" y="83"/>
                    <a:pt x="12" y="77"/>
                  </a:cubicBezTo>
                  <a:cubicBezTo>
                    <a:pt x="11" y="72"/>
                    <a:pt x="14" y="68"/>
                    <a:pt x="13" y="62"/>
                  </a:cubicBezTo>
                  <a:cubicBezTo>
                    <a:pt x="12" y="59"/>
                    <a:pt x="11" y="59"/>
                    <a:pt x="12" y="55"/>
                  </a:cubicBezTo>
                  <a:cubicBezTo>
                    <a:pt x="12" y="51"/>
                    <a:pt x="15" y="51"/>
                    <a:pt x="15" y="44"/>
                  </a:cubicBezTo>
                  <a:cubicBezTo>
                    <a:pt x="15" y="42"/>
                    <a:pt x="15" y="40"/>
                    <a:pt x="14" y="38"/>
                  </a:cubicBezTo>
                  <a:cubicBezTo>
                    <a:pt x="14" y="38"/>
                    <a:pt x="13" y="37"/>
                    <a:pt x="13" y="36"/>
                  </a:cubicBezTo>
                  <a:cubicBezTo>
                    <a:pt x="12" y="31"/>
                    <a:pt x="17" y="21"/>
                    <a:pt x="13" y="18"/>
                  </a:cubicBezTo>
                  <a:cubicBezTo>
                    <a:pt x="11" y="17"/>
                    <a:pt x="11" y="16"/>
                    <a:pt x="11" y="15"/>
                  </a:cubicBezTo>
                  <a:cubicBezTo>
                    <a:pt x="12" y="11"/>
                    <a:pt x="15" y="5"/>
                    <a:pt x="14" y="1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8" y="5"/>
                    <a:pt x="16" y="10"/>
                    <a:pt x="17" y="12"/>
                  </a:cubicBezTo>
                  <a:cubicBezTo>
                    <a:pt x="16" y="13"/>
                    <a:pt x="16" y="13"/>
                    <a:pt x="17" y="13"/>
                  </a:cubicBezTo>
                  <a:cubicBezTo>
                    <a:pt x="17" y="13"/>
                    <a:pt x="17" y="14"/>
                    <a:pt x="18" y="14"/>
                  </a:cubicBezTo>
                  <a:cubicBezTo>
                    <a:pt x="18" y="14"/>
                    <a:pt x="19" y="15"/>
                    <a:pt x="19" y="15"/>
                  </a:cubicBezTo>
                  <a:cubicBezTo>
                    <a:pt x="21" y="16"/>
                    <a:pt x="21" y="18"/>
                    <a:pt x="21" y="20"/>
                  </a:cubicBezTo>
                  <a:cubicBezTo>
                    <a:pt x="22" y="26"/>
                    <a:pt x="20" y="31"/>
                    <a:pt x="19" y="37"/>
                  </a:cubicBezTo>
                  <a:cubicBezTo>
                    <a:pt x="19" y="38"/>
                    <a:pt x="18" y="39"/>
                    <a:pt x="17" y="39"/>
                  </a:cubicBezTo>
                </a:path>
              </a:pathLst>
            </a:custGeom>
            <a:solidFill>
              <a:srgbClr val="8E28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8" name="Freeform 18">
              <a:extLst>
                <a:ext uri="{FF2B5EF4-FFF2-40B4-BE49-F238E27FC236}">
                  <a16:creationId xmlns:a16="http://schemas.microsoft.com/office/drawing/2014/main" id="{4D703F89-86AF-4C4E-BC8A-5788A1E5006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028488" y="4076701"/>
              <a:ext cx="325438" cy="552450"/>
            </a:xfrm>
            <a:custGeom>
              <a:avLst/>
              <a:gdLst>
                <a:gd name="T0" fmla="*/ 83 w 118"/>
                <a:gd name="T1" fmla="*/ 51 h 200"/>
                <a:gd name="T2" fmla="*/ 71 w 118"/>
                <a:gd name="T3" fmla="*/ 26 h 200"/>
                <a:gd name="T4" fmla="*/ 48 w 118"/>
                <a:gd name="T5" fmla="*/ 20 h 200"/>
                <a:gd name="T6" fmla="*/ 37 w 118"/>
                <a:gd name="T7" fmla="*/ 43 h 200"/>
                <a:gd name="T8" fmla="*/ 8 w 118"/>
                <a:gd name="T9" fmla="*/ 80 h 200"/>
                <a:gd name="T10" fmla="*/ 30 w 118"/>
                <a:gd name="T11" fmla="*/ 120 h 200"/>
                <a:gd name="T12" fmla="*/ 35 w 118"/>
                <a:gd name="T13" fmla="*/ 115 h 200"/>
                <a:gd name="T14" fmla="*/ 46 w 118"/>
                <a:gd name="T15" fmla="*/ 111 h 200"/>
                <a:gd name="T16" fmla="*/ 57 w 118"/>
                <a:gd name="T17" fmla="*/ 113 h 200"/>
                <a:gd name="T18" fmla="*/ 65 w 118"/>
                <a:gd name="T19" fmla="*/ 107 h 200"/>
                <a:gd name="T20" fmla="*/ 74 w 118"/>
                <a:gd name="T21" fmla="*/ 109 h 200"/>
                <a:gd name="T22" fmla="*/ 82 w 118"/>
                <a:gd name="T23" fmla="*/ 120 h 200"/>
                <a:gd name="T24" fmla="*/ 105 w 118"/>
                <a:gd name="T25" fmla="*/ 89 h 200"/>
                <a:gd name="T26" fmla="*/ 83 w 118"/>
                <a:gd name="T27" fmla="*/ 51 h 200"/>
                <a:gd name="T28" fmla="*/ 68 w 118"/>
                <a:gd name="T29" fmla="*/ 172 h 200"/>
                <a:gd name="T30" fmla="*/ 68 w 118"/>
                <a:gd name="T31" fmla="*/ 194 h 200"/>
                <a:gd name="T32" fmla="*/ 67 w 118"/>
                <a:gd name="T33" fmla="*/ 195 h 200"/>
                <a:gd name="T34" fmla="*/ 69 w 118"/>
                <a:gd name="T35" fmla="*/ 199 h 200"/>
                <a:gd name="T36" fmla="*/ 66 w 118"/>
                <a:gd name="T37" fmla="*/ 200 h 200"/>
                <a:gd name="T38" fmla="*/ 65 w 118"/>
                <a:gd name="T39" fmla="*/ 196 h 200"/>
                <a:gd name="T40" fmla="*/ 62 w 118"/>
                <a:gd name="T41" fmla="*/ 192 h 200"/>
                <a:gd name="T42" fmla="*/ 62 w 118"/>
                <a:gd name="T43" fmla="*/ 174 h 200"/>
                <a:gd name="T44" fmla="*/ 63 w 118"/>
                <a:gd name="T45" fmla="*/ 170 h 200"/>
                <a:gd name="T46" fmla="*/ 65 w 118"/>
                <a:gd name="T47" fmla="*/ 160 h 200"/>
                <a:gd name="T48" fmla="*/ 54 w 118"/>
                <a:gd name="T49" fmla="*/ 162 h 200"/>
                <a:gd name="T50" fmla="*/ 45 w 118"/>
                <a:gd name="T51" fmla="*/ 162 h 200"/>
                <a:gd name="T52" fmla="*/ 42 w 118"/>
                <a:gd name="T53" fmla="*/ 161 h 200"/>
                <a:gd name="T54" fmla="*/ 43 w 118"/>
                <a:gd name="T55" fmla="*/ 161 h 200"/>
                <a:gd name="T56" fmla="*/ 38 w 118"/>
                <a:gd name="T57" fmla="*/ 157 h 200"/>
                <a:gd name="T58" fmla="*/ 32 w 118"/>
                <a:gd name="T59" fmla="*/ 143 h 200"/>
                <a:gd name="T60" fmla="*/ 27 w 118"/>
                <a:gd name="T61" fmla="*/ 129 h 200"/>
                <a:gd name="T62" fmla="*/ 27 w 118"/>
                <a:gd name="T63" fmla="*/ 125 h 200"/>
                <a:gd name="T64" fmla="*/ 27 w 118"/>
                <a:gd name="T65" fmla="*/ 124 h 200"/>
                <a:gd name="T66" fmla="*/ 2 w 118"/>
                <a:gd name="T67" fmla="*/ 80 h 200"/>
                <a:gd name="T68" fmla="*/ 33 w 118"/>
                <a:gd name="T69" fmla="*/ 38 h 200"/>
                <a:gd name="T70" fmla="*/ 62 w 118"/>
                <a:gd name="T71" fmla="*/ 3 h 200"/>
                <a:gd name="T72" fmla="*/ 80 w 118"/>
                <a:gd name="T73" fmla="*/ 35 h 200"/>
                <a:gd name="T74" fmla="*/ 99 w 118"/>
                <a:gd name="T75" fmla="*/ 53 h 200"/>
                <a:gd name="T76" fmla="*/ 114 w 118"/>
                <a:gd name="T77" fmla="*/ 73 h 200"/>
                <a:gd name="T78" fmla="*/ 84 w 118"/>
                <a:gd name="T79" fmla="*/ 127 h 200"/>
                <a:gd name="T80" fmla="*/ 83 w 118"/>
                <a:gd name="T81" fmla="*/ 127 h 200"/>
                <a:gd name="T82" fmla="*/ 73 w 118"/>
                <a:gd name="T83" fmla="*/ 149 h 200"/>
                <a:gd name="T84" fmla="*/ 73 w 118"/>
                <a:gd name="T85" fmla="*/ 150 h 200"/>
                <a:gd name="T86" fmla="*/ 68 w 118"/>
                <a:gd name="T87" fmla="*/ 158 h 200"/>
                <a:gd name="T88" fmla="*/ 68 w 118"/>
                <a:gd name="T89" fmla="*/ 172 h 200"/>
                <a:gd name="T90" fmla="*/ 72 w 118"/>
                <a:gd name="T91" fmla="*/ 116 h 200"/>
                <a:gd name="T92" fmla="*/ 65 w 118"/>
                <a:gd name="T93" fmla="*/ 115 h 200"/>
                <a:gd name="T94" fmla="*/ 58 w 118"/>
                <a:gd name="T95" fmla="*/ 121 h 200"/>
                <a:gd name="T96" fmla="*/ 53 w 118"/>
                <a:gd name="T97" fmla="*/ 120 h 200"/>
                <a:gd name="T98" fmla="*/ 45 w 118"/>
                <a:gd name="T99" fmla="*/ 118 h 200"/>
                <a:gd name="T100" fmla="*/ 37 w 118"/>
                <a:gd name="T101" fmla="*/ 119 h 200"/>
                <a:gd name="T102" fmla="*/ 33 w 118"/>
                <a:gd name="T103" fmla="*/ 129 h 200"/>
                <a:gd name="T104" fmla="*/ 40 w 118"/>
                <a:gd name="T105" fmla="*/ 144 h 200"/>
                <a:gd name="T106" fmla="*/ 51 w 118"/>
                <a:gd name="T107" fmla="*/ 157 h 200"/>
                <a:gd name="T108" fmla="*/ 69 w 118"/>
                <a:gd name="T109" fmla="*/ 148 h 200"/>
                <a:gd name="T110" fmla="*/ 71 w 118"/>
                <a:gd name="T111" fmla="*/ 147 h 200"/>
                <a:gd name="T112" fmla="*/ 76 w 118"/>
                <a:gd name="T113" fmla="*/ 136 h 200"/>
                <a:gd name="T114" fmla="*/ 76 w 118"/>
                <a:gd name="T115" fmla="*/ 125 h 200"/>
                <a:gd name="T116" fmla="*/ 72 w 118"/>
                <a:gd name="T117" fmla="*/ 116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18" h="200">
                  <a:moveTo>
                    <a:pt x="83" y="51"/>
                  </a:moveTo>
                  <a:cubicBezTo>
                    <a:pt x="76" y="44"/>
                    <a:pt x="73" y="35"/>
                    <a:pt x="71" y="26"/>
                  </a:cubicBezTo>
                  <a:cubicBezTo>
                    <a:pt x="66" y="16"/>
                    <a:pt x="56" y="8"/>
                    <a:pt x="48" y="20"/>
                  </a:cubicBezTo>
                  <a:cubicBezTo>
                    <a:pt x="43" y="28"/>
                    <a:pt x="44" y="36"/>
                    <a:pt x="37" y="43"/>
                  </a:cubicBezTo>
                  <a:cubicBezTo>
                    <a:pt x="25" y="56"/>
                    <a:pt x="10" y="59"/>
                    <a:pt x="8" y="80"/>
                  </a:cubicBezTo>
                  <a:cubicBezTo>
                    <a:pt x="6" y="99"/>
                    <a:pt x="18" y="108"/>
                    <a:pt x="30" y="120"/>
                  </a:cubicBezTo>
                  <a:cubicBezTo>
                    <a:pt x="31" y="118"/>
                    <a:pt x="33" y="117"/>
                    <a:pt x="35" y="115"/>
                  </a:cubicBezTo>
                  <a:cubicBezTo>
                    <a:pt x="38" y="113"/>
                    <a:pt x="42" y="110"/>
                    <a:pt x="46" y="111"/>
                  </a:cubicBezTo>
                  <a:cubicBezTo>
                    <a:pt x="51" y="111"/>
                    <a:pt x="53" y="115"/>
                    <a:pt x="57" y="113"/>
                  </a:cubicBezTo>
                  <a:cubicBezTo>
                    <a:pt x="61" y="112"/>
                    <a:pt x="61" y="109"/>
                    <a:pt x="65" y="107"/>
                  </a:cubicBezTo>
                  <a:cubicBezTo>
                    <a:pt x="68" y="106"/>
                    <a:pt x="71" y="107"/>
                    <a:pt x="74" y="109"/>
                  </a:cubicBezTo>
                  <a:cubicBezTo>
                    <a:pt x="78" y="112"/>
                    <a:pt x="81" y="116"/>
                    <a:pt x="82" y="120"/>
                  </a:cubicBezTo>
                  <a:cubicBezTo>
                    <a:pt x="93" y="111"/>
                    <a:pt x="102" y="103"/>
                    <a:pt x="105" y="89"/>
                  </a:cubicBezTo>
                  <a:cubicBezTo>
                    <a:pt x="110" y="69"/>
                    <a:pt x="95" y="62"/>
                    <a:pt x="83" y="51"/>
                  </a:cubicBezTo>
                  <a:moveTo>
                    <a:pt x="68" y="172"/>
                  </a:moveTo>
                  <a:cubicBezTo>
                    <a:pt x="72" y="179"/>
                    <a:pt x="71" y="187"/>
                    <a:pt x="68" y="194"/>
                  </a:cubicBezTo>
                  <a:cubicBezTo>
                    <a:pt x="68" y="194"/>
                    <a:pt x="68" y="195"/>
                    <a:pt x="67" y="195"/>
                  </a:cubicBezTo>
                  <a:cubicBezTo>
                    <a:pt x="68" y="196"/>
                    <a:pt x="69" y="198"/>
                    <a:pt x="69" y="199"/>
                  </a:cubicBezTo>
                  <a:cubicBezTo>
                    <a:pt x="66" y="200"/>
                    <a:pt x="66" y="200"/>
                    <a:pt x="66" y="200"/>
                  </a:cubicBezTo>
                  <a:cubicBezTo>
                    <a:pt x="66" y="198"/>
                    <a:pt x="66" y="197"/>
                    <a:pt x="65" y="196"/>
                  </a:cubicBezTo>
                  <a:cubicBezTo>
                    <a:pt x="63" y="196"/>
                    <a:pt x="61" y="194"/>
                    <a:pt x="62" y="192"/>
                  </a:cubicBezTo>
                  <a:cubicBezTo>
                    <a:pt x="64" y="186"/>
                    <a:pt x="66" y="179"/>
                    <a:pt x="62" y="174"/>
                  </a:cubicBezTo>
                  <a:cubicBezTo>
                    <a:pt x="61" y="172"/>
                    <a:pt x="62" y="171"/>
                    <a:pt x="63" y="170"/>
                  </a:cubicBezTo>
                  <a:cubicBezTo>
                    <a:pt x="65" y="169"/>
                    <a:pt x="67" y="162"/>
                    <a:pt x="65" y="160"/>
                  </a:cubicBezTo>
                  <a:cubicBezTo>
                    <a:pt x="62" y="161"/>
                    <a:pt x="59" y="162"/>
                    <a:pt x="54" y="162"/>
                  </a:cubicBezTo>
                  <a:cubicBezTo>
                    <a:pt x="51" y="163"/>
                    <a:pt x="48" y="162"/>
                    <a:pt x="45" y="162"/>
                  </a:cubicBezTo>
                  <a:cubicBezTo>
                    <a:pt x="42" y="161"/>
                    <a:pt x="42" y="161"/>
                    <a:pt x="42" y="161"/>
                  </a:cubicBezTo>
                  <a:cubicBezTo>
                    <a:pt x="43" y="161"/>
                    <a:pt x="43" y="161"/>
                    <a:pt x="43" y="161"/>
                  </a:cubicBezTo>
                  <a:cubicBezTo>
                    <a:pt x="41" y="160"/>
                    <a:pt x="39" y="158"/>
                    <a:pt x="38" y="157"/>
                  </a:cubicBezTo>
                  <a:cubicBezTo>
                    <a:pt x="35" y="153"/>
                    <a:pt x="34" y="147"/>
                    <a:pt x="32" y="143"/>
                  </a:cubicBezTo>
                  <a:cubicBezTo>
                    <a:pt x="30" y="138"/>
                    <a:pt x="28" y="134"/>
                    <a:pt x="27" y="129"/>
                  </a:cubicBezTo>
                  <a:cubicBezTo>
                    <a:pt x="27" y="127"/>
                    <a:pt x="27" y="126"/>
                    <a:pt x="27" y="125"/>
                  </a:cubicBezTo>
                  <a:cubicBezTo>
                    <a:pt x="27" y="125"/>
                    <a:pt x="27" y="125"/>
                    <a:pt x="27" y="124"/>
                  </a:cubicBezTo>
                  <a:cubicBezTo>
                    <a:pt x="10" y="113"/>
                    <a:pt x="0" y="102"/>
                    <a:pt x="2" y="80"/>
                  </a:cubicBezTo>
                  <a:cubicBezTo>
                    <a:pt x="4" y="59"/>
                    <a:pt x="20" y="53"/>
                    <a:pt x="33" y="38"/>
                  </a:cubicBezTo>
                  <a:cubicBezTo>
                    <a:pt x="41" y="29"/>
                    <a:pt x="44" y="0"/>
                    <a:pt x="62" y="3"/>
                  </a:cubicBezTo>
                  <a:cubicBezTo>
                    <a:pt x="70" y="5"/>
                    <a:pt x="79" y="25"/>
                    <a:pt x="80" y="35"/>
                  </a:cubicBezTo>
                  <a:cubicBezTo>
                    <a:pt x="85" y="42"/>
                    <a:pt x="90" y="47"/>
                    <a:pt x="99" y="53"/>
                  </a:cubicBezTo>
                  <a:cubicBezTo>
                    <a:pt x="107" y="58"/>
                    <a:pt x="112" y="63"/>
                    <a:pt x="114" y="73"/>
                  </a:cubicBezTo>
                  <a:cubicBezTo>
                    <a:pt x="118" y="97"/>
                    <a:pt x="102" y="115"/>
                    <a:pt x="84" y="127"/>
                  </a:cubicBezTo>
                  <a:cubicBezTo>
                    <a:pt x="83" y="127"/>
                    <a:pt x="83" y="127"/>
                    <a:pt x="83" y="127"/>
                  </a:cubicBezTo>
                  <a:cubicBezTo>
                    <a:pt x="82" y="135"/>
                    <a:pt x="78" y="143"/>
                    <a:pt x="73" y="149"/>
                  </a:cubicBezTo>
                  <a:cubicBezTo>
                    <a:pt x="73" y="150"/>
                    <a:pt x="73" y="150"/>
                    <a:pt x="73" y="150"/>
                  </a:cubicBezTo>
                  <a:cubicBezTo>
                    <a:pt x="72" y="154"/>
                    <a:pt x="70" y="156"/>
                    <a:pt x="68" y="158"/>
                  </a:cubicBezTo>
                  <a:cubicBezTo>
                    <a:pt x="71" y="161"/>
                    <a:pt x="70" y="168"/>
                    <a:pt x="68" y="172"/>
                  </a:cubicBezTo>
                  <a:moveTo>
                    <a:pt x="72" y="116"/>
                  </a:moveTo>
                  <a:cubicBezTo>
                    <a:pt x="70" y="116"/>
                    <a:pt x="67" y="116"/>
                    <a:pt x="65" y="115"/>
                  </a:cubicBezTo>
                  <a:cubicBezTo>
                    <a:pt x="62" y="117"/>
                    <a:pt x="62" y="121"/>
                    <a:pt x="58" y="121"/>
                  </a:cubicBezTo>
                  <a:cubicBezTo>
                    <a:pt x="56" y="122"/>
                    <a:pt x="55" y="120"/>
                    <a:pt x="53" y="120"/>
                  </a:cubicBezTo>
                  <a:cubicBezTo>
                    <a:pt x="51" y="117"/>
                    <a:pt x="49" y="117"/>
                    <a:pt x="45" y="118"/>
                  </a:cubicBezTo>
                  <a:cubicBezTo>
                    <a:pt x="42" y="116"/>
                    <a:pt x="39" y="117"/>
                    <a:pt x="37" y="119"/>
                  </a:cubicBezTo>
                  <a:cubicBezTo>
                    <a:pt x="33" y="121"/>
                    <a:pt x="32" y="124"/>
                    <a:pt x="33" y="129"/>
                  </a:cubicBezTo>
                  <a:cubicBezTo>
                    <a:pt x="34" y="135"/>
                    <a:pt x="38" y="139"/>
                    <a:pt x="40" y="144"/>
                  </a:cubicBezTo>
                  <a:cubicBezTo>
                    <a:pt x="43" y="150"/>
                    <a:pt x="42" y="155"/>
                    <a:pt x="51" y="157"/>
                  </a:cubicBezTo>
                  <a:cubicBezTo>
                    <a:pt x="59" y="158"/>
                    <a:pt x="65" y="154"/>
                    <a:pt x="69" y="148"/>
                  </a:cubicBezTo>
                  <a:cubicBezTo>
                    <a:pt x="70" y="147"/>
                    <a:pt x="71" y="147"/>
                    <a:pt x="71" y="147"/>
                  </a:cubicBezTo>
                  <a:cubicBezTo>
                    <a:pt x="73" y="143"/>
                    <a:pt x="75" y="140"/>
                    <a:pt x="76" y="136"/>
                  </a:cubicBezTo>
                  <a:cubicBezTo>
                    <a:pt x="77" y="133"/>
                    <a:pt x="77" y="129"/>
                    <a:pt x="76" y="125"/>
                  </a:cubicBezTo>
                  <a:cubicBezTo>
                    <a:pt x="76" y="121"/>
                    <a:pt x="74" y="119"/>
                    <a:pt x="72" y="116"/>
                  </a:cubicBezTo>
                </a:path>
              </a:pathLst>
            </a:custGeom>
            <a:solidFill>
              <a:srgbClr val="8E28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9" name="Freeform 19">
              <a:extLst>
                <a:ext uri="{FF2B5EF4-FFF2-40B4-BE49-F238E27FC236}">
                  <a16:creationId xmlns:a16="http://schemas.microsoft.com/office/drawing/2014/main" id="{4DE54408-A8B5-4D3D-B785-484A6683433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64963" y="5275263"/>
              <a:ext cx="320675" cy="133350"/>
            </a:xfrm>
            <a:custGeom>
              <a:avLst/>
              <a:gdLst>
                <a:gd name="T0" fmla="*/ 114 w 116"/>
                <a:gd name="T1" fmla="*/ 29 h 48"/>
                <a:gd name="T2" fmla="*/ 35 w 116"/>
                <a:gd name="T3" fmla="*/ 38 h 48"/>
                <a:gd name="T4" fmla="*/ 0 w 116"/>
                <a:gd name="T5" fmla="*/ 1 h 48"/>
                <a:gd name="T6" fmla="*/ 3 w 116"/>
                <a:gd name="T7" fmla="*/ 0 h 48"/>
                <a:gd name="T8" fmla="*/ 111 w 116"/>
                <a:gd name="T9" fmla="*/ 25 h 48"/>
                <a:gd name="T10" fmla="*/ 114 w 116"/>
                <a:gd name="T11" fmla="*/ 29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6" h="48">
                  <a:moveTo>
                    <a:pt x="114" y="29"/>
                  </a:moveTo>
                  <a:cubicBezTo>
                    <a:pt x="91" y="46"/>
                    <a:pt x="62" y="48"/>
                    <a:pt x="35" y="38"/>
                  </a:cubicBezTo>
                  <a:cubicBezTo>
                    <a:pt x="16" y="32"/>
                    <a:pt x="2" y="19"/>
                    <a:pt x="0" y="1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11" y="42"/>
                    <a:pt x="81" y="44"/>
                    <a:pt x="111" y="25"/>
                  </a:cubicBezTo>
                  <a:cubicBezTo>
                    <a:pt x="113" y="24"/>
                    <a:pt x="116" y="27"/>
                    <a:pt x="114" y="29"/>
                  </a:cubicBezTo>
                </a:path>
              </a:pathLst>
            </a:custGeom>
            <a:solidFill>
              <a:srgbClr val="8E28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0" name="Freeform 20">
              <a:extLst>
                <a:ext uri="{FF2B5EF4-FFF2-40B4-BE49-F238E27FC236}">
                  <a16:creationId xmlns:a16="http://schemas.microsoft.com/office/drawing/2014/main" id="{0D196476-4C6E-4869-A2E1-6D8A8D65C8B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698288" y="4521201"/>
              <a:ext cx="492125" cy="1257300"/>
            </a:xfrm>
            <a:custGeom>
              <a:avLst/>
              <a:gdLst>
                <a:gd name="T0" fmla="*/ 136 w 178"/>
                <a:gd name="T1" fmla="*/ 200 h 455"/>
                <a:gd name="T2" fmla="*/ 149 w 178"/>
                <a:gd name="T3" fmla="*/ 184 h 455"/>
                <a:gd name="T4" fmla="*/ 147 w 178"/>
                <a:gd name="T5" fmla="*/ 166 h 455"/>
                <a:gd name="T6" fmla="*/ 80 w 178"/>
                <a:gd name="T7" fmla="*/ 152 h 455"/>
                <a:gd name="T8" fmla="*/ 26 w 178"/>
                <a:gd name="T9" fmla="*/ 268 h 455"/>
                <a:gd name="T10" fmla="*/ 24 w 178"/>
                <a:gd name="T11" fmla="*/ 274 h 455"/>
                <a:gd name="T12" fmla="*/ 12 w 178"/>
                <a:gd name="T13" fmla="*/ 310 h 455"/>
                <a:gd name="T14" fmla="*/ 11 w 178"/>
                <a:gd name="T15" fmla="*/ 392 h 455"/>
                <a:gd name="T16" fmla="*/ 42 w 178"/>
                <a:gd name="T17" fmla="*/ 400 h 455"/>
                <a:gd name="T18" fmla="*/ 18 w 178"/>
                <a:gd name="T19" fmla="*/ 310 h 455"/>
                <a:gd name="T20" fmla="*/ 22 w 178"/>
                <a:gd name="T21" fmla="*/ 308 h 455"/>
                <a:gd name="T22" fmla="*/ 53 w 178"/>
                <a:gd name="T23" fmla="*/ 395 h 455"/>
                <a:gd name="T24" fmla="*/ 85 w 178"/>
                <a:gd name="T25" fmla="*/ 392 h 455"/>
                <a:gd name="T26" fmla="*/ 159 w 178"/>
                <a:gd name="T27" fmla="*/ 359 h 455"/>
                <a:gd name="T28" fmla="*/ 91 w 178"/>
                <a:gd name="T29" fmla="*/ 399 h 455"/>
                <a:gd name="T30" fmla="*/ 25 w 178"/>
                <a:gd name="T31" fmla="*/ 415 h 455"/>
                <a:gd name="T32" fmla="*/ 103 w 178"/>
                <a:gd name="T33" fmla="*/ 436 h 455"/>
                <a:gd name="T34" fmla="*/ 159 w 178"/>
                <a:gd name="T35" fmla="*/ 359 h 455"/>
                <a:gd name="T36" fmla="*/ 141 w 178"/>
                <a:gd name="T37" fmla="*/ 215 h 455"/>
                <a:gd name="T38" fmla="*/ 138 w 178"/>
                <a:gd name="T39" fmla="*/ 203 h 455"/>
                <a:gd name="T40" fmla="*/ 166 w 178"/>
                <a:gd name="T41" fmla="*/ 23 h 455"/>
                <a:gd name="T42" fmla="*/ 162 w 178"/>
                <a:gd name="T43" fmla="*/ 37 h 455"/>
                <a:gd name="T44" fmla="*/ 165 w 178"/>
                <a:gd name="T45" fmla="*/ 49 h 455"/>
                <a:gd name="T46" fmla="*/ 165 w 178"/>
                <a:gd name="T47" fmla="*/ 67 h 455"/>
                <a:gd name="T48" fmla="*/ 162 w 178"/>
                <a:gd name="T49" fmla="*/ 80 h 455"/>
                <a:gd name="T50" fmla="*/ 164 w 178"/>
                <a:gd name="T51" fmla="*/ 87 h 455"/>
                <a:gd name="T52" fmla="*/ 162 w 178"/>
                <a:gd name="T53" fmla="*/ 105 h 455"/>
                <a:gd name="T54" fmla="*/ 164 w 178"/>
                <a:gd name="T55" fmla="*/ 122 h 455"/>
                <a:gd name="T56" fmla="*/ 161 w 178"/>
                <a:gd name="T57" fmla="*/ 143 h 455"/>
                <a:gd name="T58" fmla="*/ 165 w 178"/>
                <a:gd name="T59" fmla="*/ 158 h 455"/>
                <a:gd name="T60" fmla="*/ 165 w 178"/>
                <a:gd name="T61" fmla="*/ 173 h 455"/>
                <a:gd name="T62" fmla="*/ 155 w 178"/>
                <a:gd name="T63" fmla="*/ 185 h 455"/>
                <a:gd name="T64" fmla="*/ 146 w 178"/>
                <a:gd name="T65" fmla="*/ 193 h 455"/>
                <a:gd name="T66" fmla="*/ 141 w 178"/>
                <a:gd name="T67" fmla="*/ 203 h 455"/>
                <a:gd name="T68" fmla="*/ 143 w 178"/>
                <a:gd name="T69" fmla="*/ 208 h 455"/>
                <a:gd name="T70" fmla="*/ 147 w 178"/>
                <a:gd name="T71" fmla="*/ 212 h 455"/>
                <a:gd name="T72" fmla="*/ 149 w 178"/>
                <a:gd name="T73" fmla="*/ 211 h 455"/>
                <a:gd name="T74" fmla="*/ 163 w 178"/>
                <a:gd name="T75" fmla="*/ 203 h 455"/>
                <a:gd name="T76" fmla="*/ 170 w 178"/>
                <a:gd name="T77" fmla="*/ 202 h 455"/>
                <a:gd name="T78" fmla="*/ 171 w 178"/>
                <a:gd name="T79" fmla="*/ 206 h 455"/>
                <a:gd name="T80" fmla="*/ 161 w 178"/>
                <a:gd name="T81" fmla="*/ 215 h 455"/>
                <a:gd name="T82" fmla="*/ 153 w 178"/>
                <a:gd name="T83" fmla="*/ 218 h 455"/>
                <a:gd name="T84" fmla="*/ 149 w 178"/>
                <a:gd name="T85" fmla="*/ 219 h 455"/>
                <a:gd name="T86" fmla="*/ 160 w 178"/>
                <a:gd name="T87" fmla="*/ 308 h 455"/>
                <a:gd name="T88" fmla="*/ 29 w 178"/>
                <a:gd name="T89" fmla="*/ 434 h 455"/>
                <a:gd name="T90" fmla="*/ 0 w 178"/>
                <a:gd name="T91" fmla="*/ 331 h 455"/>
                <a:gd name="T92" fmla="*/ 40 w 178"/>
                <a:gd name="T93" fmla="*/ 205 h 455"/>
                <a:gd name="T94" fmla="*/ 153 w 178"/>
                <a:gd name="T95" fmla="*/ 180 h 455"/>
                <a:gd name="T96" fmla="*/ 158 w 178"/>
                <a:gd name="T97" fmla="*/ 175 h 455"/>
                <a:gd name="T98" fmla="*/ 158 w 178"/>
                <a:gd name="T99" fmla="*/ 156 h 455"/>
                <a:gd name="T100" fmla="*/ 158 w 178"/>
                <a:gd name="T101" fmla="*/ 142 h 455"/>
                <a:gd name="T102" fmla="*/ 157 w 178"/>
                <a:gd name="T103" fmla="*/ 120 h 455"/>
                <a:gd name="T104" fmla="*/ 160 w 178"/>
                <a:gd name="T105" fmla="*/ 103 h 455"/>
                <a:gd name="T106" fmla="*/ 157 w 178"/>
                <a:gd name="T107" fmla="*/ 88 h 455"/>
                <a:gd name="T108" fmla="*/ 156 w 178"/>
                <a:gd name="T109" fmla="*/ 79 h 455"/>
                <a:gd name="T110" fmla="*/ 159 w 178"/>
                <a:gd name="T111" fmla="*/ 68 h 455"/>
                <a:gd name="T112" fmla="*/ 158 w 178"/>
                <a:gd name="T113" fmla="*/ 50 h 455"/>
                <a:gd name="T114" fmla="*/ 160 w 178"/>
                <a:gd name="T115" fmla="*/ 35 h 455"/>
                <a:gd name="T116" fmla="*/ 160 w 178"/>
                <a:gd name="T117" fmla="*/ 11 h 455"/>
                <a:gd name="T118" fmla="*/ 161 w 178"/>
                <a:gd name="T119" fmla="*/ 0 h 455"/>
                <a:gd name="T120" fmla="*/ 165 w 178"/>
                <a:gd name="T121" fmla="*/ 4 h 455"/>
                <a:gd name="T122" fmla="*/ 166 w 178"/>
                <a:gd name="T123" fmla="*/ 6 h 455"/>
                <a:gd name="T124" fmla="*/ 163 w 178"/>
                <a:gd name="T125" fmla="*/ 13 h 4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78" h="455">
                  <a:moveTo>
                    <a:pt x="138" y="203"/>
                  </a:moveTo>
                  <a:cubicBezTo>
                    <a:pt x="137" y="202"/>
                    <a:pt x="136" y="201"/>
                    <a:pt x="136" y="200"/>
                  </a:cubicBezTo>
                  <a:cubicBezTo>
                    <a:pt x="136" y="196"/>
                    <a:pt x="138" y="192"/>
                    <a:pt x="140" y="189"/>
                  </a:cubicBezTo>
                  <a:cubicBezTo>
                    <a:pt x="143" y="186"/>
                    <a:pt x="145" y="186"/>
                    <a:pt x="149" y="184"/>
                  </a:cubicBezTo>
                  <a:cubicBezTo>
                    <a:pt x="149" y="184"/>
                    <a:pt x="150" y="183"/>
                    <a:pt x="150" y="183"/>
                  </a:cubicBezTo>
                  <a:cubicBezTo>
                    <a:pt x="150" y="178"/>
                    <a:pt x="147" y="167"/>
                    <a:pt x="147" y="166"/>
                  </a:cubicBezTo>
                  <a:cubicBezTo>
                    <a:pt x="144" y="158"/>
                    <a:pt x="140" y="149"/>
                    <a:pt x="133" y="144"/>
                  </a:cubicBezTo>
                  <a:cubicBezTo>
                    <a:pt x="118" y="132"/>
                    <a:pt x="92" y="141"/>
                    <a:pt x="80" y="152"/>
                  </a:cubicBezTo>
                  <a:cubicBezTo>
                    <a:pt x="57" y="173"/>
                    <a:pt x="46" y="206"/>
                    <a:pt x="38" y="235"/>
                  </a:cubicBezTo>
                  <a:cubicBezTo>
                    <a:pt x="35" y="246"/>
                    <a:pt x="30" y="257"/>
                    <a:pt x="26" y="268"/>
                  </a:cubicBezTo>
                  <a:cubicBezTo>
                    <a:pt x="26" y="270"/>
                    <a:pt x="27" y="272"/>
                    <a:pt x="27" y="273"/>
                  </a:cubicBezTo>
                  <a:cubicBezTo>
                    <a:pt x="24" y="274"/>
                    <a:pt x="24" y="274"/>
                    <a:pt x="24" y="274"/>
                  </a:cubicBezTo>
                  <a:cubicBezTo>
                    <a:pt x="20" y="285"/>
                    <a:pt x="16" y="296"/>
                    <a:pt x="13" y="307"/>
                  </a:cubicBezTo>
                  <a:cubicBezTo>
                    <a:pt x="13" y="308"/>
                    <a:pt x="13" y="309"/>
                    <a:pt x="12" y="310"/>
                  </a:cubicBezTo>
                  <a:cubicBezTo>
                    <a:pt x="8" y="327"/>
                    <a:pt x="10" y="341"/>
                    <a:pt x="11" y="359"/>
                  </a:cubicBezTo>
                  <a:cubicBezTo>
                    <a:pt x="13" y="370"/>
                    <a:pt x="11" y="381"/>
                    <a:pt x="11" y="392"/>
                  </a:cubicBezTo>
                  <a:cubicBezTo>
                    <a:pt x="11" y="397"/>
                    <a:pt x="12" y="401"/>
                    <a:pt x="14" y="405"/>
                  </a:cubicBezTo>
                  <a:cubicBezTo>
                    <a:pt x="21" y="408"/>
                    <a:pt x="32" y="405"/>
                    <a:pt x="42" y="400"/>
                  </a:cubicBezTo>
                  <a:cubicBezTo>
                    <a:pt x="53" y="385"/>
                    <a:pt x="50" y="369"/>
                    <a:pt x="39" y="352"/>
                  </a:cubicBezTo>
                  <a:cubicBezTo>
                    <a:pt x="30" y="338"/>
                    <a:pt x="23" y="325"/>
                    <a:pt x="18" y="310"/>
                  </a:cubicBezTo>
                  <a:cubicBezTo>
                    <a:pt x="18" y="309"/>
                    <a:pt x="18" y="309"/>
                    <a:pt x="18" y="308"/>
                  </a:cubicBezTo>
                  <a:cubicBezTo>
                    <a:pt x="19" y="307"/>
                    <a:pt x="21" y="307"/>
                    <a:pt x="22" y="308"/>
                  </a:cubicBezTo>
                  <a:cubicBezTo>
                    <a:pt x="31" y="331"/>
                    <a:pt x="54" y="352"/>
                    <a:pt x="57" y="378"/>
                  </a:cubicBezTo>
                  <a:cubicBezTo>
                    <a:pt x="57" y="385"/>
                    <a:pt x="56" y="391"/>
                    <a:pt x="53" y="395"/>
                  </a:cubicBezTo>
                  <a:cubicBezTo>
                    <a:pt x="56" y="394"/>
                    <a:pt x="58" y="394"/>
                    <a:pt x="59" y="393"/>
                  </a:cubicBezTo>
                  <a:cubicBezTo>
                    <a:pt x="68" y="391"/>
                    <a:pt x="77" y="391"/>
                    <a:pt x="85" y="392"/>
                  </a:cubicBezTo>
                  <a:cubicBezTo>
                    <a:pt x="113" y="395"/>
                    <a:pt x="142" y="385"/>
                    <a:pt x="156" y="358"/>
                  </a:cubicBezTo>
                  <a:cubicBezTo>
                    <a:pt x="156" y="356"/>
                    <a:pt x="159" y="357"/>
                    <a:pt x="159" y="359"/>
                  </a:cubicBezTo>
                  <a:cubicBezTo>
                    <a:pt x="159" y="359"/>
                    <a:pt x="159" y="359"/>
                    <a:pt x="159" y="359"/>
                  </a:cubicBezTo>
                  <a:cubicBezTo>
                    <a:pt x="151" y="387"/>
                    <a:pt x="117" y="401"/>
                    <a:pt x="91" y="399"/>
                  </a:cubicBezTo>
                  <a:cubicBezTo>
                    <a:pt x="73" y="398"/>
                    <a:pt x="58" y="399"/>
                    <a:pt x="42" y="409"/>
                  </a:cubicBezTo>
                  <a:cubicBezTo>
                    <a:pt x="37" y="412"/>
                    <a:pt x="32" y="415"/>
                    <a:pt x="25" y="415"/>
                  </a:cubicBezTo>
                  <a:cubicBezTo>
                    <a:pt x="23" y="415"/>
                    <a:pt x="21" y="415"/>
                    <a:pt x="19" y="414"/>
                  </a:cubicBezTo>
                  <a:cubicBezTo>
                    <a:pt x="36" y="437"/>
                    <a:pt x="77" y="441"/>
                    <a:pt x="103" y="436"/>
                  </a:cubicBezTo>
                  <a:cubicBezTo>
                    <a:pt x="135" y="430"/>
                    <a:pt x="164" y="410"/>
                    <a:pt x="161" y="374"/>
                  </a:cubicBezTo>
                  <a:cubicBezTo>
                    <a:pt x="160" y="369"/>
                    <a:pt x="160" y="364"/>
                    <a:pt x="159" y="359"/>
                  </a:cubicBezTo>
                  <a:cubicBezTo>
                    <a:pt x="157" y="336"/>
                    <a:pt x="153" y="314"/>
                    <a:pt x="153" y="290"/>
                  </a:cubicBezTo>
                  <a:cubicBezTo>
                    <a:pt x="154" y="264"/>
                    <a:pt x="147" y="240"/>
                    <a:pt x="141" y="215"/>
                  </a:cubicBezTo>
                  <a:cubicBezTo>
                    <a:pt x="140" y="215"/>
                    <a:pt x="140" y="214"/>
                    <a:pt x="139" y="213"/>
                  </a:cubicBezTo>
                  <a:cubicBezTo>
                    <a:pt x="138" y="210"/>
                    <a:pt x="137" y="206"/>
                    <a:pt x="138" y="203"/>
                  </a:cubicBezTo>
                  <a:moveTo>
                    <a:pt x="167" y="18"/>
                  </a:moveTo>
                  <a:cubicBezTo>
                    <a:pt x="168" y="19"/>
                    <a:pt x="168" y="22"/>
                    <a:pt x="166" y="23"/>
                  </a:cubicBezTo>
                  <a:cubicBezTo>
                    <a:pt x="163" y="25"/>
                    <a:pt x="163" y="29"/>
                    <a:pt x="165" y="32"/>
                  </a:cubicBezTo>
                  <a:cubicBezTo>
                    <a:pt x="168" y="34"/>
                    <a:pt x="165" y="38"/>
                    <a:pt x="162" y="37"/>
                  </a:cubicBezTo>
                  <a:cubicBezTo>
                    <a:pt x="160" y="39"/>
                    <a:pt x="160" y="43"/>
                    <a:pt x="162" y="45"/>
                  </a:cubicBezTo>
                  <a:cubicBezTo>
                    <a:pt x="163" y="47"/>
                    <a:pt x="164" y="48"/>
                    <a:pt x="165" y="49"/>
                  </a:cubicBezTo>
                  <a:cubicBezTo>
                    <a:pt x="166" y="50"/>
                    <a:pt x="165" y="52"/>
                    <a:pt x="164" y="53"/>
                  </a:cubicBezTo>
                  <a:cubicBezTo>
                    <a:pt x="159" y="58"/>
                    <a:pt x="165" y="62"/>
                    <a:pt x="165" y="67"/>
                  </a:cubicBezTo>
                  <a:cubicBezTo>
                    <a:pt x="166" y="69"/>
                    <a:pt x="163" y="70"/>
                    <a:pt x="162" y="70"/>
                  </a:cubicBezTo>
                  <a:cubicBezTo>
                    <a:pt x="160" y="73"/>
                    <a:pt x="160" y="77"/>
                    <a:pt x="162" y="80"/>
                  </a:cubicBezTo>
                  <a:cubicBezTo>
                    <a:pt x="163" y="81"/>
                    <a:pt x="164" y="81"/>
                    <a:pt x="165" y="82"/>
                  </a:cubicBezTo>
                  <a:cubicBezTo>
                    <a:pt x="166" y="84"/>
                    <a:pt x="165" y="85"/>
                    <a:pt x="164" y="87"/>
                  </a:cubicBezTo>
                  <a:cubicBezTo>
                    <a:pt x="162" y="92"/>
                    <a:pt x="161" y="95"/>
                    <a:pt x="165" y="100"/>
                  </a:cubicBezTo>
                  <a:cubicBezTo>
                    <a:pt x="167" y="102"/>
                    <a:pt x="165" y="106"/>
                    <a:pt x="162" y="105"/>
                  </a:cubicBezTo>
                  <a:cubicBezTo>
                    <a:pt x="161" y="108"/>
                    <a:pt x="160" y="111"/>
                    <a:pt x="161" y="114"/>
                  </a:cubicBezTo>
                  <a:cubicBezTo>
                    <a:pt x="161" y="117"/>
                    <a:pt x="163" y="119"/>
                    <a:pt x="164" y="122"/>
                  </a:cubicBezTo>
                  <a:cubicBezTo>
                    <a:pt x="165" y="128"/>
                    <a:pt x="158" y="132"/>
                    <a:pt x="164" y="138"/>
                  </a:cubicBezTo>
                  <a:cubicBezTo>
                    <a:pt x="166" y="140"/>
                    <a:pt x="164" y="143"/>
                    <a:pt x="161" y="143"/>
                  </a:cubicBezTo>
                  <a:cubicBezTo>
                    <a:pt x="160" y="147"/>
                    <a:pt x="160" y="150"/>
                    <a:pt x="162" y="153"/>
                  </a:cubicBezTo>
                  <a:cubicBezTo>
                    <a:pt x="163" y="155"/>
                    <a:pt x="165" y="156"/>
                    <a:pt x="165" y="158"/>
                  </a:cubicBezTo>
                  <a:cubicBezTo>
                    <a:pt x="165" y="160"/>
                    <a:pt x="163" y="162"/>
                    <a:pt x="163" y="164"/>
                  </a:cubicBezTo>
                  <a:cubicBezTo>
                    <a:pt x="162" y="167"/>
                    <a:pt x="164" y="170"/>
                    <a:pt x="165" y="173"/>
                  </a:cubicBezTo>
                  <a:cubicBezTo>
                    <a:pt x="165" y="176"/>
                    <a:pt x="161" y="179"/>
                    <a:pt x="159" y="177"/>
                  </a:cubicBezTo>
                  <a:cubicBezTo>
                    <a:pt x="157" y="179"/>
                    <a:pt x="156" y="182"/>
                    <a:pt x="155" y="185"/>
                  </a:cubicBezTo>
                  <a:cubicBezTo>
                    <a:pt x="154" y="187"/>
                    <a:pt x="154" y="188"/>
                    <a:pt x="152" y="189"/>
                  </a:cubicBezTo>
                  <a:cubicBezTo>
                    <a:pt x="150" y="191"/>
                    <a:pt x="148" y="191"/>
                    <a:pt x="146" y="193"/>
                  </a:cubicBezTo>
                  <a:cubicBezTo>
                    <a:pt x="144" y="195"/>
                    <a:pt x="143" y="198"/>
                    <a:pt x="142" y="201"/>
                  </a:cubicBezTo>
                  <a:cubicBezTo>
                    <a:pt x="142" y="202"/>
                    <a:pt x="142" y="203"/>
                    <a:pt x="141" y="203"/>
                  </a:cubicBezTo>
                  <a:cubicBezTo>
                    <a:pt x="141" y="205"/>
                    <a:pt x="142" y="207"/>
                    <a:pt x="143" y="208"/>
                  </a:cubicBezTo>
                  <a:cubicBezTo>
                    <a:pt x="143" y="208"/>
                    <a:pt x="143" y="208"/>
                    <a:pt x="143" y="208"/>
                  </a:cubicBezTo>
                  <a:cubicBezTo>
                    <a:pt x="144" y="208"/>
                    <a:pt x="145" y="209"/>
                    <a:pt x="146" y="210"/>
                  </a:cubicBezTo>
                  <a:cubicBezTo>
                    <a:pt x="146" y="211"/>
                    <a:pt x="146" y="211"/>
                    <a:pt x="147" y="212"/>
                  </a:cubicBezTo>
                  <a:cubicBezTo>
                    <a:pt x="147" y="212"/>
                    <a:pt x="147" y="212"/>
                    <a:pt x="147" y="212"/>
                  </a:cubicBezTo>
                  <a:cubicBezTo>
                    <a:pt x="149" y="212"/>
                    <a:pt x="147" y="213"/>
                    <a:pt x="149" y="211"/>
                  </a:cubicBezTo>
                  <a:cubicBezTo>
                    <a:pt x="151" y="210"/>
                    <a:pt x="152" y="209"/>
                    <a:pt x="154" y="209"/>
                  </a:cubicBezTo>
                  <a:cubicBezTo>
                    <a:pt x="158" y="209"/>
                    <a:pt x="163" y="207"/>
                    <a:pt x="163" y="203"/>
                  </a:cubicBezTo>
                  <a:cubicBezTo>
                    <a:pt x="163" y="200"/>
                    <a:pt x="167" y="199"/>
                    <a:pt x="169" y="201"/>
                  </a:cubicBezTo>
                  <a:cubicBezTo>
                    <a:pt x="169" y="201"/>
                    <a:pt x="170" y="201"/>
                    <a:pt x="170" y="202"/>
                  </a:cubicBezTo>
                  <a:cubicBezTo>
                    <a:pt x="170" y="203"/>
                    <a:pt x="171" y="203"/>
                    <a:pt x="172" y="204"/>
                  </a:cubicBezTo>
                  <a:cubicBezTo>
                    <a:pt x="171" y="206"/>
                    <a:pt x="171" y="206"/>
                    <a:pt x="171" y="206"/>
                  </a:cubicBezTo>
                  <a:cubicBezTo>
                    <a:pt x="171" y="206"/>
                    <a:pt x="170" y="205"/>
                    <a:pt x="169" y="205"/>
                  </a:cubicBezTo>
                  <a:cubicBezTo>
                    <a:pt x="169" y="209"/>
                    <a:pt x="165" y="213"/>
                    <a:pt x="161" y="215"/>
                  </a:cubicBezTo>
                  <a:cubicBezTo>
                    <a:pt x="159" y="216"/>
                    <a:pt x="156" y="215"/>
                    <a:pt x="154" y="216"/>
                  </a:cubicBezTo>
                  <a:cubicBezTo>
                    <a:pt x="153" y="217"/>
                    <a:pt x="155" y="216"/>
                    <a:pt x="153" y="218"/>
                  </a:cubicBezTo>
                  <a:cubicBezTo>
                    <a:pt x="152" y="218"/>
                    <a:pt x="152" y="219"/>
                    <a:pt x="151" y="219"/>
                  </a:cubicBezTo>
                  <a:cubicBezTo>
                    <a:pt x="150" y="219"/>
                    <a:pt x="150" y="219"/>
                    <a:pt x="149" y="219"/>
                  </a:cubicBezTo>
                  <a:cubicBezTo>
                    <a:pt x="153" y="230"/>
                    <a:pt x="156" y="241"/>
                    <a:pt x="157" y="252"/>
                  </a:cubicBezTo>
                  <a:cubicBezTo>
                    <a:pt x="160" y="271"/>
                    <a:pt x="160" y="289"/>
                    <a:pt x="160" y="308"/>
                  </a:cubicBezTo>
                  <a:cubicBezTo>
                    <a:pt x="160" y="339"/>
                    <a:pt x="178" y="375"/>
                    <a:pt x="164" y="404"/>
                  </a:cubicBezTo>
                  <a:cubicBezTo>
                    <a:pt x="142" y="453"/>
                    <a:pt x="71" y="455"/>
                    <a:pt x="29" y="434"/>
                  </a:cubicBezTo>
                  <a:cubicBezTo>
                    <a:pt x="8" y="423"/>
                    <a:pt x="2" y="405"/>
                    <a:pt x="3" y="383"/>
                  </a:cubicBezTo>
                  <a:cubicBezTo>
                    <a:pt x="4" y="365"/>
                    <a:pt x="0" y="349"/>
                    <a:pt x="0" y="331"/>
                  </a:cubicBezTo>
                  <a:cubicBezTo>
                    <a:pt x="1" y="319"/>
                    <a:pt x="4" y="307"/>
                    <a:pt x="8" y="295"/>
                  </a:cubicBezTo>
                  <a:cubicBezTo>
                    <a:pt x="18" y="265"/>
                    <a:pt x="29" y="234"/>
                    <a:pt x="40" y="205"/>
                  </a:cubicBezTo>
                  <a:cubicBezTo>
                    <a:pt x="50" y="182"/>
                    <a:pt x="63" y="153"/>
                    <a:pt x="85" y="140"/>
                  </a:cubicBezTo>
                  <a:cubicBezTo>
                    <a:pt x="120" y="120"/>
                    <a:pt x="155" y="142"/>
                    <a:pt x="153" y="180"/>
                  </a:cubicBezTo>
                  <a:cubicBezTo>
                    <a:pt x="153" y="179"/>
                    <a:pt x="154" y="178"/>
                    <a:pt x="155" y="177"/>
                  </a:cubicBezTo>
                  <a:cubicBezTo>
                    <a:pt x="156" y="176"/>
                    <a:pt x="157" y="176"/>
                    <a:pt x="158" y="175"/>
                  </a:cubicBezTo>
                  <a:cubicBezTo>
                    <a:pt x="156" y="172"/>
                    <a:pt x="154" y="169"/>
                    <a:pt x="155" y="165"/>
                  </a:cubicBezTo>
                  <a:cubicBezTo>
                    <a:pt x="155" y="162"/>
                    <a:pt x="158" y="159"/>
                    <a:pt x="158" y="156"/>
                  </a:cubicBezTo>
                  <a:cubicBezTo>
                    <a:pt x="158" y="153"/>
                    <a:pt x="156" y="150"/>
                    <a:pt x="157" y="146"/>
                  </a:cubicBezTo>
                  <a:cubicBezTo>
                    <a:pt x="157" y="144"/>
                    <a:pt x="157" y="143"/>
                    <a:pt x="158" y="142"/>
                  </a:cubicBezTo>
                  <a:cubicBezTo>
                    <a:pt x="156" y="139"/>
                    <a:pt x="155" y="136"/>
                    <a:pt x="154" y="133"/>
                  </a:cubicBezTo>
                  <a:cubicBezTo>
                    <a:pt x="154" y="128"/>
                    <a:pt x="157" y="125"/>
                    <a:pt x="157" y="120"/>
                  </a:cubicBezTo>
                  <a:cubicBezTo>
                    <a:pt x="157" y="116"/>
                    <a:pt x="155" y="113"/>
                    <a:pt x="157" y="109"/>
                  </a:cubicBezTo>
                  <a:cubicBezTo>
                    <a:pt x="158" y="107"/>
                    <a:pt x="159" y="105"/>
                    <a:pt x="160" y="103"/>
                  </a:cubicBezTo>
                  <a:cubicBezTo>
                    <a:pt x="158" y="101"/>
                    <a:pt x="156" y="99"/>
                    <a:pt x="156" y="95"/>
                  </a:cubicBezTo>
                  <a:cubicBezTo>
                    <a:pt x="156" y="93"/>
                    <a:pt x="156" y="90"/>
                    <a:pt x="157" y="88"/>
                  </a:cubicBezTo>
                  <a:cubicBezTo>
                    <a:pt x="157" y="86"/>
                    <a:pt x="158" y="85"/>
                    <a:pt x="158" y="84"/>
                  </a:cubicBezTo>
                  <a:cubicBezTo>
                    <a:pt x="158" y="83"/>
                    <a:pt x="157" y="81"/>
                    <a:pt x="156" y="79"/>
                  </a:cubicBezTo>
                  <a:cubicBezTo>
                    <a:pt x="156" y="78"/>
                    <a:pt x="156" y="77"/>
                    <a:pt x="156" y="75"/>
                  </a:cubicBezTo>
                  <a:cubicBezTo>
                    <a:pt x="156" y="72"/>
                    <a:pt x="158" y="70"/>
                    <a:pt x="159" y="68"/>
                  </a:cubicBezTo>
                  <a:cubicBezTo>
                    <a:pt x="157" y="65"/>
                    <a:pt x="155" y="63"/>
                    <a:pt x="155" y="58"/>
                  </a:cubicBezTo>
                  <a:cubicBezTo>
                    <a:pt x="155" y="55"/>
                    <a:pt x="156" y="52"/>
                    <a:pt x="158" y="50"/>
                  </a:cubicBezTo>
                  <a:cubicBezTo>
                    <a:pt x="156" y="47"/>
                    <a:pt x="155" y="44"/>
                    <a:pt x="156" y="40"/>
                  </a:cubicBezTo>
                  <a:cubicBezTo>
                    <a:pt x="157" y="38"/>
                    <a:pt x="158" y="36"/>
                    <a:pt x="160" y="35"/>
                  </a:cubicBezTo>
                  <a:cubicBezTo>
                    <a:pt x="156" y="31"/>
                    <a:pt x="157" y="24"/>
                    <a:pt x="160" y="19"/>
                  </a:cubicBezTo>
                  <a:cubicBezTo>
                    <a:pt x="159" y="17"/>
                    <a:pt x="159" y="14"/>
                    <a:pt x="160" y="11"/>
                  </a:cubicBezTo>
                  <a:cubicBezTo>
                    <a:pt x="160" y="9"/>
                    <a:pt x="161" y="7"/>
                    <a:pt x="162" y="6"/>
                  </a:cubicBezTo>
                  <a:cubicBezTo>
                    <a:pt x="161" y="4"/>
                    <a:pt x="161" y="2"/>
                    <a:pt x="161" y="0"/>
                  </a:cubicBezTo>
                  <a:cubicBezTo>
                    <a:pt x="164" y="1"/>
                    <a:pt x="164" y="1"/>
                    <a:pt x="164" y="1"/>
                  </a:cubicBezTo>
                  <a:cubicBezTo>
                    <a:pt x="164" y="2"/>
                    <a:pt x="165" y="3"/>
                    <a:pt x="165" y="4"/>
                  </a:cubicBezTo>
                  <a:cubicBezTo>
                    <a:pt x="166" y="4"/>
                    <a:pt x="166" y="4"/>
                    <a:pt x="166" y="4"/>
                  </a:cubicBezTo>
                  <a:cubicBezTo>
                    <a:pt x="167" y="5"/>
                    <a:pt x="167" y="5"/>
                    <a:pt x="166" y="6"/>
                  </a:cubicBezTo>
                  <a:cubicBezTo>
                    <a:pt x="166" y="6"/>
                    <a:pt x="166" y="6"/>
                    <a:pt x="166" y="6"/>
                  </a:cubicBezTo>
                  <a:cubicBezTo>
                    <a:pt x="166" y="6"/>
                    <a:pt x="163" y="11"/>
                    <a:pt x="163" y="13"/>
                  </a:cubicBezTo>
                  <a:cubicBezTo>
                    <a:pt x="164" y="15"/>
                    <a:pt x="165" y="16"/>
                    <a:pt x="167" y="18"/>
                  </a:cubicBezTo>
                </a:path>
              </a:pathLst>
            </a:custGeom>
            <a:solidFill>
              <a:srgbClr val="8E28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0D75EC48-3544-4B1D-88C2-1437657E54F9}"/>
              </a:ext>
            </a:extLst>
          </p:cNvPr>
          <p:cNvSpPr txBox="1"/>
          <p:nvPr/>
        </p:nvSpPr>
        <p:spPr>
          <a:xfrm flipH="1">
            <a:off x="3492517" y="1932615"/>
            <a:ext cx="186093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Lorem Ipsum</a:t>
            </a:r>
            <a:r>
              <a:rPr lang="en-US" sz="11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 is simply dummy text of the printing and typesetting industry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18048692-9B12-4F60-A0C7-E611EFAF1BDE}"/>
              </a:ext>
            </a:extLst>
          </p:cNvPr>
          <p:cNvCxnSpPr>
            <a:cxnSpLocks/>
          </p:cNvCxnSpPr>
          <p:nvPr/>
        </p:nvCxnSpPr>
        <p:spPr>
          <a:xfrm>
            <a:off x="2133993" y="2242187"/>
            <a:ext cx="1138426" cy="0"/>
          </a:xfrm>
          <a:prstGeom prst="line">
            <a:avLst/>
          </a:prstGeom>
          <a:ln w="38100">
            <a:solidFill>
              <a:schemeClr val="tx1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BE329D2-37A6-4EC9-8568-431EF162A3F1}"/>
              </a:ext>
            </a:extLst>
          </p:cNvPr>
          <p:cNvGrpSpPr/>
          <p:nvPr/>
        </p:nvGrpSpPr>
        <p:grpSpPr>
          <a:xfrm flipH="1">
            <a:off x="1837281" y="1948174"/>
            <a:ext cx="580552" cy="580552"/>
            <a:chOff x="8427244" y="3161308"/>
            <a:chExt cx="1161256" cy="1161256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CC638A23-D1B2-4215-9202-2CD7C360EA27}"/>
                </a:ext>
              </a:extLst>
            </p:cNvPr>
            <p:cNvSpPr/>
            <p:nvPr/>
          </p:nvSpPr>
          <p:spPr>
            <a:xfrm>
              <a:off x="8427244" y="3161308"/>
              <a:ext cx="1161256" cy="1161256"/>
            </a:xfrm>
            <a:prstGeom prst="ellipse">
              <a:avLst/>
            </a:prstGeom>
            <a:solidFill>
              <a:schemeClr val="accent1">
                <a:alpha val="52000"/>
              </a:schemeClr>
            </a:solidFill>
            <a:ln w="254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AE6CE9E4-AD8E-4FDE-819B-6A54DCEE1ADF}"/>
                </a:ext>
              </a:extLst>
            </p:cNvPr>
            <p:cNvSpPr/>
            <p:nvPr/>
          </p:nvSpPr>
          <p:spPr>
            <a:xfrm>
              <a:off x="8929411" y="3663475"/>
              <a:ext cx="156922" cy="156922"/>
            </a:xfrm>
            <a:prstGeom prst="ellipse">
              <a:avLst/>
            </a:prstGeom>
            <a:solidFill>
              <a:schemeClr val="bg1">
                <a:alpha val="52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5AD9D1DA-D221-4C80-964D-440596D0F1C5}"/>
              </a:ext>
            </a:extLst>
          </p:cNvPr>
          <p:cNvSpPr txBox="1"/>
          <p:nvPr/>
        </p:nvSpPr>
        <p:spPr>
          <a:xfrm flipH="1">
            <a:off x="4979751" y="3198212"/>
            <a:ext cx="186093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Lorem Ipsum</a:t>
            </a:r>
            <a:r>
              <a:rPr lang="en-US" sz="11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 is simply dummy text of the printing and typesetting industry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238B0271-B9F7-49E3-8D7C-50F2AC7EE1A2}"/>
              </a:ext>
            </a:extLst>
          </p:cNvPr>
          <p:cNvCxnSpPr>
            <a:cxnSpLocks/>
          </p:cNvCxnSpPr>
          <p:nvPr/>
        </p:nvCxnSpPr>
        <p:spPr>
          <a:xfrm>
            <a:off x="2139898" y="3423533"/>
            <a:ext cx="2711105" cy="0"/>
          </a:xfrm>
          <a:prstGeom prst="line">
            <a:avLst/>
          </a:prstGeom>
          <a:ln w="38100">
            <a:solidFill>
              <a:schemeClr val="tx1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" name="Group 29">
            <a:extLst>
              <a:ext uri="{FF2B5EF4-FFF2-40B4-BE49-F238E27FC236}">
                <a16:creationId xmlns:a16="http://schemas.microsoft.com/office/drawing/2014/main" id="{0622A185-F465-43AE-834B-AB0E415E04FC}"/>
              </a:ext>
            </a:extLst>
          </p:cNvPr>
          <p:cNvGrpSpPr/>
          <p:nvPr/>
        </p:nvGrpSpPr>
        <p:grpSpPr>
          <a:xfrm flipH="1">
            <a:off x="1915372" y="3201707"/>
            <a:ext cx="436177" cy="436177"/>
            <a:chOff x="8427244" y="3161308"/>
            <a:chExt cx="1161256" cy="1161256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36E4F556-5619-4FE5-9CE7-986755414309}"/>
                </a:ext>
              </a:extLst>
            </p:cNvPr>
            <p:cNvSpPr/>
            <p:nvPr/>
          </p:nvSpPr>
          <p:spPr>
            <a:xfrm>
              <a:off x="8427244" y="3161308"/>
              <a:ext cx="1161256" cy="1161256"/>
            </a:xfrm>
            <a:prstGeom prst="ellipse">
              <a:avLst/>
            </a:prstGeom>
            <a:solidFill>
              <a:schemeClr val="accent3">
                <a:alpha val="52000"/>
              </a:schemeClr>
            </a:solidFill>
            <a:ln w="2540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79DE9A61-F3E2-4A3D-B570-558283F221B2}"/>
                </a:ext>
              </a:extLst>
            </p:cNvPr>
            <p:cNvSpPr/>
            <p:nvPr/>
          </p:nvSpPr>
          <p:spPr>
            <a:xfrm>
              <a:off x="8929411" y="3663475"/>
              <a:ext cx="156922" cy="156922"/>
            </a:xfrm>
            <a:prstGeom prst="ellipse">
              <a:avLst/>
            </a:prstGeom>
            <a:solidFill>
              <a:schemeClr val="bg1">
                <a:alpha val="52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DADED414-D3B7-4166-BDBC-03EDC3B24D2A}"/>
              </a:ext>
            </a:extLst>
          </p:cNvPr>
          <p:cNvSpPr txBox="1"/>
          <p:nvPr/>
        </p:nvSpPr>
        <p:spPr>
          <a:xfrm flipH="1">
            <a:off x="4145452" y="4584507"/>
            <a:ext cx="189641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Lorem Ipsum</a:t>
            </a:r>
            <a:r>
              <a:rPr lang="en-US" sz="11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 is simply dummy text of the printing and typesetting industry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CAF97DFE-11E3-452D-B0AE-CE07A46FFEC3}"/>
              </a:ext>
            </a:extLst>
          </p:cNvPr>
          <p:cNvCxnSpPr>
            <a:cxnSpLocks/>
          </p:cNvCxnSpPr>
          <p:nvPr/>
        </p:nvCxnSpPr>
        <p:spPr>
          <a:xfrm>
            <a:off x="2744344" y="4735245"/>
            <a:ext cx="1269750" cy="0"/>
          </a:xfrm>
          <a:prstGeom prst="line">
            <a:avLst/>
          </a:prstGeom>
          <a:ln w="38100">
            <a:solidFill>
              <a:schemeClr val="tx1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" name="Group 34">
            <a:extLst>
              <a:ext uri="{FF2B5EF4-FFF2-40B4-BE49-F238E27FC236}">
                <a16:creationId xmlns:a16="http://schemas.microsoft.com/office/drawing/2014/main" id="{F2487C76-2837-4B8F-8E75-D983FD7D87E4}"/>
              </a:ext>
            </a:extLst>
          </p:cNvPr>
          <p:cNvGrpSpPr/>
          <p:nvPr/>
        </p:nvGrpSpPr>
        <p:grpSpPr>
          <a:xfrm flipH="1">
            <a:off x="2351550" y="4345150"/>
            <a:ext cx="772715" cy="772715"/>
            <a:chOff x="8427244" y="3161308"/>
            <a:chExt cx="1161256" cy="1161256"/>
          </a:xfrm>
        </p:grpSpPr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2F582094-443F-4A21-AC0D-C569837E9D52}"/>
                </a:ext>
              </a:extLst>
            </p:cNvPr>
            <p:cNvSpPr/>
            <p:nvPr/>
          </p:nvSpPr>
          <p:spPr>
            <a:xfrm>
              <a:off x="8427244" y="3161308"/>
              <a:ext cx="1161256" cy="1161256"/>
            </a:xfrm>
            <a:prstGeom prst="ellipse">
              <a:avLst/>
            </a:prstGeom>
            <a:solidFill>
              <a:schemeClr val="accent5">
                <a:alpha val="52000"/>
              </a:schemeClr>
            </a:solidFill>
            <a:ln w="254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8941D2AF-688F-4D11-A2ED-B6BB1E070914}"/>
                </a:ext>
              </a:extLst>
            </p:cNvPr>
            <p:cNvSpPr/>
            <p:nvPr/>
          </p:nvSpPr>
          <p:spPr>
            <a:xfrm>
              <a:off x="8929411" y="3663475"/>
              <a:ext cx="156922" cy="156922"/>
            </a:xfrm>
            <a:prstGeom prst="ellipse">
              <a:avLst/>
            </a:prstGeom>
            <a:solidFill>
              <a:schemeClr val="bg1">
                <a:alpha val="52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</p:grpSp>
      <p:sp>
        <p:nvSpPr>
          <p:cNvPr id="2" name="Rectangle 1"/>
          <p:cNvSpPr/>
          <p:nvPr/>
        </p:nvSpPr>
        <p:spPr>
          <a:xfrm>
            <a:off x="4095716" y="4287181"/>
            <a:ext cx="15456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Title in here</a:t>
            </a:r>
          </a:p>
        </p:txBody>
      </p:sp>
      <p:sp>
        <p:nvSpPr>
          <p:cNvPr id="45" name="Rectangle 44"/>
          <p:cNvSpPr/>
          <p:nvPr/>
        </p:nvSpPr>
        <p:spPr>
          <a:xfrm>
            <a:off x="4923114" y="2878216"/>
            <a:ext cx="15456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Title in here</a:t>
            </a:r>
          </a:p>
        </p:txBody>
      </p:sp>
      <p:sp>
        <p:nvSpPr>
          <p:cNvPr id="46" name="Rectangle 45"/>
          <p:cNvSpPr/>
          <p:nvPr/>
        </p:nvSpPr>
        <p:spPr>
          <a:xfrm>
            <a:off x="3433525" y="1616620"/>
            <a:ext cx="15456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Title in here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7217398" y="1724300"/>
            <a:ext cx="4585582" cy="3449931"/>
            <a:chOff x="7217398" y="1544306"/>
            <a:chExt cx="4585582" cy="3449931"/>
          </a:xfrm>
        </p:grpSpPr>
        <p:sp>
          <p:nvSpPr>
            <p:cNvPr id="38" name="Title 1">
              <a:extLst>
                <a:ext uri="{FF2B5EF4-FFF2-40B4-BE49-F238E27FC236}">
                  <a16:creationId xmlns:a16="http://schemas.microsoft.com/office/drawing/2014/main" id="{5DEAB157-4379-4DAF-93C3-E041EEC33DD5}"/>
                </a:ext>
              </a:extLst>
            </p:cNvPr>
            <p:cNvSpPr txBox="1">
              <a:spLocks/>
            </p:cNvSpPr>
            <p:nvPr/>
          </p:nvSpPr>
          <p:spPr>
            <a:xfrm>
              <a:off x="7217398" y="1544306"/>
              <a:ext cx="2399743" cy="733370"/>
            </a:xfrm>
            <a:prstGeom prst="rect">
              <a:avLst/>
            </a:prstGeom>
          </p:spPr>
          <p:txBody>
            <a:bodyPr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r"/>
              <a:r>
                <a:rPr lang="en-US" sz="3600" dirty="0">
                  <a:latin typeface="Segoe UI Black" panose="020B0A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HEADING</a:t>
              </a:r>
            </a:p>
            <a:p>
              <a:pPr algn="r"/>
              <a:endParaRPr lang="en-US" sz="2999" dirty="0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7291138" y="2039582"/>
              <a:ext cx="4511842" cy="29546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1400" b="1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Lorem Ipsum</a:t>
              </a:r>
              <a:r>
                <a:rPr lang="en-US" sz="1400" dirty="0">
                  <a:solidFill>
                    <a:srgbClr val="C0000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 </a:t>
              </a:r>
              <a:r>
                <a:rPr lang="en-US" sz="1400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is simply dummy text of the printing and typesetting industry. Lorem Ipsum has been the industry's standard dummy text ever since the 1500s, when an unknown printer took a galley of type and scrambled it to make a type specimen book. It has survived not only five centuries, but also the leap into electronic typesetting, remaining essentially unchanged. It was </a:t>
              </a:r>
              <a:r>
                <a:rPr lang="en-US" sz="1400" dirty="0" err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popularised</a:t>
              </a:r>
              <a:r>
                <a:rPr lang="en-US" sz="1400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in the 1960s with the release of </a:t>
              </a:r>
              <a:r>
                <a:rPr lang="en-US" sz="1400" dirty="0" err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Letraset</a:t>
              </a:r>
              <a:r>
                <a:rPr lang="en-US" sz="1400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sheets containing Lorem Ipsum passages, and more recently with desktop publishing software like Aldus PageMaker including versions of Lorem Ipsum</a:t>
              </a:r>
            </a:p>
            <a:p>
              <a:pPr algn="just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143949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 p14:presetBounceEnd="6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7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8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66667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11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12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49" presetClass="entr" presetSubtype="0" decel="100000" fill="hold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3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3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3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3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49" presetClass="entr" presetSubtype="0" decel="100000" fill="hold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3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3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3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" dur="3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49" presetClass="entr" presetSubtype="0" decel="100000" fill="hold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3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3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3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0" dur="3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22" presetClass="entr" presetSubtype="8" fill="hold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3" dur="3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22" presetClass="entr" presetSubtype="8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6" dur="3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22" presetClass="entr" presetSubtype="8" fill="hold" nodeType="withEffect">
                                      <p:stCondLst>
                                        <p:cond delay="22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9" dur="3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10" presetClass="entr" presetSubtype="0" fill="hold" grpId="0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3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10" presetClass="entr" presetSubtype="0" fill="hold" grpId="0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3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10" presetClass="entr" presetSubtype="0" fill="hold" grpId="0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3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23" grpId="0"/>
          <p:bldP spid="28" grpId="0"/>
          <p:bldP spid="3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49" presetClass="entr" presetSubtype="0" decel="100000" fill="hold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3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3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3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3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49" presetClass="entr" presetSubtype="0" decel="100000" fill="hold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3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3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3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" dur="3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49" presetClass="entr" presetSubtype="0" decel="100000" fill="hold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3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3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3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0" dur="3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22" presetClass="entr" presetSubtype="8" fill="hold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3" dur="3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22" presetClass="entr" presetSubtype="8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6" dur="3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22" presetClass="entr" presetSubtype="8" fill="hold" nodeType="withEffect">
                                      <p:stCondLst>
                                        <p:cond delay="22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9" dur="3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10" presetClass="entr" presetSubtype="0" fill="hold" grpId="0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3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10" presetClass="entr" presetSubtype="0" fill="hold" grpId="0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3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10" presetClass="entr" presetSubtype="0" fill="hold" grpId="0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3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23" grpId="0"/>
          <p:bldP spid="28" grpId="0"/>
          <p:bldP spid="33" grpId="0"/>
        </p:bldLst>
      </p:timing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269</TotalTime>
  <Words>98</Words>
  <Application>Microsoft Office PowerPoint</Application>
  <PresentationFormat>Widescreen</PresentationFormat>
  <Paragraphs>52</Paragraphs>
  <Slides>11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0" baseType="lpstr">
      <vt:lpstr>Arial</vt:lpstr>
      <vt:lpstr>Calibri</vt:lpstr>
      <vt:lpstr>Calibri Light</vt:lpstr>
      <vt:lpstr>Gill Sans</vt:lpstr>
      <vt:lpstr>Roboto Regular</vt:lpstr>
      <vt:lpstr>Segoe UI</vt:lpstr>
      <vt:lpstr>Segoe UI Black</vt:lpstr>
      <vt:lpstr>Segoe UI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Superman</dc:creator>
  <cp:lastModifiedBy>Superman</cp:lastModifiedBy>
  <cp:revision>43</cp:revision>
  <dcterms:created xsi:type="dcterms:W3CDTF">2019-05-27T17:21:53Z</dcterms:created>
  <dcterms:modified xsi:type="dcterms:W3CDTF">2019-05-29T19:34:10Z</dcterms:modified>
</cp:coreProperties>
</file>