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embeddings/Microsoft_Excel_Worksheet.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8"/>
  </p:notesMasterIdLst>
  <p:sldIdLst>
    <p:sldId id="256" r:id="rId4"/>
    <p:sldId id="261" r:id="rId5"/>
    <p:sldId id="298" r:id="rId6"/>
    <p:sldId id="262" r:id="rId7"/>
    <p:sldId id="281" r:id="rId8"/>
    <p:sldId id="282" r:id="rId9"/>
    <p:sldId id="265" r:id="rId10"/>
    <p:sldId id="283" r:id="rId11"/>
    <p:sldId id="277" r:id="rId12"/>
    <p:sldId id="284" r:id="rId13"/>
    <p:sldId id="285" r:id="rId14"/>
    <p:sldId id="286" r:id="rId15"/>
    <p:sldId id="280" r:id="rId16"/>
    <p:sldId id="294" r:id="rId17"/>
    <p:sldId id="276" r:id="rId18"/>
    <p:sldId id="293" r:id="rId19"/>
    <p:sldId id="272" r:id="rId20"/>
    <p:sldId id="287" r:id="rId21"/>
    <p:sldId id="269" r:id="rId22"/>
    <p:sldId id="270" r:id="rId23"/>
    <p:sldId id="297" r:id="rId24"/>
    <p:sldId id="299" r:id="rId25"/>
    <p:sldId id="300" r:id="rId26"/>
    <p:sldId id="301" r:id="rId2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7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1441097205476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7AE-4FEC-94EE-8541A1C9A5D6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7AE-4FEC-94EE-8541A1C9A5D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AE-4FEC-94EE-8541A1C9A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571085183169882E-3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D83-4353-A8AE-146C4E73F176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D83-4353-A8AE-146C4E73F17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83-4353-A8AE-146C4E73F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B7B-411E-AD02-0BB1835FE3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B7B-411E-AD02-0BB1835FE3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B7B-411E-AD02-0BB1835FE34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70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7B-411E-AD02-0BB1835FE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63927424"/>
        <c:axId val="63928960"/>
      </c:barChart>
      <c:catAx>
        <c:axId val="639274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3928960"/>
        <c:crosses val="autoZero"/>
        <c:auto val="1"/>
        <c:lblAlgn val="ctr"/>
        <c:lblOffset val="100"/>
        <c:noMultiLvlLbl val="0"/>
      </c:catAx>
      <c:valAx>
        <c:axId val="639289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39274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8B2D9-5CCB-4FE4-AEEC-8843940852B9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E9F30-A536-496E-9F19-827B21B0DB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19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D0F8AD9-A4A3-420A-ADE3-AD27E8A939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843558"/>
            <a:ext cx="5039544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61144E-472A-4AA8-9346-9E33770FB9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1923678"/>
            <a:ext cx="5039401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alphaModFix amt="6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411760" y="1460555"/>
            <a:ext cx="2232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068104" y="370350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24088" y="961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252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0171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6858000" cy="5143500"/>
          </a:xfrm>
          <a:prstGeom prst="rect">
            <a:avLst/>
          </a:prstGeom>
        </p:spPr>
      </p:pic>
      <p:sp>
        <p:nvSpPr>
          <p:cNvPr id="7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4355976" y="0"/>
            <a:ext cx="4381249" cy="51435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4762751" y="0"/>
            <a:ext cx="4381249" cy="51435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2263420"/>
            <a:ext cx="3851920" cy="9564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219822"/>
            <a:ext cx="3851920" cy="5040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0038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907416" y="1707654"/>
            <a:ext cx="3320768" cy="30963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07416" y="3468997"/>
            <a:ext cx="33207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07268" y="4045061"/>
            <a:ext cx="33207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018711" y="195486"/>
            <a:ext cx="3099031" cy="2520280"/>
            <a:chOff x="3018711" y="195486"/>
            <a:chExt cx="3099031" cy="2520280"/>
          </a:xfrm>
        </p:grpSpPr>
        <p:sp>
          <p:nvSpPr>
            <p:cNvPr id="2" name="Rectangle 1"/>
            <p:cNvSpPr/>
            <p:nvPr userDrawn="1"/>
          </p:nvSpPr>
          <p:spPr>
            <a:xfrm>
              <a:off x="3018711" y="195486"/>
              <a:ext cx="3099031" cy="252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CE20D2-5644-4F0F-AF07-99326AF0F5AB}"/>
                </a:ext>
              </a:extLst>
            </p:cNvPr>
            <p:cNvGrpSpPr/>
            <p:nvPr userDrawn="1"/>
          </p:nvGrpSpPr>
          <p:grpSpPr>
            <a:xfrm>
              <a:off x="3018711" y="195486"/>
              <a:ext cx="3099031" cy="2452056"/>
              <a:chOff x="3302040" y="3122958"/>
              <a:chExt cx="2546146" cy="2014595"/>
            </a:xfrm>
          </p:grpSpPr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1D9CDB4D-A381-464A-97AB-31C15591549B}"/>
                  </a:ext>
                </a:extLst>
              </p:cNvPr>
              <p:cNvSpPr/>
              <p:nvPr/>
            </p:nvSpPr>
            <p:spPr>
              <a:xfrm>
                <a:off x="3544666" y="3122958"/>
                <a:ext cx="2271943" cy="2014595"/>
              </a:xfrm>
              <a:custGeom>
                <a:avLst/>
                <a:gdLst>
                  <a:gd name="connsiteX0" fmla="*/ 935542 w 1855228"/>
                  <a:gd name="connsiteY0" fmla="*/ 1918655 h 1918655"/>
                  <a:gd name="connsiteX1" fmla="*/ 0 w 1855228"/>
                  <a:gd name="connsiteY1" fmla="*/ 63427 h 1918655"/>
                  <a:gd name="connsiteX2" fmla="*/ 946113 w 1855228"/>
                  <a:gd name="connsiteY2" fmla="*/ 380560 h 1918655"/>
                  <a:gd name="connsiteX3" fmla="*/ 1839371 w 1855228"/>
                  <a:gd name="connsiteY3" fmla="*/ 0 h 1918655"/>
                  <a:gd name="connsiteX4" fmla="*/ 1855228 w 1855228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1010025 w 1929711"/>
                  <a:gd name="connsiteY0" fmla="*/ 1918655 h 1918655"/>
                  <a:gd name="connsiteX1" fmla="*/ 74483 w 1929711"/>
                  <a:gd name="connsiteY1" fmla="*/ 63427 h 1918655"/>
                  <a:gd name="connsiteX2" fmla="*/ 1020596 w 1929711"/>
                  <a:gd name="connsiteY2" fmla="*/ 380560 h 1918655"/>
                  <a:gd name="connsiteX3" fmla="*/ 1913854 w 1929711"/>
                  <a:gd name="connsiteY3" fmla="*/ 0 h 1918655"/>
                  <a:gd name="connsiteX4" fmla="*/ 1929711 w 1929711"/>
                  <a:gd name="connsiteY4" fmla="*/ 1072967 h 1918655"/>
                  <a:gd name="connsiteX0" fmla="*/ 1117186 w 2036872"/>
                  <a:gd name="connsiteY0" fmla="*/ 1918655 h 1918655"/>
                  <a:gd name="connsiteX1" fmla="*/ 181644 w 2036872"/>
                  <a:gd name="connsiteY1" fmla="*/ 63427 h 1918655"/>
                  <a:gd name="connsiteX2" fmla="*/ 1127757 w 2036872"/>
                  <a:gd name="connsiteY2" fmla="*/ 380560 h 1918655"/>
                  <a:gd name="connsiteX3" fmla="*/ 2021015 w 2036872"/>
                  <a:gd name="connsiteY3" fmla="*/ 0 h 1918655"/>
                  <a:gd name="connsiteX4" fmla="*/ 2036872 w 2036872"/>
                  <a:gd name="connsiteY4" fmla="*/ 1072967 h 1918655"/>
                  <a:gd name="connsiteX0" fmla="*/ 1117186 w 2036872"/>
                  <a:gd name="connsiteY0" fmla="*/ 1981136 h 1981136"/>
                  <a:gd name="connsiteX1" fmla="*/ 181644 w 2036872"/>
                  <a:gd name="connsiteY1" fmla="*/ 125908 h 1981136"/>
                  <a:gd name="connsiteX2" fmla="*/ 1127757 w 2036872"/>
                  <a:gd name="connsiteY2" fmla="*/ 443041 h 1981136"/>
                  <a:gd name="connsiteX3" fmla="*/ 2021015 w 2036872"/>
                  <a:gd name="connsiteY3" fmla="*/ 62481 h 1981136"/>
                  <a:gd name="connsiteX4" fmla="*/ 2036872 w 2036872"/>
                  <a:gd name="connsiteY4" fmla="*/ 1135448 h 1981136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47144 h 2047144"/>
                  <a:gd name="connsiteX1" fmla="*/ 181644 w 2036872"/>
                  <a:gd name="connsiteY1" fmla="*/ 191916 h 2047144"/>
                  <a:gd name="connsiteX2" fmla="*/ 1127757 w 2036872"/>
                  <a:gd name="connsiteY2" fmla="*/ 509049 h 2047144"/>
                  <a:gd name="connsiteX3" fmla="*/ 2021015 w 2036872"/>
                  <a:gd name="connsiteY3" fmla="*/ 128489 h 2047144"/>
                  <a:gd name="connsiteX4" fmla="*/ 2036872 w 2036872"/>
                  <a:gd name="connsiteY4" fmla="*/ 1201456 h 2047144"/>
                  <a:gd name="connsiteX0" fmla="*/ 1117186 w 2036872"/>
                  <a:gd name="connsiteY0" fmla="*/ 2033090 h 2033090"/>
                  <a:gd name="connsiteX1" fmla="*/ 181644 w 2036872"/>
                  <a:gd name="connsiteY1" fmla="*/ 177862 h 2033090"/>
                  <a:gd name="connsiteX2" fmla="*/ 1127757 w 2036872"/>
                  <a:gd name="connsiteY2" fmla="*/ 494995 h 2033090"/>
                  <a:gd name="connsiteX3" fmla="*/ 2021015 w 2036872"/>
                  <a:gd name="connsiteY3" fmla="*/ 114435 h 2033090"/>
                  <a:gd name="connsiteX4" fmla="*/ 2036872 w 2036872"/>
                  <a:gd name="connsiteY4" fmla="*/ 1187402 h 2033090"/>
                  <a:gd name="connsiteX0" fmla="*/ 1117186 w 2036872"/>
                  <a:gd name="connsiteY0" fmla="*/ 2037773 h 2037773"/>
                  <a:gd name="connsiteX1" fmla="*/ 181644 w 2036872"/>
                  <a:gd name="connsiteY1" fmla="*/ 182545 h 2037773"/>
                  <a:gd name="connsiteX2" fmla="*/ 1127757 w 2036872"/>
                  <a:gd name="connsiteY2" fmla="*/ 499678 h 2037773"/>
                  <a:gd name="connsiteX3" fmla="*/ 2021015 w 2036872"/>
                  <a:gd name="connsiteY3" fmla="*/ 119118 h 2037773"/>
                  <a:gd name="connsiteX4" fmla="*/ 2036872 w 2036872"/>
                  <a:gd name="connsiteY4" fmla="*/ 1192085 h 2037773"/>
                  <a:gd name="connsiteX0" fmla="*/ 1117186 w 2181403"/>
                  <a:gd name="connsiteY0" fmla="*/ 2037773 h 2037773"/>
                  <a:gd name="connsiteX1" fmla="*/ 181644 w 2181403"/>
                  <a:gd name="connsiteY1" fmla="*/ 182545 h 2037773"/>
                  <a:gd name="connsiteX2" fmla="*/ 1127757 w 2181403"/>
                  <a:gd name="connsiteY2" fmla="*/ 499678 h 2037773"/>
                  <a:gd name="connsiteX3" fmla="*/ 2021015 w 2181403"/>
                  <a:gd name="connsiteY3" fmla="*/ 119118 h 2037773"/>
                  <a:gd name="connsiteX4" fmla="*/ 2036872 w 2181403"/>
                  <a:gd name="connsiteY4" fmla="*/ 1192085 h 2037773"/>
                  <a:gd name="connsiteX0" fmla="*/ 1117186 w 2181403"/>
                  <a:gd name="connsiteY0" fmla="*/ 2028406 h 2028406"/>
                  <a:gd name="connsiteX1" fmla="*/ 181644 w 2181403"/>
                  <a:gd name="connsiteY1" fmla="*/ 173178 h 2028406"/>
                  <a:gd name="connsiteX2" fmla="*/ 1127757 w 2181403"/>
                  <a:gd name="connsiteY2" fmla="*/ 490311 h 2028406"/>
                  <a:gd name="connsiteX3" fmla="*/ 2021015 w 2181403"/>
                  <a:gd name="connsiteY3" fmla="*/ 109751 h 2028406"/>
                  <a:gd name="connsiteX4" fmla="*/ 2036872 w 2181403"/>
                  <a:gd name="connsiteY4" fmla="*/ 1182718 h 2028406"/>
                  <a:gd name="connsiteX0" fmla="*/ 1117186 w 2275346"/>
                  <a:gd name="connsiteY0" fmla="*/ 2028406 h 2028406"/>
                  <a:gd name="connsiteX1" fmla="*/ 181644 w 2275346"/>
                  <a:gd name="connsiteY1" fmla="*/ 173178 h 2028406"/>
                  <a:gd name="connsiteX2" fmla="*/ 1127757 w 2275346"/>
                  <a:gd name="connsiteY2" fmla="*/ 490311 h 2028406"/>
                  <a:gd name="connsiteX3" fmla="*/ 2021015 w 2275346"/>
                  <a:gd name="connsiteY3" fmla="*/ 109751 h 2028406"/>
                  <a:gd name="connsiteX4" fmla="*/ 2036872 w 2275346"/>
                  <a:gd name="connsiteY4" fmla="*/ 1182718 h 2028406"/>
                  <a:gd name="connsiteX0" fmla="*/ 1117186 w 2251858"/>
                  <a:gd name="connsiteY0" fmla="*/ 2028406 h 2028406"/>
                  <a:gd name="connsiteX1" fmla="*/ 181644 w 2251858"/>
                  <a:gd name="connsiteY1" fmla="*/ 173178 h 2028406"/>
                  <a:gd name="connsiteX2" fmla="*/ 1127757 w 2251858"/>
                  <a:gd name="connsiteY2" fmla="*/ 490311 h 2028406"/>
                  <a:gd name="connsiteX3" fmla="*/ 2021015 w 2251858"/>
                  <a:gd name="connsiteY3" fmla="*/ 109751 h 2028406"/>
                  <a:gd name="connsiteX4" fmla="*/ 2036872 w 2251858"/>
                  <a:gd name="connsiteY4" fmla="*/ 1182718 h 2028406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02667 h 2002667"/>
                  <a:gd name="connsiteX1" fmla="*/ 181644 w 2251858"/>
                  <a:gd name="connsiteY1" fmla="*/ 147439 h 2002667"/>
                  <a:gd name="connsiteX2" fmla="*/ 1127757 w 2251858"/>
                  <a:gd name="connsiteY2" fmla="*/ 464572 h 2002667"/>
                  <a:gd name="connsiteX3" fmla="*/ 2021015 w 2251858"/>
                  <a:gd name="connsiteY3" fmla="*/ 84012 h 2002667"/>
                  <a:gd name="connsiteX4" fmla="*/ 2036872 w 2251858"/>
                  <a:gd name="connsiteY4" fmla="*/ 1156979 h 2002667"/>
                  <a:gd name="connsiteX0" fmla="*/ 1117186 w 2277694"/>
                  <a:gd name="connsiteY0" fmla="*/ 2002667 h 2002667"/>
                  <a:gd name="connsiteX1" fmla="*/ 181644 w 2277694"/>
                  <a:gd name="connsiteY1" fmla="*/ 147439 h 2002667"/>
                  <a:gd name="connsiteX2" fmla="*/ 1127757 w 2277694"/>
                  <a:gd name="connsiteY2" fmla="*/ 464572 h 2002667"/>
                  <a:gd name="connsiteX3" fmla="*/ 2021015 w 2277694"/>
                  <a:gd name="connsiteY3" fmla="*/ 84012 h 2002667"/>
                  <a:gd name="connsiteX4" fmla="*/ 2036872 w 2277694"/>
                  <a:gd name="connsiteY4" fmla="*/ 1156979 h 2002667"/>
                  <a:gd name="connsiteX0" fmla="*/ 1117186 w 2307550"/>
                  <a:gd name="connsiteY0" fmla="*/ 2002667 h 2002667"/>
                  <a:gd name="connsiteX1" fmla="*/ 181644 w 2307550"/>
                  <a:gd name="connsiteY1" fmla="*/ 147439 h 2002667"/>
                  <a:gd name="connsiteX2" fmla="*/ 1127757 w 2307550"/>
                  <a:gd name="connsiteY2" fmla="*/ 464572 h 2002667"/>
                  <a:gd name="connsiteX3" fmla="*/ 2021015 w 2307550"/>
                  <a:gd name="connsiteY3" fmla="*/ 84012 h 2002667"/>
                  <a:gd name="connsiteX4" fmla="*/ 2036872 w 2307550"/>
                  <a:gd name="connsiteY4" fmla="*/ 1156979 h 2002667"/>
                  <a:gd name="connsiteX0" fmla="*/ 1117186 w 2282049"/>
                  <a:gd name="connsiteY0" fmla="*/ 2002667 h 2002667"/>
                  <a:gd name="connsiteX1" fmla="*/ 181644 w 2282049"/>
                  <a:gd name="connsiteY1" fmla="*/ 147439 h 2002667"/>
                  <a:gd name="connsiteX2" fmla="*/ 1127757 w 2282049"/>
                  <a:gd name="connsiteY2" fmla="*/ 464572 h 2002667"/>
                  <a:gd name="connsiteX3" fmla="*/ 2021015 w 2282049"/>
                  <a:gd name="connsiteY3" fmla="*/ 84012 h 2002667"/>
                  <a:gd name="connsiteX4" fmla="*/ 2036872 w 2282049"/>
                  <a:gd name="connsiteY4" fmla="*/ 1156979 h 2002667"/>
                  <a:gd name="connsiteX0" fmla="*/ 1117186 w 2265865"/>
                  <a:gd name="connsiteY0" fmla="*/ 2002667 h 2002667"/>
                  <a:gd name="connsiteX1" fmla="*/ 181644 w 2265865"/>
                  <a:gd name="connsiteY1" fmla="*/ 147439 h 2002667"/>
                  <a:gd name="connsiteX2" fmla="*/ 1127757 w 2265865"/>
                  <a:gd name="connsiteY2" fmla="*/ 464572 h 2002667"/>
                  <a:gd name="connsiteX3" fmla="*/ 2021015 w 2265865"/>
                  <a:gd name="connsiteY3" fmla="*/ 84012 h 2002667"/>
                  <a:gd name="connsiteX4" fmla="*/ 2036872 w 2265865"/>
                  <a:gd name="connsiteY4" fmla="*/ 1156979 h 2002667"/>
                  <a:gd name="connsiteX0" fmla="*/ 1117186 w 2265865"/>
                  <a:gd name="connsiteY0" fmla="*/ 2000328 h 2000328"/>
                  <a:gd name="connsiteX1" fmla="*/ 181644 w 2265865"/>
                  <a:gd name="connsiteY1" fmla="*/ 145100 h 2000328"/>
                  <a:gd name="connsiteX2" fmla="*/ 1127757 w 2265865"/>
                  <a:gd name="connsiteY2" fmla="*/ 462233 h 2000328"/>
                  <a:gd name="connsiteX3" fmla="*/ 2021015 w 2265865"/>
                  <a:gd name="connsiteY3" fmla="*/ 81673 h 2000328"/>
                  <a:gd name="connsiteX4" fmla="*/ 2036872 w 2265865"/>
                  <a:gd name="connsiteY4" fmla="*/ 1154640 h 2000328"/>
                  <a:gd name="connsiteX0" fmla="*/ 1117186 w 2258942"/>
                  <a:gd name="connsiteY0" fmla="*/ 2000328 h 2000328"/>
                  <a:gd name="connsiteX1" fmla="*/ 181644 w 2258942"/>
                  <a:gd name="connsiteY1" fmla="*/ 145100 h 2000328"/>
                  <a:gd name="connsiteX2" fmla="*/ 1127757 w 2258942"/>
                  <a:gd name="connsiteY2" fmla="*/ 462233 h 2000328"/>
                  <a:gd name="connsiteX3" fmla="*/ 2021015 w 2258942"/>
                  <a:gd name="connsiteY3" fmla="*/ 81673 h 2000328"/>
                  <a:gd name="connsiteX4" fmla="*/ 2036872 w 2258942"/>
                  <a:gd name="connsiteY4" fmla="*/ 1154640 h 2000328"/>
                  <a:gd name="connsiteX0" fmla="*/ 1117186 w 2243998"/>
                  <a:gd name="connsiteY0" fmla="*/ 2000328 h 2000328"/>
                  <a:gd name="connsiteX1" fmla="*/ 181644 w 2243998"/>
                  <a:gd name="connsiteY1" fmla="*/ 145100 h 2000328"/>
                  <a:gd name="connsiteX2" fmla="*/ 1127757 w 2243998"/>
                  <a:gd name="connsiteY2" fmla="*/ 462233 h 2000328"/>
                  <a:gd name="connsiteX3" fmla="*/ 2021015 w 2243998"/>
                  <a:gd name="connsiteY3" fmla="*/ 81673 h 2000328"/>
                  <a:gd name="connsiteX4" fmla="*/ 1989302 w 2243998"/>
                  <a:gd name="connsiteY4" fmla="*/ 1202210 h 2000328"/>
                  <a:gd name="connsiteX0" fmla="*/ 1117186 w 2286582"/>
                  <a:gd name="connsiteY0" fmla="*/ 2000328 h 2000328"/>
                  <a:gd name="connsiteX1" fmla="*/ 181644 w 2286582"/>
                  <a:gd name="connsiteY1" fmla="*/ 145100 h 2000328"/>
                  <a:gd name="connsiteX2" fmla="*/ 1127757 w 2286582"/>
                  <a:gd name="connsiteY2" fmla="*/ 462233 h 2000328"/>
                  <a:gd name="connsiteX3" fmla="*/ 2021015 w 2286582"/>
                  <a:gd name="connsiteY3" fmla="*/ 81673 h 2000328"/>
                  <a:gd name="connsiteX4" fmla="*/ 1989302 w 2286582"/>
                  <a:gd name="connsiteY4" fmla="*/ 1202210 h 2000328"/>
                  <a:gd name="connsiteX0" fmla="*/ 1117186 w 2289874"/>
                  <a:gd name="connsiteY0" fmla="*/ 2016915 h 2016915"/>
                  <a:gd name="connsiteX1" fmla="*/ 181644 w 2289874"/>
                  <a:gd name="connsiteY1" fmla="*/ 161687 h 2016915"/>
                  <a:gd name="connsiteX2" fmla="*/ 1127757 w 2289874"/>
                  <a:gd name="connsiteY2" fmla="*/ 478820 h 2016915"/>
                  <a:gd name="connsiteX3" fmla="*/ 2026300 w 2289874"/>
                  <a:gd name="connsiteY3" fmla="*/ 77118 h 2016915"/>
                  <a:gd name="connsiteX4" fmla="*/ 1989302 w 2289874"/>
                  <a:gd name="connsiteY4" fmla="*/ 1218797 h 2016915"/>
                  <a:gd name="connsiteX0" fmla="*/ 1117186 w 2289874"/>
                  <a:gd name="connsiteY0" fmla="*/ 1995112 h 1995112"/>
                  <a:gd name="connsiteX1" fmla="*/ 181644 w 2289874"/>
                  <a:gd name="connsiteY1" fmla="*/ 139884 h 1995112"/>
                  <a:gd name="connsiteX2" fmla="*/ 1127757 w 2289874"/>
                  <a:gd name="connsiteY2" fmla="*/ 457017 h 1995112"/>
                  <a:gd name="connsiteX3" fmla="*/ 2026300 w 2289874"/>
                  <a:gd name="connsiteY3" fmla="*/ 55315 h 1995112"/>
                  <a:gd name="connsiteX4" fmla="*/ 1989302 w 2289874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3768 h 1993768"/>
                  <a:gd name="connsiteX1" fmla="*/ 181644 w 2271943"/>
                  <a:gd name="connsiteY1" fmla="*/ 138540 h 1993768"/>
                  <a:gd name="connsiteX2" fmla="*/ 1127757 w 2271943"/>
                  <a:gd name="connsiteY2" fmla="*/ 455673 h 1993768"/>
                  <a:gd name="connsiteX3" fmla="*/ 2026300 w 2271943"/>
                  <a:gd name="connsiteY3" fmla="*/ 53971 h 1993768"/>
                  <a:gd name="connsiteX4" fmla="*/ 1989302 w 2271943"/>
                  <a:gd name="connsiteY4" fmla="*/ 1195650 h 1993768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1943" h="2014595">
                    <a:moveTo>
                      <a:pt x="1117186" y="2014595"/>
                    </a:moveTo>
                    <a:cubicBezTo>
                      <a:pt x="-93205" y="1174192"/>
                      <a:pt x="-167203" y="439501"/>
                      <a:pt x="181644" y="159367"/>
                    </a:cubicBezTo>
                    <a:cubicBezTo>
                      <a:pt x="481158" y="-62627"/>
                      <a:pt x="812386" y="-20342"/>
                      <a:pt x="1127757" y="476500"/>
                    </a:cubicBezTo>
                    <a:cubicBezTo>
                      <a:pt x="1425509" y="16658"/>
                      <a:pt x="1781402" y="-94340"/>
                      <a:pt x="2026300" y="74798"/>
                    </a:cubicBezTo>
                    <a:cubicBezTo>
                      <a:pt x="2443857" y="443025"/>
                      <a:pt x="2258864" y="853535"/>
                      <a:pt x="1989302" y="1216477"/>
                    </a:cubicBezTo>
                  </a:path>
                </a:pathLst>
              </a:custGeom>
              <a:ln w="127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B3681E9-A374-43EF-8D4A-26782EAD7084}"/>
                  </a:ext>
                </a:extLst>
              </p:cNvPr>
              <p:cNvGrpSpPr/>
              <p:nvPr/>
            </p:nvGrpSpPr>
            <p:grpSpPr>
              <a:xfrm>
                <a:off x="3302040" y="3367929"/>
                <a:ext cx="2546146" cy="1273073"/>
                <a:chOff x="4932040" y="3938836"/>
                <a:chExt cx="2546146" cy="1273073"/>
              </a:xfrm>
            </p:grpSpPr>
            <p:sp>
              <p:nvSpPr>
                <p:cNvPr id="9" name="Freeform 14">
                  <a:extLst>
                    <a:ext uri="{FF2B5EF4-FFF2-40B4-BE49-F238E27FC236}">
                      <a16:creationId xmlns:a16="http://schemas.microsoft.com/office/drawing/2014/main" id="{D724311A-C133-4518-B31F-D01A951594DC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ln w="2127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A189E313-E40C-4EBA-AC4E-26C499162F18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ln w="1016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0800000">
            <a:off x="7763323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76621" y="987574"/>
            <a:ext cx="7295779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228184" y="252562"/>
            <a:ext cx="1505799" cy="1191438"/>
            <a:chOff x="3018711" y="2355726"/>
            <a:chExt cx="1505799" cy="1191438"/>
          </a:xfrm>
        </p:grpSpPr>
        <p:sp>
          <p:nvSpPr>
            <p:cNvPr id="3" name="Rectangle 2"/>
            <p:cNvSpPr/>
            <p:nvPr userDrawn="1"/>
          </p:nvSpPr>
          <p:spPr>
            <a:xfrm>
              <a:off x="3018711" y="2355726"/>
              <a:ext cx="1505799" cy="119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CE20D2-5644-4F0F-AF07-99326AF0F5AB}"/>
                </a:ext>
              </a:extLst>
            </p:cNvPr>
            <p:cNvGrpSpPr/>
            <p:nvPr userDrawn="1"/>
          </p:nvGrpSpPr>
          <p:grpSpPr>
            <a:xfrm>
              <a:off x="3018711" y="2355726"/>
              <a:ext cx="1505799" cy="1191438"/>
              <a:chOff x="3302040" y="3122958"/>
              <a:chExt cx="2546146" cy="2014595"/>
            </a:xfrm>
          </p:grpSpPr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1D9CDB4D-A381-464A-97AB-31C15591549B}"/>
                  </a:ext>
                </a:extLst>
              </p:cNvPr>
              <p:cNvSpPr/>
              <p:nvPr/>
            </p:nvSpPr>
            <p:spPr>
              <a:xfrm>
                <a:off x="3544666" y="3122958"/>
                <a:ext cx="2271943" cy="2014595"/>
              </a:xfrm>
              <a:custGeom>
                <a:avLst/>
                <a:gdLst>
                  <a:gd name="connsiteX0" fmla="*/ 935542 w 1855228"/>
                  <a:gd name="connsiteY0" fmla="*/ 1918655 h 1918655"/>
                  <a:gd name="connsiteX1" fmla="*/ 0 w 1855228"/>
                  <a:gd name="connsiteY1" fmla="*/ 63427 h 1918655"/>
                  <a:gd name="connsiteX2" fmla="*/ 946113 w 1855228"/>
                  <a:gd name="connsiteY2" fmla="*/ 380560 h 1918655"/>
                  <a:gd name="connsiteX3" fmla="*/ 1839371 w 1855228"/>
                  <a:gd name="connsiteY3" fmla="*/ 0 h 1918655"/>
                  <a:gd name="connsiteX4" fmla="*/ 1855228 w 1855228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1010025 w 1929711"/>
                  <a:gd name="connsiteY0" fmla="*/ 1918655 h 1918655"/>
                  <a:gd name="connsiteX1" fmla="*/ 74483 w 1929711"/>
                  <a:gd name="connsiteY1" fmla="*/ 63427 h 1918655"/>
                  <a:gd name="connsiteX2" fmla="*/ 1020596 w 1929711"/>
                  <a:gd name="connsiteY2" fmla="*/ 380560 h 1918655"/>
                  <a:gd name="connsiteX3" fmla="*/ 1913854 w 1929711"/>
                  <a:gd name="connsiteY3" fmla="*/ 0 h 1918655"/>
                  <a:gd name="connsiteX4" fmla="*/ 1929711 w 1929711"/>
                  <a:gd name="connsiteY4" fmla="*/ 1072967 h 1918655"/>
                  <a:gd name="connsiteX0" fmla="*/ 1117186 w 2036872"/>
                  <a:gd name="connsiteY0" fmla="*/ 1918655 h 1918655"/>
                  <a:gd name="connsiteX1" fmla="*/ 181644 w 2036872"/>
                  <a:gd name="connsiteY1" fmla="*/ 63427 h 1918655"/>
                  <a:gd name="connsiteX2" fmla="*/ 1127757 w 2036872"/>
                  <a:gd name="connsiteY2" fmla="*/ 380560 h 1918655"/>
                  <a:gd name="connsiteX3" fmla="*/ 2021015 w 2036872"/>
                  <a:gd name="connsiteY3" fmla="*/ 0 h 1918655"/>
                  <a:gd name="connsiteX4" fmla="*/ 2036872 w 2036872"/>
                  <a:gd name="connsiteY4" fmla="*/ 1072967 h 1918655"/>
                  <a:gd name="connsiteX0" fmla="*/ 1117186 w 2036872"/>
                  <a:gd name="connsiteY0" fmla="*/ 1981136 h 1981136"/>
                  <a:gd name="connsiteX1" fmla="*/ 181644 w 2036872"/>
                  <a:gd name="connsiteY1" fmla="*/ 125908 h 1981136"/>
                  <a:gd name="connsiteX2" fmla="*/ 1127757 w 2036872"/>
                  <a:gd name="connsiteY2" fmla="*/ 443041 h 1981136"/>
                  <a:gd name="connsiteX3" fmla="*/ 2021015 w 2036872"/>
                  <a:gd name="connsiteY3" fmla="*/ 62481 h 1981136"/>
                  <a:gd name="connsiteX4" fmla="*/ 2036872 w 2036872"/>
                  <a:gd name="connsiteY4" fmla="*/ 1135448 h 1981136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47144 h 2047144"/>
                  <a:gd name="connsiteX1" fmla="*/ 181644 w 2036872"/>
                  <a:gd name="connsiteY1" fmla="*/ 191916 h 2047144"/>
                  <a:gd name="connsiteX2" fmla="*/ 1127757 w 2036872"/>
                  <a:gd name="connsiteY2" fmla="*/ 509049 h 2047144"/>
                  <a:gd name="connsiteX3" fmla="*/ 2021015 w 2036872"/>
                  <a:gd name="connsiteY3" fmla="*/ 128489 h 2047144"/>
                  <a:gd name="connsiteX4" fmla="*/ 2036872 w 2036872"/>
                  <a:gd name="connsiteY4" fmla="*/ 1201456 h 2047144"/>
                  <a:gd name="connsiteX0" fmla="*/ 1117186 w 2036872"/>
                  <a:gd name="connsiteY0" fmla="*/ 2033090 h 2033090"/>
                  <a:gd name="connsiteX1" fmla="*/ 181644 w 2036872"/>
                  <a:gd name="connsiteY1" fmla="*/ 177862 h 2033090"/>
                  <a:gd name="connsiteX2" fmla="*/ 1127757 w 2036872"/>
                  <a:gd name="connsiteY2" fmla="*/ 494995 h 2033090"/>
                  <a:gd name="connsiteX3" fmla="*/ 2021015 w 2036872"/>
                  <a:gd name="connsiteY3" fmla="*/ 114435 h 2033090"/>
                  <a:gd name="connsiteX4" fmla="*/ 2036872 w 2036872"/>
                  <a:gd name="connsiteY4" fmla="*/ 1187402 h 2033090"/>
                  <a:gd name="connsiteX0" fmla="*/ 1117186 w 2036872"/>
                  <a:gd name="connsiteY0" fmla="*/ 2037773 h 2037773"/>
                  <a:gd name="connsiteX1" fmla="*/ 181644 w 2036872"/>
                  <a:gd name="connsiteY1" fmla="*/ 182545 h 2037773"/>
                  <a:gd name="connsiteX2" fmla="*/ 1127757 w 2036872"/>
                  <a:gd name="connsiteY2" fmla="*/ 499678 h 2037773"/>
                  <a:gd name="connsiteX3" fmla="*/ 2021015 w 2036872"/>
                  <a:gd name="connsiteY3" fmla="*/ 119118 h 2037773"/>
                  <a:gd name="connsiteX4" fmla="*/ 2036872 w 2036872"/>
                  <a:gd name="connsiteY4" fmla="*/ 1192085 h 2037773"/>
                  <a:gd name="connsiteX0" fmla="*/ 1117186 w 2181403"/>
                  <a:gd name="connsiteY0" fmla="*/ 2037773 h 2037773"/>
                  <a:gd name="connsiteX1" fmla="*/ 181644 w 2181403"/>
                  <a:gd name="connsiteY1" fmla="*/ 182545 h 2037773"/>
                  <a:gd name="connsiteX2" fmla="*/ 1127757 w 2181403"/>
                  <a:gd name="connsiteY2" fmla="*/ 499678 h 2037773"/>
                  <a:gd name="connsiteX3" fmla="*/ 2021015 w 2181403"/>
                  <a:gd name="connsiteY3" fmla="*/ 119118 h 2037773"/>
                  <a:gd name="connsiteX4" fmla="*/ 2036872 w 2181403"/>
                  <a:gd name="connsiteY4" fmla="*/ 1192085 h 2037773"/>
                  <a:gd name="connsiteX0" fmla="*/ 1117186 w 2181403"/>
                  <a:gd name="connsiteY0" fmla="*/ 2028406 h 2028406"/>
                  <a:gd name="connsiteX1" fmla="*/ 181644 w 2181403"/>
                  <a:gd name="connsiteY1" fmla="*/ 173178 h 2028406"/>
                  <a:gd name="connsiteX2" fmla="*/ 1127757 w 2181403"/>
                  <a:gd name="connsiteY2" fmla="*/ 490311 h 2028406"/>
                  <a:gd name="connsiteX3" fmla="*/ 2021015 w 2181403"/>
                  <a:gd name="connsiteY3" fmla="*/ 109751 h 2028406"/>
                  <a:gd name="connsiteX4" fmla="*/ 2036872 w 2181403"/>
                  <a:gd name="connsiteY4" fmla="*/ 1182718 h 2028406"/>
                  <a:gd name="connsiteX0" fmla="*/ 1117186 w 2275346"/>
                  <a:gd name="connsiteY0" fmla="*/ 2028406 h 2028406"/>
                  <a:gd name="connsiteX1" fmla="*/ 181644 w 2275346"/>
                  <a:gd name="connsiteY1" fmla="*/ 173178 h 2028406"/>
                  <a:gd name="connsiteX2" fmla="*/ 1127757 w 2275346"/>
                  <a:gd name="connsiteY2" fmla="*/ 490311 h 2028406"/>
                  <a:gd name="connsiteX3" fmla="*/ 2021015 w 2275346"/>
                  <a:gd name="connsiteY3" fmla="*/ 109751 h 2028406"/>
                  <a:gd name="connsiteX4" fmla="*/ 2036872 w 2275346"/>
                  <a:gd name="connsiteY4" fmla="*/ 1182718 h 2028406"/>
                  <a:gd name="connsiteX0" fmla="*/ 1117186 w 2251858"/>
                  <a:gd name="connsiteY0" fmla="*/ 2028406 h 2028406"/>
                  <a:gd name="connsiteX1" fmla="*/ 181644 w 2251858"/>
                  <a:gd name="connsiteY1" fmla="*/ 173178 h 2028406"/>
                  <a:gd name="connsiteX2" fmla="*/ 1127757 w 2251858"/>
                  <a:gd name="connsiteY2" fmla="*/ 490311 h 2028406"/>
                  <a:gd name="connsiteX3" fmla="*/ 2021015 w 2251858"/>
                  <a:gd name="connsiteY3" fmla="*/ 109751 h 2028406"/>
                  <a:gd name="connsiteX4" fmla="*/ 2036872 w 2251858"/>
                  <a:gd name="connsiteY4" fmla="*/ 1182718 h 2028406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02667 h 2002667"/>
                  <a:gd name="connsiteX1" fmla="*/ 181644 w 2251858"/>
                  <a:gd name="connsiteY1" fmla="*/ 147439 h 2002667"/>
                  <a:gd name="connsiteX2" fmla="*/ 1127757 w 2251858"/>
                  <a:gd name="connsiteY2" fmla="*/ 464572 h 2002667"/>
                  <a:gd name="connsiteX3" fmla="*/ 2021015 w 2251858"/>
                  <a:gd name="connsiteY3" fmla="*/ 84012 h 2002667"/>
                  <a:gd name="connsiteX4" fmla="*/ 2036872 w 2251858"/>
                  <a:gd name="connsiteY4" fmla="*/ 1156979 h 2002667"/>
                  <a:gd name="connsiteX0" fmla="*/ 1117186 w 2277694"/>
                  <a:gd name="connsiteY0" fmla="*/ 2002667 h 2002667"/>
                  <a:gd name="connsiteX1" fmla="*/ 181644 w 2277694"/>
                  <a:gd name="connsiteY1" fmla="*/ 147439 h 2002667"/>
                  <a:gd name="connsiteX2" fmla="*/ 1127757 w 2277694"/>
                  <a:gd name="connsiteY2" fmla="*/ 464572 h 2002667"/>
                  <a:gd name="connsiteX3" fmla="*/ 2021015 w 2277694"/>
                  <a:gd name="connsiteY3" fmla="*/ 84012 h 2002667"/>
                  <a:gd name="connsiteX4" fmla="*/ 2036872 w 2277694"/>
                  <a:gd name="connsiteY4" fmla="*/ 1156979 h 2002667"/>
                  <a:gd name="connsiteX0" fmla="*/ 1117186 w 2307550"/>
                  <a:gd name="connsiteY0" fmla="*/ 2002667 h 2002667"/>
                  <a:gd name="connsiteX1" fmla="*/ 181644 w 2307550"/>
                  <a:gd name="connsiteY1" fmla="*/ 147439 h 2002667"/>
                  <a:gd name="connsiteX2" fmla="*/ 1127757 w 2307550"/>
                  <a:gd name="connsiteY2" fmla="*/ 464572 h 2002667"/>
                  <a:gd name="connsiteX3" fmla="*/ 2021015 w 2307550"/>
                  <a:gd name="connsiteY3" fmla="*/ 84012 h 2002667"/>
                  <a:gd name="connsiteX4" fmla="*/ 2036872 w 2307550"/>
                  <a:gd name="connsiteY4" fmla="*/ 1156979 h 2002667"/>
                  <a:gd name="connsiteX0" fmla="*/ 1117186 w 2282049"/>
                  <a:gd name="connsiteY0" fmla="*/ 2002667 h 2002667"/>
                  <a:gd name="connsiteX1" fmla="*/ 181644 w 2282049"/>
                  <a:gd name="connsiteY1" fmla="*/ 147439 h 2002667"/>
                  <a:gd name="connsiteX2" fmla="*/ 1127757 w 2282049"/>
                  <a:gd name="connsiteY2" fmla="*/ 464572 h 2002667"/>
                  <a:gd name="connsiteX3" fmla="*/ 2021015 w 2282049"/>
                  <a:gd name="connsiteY3" fmla="*/ 84012 h 2002667"/>
                  <a:gd name="connsiteX4" fmla="*/ 2036872 w 2282049"/>
                  <a:gd name="connsiteY4" fmla="*/ 1156979 h 2002667"/>
                  <a:gd name="connsiteX0" fmla="*/ 1117186 w 2265865"/>
                  <a:gd name="connsiteY0" fmla="*/ 2002667 h 2002667"/>
                  <a:gd name="connsiteX1" fmla="*/ 181644 w 2265865"/>
                  <a:gd name="connsiteY1" fmla="*/ 147439 h 2002667"/>
                  <a:gd name="connsiteX2" fmla="*/ 1127757 w 2265865"/>
                  <a:gd name="connsiteY2" fmla="*/ 464572 h 2002667"/>
                  <a:gd name="connsiteX3" fmla="*/ 2021015 w 2265865"/>
                  <a:gd name="connsiteY3" fmla="*/ 84012 h 2002667"/>
                  <a:gd name="connsiteX4" fmla="*/ 2036872 w 2265865"/>
                  <a:gd name="connsiteY4" fmla="*/ 1156979 h 2002667"/>
                  <a:gd name="connsiteX0" fmla="*/ 1117186 w 2265865"/>
                  <a:gd name="connsiteY0" fmla="*/ 2000328 h 2000328"/>
                  <a:gd name="connsiteX1" fmla="*/ 181644 w 2265865"/>
                  <a:gd name="connsiteY1" fmla="*/ 145100 h 2000328"/>
                  <a:gd name="connsiteX2" fmla="*/ 1127757 w 2265865"/>
                  <a:gd name="connsiteY2" fmla="*/ 462233 h 2000328"/>
                  <a:gd name="connsiteX3" fmla="*/ 2021015 w 2265865"/>
                  <a:gd name="connsiteY3" fmla="*/ 81673 h 2000328"/>
                  <a:gd name="connsiteX4" fmla="*/ 2036872 w 2265865"/>
                  <a:gd name="connsiteY4" fmla="*/ 1154640 h 2000328"/>
                  <a:gd name="connsiteX0" fmla="*/ 1117186 w 2258942"/>
                  <a:gd name="connsiteY0" fmla="*/ 2000328 h 2000328"/>
                  <a:gd name="connsiteX1" fmla="*/ 181644 w 2258942"/>
                  <a:gd name="connsiteY1" fmla="*/ 145100 h 2000328"/>
                  <a:gd name="connsiteX2" fmla="*/ 1127757 w 2258942"/>
                  <a:gd name="connsiteY2" fmla="*/ 462233 h 2000328"/>
                  <a:gd name="connsiteX3" fmla="*/ 2021015 w 2258942"/>
                  <a:gd name="connsiteY3" fmla="*/ 81673 h 2000328"/>
                  <a:gd name="connsiteX4" fmla="*/ 2036872 w 2258942"/>
                  <a:gd name="connsiteY4" fmla="*/ 1154640 h 2000328"/>
                  <a:gd name="connsiteX0" fmla="*/ 1117186 w 2243998"/>
                  <a:gd name="connsiteY0" fmla="*/ 2000328 h 2000328"/>
                  <a:gd name="connsiteX1" fmla="*/ 181644 w 2243998"/>
                  <a:gd name="connsiteY1" fmla="*/ 145100 h 2000328"/>
                  <a:gd name="connsiteX2" fmla="*/ 1127757 w 2243998"/>
                  <a:gd name="connsiteY2" fmla="*/ 462233 h 2000328"/>
                  <a:gd name="connsiteX3" fmla="*/ 2021015 w 2243998"/>
                  <a:gd name="connsiteY3" fmla="*/ 81673 h 2000328"/>
                  <a:gd name="connsiteX4" fmla="*/ 1989302 w 2243998"/>
                  <a:gd name="connsiteY4" fmla="*/ 1202210 h 2000328"/>
                  <a:gd name="connsiteX0" fmla="*/ 1117186 w 2286582"/>
                  <a:gd name="connsiteY0" fmla="*/ 2000328 h 2000328"/>
                  <a:gd name="connsiteX1" fmla="*/ 181644 w 2286582"/>
                  <a:gd name="connsiteY1" fmla="*/ 145100 h 2000328"/>
                  <a:gd name="connsiteX2" fmla="*/ 1127757 w 2286582"/>
                  <a:gd name="connsiteY2" fmla="*/ 462233 h 2000328"/>
                  <a:gd name="connsiteX3" fmla="*/ 2021015 w 2286582"/>
                  <a:gd name="connsiteY3" fmla="*/ 81673 h 2000328"/>
                  <a:gd name="connsiteX4" fmla="*/ 1989302 w 2286582"/>
                  <a:gd name="connsiteY4" fmla="*/ 1202210 h 2000328"/>
                  <a:gd name="connsiteX0" fmla="*/ 1117186 w 2289874"/>
                  <a:gd name="connsiteY0" fmla="*/ 2016915 h 2016915"/>
                  <a:gd name="connsiteX1" fmla="*/ 181644 w 2289874"/>
                  <a:gd name="connsiteY1" fmla="*/ 161687 h 2016915"/>
                  <a:gd name="connsiteX2" fmla="*/ 1127757 w 2289874"/>
                  <a:gd name="connsiteY2" fmla="*/ 478820 h 2016915"/>
                  <a:gd name="connsiteX3" fmla="*/ 2026300 w 2289874"/>
                  <a:gd name="connsiteY3" fmla="*/ 77118 h 2016915"/>
                  <a:gd name="connsiteX4" fmla="*/ 1989302 w 2289874"/>
                  <a:gd name="connsiteY4" fmla="*/ 1218797 h 2016915"/>
                  <a:gd name="connsiteX0" fmla="*/ 1117186 w 2289874"/>
                  <a:gd name="connsiteY0" fmla="*/ 1995112 h 1995112"/>
                  <a:gd name="connsiteX1" fmla="*/ 181644 w 2289874"/>
                  <a:gd name="connsiteY1" fmla="*/ 139884 h 1995112"/>
                  <a:gd name="connsiteX2" fmla="*/ 1127757 w 2289874"/>
                  <a:gd name="connsiteY2" fmla="*/ 457017 h 1995112"/>
                  <a:gd name="connsiteX3" fmla="*/ 2026300 w 2289874"/>
                  <a:gd name="connsiteY3" fmla="*/ 55315 h 1995112"/>
                  <a:gd name="connsiteX4" fmla="*/ 1989302 w 2289874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3768 h 1993768"/>
                  <a:gd name="connsiteX1" fmla="*/ 181644 w 2271943"/>
                  <a:gd name="connsiteY1" fmla="*/ 138540 h 1993768"/>
                  <a:gd name="connsiteX2" fmla="*/ 1127757 w 2271943"/>
                  <a:gd name="connsiteY2" fmla="*/ 455673 h 1993768"/>
                  <a:gd name="connsiteX3" fmla="*/ 2026300 w 2271943"/>
                  <a:gd name="connsiteY3" fmla="*/ 53971 h 1993768"/>
                  <a:gd name="connsiteX4" fmla="*/ 1989302 w 2271943"/>
                  <a:gd name="connsiteY4" fmla="*/ 1195650 h 1993768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1943" h="2014595">
                    <a:moveTo>
                      <a:pt x="1117186" y="2014595"/>
                    </a:moveTo>
                    <a:cubicBezTo>
                      <a:pt x="-93205" y="1174192"/>
                      <a:pt x="-167203" y="439501"/>
                      <a:pt x="181644" y="159367"/>
                    </a:cubicBezTo>
                    <a:cubicBezTo>
                      <a:pt x="481158" y="-62627"/>
                      <a:pt x="812386" y="-20342"/>
                      <a:pt x="1127757" y="476500"/>
                    </a:cubicBezTo>
                    <a:cubicBezTo>
                      <a:pt x="1425509" y="16658"/>
                      <a:pt x="1781402" y="-94340"/>
                      <a:pt x="2026300" y="74798"/>
                    </a:cubicBezTo>
                    <a:cubicBezTo>
                      <a:pt x="2443857" y="443025"/>
                      <a:pt x="2258864" y="853535"/>
                      <a:pt x="1989302" y="1216477"/>
                    </a:cubicBezTo>
                  </a:path>
                </a:pathLst>
              </a:cu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B3681E9-A374-43EF-8D4A-26782EAD7084}"/>
                  </a:ext>
                </a:extLst>
              </p:cNvPr>
              <p:cNvGrpSpPr/>
              <p:nvPr/>
            </p:nvGrpSpPr>
            <p:grpSpPr>
              <a:xfrm>
                <a:off x="3302040" y="3367929"/>
                <a:ext cx="2546146" cy="1273073"/>
                <a:chOff x="4932040" y="3938836"/>
                <a:chExt cx="2546146" cy="1273073"/>
              </a:xfrm>
            </p:grpSpPr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id="{D724311A-C133-4518-B31F-D01A951594DC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189E313-E40C-4EBA-AC4E-26C499162F18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599506" y="123478"/>
            <a:ext cx="1292974" cy="1023044"/>
            <a:chOff x="3018711" y="2355726"/>
            <a:chExt cx="1505799" cy="1191438"/>
          </a:xfrm>
        </p:grpSpPr>
        <p:sp>
          <p:nvSpPr>
            <p:cNvPr id="8" name="Rectangle 7"/>
            <p:cNvSpPr/>
            <p:nvPr userDrawn="1"/>
          </p:nvSpPr>
          <p:spPr>
            <a:xfrm>
              <a:off x="3018711" y="2355726"/>
              <a:ext cx="1505799" cy="119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5CE20D2-5644-4F0F-AF07-99326AF0F5AB}"/>
                </a:ext>
              </a:extLst>
            </p:cNvPr>
            <p:cNvGrpSpPr/>
            <p:nvPr userDrawn="1"/>
          </p:nvGrpSpPr>
          <p:grpSpPr>
            <a:xfrm>
              <a:off x="3018711" y="2355726"/>
              <a:ext cx="1505799" cy="1191438"/>
              <a:chOff x="3302040" y="3122958"/>
              <a:chExt cx="2546146" cy="2014595"/>
            </a:xfrm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1D9CDB4D-A381-464A-97AB-31C15591549B}"/>
                  </a:ext>
                </a:extLst>
              </p:cNvPr>
              <p:cNvSpPr/>
              <p:nvPr/>
            </p:nvSpPr>
            <p:spPr>
              <a:xfrm>
                <a:off x="3544666" y="3122958"/>
                <a:ext cx="2271943" cy="2014595"/>
              </a:xfrm>
              <a:custGeom>
                <a:avLst/>
                <a:gdLst>
                  <a:gd name="connsiteX0" fmla="*/ 935542 w 1855228"/>
                  <a:gd name="connsiteY0" fmla="*/ 1918655 h 1918655"/>
                  <a:gd name="connsiteX1" fmla="*/ 0 w 1855228"/>
                  <a:gd name="connsiteY1" fmla="*/ 63427 h 1918655"/>
                  <a:gd name="connsiteX2" fmla="*/ 946113 w 1855228"/>
                  <a:gd name="connsiteY2" fmla="*/ 380560 h 1918655"/>
                  <a:gd name="connsiteX3" fmla="*/ 1839371 w 1855228"/>
                  <a:gd name="connsiteY3" fmla="*/ 0 h 1918655"/>
                  <a:gd name="connsiteX4" fmla="*/ 1855228 w 1855228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1010025 w 1929711"/>
                  <a:gd name="connsiteY0" fmla="*/ 1918655 h 1918655"/>
                  <a:gd name="connsiteX1" fmla="*/ 74483 w 1929711"/>
                  <a:gd name="connsiteY1" fmla="*/ 63427 h 1918655"/>
                  <a:gd name="connsiteX2" fmla="*/ 1020596 w 1929711"/>
                  <a:gd name="connsiteY2" fmla="*/ 380560 h 1918655"/>
                  <a:gd name="connsiteX3" fmla="*/ 1913854 w 1929711"/>
                  <a:gd name="connsiteY3" fmla="*/ 0 h 1918655"/>
                  <a:gd name="connsiteX4" fmla="*/ 1929711 w 1929711"/>
                  <a:gd name="connsiteY4" fmla="*/ 1072967 h 1918655"/>
                  <a:gd name="connsiteX0" fmla="*/ 1117186 w 2036872"/>
                  <a:gd name="connsiteY0" fmla="*/ 1918655 h 1918655"/>
                  <a:gd name="connsiteX1" fmla="*/ 181644 w 2036872"/>
                  <a:gd name="connsiteY1" fmla="*/ 63427 h 1918655"/>
                  <a:gd name="connsiteX2" fmla="*/ 1127757 w 2036872"/>
                  <a:gd name="connsiteY2" fmla="*/ 380560 h 1918655"/>
                  <a:gd name="connsiteX3" fmla="*/ 2021015 w 2036872"/>
                  <a:gd name="connsiteY3" fmla="*/ 0 h 1918655"/>
                  <a:gd name="connsiteX4" fmla="*/ 2036872 w 2036872"/>
                  <a:gd name="connsiteY4" fmla="*/ 1072967 h 1918655"/>
                  <a:gd name="connsiteX0" fmla="*/ 1117186 w 2036872"/>
                  <a:gd name="connsiteY0" fmla="*/ 1981136 h 1981136"/>
                  <a:gd name="connsiteX1" fmla="*/ 181644 w 2036872"/>
                  <a:gd name="connsiteY1" fmla="*/ 125908 h 1981136"/>
                  <a:gd name="connsiteX2" fmla="*/ 1127757 w 2036872"/>
                  <a:gd name="connsiteY2" fmla="*/ 443041 h 1981136"/>
                  <a:gd name="connsiteX3" fmla="*/ 2021015 w 2036872"/>
                  <a:gd name="connsiteY3" fmla="*/ 62481 h 1981136"/>
                  <a:gd name="connsiteX4" fmla="*/ 2036872 w 2036872"/>
                  <a:gd name="connsiteY4" fmla="*/ 1135448 h 1981136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47144 h 2047144"/>
                  <a:gd name="connsiteX1" fmla="*/ 181644 w 2036872"/>
                  <a:gd name="connsiteY1" fmla="*/ 191916 h 2047144"/>
                  <a:gd name="connsiteX2" fmla="*/ 1127757 w 2036872"/>
                  <a:gd name="connsiteY2" fmla="*/ 509049 h 2047144"/>
                  <a:gd name="connsiteX3" fmla="*/ 2021015 w 2036872"/>
                  <a:gd name="connsiteY3" fmla="*/ 128489 h 2047144"/>
                  <a:gd name="connsiteX4" fmla="*/ 2036872 w 2036872"/>
                  <a:gd name="connsiteY4" fmla="*/ 1201456 h 2047144"/>
                  <a:gd name="connsiteX0" fmla="*/ 1117186 w 2036872"/>
                  <a:gd name="connsiteY0" fmla="*/ 2033090 h 2033090"/>
                  <a:gd name="connsiteX1" fmla="*/ 181644 w 2036872"/>
                  <a:gd name="connsiteY1" fmla="*/ 177862 h 2033090"/>
                  <a:gd name="connsiteX2" fmla="*/ 1127757 w 2036872"/>
                  <a:gd name="connsiteY2" fmla="*/ 494995 h 2033090"/>
                  <a:gd name="connsiteX3" fmla="*/ 2021015 w 2036872"/>
                  <a:gd name="connsiteY3" fmla="*/ 114435 h 2033090"/>
                  <a:gd name="connsiteX4" fmla="*/ 2036872 w 2036872"/>
                  <a:gd name="connsiteY4" fmla="*/ 1187402 h 2033090"/>
                  <a:gd name="connsiteX0" fmla="*/ 1117186 w 2036872"/>
                  <a:gd name="connsiteY0" fmla="*/ 2037773 h 2037773"/>
                  <a:gd name="connsiteX1" fmla="*/ 181644 w 2036872"/>
                  <a:gd name="connsiteY1" fmla="*/ 182545 h 2037773"/>
                  <a:gd name="connsiteX2" fmla="*/ 1127757 w 2036872"/>
                  <a:gd name="connsiteY2" fmla="*/ 499678 h 2037773"/>
                  <a:gd name="connsiteX3" fmla="*/ 2021015 w 2036872"/>
                  <a:gd name="connsiteY3" fmla="*/ 119118 h 2037773"/>
                  <a:gd name="connsiteX4" fmla="*/ 2036872 w 2036872"/>
                  <a:gd name="connsiteY4" fmla="*/ 1192085 h 2037773"/>
                  <a:gd name="connsiteX0" fmla="*/ 1117186 w 2181403"/>
                  <a:gd name="connsiteY0" fmla="*/ 2037773 h 2037773"/>
                  <a:gd name="connsiteX1" fmla="*/ 181644 w 2181403"/>
                  <a:gd name="connsiteY1" fmla="*/ 182545 h 2037773"/>
                  <a:gd name="connsiteX2" fmla="*/ 1127757 w 2181403"/>
                  <a:gd name="connsiteY2" fmla="*/ 499678 h 2037773"/>
                  <a:gd name="connsiteX3" fmla="*/ 2021015 w 2181403"/>
                  <a:gd name="connsiteY3" fmla="*/ 119118 h 2037773"/>
                  <a:gd name="connsiteX4" fmla="*/ 2036872 w 2181403"/>
                  <a:gd name="connsiteY4" fmla="*/ 1192085 h 2037773"/>
                  <a:gd name="connsiteX0" fmla="*/ 1117186 w 2181403"/>
                  <a:gd name="connsiteY0" fmla="*/ 2028406 h 2028406"/>
                  <a:gd name="connsiteX1" fmla="*/ 181644 w 2181403"/>
                  <a:gd name="connsiteY1" fmla="*/ 173178 h 2028406"/>
                  <a:gd name="connsiteX2" fmla="*/ 1127757 w 2181403"/>
                  <a:gd name="connsiteY2" fmla="*/ 490311 h 2028406"/>
                  <a:gd name="connsiteX3" fmla="*/ 2021015 w 2181403"/>
                  <a:gd name="connsiteY3" fmla="*/ 109751 h 2028406"/>
                  <a:gd name="connsiteX4" fmla="*/ 2036872 w 2181403"/>
                  <a:gd name="connsiteY4" fmla="*/ 1182718 h 2028406"/>
                  <a:gd name="connsiteX0" fmla="*/ 1117186 w 2275346"/>
                  <a:gd name="connsiteY0" fmla="*/ 2028406 h 2028406"/>
                  <a:gd name="connsiteX1" fmla="*/ 181644 w 2275346"/>
                  <a:gd name="connsiteY1" fmla="*/ 173178 h 2028406"/>
                  <a:gd name="connsiteX2" fmla="*/ 1127757 w 2275346"/>
                  <a:gd name="connsiteY2" fmla="*/ 490311 h 2028406"/>
                  <a:gd name="connsiteX3" fmla="*/ 2021015 w 2275346"/>
                  <a:gd name="connsiteY3" fmla="*/ 109751 h 2028406"/>
                  <a:gd name="connsiteX4" fmla="*/ 2036872 w 2275346"/>
                  <a:gd name="connsiteY4" fmla="*/ 1182718 h 2028406"/>
                  <a:gd name="connsiteX0" fmla="*/ 1117186 w 2251858"/>
                  <a:gd name="connsiteY0" fmla="*/ 2028406 h 2028406"/>
                  <a:gd name="connsiteX1" fmla="*/ 181644 w 2251858"/>
                  <a:gd name="connsiteY1" fmla="*/ 173178 h 2028406"/>
                  <a:gd name="connsiteX2" fmla="*/ 1127757 w 2251858"/>
                  <a:gd name="connsiteY2" fmla="*/ 490311 h 2028406"/>
                  <a:gd name="connsiteX3" fmla="*/ 2021015 w 2251858"/>
                  <a:gd name="connsiteY3" fmla="*/ 109751 h 2028406"/>
                  <a:gd name="connsiteX4" fmla="*/ 2036872 w 2251858"/>
                  <a:gd name="connsiteY4" fmla="*/ 1182718 h 2028406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02667 h 2002667"/>
                  <a:gd name="connsiteX1" fmla="*/ 181644 w 2251858"/>
                  <a:gd name="connsiteY1" fmla="*/ 147439 h 2002667"/>
                  <a:gd name="connsiteX2" fmla="*/ 1127757 w 2251858"/>
                  <a:gd name="connsiteY2" fmla="*/ 464572 h 2002667"/>
                  <a:gd name="connsiteX3" fmla="*/ 2021015 w 2251858"/>
                  <a:gd name="connsiteY3" fmla="*/ 84012 h 2002667"/>
                  <a:gd name="connsiteX4" fmla="*/ 2036872 w 2251858"/>
                  <a:gd name="connsiteY4" fmla="*/ 1156979 h 2002667"/>
                  <a:gd name="connsiteX0" fmla="*/ 1117186 w 2277694"/>
                  <a:gd name="connsiteY0" fmla="*/ 2002667 h 2002667"/>
                  <a:gd name="connsiteX1" fmla="*/ 181644 w 2277694"/>
                  <a:gd name="connsiteY1" fmla="*/ 147439 h 2002667"/>
                  <a:gd name="connsiteX2" fmla="*/ 1127757 w 2277694"/>
                  <a:gd name="connsiteY2" fmla="*/ 464572 h 2002667"/>
                  <a:gd name="connsiteX3" fmla="*/ 2021015 w 2277694"/>
                  <a:gd name="connsiteY3" fmla="*/ 84012 h 2002667"/>
                  <a:gd name="connsiteX4" fmla="*/ 2036872 w 2277694"/>
                  <a:gd name="connsiteY4" fmla="*/ 1156979 h 2002667"/>
                  <a:gd name="connsiteX0" fmla="*/ 1117186 w 2307550"/>
                  <a:gd name="connsiteY0" fmla="*/ 2002667 h 2002667"/>
                  <a:gd name="connsiteX1" fmla="*/ 181644 w 2307550"/>
                  <a:gd name="connsiteY1" fmla="*/ 147439 h 2002667"/>
                  <a:gd name="connsiteX2" fmla="*/ 1127757 w 2307550"/>
                  <a:gd name="connsiteY2" fmla="*/ 464572 h 2002667"/>
                  <a:gd name="connsiteX3" fmla="*/ 2021015 w 2307550"/>
                  <a:gd name="connsiteY3" fmla="*/ 84012 h 2002667"/>
                  <a:gd name="connsiteX4" fmla="*/ 2036872 w 2307550"/>
                  <a:gd name="connsiteY4" fmla="*/ 1156979 h 2002667"/>
                  <a:gd name="connsiteX0" fmla="*/ 1117186 w 2282049"/>
                  <a:gd name="connsiteY0" fmla="*/ 2002667 h 2002667"/>
                  <a:gd name="connsiteX1" fmla="*/ 181644 w 2282049"/>
                  <a:gd name="connsiteY1" fmla="*/ 147439 h 2002667"/>
                  <a:gd name="connsiteX2" fmla="*/ 1127757 w 2282049"/>
                  <a:gd name="connsiteY2" fmla="*/ 464572 h 2002667"/>
                  <a:gd name="connsiteX3" fmla="*/ 2021015 w 2282049"/>
                  <a:gd name="connsiteY3" fmla="*/ 84012 h 2002667"/>
                  <a:gd name="connsiteX4" fmla="*/ 2036872 w 2282049"/>
                  <a:gd name="connsiteY4" fmla="*/ 1156979 h 2002667"/>
                  <a:gd name="connsiteX0" fmla="*/ 1117186 w 2265865"/>
                  <a:gd name="connsiteY0" fmla="*/ 2002667 h 2002667"/>
                  <a:gd name="connsiteX1" fmla="*/ 181644 w 2265865"/>
                  <a:gd name="connsiteY1" fmla="*/ 147439 h 2002667"/>
                  <a:gd name="connsiteX2" fmla="*/ 1127757 w 2265865"/>
                  <a:gd name="connsiteY2" fmla="*/ 464572 h 2002667"/>
                  <a:gd name="connsiteX3" fmla="*/ 2021015 w 2265865"/>
                  <a:gd name="connsiteY3" fmla="*/ 84012 h 2002667"/>
                  <a:gd name="connsiteX4" fmla="*/ 2036872 w 2265865"/>
                  <a:gd name="connsiteY4" fmla="*/ 1156979 h 2002667"/>
                  <a:gd name="connsiteX0" fmla="*/ 1117186 w 2265865"/>
                  <a:gd name="connsiteY0" fmla="*/ 2000328 h 2000328"/>
                  <a:gd name="connsiteX1" fmla="*/ 181644 w 2265865"/>
                  <a:gd name="connsiteY1" fmla="*/ 145100 h 2000328"/>
                  <a:gd name="connsiteX2" fmla="*/ 1127757 w 2265865"/>
                  <a:gd name="connsiteY2" fmla="*/ 462233 h 2000328"/>
                  <a:gd name="connsiteX3" fmla="*/ 2021015 w 2265865"/>
                  <a:gd name="connsiteY3" fmla="*/ 81673 h 2000328"/>
                  <a:gd name="connsiteX4" fmla="*/ 2036872 w 2265865"/>
                  <a:gd name="connsiteY4" fmla="*/ 1154640 h 2000328"/>
                  <a:gd name="connsiteX0" fmla="*/ 1117186 w 2258942"/>
                  <a:gd name="connsiteY0" fmla="*/ 2000328 h 2000328"/>
                  <a:gd name="connsiteX1" fmla="*/ 181644 w 2258942"/>
                  <a:gd name="connsiteY1" fmla="*/ 145100 h 2000328"/>
                  <a:gd name="connsiteX2" fmla="*/ 1127757 w 2258942"/>
                  <a:gd name="connsiteY2" fmla="*/ 462233 h 2000328"/>
                  <a:gd name="connsiteX3" fmla="*/ 2021015 w 2258942"/>
                  <a:gd name="connsiteY3" fmla="*/ 81673 h 2000328"/>
                  <a:gd name="connsiteX4" fmla="*/ 2036872 w 2258942"/>
                  <a:gd name="connsiteY4" fmla="*/ 1154640 h 2000328"/>
                  <a:gd name="connsiteX0" fmla="*/ 1117186 w 2243998"/>
                  <a:gd name="connsiteY0" fmla="*/ 2000328 h 2000328"/>
                  <a:gd name="connsiteX1" fmla="*/ 181644 w 2243998"/>
                  <a:gd name="connsiteY1" fmla="*/ 145100 h 2000328"/>
                  <a:gd name="connsiteX2" fmla="*/ 1127757 w 2243998"/>
                  <a:gd name="connsiteY2" fmla="*/ 462233 h 2000328"/>
                  <a:gd name="connsiteX3" fmla="*/ 2021015 w 2243998"/>
                  <a:gd name="connsiteY3" fmla="*/ 81673 h 2000328"/>
                  <a:gd name="connsiteX4" fmla="*/ 1989302 w 2243998"/>
                  <a:gd name="connsiteY4" fmla="*/ 1202210 h 2000328"/>
                  <a:gd name="connsiteX0" fmla="*/ 1117186 w 2286582"/>
                  <a:gd name="connsiteY0" fmla="*/ 2000328 h 2000328"/>
                  <a:gd name="connsiteX1" fmla="*/ 181644 w 2286582"/>
                  <a:gd name="connsiteY1" fmla="*/ 145100 h 2000328"/>
                  <a:gd name="connsiteX2" fmla="*/ 1127757 w 2286582"/>
                  <a:gd name="connsiteY2" fmla="*/ 462233 h 2000328"/>
                  <a:gd name="connsiteX3" fmla="*/ 2021015 w 2286582"/>
                  <a:gd name="connsiteY3" fmla="*/ 81673 h 2000328"/>
                  <a:gd name="connsiteX4" fmla="*/ 1989302 w 2286582"/>
                  <a:gd name="connsiteY4" fmla="*/ 1202210 h 2000328"/>
                  <a:gd name="connsiteX0" fmla="*/ 1117186 w 2289874"/>
                  <a:gd name="connsiteY0" fmla="*/ 2016915 h 2016915"/>
                  <a:gd name="connsiteX1" fmla="*/ 181644 w 2289874"/>
                  <a:gd name="connsiteY1" fmla="*/ 161687 h 2016915"/>
                  <a:gd name="connsiteX2" fmla="*/ 1127757 w 2289874"/>
                  <a:gd name="connsiteY2" fmla="*/ 478820 h 2016915"/>
                  <a:gd name="connsiteX3" fmla="*/ 2026300 w 2289874"/>
                  <a:gd name="connsiteY3" fmla="*/ 77118 h 2016915"/>
                  <a:gd name="connsiteX4" fmla="*/ 1989302 w 2289874"/>
                  <a:gd name="connsiteY4" fmla="*/ 1218797 h 2016915"/>
                  <a:gd name="connsiteX0" fmla="*/ 1117186 w 2289874"/>
                  <a:gd name="connsiteY0" fmla="*/ 1995112 h 1995112"/>
                  <a:gd name="connsiteX1" fmla="*/ 181644 w 2289874"/>
                  <a:gd name="connsiteY1" fmla="*/ 139884 h 1995112"/>
                  <a:gd name="connsiteX2" fmla="*/ 1127757 w 2289874"/>
                  <a:gd name="connsiteY2" fmla="*/ 457017 h 1995112"/>
                  <a:gd name="connsiteX3" fmla="*/ 2026300 w 2289874"/>
                  <a:gd name="connsiteY3" fmla="*/ 55315 h 1995112"/>
                  <a:gd name="connsiteX4" fmla="*/ 1989302 w 2289874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3768 h 1993768"/>
                  <a:gd name="connsiteX1" fmla="*/ 181644 w 2271943"/>
                  <a:gd name="connsiteY1" fmla="*/ 138540 h 1993768"/>
                  <a:gd name="connsiteX2" fmla="*/ 1127757 w 2271943"/>
                  <a:gd name="connsiteY2" fmla="*/ 455673 h 1993768"/>
                  <a:gd name="connsiteX3" fmla="*/ 2026300 w 2271943"/>
                  <a:gd name="connsiteY3" fmla="*/ 53971 h 1993768"/>
                  <a:gd name="connsiteX4" fmla="*/ 1989302 w 2271943"/>
                  <a:gd name="connsiteY4" fmla="*/ 1195650 h 1993768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1943" h="2014595">
                    <a:moveTo>
                      <a:pt x="1117186" y="2014595"/>
                    </a:moveTo>
                    <a:cubicBezTo>
                      <a:pt x="-93205" y="1174192"/>
                      <a:pt x="-167203" y="439501"/>
                      <a:pt x="181644" y="159367"/>
                    </a:cubicBezTo>
                    <a:cubicBezTo>
                      <a:pt x="481158" y="-62627"/>
                      <a:pt x="812386" y="-20342"/>
                      <a:pt x="1127757" y="476500"/>
                    </a:cubicBezTo>
                    <a:cubicBezTo>
                      <a:pt x="1425509" y="16658"/>
                      <a:pt x="1781402" y="-94340"/>
                      <a:pt x="2026300" y="74798"/>
                    </a:cubicBezTo>
                    <a:cubicBezTo>
                      <a:pt x="2443857" y="443025"/>
                      <a:pt x="2258864" y="853535"/>
                      <a:pt x="1989302" y="1216477"/>
                    </a:cubicBezTo>
                  </a:path>
                </a:pathLst>
              </a:cu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B3681E9-A374-43EF-8D4A-26782EAD7084}"/>
                  </a:ext>
                </a:extLst>
              </p:cNvPr>
              <p:cNvGrpSpPr/>
              <p:nvPr/>
            </p:nvGrpSpPr>
            <p:grpSpPr>
              <a:xfrm>
                <a:off x="3302040" y="3367929"/>
                <a:ext cx="2546146" cy="1273073"/>
                <a:chOff x="4932040" y="3938836"/>
                <a:chExt cx="2546146" cy="1273073"/>
              </a:xfrm>
            </p:grpSpPr>
            <p:sp>
              <p:nvSpPr>
                <p:cNvPr id="14" name="Freeform 14">
                  <a:extLst>
                    <a:ext uri="{FF2B5EF4-FFF2-40B4-BE49-F238E27FC236}">
                      <a16:creationId xmlns:a16="http://schemas.microsoft.com/office/drawing/2014/main" id="{D724311A-C133-4518-B31F-D01A951594DC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A189E313-E40C-4EBA-AC4E-26C499162F18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881962"/>
            <a:ext cx="6086452" cy="5376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438824"/>
            <a:ext cx="6086452" cy="26883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7544" y="699542"/>
            <a:ext cx="8064896" cy="4032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0232" y="136674"/>
            <a:ext cx="1152128" cy="911602"/>
            <a:chOff x="3018711" y="2355726"/>
            <a:chExt cx="1505799" cy="1191438"/>
          </a:xfrm>
        </p:grpSpPr>
        <p:sp>
          <p:nvSpPr>
            <p:cNvPr id="7" name="Rectangle 6"/>
            <p:cNvSpPr/>
            <p:nvPr userDrawn="1"/>
          </p:nvSpPr>
          <p:spPr>
            <a:xfrm>
              <a:off x="3018711" y="2355726"/>
              <a:ext cx="1505799" cy="119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CE20D2-5644-4F0F-AF07-99326AF0F5AB}"/>
                </a:ext>
              </a:extLst>
            </p:cNvPr>
            <p:cNvGrpSpPr/>
            <p:nvPr userDrawn="1"/>
          </p:nvGrpSpPr>
          <p:grpSpPr>
            <a:xfrm>
              <a:off x="3018711" y="2355726"/>
              <a:ext cx="1505799" cy="1191438"/>
              <a:chOff x="3302040" y="3122958"/>
              <a:chExt cx="2546146" cy="2014595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1D9CDB4D-A381-464A-97AB-31C15591549B}"/>
                  </a:ext>
                </a:extLst>
              </p:cNvPr>
              <p:cNvSpPr/>
              <p:nvPr/>
            </p:nvSpPr>
            <p:spPr>
              <a:xfrm>
                <a:off x="3544666" y="3122958"/>
                <a:ext cx="2271943" cy="2014595"/>
              </a:xfrm>
              <a:custGeom>
                <a:avLst/>
                <a:gdLst>
                  <a:gd name="connsiteX0" fmla="*/ 935542 w 1855228"/>
                  <a:gd name="connsiteY0" fmla="*/ 1918655 h 1918655"/>
                  <a:gd name="connsiteX1" fmla="*/ 0 w 1855228"/>
                  <a:gd name="connsiteY1" fmla="*/ 63427 h 1918655"/>
                  <a:gd name="connsiteX2" fmla="*/ 946113 w 1855228"/>
                  <a:gd name="connsiteY2" fmla="*/ 380560 h 1918655"/>
                  <a:gd name="connsiteX3" fmla="*/ 1839371 w 1855228"/>
                  <a:gd name="connsiteY3" fmla="*/ 0 h 1918655"/>
                  <a:gd name="connsiteX4" fmla="*/ 1855228 w 1855228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1010025 w 1929711"/>
                  <a:gd name="connsiteY0" fmla="*/ 1918655 h 1918655"/>
                  <a:gd name="connsiteX1" fmla="*/ 74483 w 1929711"/>
                  <a:gd name="connsiteY1" fmla="*/ 63427 h 1918655"/>
                  <a:gd name="connsiteX2" fmla="*/ 1020596 w 1929711"/>
                  <a:gd name="connsiteY2" fmla="*/ 380560 h 1918655"/>
                  <a:gd name="connsiteX3" fmla="*/ 1913854 w 1929711"/>
                  <a:gd name="connsiteY3" fmla="*/ 0 h 1918655"/>
                  <a:gd name="connsiteX4" fmla="*/ 1929711 w 1929711"/>
                  <a:gd name="connsiteY4" fmla="*/ 1072967 h 1918655"/>
                  <a:gd name="connsiteX0" fmla="*/ 1117186 w 2036872"/>
                  <a:gd name="connsiteY0" fmla="*/ 1918655 h 1918655"/>
                  <a:gd name="connsiteX1" fmla="*/ 181644 w 2036872"/>
                  <a:gd name="connsiteY1" fmla="*/ 63427 h 1918655"/>
                  <a:gd name="connsiteX2" fmla="*/ 1127757 w 2036872"/>
                  <a:gd name="connsiteY2" fmla="*/ 380560 h 1918655"/>
                  <a:gd name="connsiteX3" fmla="*/ 2021015 w 2036872"/>
                  <a:gd name="connsiteY3" fmla="*/ 0 h 1918655"/>
                  <a:gd name="connsiteX4" fmla="*/ 2036872 w 2036872"/>
                  <a:gd name="connsiteY4" fmla="*/ 1072967 h 1918655"/>
                  <a:gd name="connsiteX0" fmla="*/ 1117186 w 2036872"/>
                  <a:gd name="connsiteY0" fmla="*/ 1981136 h 1981136"/>
                  <a:gd name="connsiteX1" fmla="*/ 181644 w 2036872"/>
                  <a:gd name="connsiteY1" fmla="*/ 125908 h 1981136"/>
                  <a:gd name="connsiteX2" fmla="*/ 1127757 w 2036872"/>
                  <a:gd name="connsiteY2" fmla="*/ 443041 h 1981136"/>
                  <a:gd name="connsiteX3" fmla="*/ 2021015 w 2036872"/>
                  <a:gd name="connsiteY3" fmla="*/ 62481 h 1981136"/>
                  <a:gd name="connsiteX4" fmla="*/ 2036872 w 2036872"/>
                  <a:gd name="connsiteY4" fmla="*/ 1135448 h 1981136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47144 h 2047144"/>
                  <a:gd name="connsiteX1" fmla="*/ 181644 w 2036872"/>
                  <a:gd name="connsiteY1" fmla="*/ 191916 h 2047144"/>
                  <a:gd name="connsiteX2" fmla="*/ 1127757 w 2036872"/>
                  <a:gd name="connsiteY2" fmla="*/ 509049 h 2047144"/>
                  <a:gd name="connsiteX3" fmla="*/ 2021015 w 2036872"/>
                  <a:gd name="connsiteY3" fmla="*/ 128489 h 2047144"/>
                  <a:gd name="connsiteX4" fmla="*/ 2036872 w 2036872"/>
                  <a:gd name="connsiteY4" fmla="*/ 1201456 h 2047144"/>
                  <a:gd name="connsiteX0" fmla="*/ 1117186 w 2036872"/>
                  <a:gd name="connsiteY0" fmla="*/ 2033090 h 2033090"/>
                  <a:gd name="connsiteX1" fmla="*/ 181644 w 2036872"/>
                  <a:gd name="connsiteY1" fmla="*/ 177862 h 2033090"/>
                  <a:gd name="connsiteX2" fmla="*/ 1127757 w 2036872"/>
                  <a:gd name="connsiteY2" fmla="*/ 494995 h 2033090"/>
                  <a:gd name="connsiteX3" fmla="*/ 2021015 w 2036872"/>
                  <a:gd name="connsiteY3" fmla="*/ 114435 h 2033090"/>
                  <a:gd name="connsiteX4" fmla="*/ 2036872 w 2036872"/>
                  <a:gd name="connsiteY4" fmla="*/ 1187402 h 2033090"/>
                  <a:gd name="connsiteX0" fmla="*/ 1117186 w 2036872"/>
                  <a:gd name="connsiteY0" fmla="*/ 2037773 h 2037773"/>
                  <a:gd name="connsiteX1" fmla="*/ 181644 w 2036872"/>
                  <a:gd name="connsiteY1" fmla="*/ 182545 h 2037773"/>
                  <a:gd name="connsiteX2" fmla="*/ 1127757 w 2036872"/>
                  <a:gd name="connsiteY2" fmla="*/ 499678 h 2037773"/>
                  <a:gd name="connsiteX3" fmla="*/ 2021015 w 2036872"/>
                  <a:gd name="connsiteY3" fmla="*/ 119118 h 2037773"/>
                  <a:gd name="connsiteX4" fmla="*/ 2036872 w 2036872"/>
                  <a:gd name="connsiteY4" fmla="*/ 1192085 h 2037773"/>
                  <a:gd name="connsiteX0" fmla="*/ 1117186 w 2181403"/>
                  <a:gd name="connsiteY0" fmla="*/ 2037773 h 2037773"/>
                  <a:gd name="connsiteX1" fmla="*/ 181644 w 2181403"/>
                  <a:gd name="connsiteY1" fmla="*/ 182545 h 2037773"/>
                  <a:gd name="connsiteX2" fmla="*/ 1127757 w 2181403"/>
                  <a:gd name="connsiteY2" fmla="*/ 499678 h 2037773"/>
                  <a:gd name="connsiteX3" fmla="*/ 2021015 w 2181403"/>
                  <a:gd name="connsiteY3" fmla="*/ 119118 h 2037773"/>
                  <a:gd name="connsiteX4" fmla="*/ 2036872 w 2181403"/>
                  <a:gd name="connsiteY4" fmla="*/ 1192085 h 2037773"/>
                  <a:gd name="connsiteX0" fmla="*/ 1117186 w 2181403"/>
                  <a:gd name="connsiteY0" fmla="*/ 2028406 h 2028406"/>
                  <a:gd name="connsiteX1" fmla="*/ 181644 w 2181403"/>
                  <a:gd name="connsiteY1" fmla="*/ 173178 h 2028406"/>
                  <a:gd name="connsiteX2" fmla="*/ 1127757 w 2181403"/>
                  <a:gd name="connsiteY2" fmla="*/ 490311 h 2028406"/>
                  <a:gd name="connsiteX3" fmla="*/ 2021015 w 2181403"/>
                  <a:gd name="connsiteY3" fmla="*/ 109751 h 2028406"/>
                  <a:gd name="connsiteX4" fmla="*/ 2036872 w 2181403"/>
                  <a:gd name="connsiteY4" fmla="*/ 1182718 h 2028406"/>
                  <a:gd name="connsiteX0" fmla="*/ 1117186 w 2275346"/>
                  <a:gd name="connsiteY0" fmla="*/ 2028406 h 2028406"/>
                  <a:gd name="connsiteX1" fmla="*/ 181644 w 2275346"/>
                  <a:gd name="connsiteY1" fmla="*/ 173178 h 2028406"/>
                  <a:gd name="connsiteX2" fmla="*/ 1127757 w 2275346"/>
                  <a:gd name="connsiteY2" fmla="*/ 490311 h 2028406"/>
                  <a:gd name="connsiteX3" fmla="*/ 2021015 w 2275346"/>
                  <a:gd name="connsiteY3" fmla="*/ 109751 h 2028406"/>
                  <a:gd name="connsiteX4" fmla="*/ 2036872 w 2275346"/>
                  <a:gd name="connsiteY4" fmla="*/ 1182718 h 2028406"/>
                  <a:gd name="connsiteX0" fmla="*/ 1117186 w 2251858"/>
                  <a:gd name="connsiteY0" fmla="*/ 2028406 h 2028406"/>
                  <a:gd name="connsiteX1" fmla="*/ 181644 w 2251858"/>
                  <a:gd name="connsiteY1" fmla="*/ 173178 h 2028406"/>
                  <a:gd name="connsiteX2" fmla="*/ 1127757 w 2251858"/>
                  <a:gd name="connsiteY2" fmla="*/ 490311 h 2028406"/>
                  <a:gd name="connsiteX3" fmla="*/ 2021015 w 2251858"/>
                  <a:gd name="connsiteY3" fmla="*/ 109751 h 2028406"/>
                  <a:gd name="connsiteX4" fmla="*/ 2036872 w 2251858"/>
                  <a:gd name="connsiteY4" fmla="*/ 1182718 h 2028406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02667 h 2002667"/>
                  <a:gd name="connsiteX1" fmla="*/ 181644 w 2251858"/>
                  <a:gd name="connsiteY1" fmla="*/ 147439 h 2002667"/>
                  <a:gd name="connsiteX2" fmla="*/ 1127757 w 2251858"/>
                  <a:gd name="connsiteY2" fmla="*/ 464572 h 2002667"/>
                  <a:gd name="connsiteX3" fmla="*/ 2021015 w 2251858"/>
                  <a:gd name="connsiteY3" fmla="*/ 84012 h 2002667"/>
                  <a:gd name="connsiteX4" fmla="*/ 2036872 w 2251858"/>
                  <a:gd name="connsiteY4" fmla="*/ 1156979 h 2002667"/>
                  <a:gd name="connsiteX0" fmla="*/ 1117186 w 2277694"/>
                  <a:gd name="connsiteY0" fmla="*/ 2002667 h 2002667"/>
                  <a:gd name="connsiteX1" fmla="*/ 181644 w 2277694"/>
                  <a:gd name="connsiteY1" fmla="*/ 147439 h 2002667"/>
                  <a:gd name="connsiteX2" fmla="*/ 1127757 w 2277694"/>
                  <a:gd name="connsiteY2" fmla="*/ 464572 h 2002667"/>
                  <a:gd name="connsiteX3" fmla="*/ 2021015 w 2277694"/>
                  <a:gd name="connsiteY3" fmla="*/ 84012 h 2002667"/>
                  <a:gd name="connsiteX4" fmla="*/ 2036872 w 2277694"/>
                  <a:gd name="connsiteY4" fmla="*/ 1156979 h 2002667"/>
                  <a:gd name="connsiteX0" fmla="*/ 1117186 w 2307550"/>
                  <a:gd name="connsiteY0" fmla="*/ 2002667 h 2002667"/>
                  <a:gd name="connsiteX1" fmla="*/ 181644 w 2307550"/>
                  <a:gd name="connsiteY1" fmla="*/ 147439 h 2002667"/>
                  <a:gd name="connsiteX2" fmla="*/ 1127757 w 2307550"/>
                  <a:gd name="connsiteY2" fmla="*/ 464572 h 2002667"/>
                  <a:gd name="connsiteX3" fmla="*/ 2021015 w 2307550"/>
                  <a:gd name="connsiteY3" fmla="*/ 84012 h 2002667"/>
                  <a:gd name="connsiteX4" fmla="*/ 2036872 w 2307550"/>
                  <a:gd name="connsiteY4" fmla="*/ 1156979 h 2002667"/>
                  <a:gd name="connsiteX0" fmla="*/ 1117186 w 2282049"/>
                  <a:gd name="connsiteY0" fmla="*/ 2002667 h 2002667"/>
                  <a:gd name="connsiteX1" fmla="*/ 181644 w 2282049"/>
                  <a:gd name="connsiteY1" fmla="*/ 147439 h 2002667"/>
                  <a:gd name="connsiteX2" fmla="*/ 1127757 w 2282049"/>
                  <a:gd name="connsiteY2" fmla="*/ 464572 h 2002667"/>
                  <a:gd name="connsiteX3" fmla="*/ 2021015 w 2282049"/>
                  <a:gd name="connsiteY3" fmla="*/ 84012 h 2002667"/>
                  <a:gd name="connsiteX4" fmla="*/ 2036872 w 2282049"/>
                  <a:gd name="connsiteY4" fmla="*/ 1156979 h 2002667"/>
                  <a:gd name="connsiteX0" fmla="*/ 1117186 w 2265865"/>
                  <a:gd name="connsiteY0" fmla="*/ 2002667 h 2002667"/>
                  <a:gd name="connsiteX1" fmla="*/ 181644 w 2265865"/>
                  <a:gd name="connsiteY1" fmla="*/ 147439 h 2002667"/>
                  <a:gd name="connsiteX2" fmla="*/ 1127757 w 2265865"/>
                  <a:gd name="connsiteY2" fmla="*/ 464572 h 2002667"/>
                  <a:gd name="connsiteX3" fmla="*/ 2021015 w 2265865"/>
                  <a:gd name="connsiteY3" fmla="*/ 84012 h 2002667"/>
                  <a:gd name="connsiteX4" fmla="*/ 2036872 w 2265865"/>
                  <a:gd name="connsiteY4" fmla="*/ 1156979 h 2002667"/>
                  <a:gd name="connsiteX0" fmla="*/ 1117186 w 2265865"/>
                  <a:gd name="connsiteY0" fmla="*/ 2000328 h 2000328"/>
                  <a:gd name="connsiteX1" fmla="*/ 181644 w 2265865"/>
                  <a:gd name="connsiteY1" fmla="*/ 145100 h 2000328"/>
                  <a:gd name="connsiteX2" fmla="*/ 1127757 w 2265865"/>
                  <a:gd name="connsiteY2" fmla="*/ 462233 h 2000328"/>
                  <a:gd name="connsiteX3" fmla="*/ 2021015 w 2265865"/>
                  <a:gd name="connsiteY3" fmla="*/ 81673 h 2000328"/>
                  <a:gd name="connsiteX4" fmla="*/ 2036872 w 2265865"/>
                  <a:gd name="connsiteY4" fmla="*/ 1154640 h 2000328"/>
                  <a:gd name="connsiteX0" fmla="*/ 1117186 w 2258942"/>
                  <a:gd name="connsiteY0" fmla="*/ 2000328 h 2000328"/>
                  <a:gd name="connsiteX1" fmla="*/ 181644 w 2258942"/>
                  <a:gd name="connsiteY1" fmla="*/ 145100 h 2000328"/>
                  <a:gd name="connsiteX2" fmla="*/ 1127757 w 2258942"/>
                  <a:gd name="connsiteY2" fmla="*/ 462233 h 2000328"/>
                  <a:gd name="connsiteX3" fmla="*/ 2021015 w 2258942"/>
                  <a:gd name="connsiteY3" fmla="*/ 81673 h 2000328"/>
                  <a:gd name="connsiteX4" fmla="*/ 2036872 w 2258942"/>
                  <a:gd name="connsiteY4" fmla="*/ 1154640 h 2000328"/>
                  <a:gd name="connsiteX0" fmla="*/ 1117186 w 2243998"/>
                  <a:gd name="connsiteY0" fmla="*/ 2000328 h 2000328"/>
                  <a:gd name="connsiteX1" fmla="*/ 181644 w 2243998"/>
                  <a:gd name="connsiteY1" fmla="*/ 145100 h 2000328"/>
                  <a:gd name="connsiteX2" fmla="*/ 1127757 w 2243998"/>
                  <a:gd name="connsiteY2" fmla="*/ 462233 h 2000328"/>
                  <a:gd name="connsiteX3" fmla="*/ 2021015 w 2243998"/>
                  <a:gd name="connsiteY3" fmla="*/ 81673 h 2000328"/>
                  <a:gd name="connsiteX4" fmla="*/ 1989302 w 2243998"/>
                  <a:gd name="connsiteY4" fmla="*/ 1202210 h 2000328"/>
                  <a:gd name="connsiteX0" fmla="*/ 1117186 w 2286582"/>
                  <a:gd name="connsiteY0" fmla="*/ 2000328 h 2000328"/>
                  <a:gd name="connsiteX1" fmla="*/ 181644 w 2286582"/>
                  <a:gd name="connsiteY1" fmla="*/ 145100 h 2000328"/>
                  <a:gd name="connsiteX2" fmla="*/ 1127757 w 2286582"/>
                  <a:gd name="connsiteY2" fmla="*/ 462233 h 2000328"/>
                  <a:gd name="connsiteX3" fmla="*/ 2021015 w 2286582"/>
                  <a:gd name="connsiteY3" fmla="*/ 81673 h 2000328"/>
                  <a:gd name="connsiteX4" fmla="*/ 1989302 w 2286582"/>
                  <a:gd name="connsiteY4" fmla="*/ 1202210 h 2000328"/>
                  <a:gd name="connsiteX0" fmla="*/ 1117186 w 2289874"/>
                  <a:gd name="connsiteY0" fmla="*/ 2016915 h 2016915"/>
                  <a:gd name="connsiteX1" fmla="*/ 181644 w 2289874"/>
                  <a:gd name="connsiteY1" fmla="*/ 161687 h 2016915"/>
                  <a:gd name="connsiteX2" fmla="*/ 1127757 w 2289874"/>
                  <a:gd name="connsiteY2" fmla="*/ 478820 h 2016915"/>
                  <a:gd name="connsiteX3" fmla="*/ 2026300 w 2289874"/>
                  <a:gd name="connsiteY3" fmla="*/ 77118 h 2016915"/>
                  <a:gd name="connsiteX4" fmla="*/ 1989302 w 2289874"/>
                  <a:gd name="connsiteY4" fmla="*/ 1218797 h 2016915"/>
                  <a:gd name="connsiteX0" fmla="*/ 1117186 w 2289874"/>
                  <a:gd name="connsiteY0" fmla="*/ 1995112 h 1995112"/>
                  <a:gd name="connsiteX1" fmla="*/ 181644 w 2289874"/>
                  <a:gd name="connsiteY1" fmla="*/ 139884 h 1995112"/>
                  <a:gd name="connsiteX2" fmla="*/ 1127757 w 2289874"/>
                  <a:gd name="connsiteY2" fmla="*/ 457017 h 1995112"/>
                  <a:gd name="connsiteX3" fmla="*/ 2026300 w 2289874"/>
                  <a:gd name="connsiteY3" fmla="*/ 55315 h 1995112"/>
                  <a:gd name="connsiteX4" fmla="*/ 1989302 w 2289874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3768 h 1993768"/>
                  <a:gd name="connsiteX1" fmla="*/ 181644 w 2271943"/>
                  <a:gd name="connsiteY1" fmla="*/ 138540 h 1993768"/>
                  <a:gd name="connsiteX2" fmla="*/ 1127757 w 2271943"/>
                  <a:gd name="connsiteY2" fmla="*/ 455673 h 1993768"/>
                  <a:gd name="connsiteX3" fmla="*/ 2026300 w 2271943"/>
                  <a:gd name="connsiteY3" fmla="*/ 53971 h 1993768"/>
                  <a:gd name="connsiteX4" fmla="*/ 1989302 w 2271943"/>
                  <a:gd name="connsiteY4" fmla="*/ 1195650 h 1993768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1943" h="2014595">
                    <a:moveTo>
                      <a:pt x="1117186" y="2014595"/>
                    </a:moveTo>
                    <a:cubicBezTo>
                      <a:pt x="-93205" y="1174192"/>
                      <a:pt x="-167203" y="439501"/>
                      <a:pt x="181644" y="159367"/>
                    </a:cubicBezTo>
                    <a:cubicBezTo>
                      <a:pt x="481158" y="-62627"/>
                      <a:pt x="812386" y="-20342"/>
                      <a:pt x="1127757" y="476500"/>
                    </a:cubicBezTo>
                    <a:cubicBezTo>
                      <a:pt x="1425509" y="16658"/>
                      <a:pt x="1781402" y="-94340"/>
                      <a:pt x="2026300" y="74798"/>
                    </a:cubicBezTo>
                    <a:cubicBezTo>
                      <a:pt x="2443857" y="443025"/>
                      <a:pt x="2258864" y="853535"/>
                      <a:pt x="1989302" y="1216477"/>
                    </a:cubicBezTo>
                  </a:path>
                </a:pathLst>
              </a:cu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B3681E9-A374-43EF-8D4A-26782EAD7084}"/>
                  </a:ext>
                </a:extLst>
              </p:cNvPr>
              <p:cNvGrpSpPr/>
              <p:nvPr/>
            </p:nvGrpSpPr>
            <p:grpSpPr>
              <a:xfrm>
                <a:off x="3302040" y="3367929"/>
                <a:ext cx="2546146" cy="1273073"/>
                <a:chOff x="4932040" y="3938836"/>
                <a:chExt cx="2546146" cy="1273073"/>
              </a:xfrm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D724311A-C133-4518-B31F-D01A951594DC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A189E313-E40C-4EBA-AC4E-26C499162F18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4560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45036" y="987574"/>
            <a:ext cx="2880320" cy="36724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58632" y="987574"/>
            <a:ext cx="2880320" cy="36724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02448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16044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04" y="1131590"/>
            <a:ext cx="4608512" cy="234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428248"/>
            <a:ext cx="2209529" cy="16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33" y="1314908"/>
            <a:ext cx="2880320" cy="25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29573" y="1428248"/>
            <a:ext cx="2646122" cy="1601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74" y="1334106"/>
            <a:ext cx="1728192" cy="20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085002" y="1428248"/>
            <a:ext cx="996682" cy="1539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525571" y="123478"/>
            <a:ext cx="1366909" cy="1081544"/>
            <a:chOff x="3018711" y="2355726"/>
            <a:chExt cx="1505799" cy="119143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3018711" y="2355726"/>
              <a:ext cx="1505799" cy="119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CE20D2-5644-4F0F-AF07-99326AF0F5AB}"/>
                </a:ext>
              </a:extLst>
            </p:cNvPr>
            <p:cNvGrpSpPr/>
            <p:nvPr userDrawn="1"/>
          </p:nvGrpSpPr>
          <p:grpSpPr>
            <a:xfrm>
              <a:off x="3018711" y="2355726"/>
              <a:ext cx="1505799" cy="1191438"/>
              <a:chOff x="3302040" y="3122958"/>
              <a:chExt cx="2546146" cy="2014595"/>
            </a:xfrm>
          </p:grpSpPr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1D9CDB4D-A381-464A-97AB-31C15591549B}"/>
                  </a:ext>
                </a:extLst>
              </p:cNvPr>
              <p:cNvSpPr/>
              <p:nvPr/>
            </p:nvSpPr>
            <p:spPr>
              <a:xfrm>
                <a:off x="3544666" y="3122958"/>
                <a:ext cx="2271943" cy="2014595"/>
              </a:xfrm>
              <a:custGeom>
                <a:avLst/>
                <a:gdLst>
                  <a:gd name="connsiteX0" fmla="*/ 935542 w 1855228"/>
                  <a:gd name="connsiteY0" fmla="*/ 1918655 h 1918655"/>
                  <a:gd name="connsiteX1" fmla="*/ 0 w 1855228"/>
                  <a:gd name="connsiteY1" fmla="*/ 63427 h 1918655"/>
                  <a:gd name="connsiteX2" fmla="*/ 946113 w 1855228"/>
                  <a:gd name="connsiteY2" fmla="*/ 380560 h 1918655"/>
                  <a:gd name="connsiteX3" fmla="*/ 1839371 w 1855228"/>
                  <a:gd name="connsiteY3" fmla="*/ 0 h 1918655"/>
                  <a:gd name="connsiteX4" fmla="*/ 1855228 w 1855228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1010025 w 1929711"/>
                  <a:gd name="connsiteY0" fmla="*/ 1918655 h 1918655"/>
                  <a:gd name="connsiteX1" fmla="*/ 74483 w 1929711"/>
                  <a:gd name="connsiteY1" fmla="*/ 63427 h 1918655"/>
                  <a:gd name="connsiteX2" fmla="*/ 1020596 w 1929711"/>
                  <a:gd name="connsiteY2" fmla="*/ 380560 h 1918655"/>
                  <a:gd name="connsiteX3" fmla="*/ 1913854 w 1929711"/>
                  <a:gd name="connsiteY3" fmla="*/ 0 h 1918655"/>
                  <a:gd name="connsiteX4" fmla="*/ 1929711 w 1929711"/>
                  <a:gd name="connsiteY4" fmla="*/ 1072967 h 1918655"/>
                  <a:gd name="connsiteX0" fmla="*/ 1117186 w 2036872"/>
                  <a:gd name="connsiteY0" fmla="*/ 1918655 h 1918655"/>
                  <a:gd name="connsiteX1" fmla="*/ 181644 w 2036872"/>
                  <a:gd name="connsiteY1" fmla="*/ 63427 h 1918655"/>
                  <a:gd name="connsiteX2" fmla="*/ 1127757 w 2036872"/>
                  <a:gd name="connsiteY2" fmla="*/ 380560 h 1918655"/>
                  <a:gd name="connsiteX3" fmla="*/ 2021015 w 2036872"/>
                  <a:gd name="connsiteY3" fmla="*/ 0 h 1918655"/>
                  <a:gd name="connsiteX4" fmla="*/ 2036872 w 2036872"/>
                  <a:gd name="connsiteY4" fmla="*/ 1072967 h 1918655"/>
                  <a:gd name="connsiteX0" fmla="*/ 1117186 w 2036872"/>
                  <a:gd name="connsiteY0" fmla="*/ 1981136 h 1981136"/>
                  <a:gd name="connsiteX1" fmla="*/ 181644 w 2036872"/>
                  <a:gd name="connsiteY1" fmla="*/ 125908 h 1981136"/>
                  <a:gd name="connsiteX2" fmla="*/ 1127757 w 2036872"/>
                  <a:gd name="connsiteY2" fmla="*/ 443041 h 1981136"/>
                  <a:gd name="connsiteX3" fmla="*/ 2021015 w 2036872"/>
                  <a:gd name="connsiteY3" fmla="*/ 62481 h 1981136"/>
                  <a:gd name="connsiteX4" fmla="*/ 2036872 w 2036872"/>
                  <a:gd name="connsiteY4" fmla="*/ 1135448 h 1981136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47144 h 2047144"/>
                  <a:gd name="connsiteX1" fmla="*/ 181644 w 2036872"/>
                  <a:gd name="connsiteY1" fmla="*/ 191916 h 2047144"/>
                  <a:gd name="connsiteX2" fmla="*/ 1127757 w 2036872"/>
                  <a:gd name="connsiteY2" fmla="*/ 509049 h 2047144"/>
                  <a:gd name="connsiteX3" fmla="*/ 2021015 w 2036872"/>
                  <a:gd name="connsiteY3" fmla="*/ 128489 h 2047144"/>
                  <a:gd name="connsiteX4" fmla="*/ 2036872 w 2036872"/>
                  <a:gd name="connsiteY4" fmla="*/ 1201456 h 2047144"/>
                  <a:gd name="connsiteX0" fmla="*/ 1117186 w 2036872"/>
                  <a:gd name="connsiteY0" fmla="*/ 2033090 h 2033090"/>
                  <a:gd name="connsiteX1" fmla="*/ 181644 w 2036872"/>
                  <a:gd name="connsiteY1" fmla="*/ 177862 h 2033090"/>
                  <a:gd name="connsiteX2" fmla="*/ 1127757 w 2036872"/>
                  <a:gd name="connsiteY2" fmla="*/ 494995 h 2033090"/>
                  <a:gd name="connsiteX3" fmla="*/ 2021015 w 2036872"/>
                  <a:gd name="connsiteY3" fmla="*/ 114435 h 2033090"/>
                  <a:gd name="connsiteX4" fmla="*/ 2036872 w 2036872"/>
                  <a:gd name="connsiteY4" fmla="*/ 1187402 h 2033090"/>
                  <a:gd name="connsiteX0" fmla="*/ 1117186 w 2036872"/>
                  <a:gd name="connsiteY0" fmla="*/ 2037773 h 2037773"/>
                  <a:gd name="connsiteX1" fmla="*/ 181644 w 2036872"/>
                  <a:gd name="connsiteY1" fmla="*/ 182545 h 2037773"/>
                  <a:gd name="connsiteX2" fmla="*/ 1127757 w 2036872"/>
                  <a:gd name="connsiteY2" fmla="*/ 499678 h 2037773"/>
                  <a:gd name="connsiteX3" fmla="*/ 2021015 w 2036872"/>
                  <a:gd name="connsiteY3" fmla="*/ 119118 h 2037773"/>
                  <a:gd name="connsiteX4" fmla="*/ 2036872 w 2036872"/>
                  <a:gd name="connsiteY4" fmla="*/ 1192085 h 2037773"/>
                  <a:gd name="connsiteX0" fmla="*/ 1117186 w 2181403"/>
                  <a:gd name="connsiteY0" fmla="*/ 2037773 h 2037773"/>
                  <a:gd name="connsiteX1" fmla="*/ 181644 w 2181403"/>
                  <a:gd name="connsiteY1" fmla="*/ 182545 h 2037773"/>
                  <a:gd name="connsiteX2" fmla="*/ 1127757 w 2181403"/>
                  <a:gd name="connsiteY2" fmla="*/ 499678 h 2037773"/>
                  <a:gd name="connsiteX3" fmla="*/ 2021015 w 2181403"/>
                  <a:gd name="connsiteY3" fmla="*/ 119118 h 2037773"/>
                  <a:gd name="connsiteX4" fmla="*/ 2036872 w 2181403"/>
                  <a:gd name="connsiteY4" fmla="*/ 1192085 h 2037773"/>
                  <a:gd name="connsiteX0" fmla="*/ 1117186 w 2181403"/>
                  <a:gd name="connsiteY0" fmla="*/ 2028406 h 2028406"/>
                  <a:gd name="connsiteX1" fmla="*/ 181644 w 2181403"/>
                  <a:gd name="connsiteY1" fmla="*/ 173178 h 2028406"/>
                  <a:gd name="connsiteX2" fmla="*/ 1127757 w 2181403"/>
                  <a:gd name="connsiteY2" fmla="*/ 490311 h 2028406"/>
                  <a:gd name="connsiteX3" fmla="*/ 2021015 w 2181403"/>
                  <a:gd name="connsiteY3" fmla="*/ 109751 h 2028406"/>
                  <a:gd name="connsiteX4" fmla="*/ 2036872 w 2181403"/>
                  <a:gd name="connsiteY4" fmla="*/ 1182718 h 2028406"/>
                  <a:gd name="connsiteX0" fmla="*/ 1117186 w 2275346"/>
                  <a:gd name="connsiteY0" fmla="*/ 2028406 h 2028406"/>
                  <a:gd name="connsiteX1" fmla="*/ 181644 w 2275346"/>
                  <a:gd name="connsiteY1" fmla="*/ 173178 h 2028406"/>
                  <a:gd name="connsiteX2" fmla="*/ 1127757 w 2275346"/>
                  <a:gd name="connsiteY2" fmla="*/ 490311 h 2028406"/>
                  <a:gd name="connsiteX3" fmla="*/ 2021015 w 2275346"/>
                  <a:gd name="connsiteY3" fmla="*/ 109751 h 2028406"/>
                  <a:gd name="connsiteX4" fmla="*/ 2036872 w 2275346"/>
                  <a:gd name="connsiteY4" fmla="*/ 1182718 h 2028406"/>
                  <a:gd name="connsiteX0" fmla="*/ 1117186 w 2251858"/>
                  <a:gd name="connsiteY0" fmla="*/ 2028406 h 2028406"/>
                  <a:gd name="connsiteX1" fmla="*/ 181644 w 2251858"/>
                  <a:gd name="connsiteY1" fmla="*/ 173178 h 2028406"/>
                  <a:gd name="connsiteX2" fmla="*/ 1127757 w 2251858"/>
                  <a:gd name="connsiteY2" fmla="*/ 490311 h 2028406"/>
                  <a:gd name="connsiteX3" fmla="*/ 2021015 w 2251858"/>
                  <a:gd name="connsiteY3" fmla="*/ 109751 h 2028406"/>
                  <a:gd name="connsiteX4" fmla="*/ 2036872 w 2251858"/>
                  <a:gd name="connsiteY4" fmla="*/ 1182718 h 2028406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02667 h 2002667"/>
                  <a:gd name="connsiteX1" fmla="*/ 181644 w 2251858"/>
                  <a:gd name="connsiteY1" fmla="*/ 147439 h 2002667"/>
                  <a:gd name="connsiteX2" fmla="*/ 1127757 w 2251858"/>
                  <a:gd name="connsiteY2" fmla="*/ 464572 h 2002667"/>
                  <a:gd name="connsiteX3" fmla="*/ 2021015 w 2251858"/>
                  <a:gd name="connsiteY3" fmla="*/ 84012 h 2002667"/>
                  <a:gd name="connsiteX4" fmla="*/ 2036872 w 2251858"/>
                  <a:gd name="connsiteY4" fmla="*/ 1156979 h 2002667"/>
                  <a:gd name="connsiteX0" fmla="*/ 1117186 w 2277694"/>
                  <a:gd name="connsiteY0" fmla="*/ 2002667 h 2002667"/>
                  <a:gd name="connsiteX1" fmla="*/ 181644 w 2277694"/>
                  <a:gd name="connsiteY1" fmla="*/ 147439 h 2002667"/>
                  <a:gd name="connsiteX2" fmla="*/ 1127757 w 2277694"/>
                  <a:gd name="connsiteY2" fmla="*/ 464572 h 2002667"/>
                  <a:gd name="connsiteX3" fmla="*/ 2021015 w 2277694"/>
                  <a:gd name="connsiteY3" fmla="*/ 84012 h 2002667"/>
                  <a:gd name="connsiteX4" fmla="*/ 2036872 w 2277694"/>
                  <a:gd name="connsiteY4" fmla="*/ 1156979 h 2002667"/>
                  <a:gd name="connsiteX0" fmla="*/ 1117186 w 2307550"/>
                  <a:gd name="connsiteY0" fmla="*/ 2002667 h 2002667"/>
                  <a:gd name="connsiteX1" fmla="*/ 181644 w 2307550"/>
                  <a:gd name="connsiteY1" fmla="*/ 147439 h 2002667"/>
                  <a:gd name="connsiteX2" fmla="*/ 1127757 w 2307550"/>
                  <a:gd name="connsiteY2" fmla="*/ 464572 h 2002667"/>
                  <a:gd name="connsiteX3" fmla="*/ 2021015 w 2307550"/>
                  <a:gd name="connsiteY3" fmla="*/ 84012 h 2002667"/>
                  <a:gd name="connsiteX4" fmla="*/ 2036872 w 2307550"/>
                  <a:gd name="connsiteY4" fmla="*/ 1156979 h 2002667"/>
                  <a:gd name="connsiteX0" fmla="*/ 1117186 w 2282049"/>
                  <a:gd name="connsiteY0" fmla="*/ 2002667 h 2002667"/>
                  <a:gd name="connsiteX1" fmla="*/ 181644 w 2282049"/>
                  <a:gd name="connsiteY1" fmla="*/ 147439 h 2002667"/>
                  <a:gd name="connsiteX2" fmla="*/ 1127757 w 2282049"/>
                  <a:gd name="connsiteY2" fmla="*/ 464572 h 2002667"/>
                  <a:gd name="connsiteX3" fmla="*/ 2021015 w 2282049"/>
                  <a:gd name="connsiteY3" fmla="*/ 84012 h 2002667"/>
                  <a:gd name="connsiteX4" fmla="*/ 2036872 w 2282049"/>
                  <a:gd name="connsiteY4" fmla="*/ 1156979 h 2002667"/>
                  <a:gd name="connsiteX0" fmla="*/ 1117186 w 2265865"/>
                  <a:gd name="connsiteY0" fmla="*/ 2002667 h 2002667"/>
                  <a:gd name="connsiteX1" fmla="*/ 181644 w 2265865"/>
                  <a:gd name="connsiteY1" fmla="*/ 147439 h 2002667"/>
                  <a:gd name="connsiteX2" fmla="*/ 1127757 w 2265865"/>
                  <a:gd name="connsiteY2" fmla="*/ 464572 h 2002667"/>
                  <a:gd name="connsiteX3" fmla="*/ 2021015 w 2265865"/>
                  <a:gd name="connsiteY3" fmla="*/ 84012 h 2002667"/>
                  <a:gd name="connsiteX4" fmla="*/ 2036872 w 2265865"/>
                  <a:gd name="connsiteY4" fmla="*/ 1156979 h 2002667"/>
                  <a:gd name="connsiteX0" fmla="*/ 1117186 w 2265865"/>
                  <a:gd name="connsiteY0" fmla="*/ 2000328 h 2000328"/>
                  <a:gd name="connsiteX1" fmla="*/ 181644 w 2265865"/>
                  <a:gd name="connsiteY1" fmla="*/ 145100 h 2000328"/>
                  <a:gd name="connsiteX2" fmla="*/ 1127757 w 2265865"/>
                  <a:gd name="connsiteY2" fmla="*/ 462233 h 2000328"/>
                  <a:gd name="connsiteX3" fmla="*/ 2021015 w 2265865"/>
                  <a:gd name="connsiteY3" fmla="*/ 81673 h 2000328"/>
                  <a:gd name="connsiteX4" fmla="*/ 2036872 w 2265865"/>
                  <a:gd name="connsiteY4" fmla="*/ 1154640 h 2000328"/>
                  <a:gd name="connsiteX0" fmla="*/ 1117186 w 2258942"/>
                  <a:gd name="connsiteY0" fmla="*/ 2000328 h 2000328"/>
                  <a:gd name="connsiteX1" fmla="*/ 181644 w 2258942"/>
                  <a:gd name="connsiteY1" fmla="*/ 145100 h 2000328"/>
                  <a:gd name="connsiteX2" fmla="*/ 1127757 w 2258942"/>
                  <a:gd name="connsiteY2" fmla="*/ 462233 h 2000328"/>
                  <a:gd name="connsiteX3" fmla="*/ 2021015 w 2258942"/>
                  <a:gd name="connsiteY3" fmla="*/ 81673 h 2000328"/>
                  <a:gd name="connsiteX4" fmla="*/ 2036872 w 2258942"/>
                  <a:gd name="connsiteY4" fmla="*/ 1154640 h 2000328"/>
                  <a:gd name="connsiteX0" fmla="*/ 1117186 w 2243998"/>
                  <a:gd name="connsiteY0" fmla="*/ 2000328 h 2000328"/>
                  <a:gd name="connsiteX1" fmla="*/ 181644 w 2243998"/>
                  <a:gd name="connsiteY1" fmla="*/ 145100 h 2000328"/>
                  <a:gd name="connsiteX2" fmla="*/ 1127757 w 2243998"/>
                  <a:gd name="connsiteY2" fmla="*/ 462233 h 2000328"/>
                  <a:gd name="connsiteX3" fmla="*/ 2021015 w 2243998"/>
                  <a:gd name="connsiteY3" fmla="*/ 81673 h 2000328"/>
                  <a:gd name="connsiteX4" fmla="*/ 1989302 w 2243998"/>
                  <a:gd name="connsiteY4" fmla="*/ 1202210 h 2000328"/>
                  <a:gd name="connsiteX0" fmla="*/ 1117186 w 2286582"/>
                  <a:gd name="connsiteY0" fmla="*/ 2000328 h 2000328"/>
                  <a:gd name="connsiteX1" fmla="*/ 181644 w 2286582"/>
                  <a:gd name="connsiteY1" fmla="*/ 145100 h 2000328"/>
                  <a:gd name="connsiteX2" fmla="*/ 1127757 w 2286582"/>
                  <a:gd name="connsiteY2" fmla="*/ 462233 h 2000328"/>
                  <a:gd name="connsiteX3" fmla="*/ 2021015 w 2286582"/>
                  <a:gd name="connsiteY3" fmla="*/ 81673 h 2000328"/>
                  <a:gd name="connsiteX4" fmla="*/ 1989302 w 2286582"/>
                  <a:gd name="connsiteY4" fmla="*/ 1202210 h 2000328"/>
                  <a:gd name="connsiteX0" fmla="*/ 1117186 w 2289874"/>
                  <a:gd name="connsiteY0" fmla="*/ 2016915 h 2016915"/>
                  <a:gd name="connsiteX1" fmla="*/ 181644 w 2289874"/>
                  <a:gd name="connsiteY1" fmla="*/ 161687 h 2016915"/>
                  <a:gd name="connsiteX2" fmla="*/ 1127757 w 2289874"/>
                  <a:gd name="connsiteY2" fmla="*/ 478820 h 2016915"/>
                  <a:gd name="connsiteX3" fmla="*/ 2026300 w 2289874"/>
                  <a:gd name="connsiteY3" fmla="*/ 77118 h 2016915"/>
                  <a:gd name="connsiteX4" fmla="*/ 1989302 w 2289874"/>
                  <a:gd name="connsiteY4" fmla="*/ 1218797 h 2016915"/>
                  <a:gd name="connsiteX0" fmla="*/ 1117186 w 2289874"/>
                  <a:gd name="connsiteY0" fmla="*/ 1995112 h 1995112"/>
                  <a:gd name="connsiteX1" fmla="*/ 181644 w 2289874"/>
                  <a:gd name="connsiteY1" fmla="*/ 139884 h 1995112"/>
                  <a:gd name="connsiteX2" fmla="*/ 1127757 w 2289874"/>
                  <a:gd name="connsiteY2" fmla="*/ 457017 h 1995112"/>
                  <a:gd name="connsiteX3" fmla="*/ 2026300 w 2289874"/>
                  <a:gd name="connsiteY3" fmla="*/ 55315 h 1995112"/>
                  <a:gd name="connsiteX4" fmla="*/ 1989302 w 2289874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3768 h 1993768"/>
                  <a:gd name="connsiteX1" fmla="*/ 181644 w 2271943"/>
                  <a:gd name="connsiteY1" fmla="*/ 138540 h 1993768"/>
                  <a:gd name="connsiteX2" fmla="*/ 1127757 w 2271943"/>
                  <a:gd name="connsiteY2" fmla="*/ 455673 h 1993768"/>
                  <a:gd name="connsiteX3" fmla="*/ 2026300 w 2271943"/>
                  <a:gd name="connsiteY3" fmla="*/ 53971 h 1993768"/>
                  <a:gd name="connsiteX4" fmla="*/ 1989302 w 2271943"/>
                  <a:gd name="connsiteY4" fmla="*/ 1195650 h 1993768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1943" h="2014595">
                    <a:moveTo>
                      <a:pt x="1117186" y="2014595"/>
                    </a:moveTo>
                    <a:cubicBezTo>
                      <a:pt x="-93205" y="1174192"/>
                      <a:pt x="-167203" y="439501"/>
                      <a:pt x="181644" y="159367"/>
                    </a:cubicBezTo>
                    <a:cubicBezTo>
                      <a:pt x="481158" y="-62627"/>
                      <a:pt x="812386" y="-20342"/>
                      <a:pt x="1127757" y="476500"/>
                    </a:cubicBezTo>
                    <a:cubicBezTo>
                      <a:pt x="1425509" y="16658"/>
                      <a:pt x="1781402" y="-94340"/>
                      <a:pt x="2026300" y="74798"/>
                    </a:cubicBezTo>
                    <a:cubicBezTo>
                      <a:pt x="2443857" y="443025"/>
                      <a:pt x="2258864" y="853535"/>
                      <a:pt x="1989302" y="1216477"/>
                    </a:cubicBezTo>
                  </a:path>
                </a:pathLst>
              </a:cu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B3681E9-A374-43EF-8D4A-26782EAD7084}"/>
                  </a:ext>
                </a:extLst>
              </p:cNvPr>
              <p:cNvGrpSpPr/>
              <p:nvPr/>
            </p:nvGrpSpPr>
            <p:grpSpPr>
              <a:xfrm>
                <a:off x="3302040" y="3367929"/>
                <a:ext cx="2546146" cy="1273073"/>
                <a:chOff x="4932040" y="3938836"/>
                <a:chExt cx="2546146" cy="1273073"/>
              </a:xfrm>
            </p:grpSpPr>
            <p:sp>
              <p:nvSpPr>
                <p:cNvPr id="22" name="Freeform 14">
                  <a:extLst>
                    <a:ext uri="{FF2B5EF4-FFF2-40B4-BE49-F238E27FC236}">
                      <a16:creationId xmlns:a16="http://schemas.microsoft.com/office/drawing/2014/main" id="{D724311A-C133-4518-B31F-D01A951594DC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189E313-E40C-4EBA-AC4E-26C499162F18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517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B02D49-8C0B-40D9-818D-EACE6BC422B7}"/>
              </a:ext>
            </a:extLst>
          </p:cNvPr>
          <p:cNvSpPr/>
          <p:nvPr userDrawn="1"/>
        </p:nvSpPr>
        <p:spPr>
          <a:xfrm>
            <a:off x="407662" y="0"/>
            <a:ext cx="421108" cy="51435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F0E76-DED9-47A2-9146-B3DD1A3BBB79}"/>
              </a:ext>
            </a:extLst>
          </p:cNvPr>
          <p:cNvSpPr/>
          <p:nvPr userDrawn="1"/>
        </p:nvSpPr>
        <p:spPr>
          <a:xfrm>
            <a:off x="-13446" y="0"/>
            <a:ext cx="421108" cy="51435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2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0"/>
            <a:ext cx="4499992" cy="3075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3075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174521"/>
            <a:ext cx="9144000" cy="1968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2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55" r:id="rId4"/>
    <p:sldLayoutId id="2147483661" r:id="rId5"/>
    <p:sldLayoutId id="2147483665" r:id="rId6"/>
    <p:sldLayoutId id="2147483666" r:id="rId7"/>
    <p:sldLayoutId id="2147483668" r:id="rId8"/>
    <p:sldLayoutId id="2147483670" r:id="rId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slidesthe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197768" y="4844068"/>
            <a:ext cx="4374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accent2"/>
                </a:solidFill>
                <a:cs typeface="Arial" pitchFamily="34" charset="0"/>
              </a:rPr>
              <a:t>Brought to you by https://GoogleSlidesThemes.com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RED HEART BEAT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528" y="2211710"/>
            <a:ext cx="5039401" cy="50405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AutoShape 92"/>
          <p:cNvSpPr>
            <a:spLocks noChangeAspect="1" noChangeArrowheads="1"/>
          </p:cNvSpPr>
          <p:nvPr/>
        </p:nvSpPr>
        <p:spPr bwMode="auto">
          <a:xfrm rot="16200000" flipH="1">
            <a:off x="1115616" y="2687049"/>
            <a:ext cx="1260000" cy="1260000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AutoShape 92"/>
          <p:cNvSpPr>
            <a:spLocks noChangeAspect="1" noChangeArrowheads="1"/>
          </p:cNvSpPr>
          <p:nvPr/>
        </p:nvSpPr>
        <p:spPr bwMode="auto">
          <a:xfrm rot="16200000" flipH="1">
            <a:off x="3180673" y="1991671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AutoShape 92"/>
          <p:cNvSpPr>
            <a:spLocks noChangeAspect="1" noChangeArrowheads="1"/>
          </p:cNvSpPr>
          <p:nvPr/>
        </p:nvSpPr>
        <p:spPr bwMode="auto">
          <a:xfrm rot="16200000" flipH="1">
            <a:off x="4891472" y="2847628"/>
            <a:ext cx="900000" cy="900000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AutoShape 92"/>
          <p:cNvSpPr>
            <a:spLocks noChangeAspect="1" noChangeArrowheads="1"/>
          </p:cNvSpPr>
          <p:nvPr/>
        </p:nvSpPr>
        <p:spPr bwMode="auto">
          <a:xfrm rot="16200000" flipH="1">
            <a:off x="6599400" y="1452101"/>
            <a:ext cx="1260000" cy="1260000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1" name="Straight Connector 10"/>
          <p:cNvCxnSpPr>
            <a:stCxn id="7" idx="3"/>
            <a:endCxn id="8" idx="0"/>
          </p:cNvCxnSpPr>
          <p:nvPr/>
        </p:nvCxnSpPr>
        <p:spPr>
          <a:xfrm flipV="1">
            <a:off x="2191093" y="2441671"/>
            <a:ext cx="989580" cy="42990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>
          <a:xfrm>
            <a:off x="4083544" y="2441671"/>
            <a:ext cx="807928" cy="8559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4"/>
            <a:endCxn id="10" idx="7"/>
          </p:cNvCxnSpPr>
          <p:nvPr/>
        </p:nvCxnSpPr>
        <p:spPr>
          <a:xfrm flipV="1">
            <a:off x="5791472" y="2527578"/>
            <a:ext cx="992451" cy="77005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9"/>
          <p:cNvSpPr/>
          <p:nvPr/>
        </p:nvSpPr>
        <p:spPr>
          <a:xfrm>
            <a:off x="3454619" y="2276869"/>
            <a:ext cx="352105" cy="32960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61637" y="4033417"/>
            <a:ext cx="2567956" cy="672695"/>
            <a:chOff x="720000" y="1114639"/>
            <a:chExt cx="3059912" cy="672695"/>
          </a:xfrm>
        </p:grpSpPr>
        <p:sp>
          <p:nvSpPr>
            <p:cNvPr id="28" name="TextBox 27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88325" y="3842016"/>
            <a:ext cx="2567956" cy="672695"/>
            <a:chOff x="720000" y="1114639"/>
            <a:chExt cx="3059912" cy="672695"/>
          </a:xfrm>
        </p:grpSpPr>
        <p:sp>
          <p:nvSpPr>
            <p:cNvPr id="31" name="TextBox 30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11709" y="3074933"/>
            <a:ext cx="2567956" cy="672695"/>
            <a:chOff x="720000" y="1114639"/>
            <a:chExt cx="3059912" cy="672695"/>
          </a:xfrm>
        </p:grpSpPr>
        <p:sp>
          <p:nvSpPr>
            <p:cNvPr id="34" name="TextBox 33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5422" y="2773601"/>
            <a:ext cx="2567956" cy="672695"/>
            <a:chOff x="720000" y="1114639"/>
            <a:chExt cx="3059912" cy="672695"/>
          </a:xfrm>
        </p:grpSpPr>
        <p:sp>
          <p:nvSpPr>
            <p:cNvPr id="37" name="TextBox 36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Donut 24">
            <a:extLst>
              <a:ext uri="{FF2B5EF4-FFF2-40B4-BE49-F238E27FC236}">
                <a16:creationId xmlns:a16="http://schemas.microsoft.com/office/drawing/2014/main" id="{B1C7235C-9A6C-4C06-9ACF-B4B956FE0312}"/>
              </a:ext>
            </a:extLst>
          </p:cNvPr>
          <p:cNvSpPr/>
          <p:nvPr/>
        </p:nvSpPr>
        <p:spPr>
          <a:xfrm>
            <a:off x="6901527" y="1707654"/>
            <a:ext cx="655746" cy="66108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Diamond 5">
            <a:extLst>
              <a:ext uri="{FF2B5EF4-FFF2-40B4-BE49-F238E27FC236}">
                <a16:creationId xmlns:a16="http://schemas.microsoft.com/office/drawing/2014/main" id="{E7BA1CEB-56F1-4366-8E76-593366F108F8}"/>
              </a:ext>
            </a:extLst>
          </p:cNvPr>
          <p:cNvSpPr/>
          <p:nvPr/>
        </p:nvSpPr>
        <p:spPr>
          <a:xfrm>
            <a:off x="1503246" y="3059971"/>
            <a:ext cx="484739" cy="48617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Parallelogram 15">
            <a:extLst>
              <a:ext uri="{FF2B5EF4-FFF2-40B4-BE49-F238E27FC236}">
                <a16:creationId xmlns:a16="http://schemas.microsoft.com/office/drawing/2014/main" id="{F9CCFCA7-F91D-4FDA-85EE-2981A60CC83C}"/>
              </a:ext>
            </a:extLst>
          </p:cNvPr>
          <p:cNvSpPr/>
          <p:nvPr/>
        </p:nvSpPr>
        <p:spPr>
          <a:xfrm flipH="1">
            <a:off x="5182867" y="3147814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84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714" y="1635646"/>
            <a:ext cx="2880320" cy="7658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124714" y="2535747"/>
            <a:ext cx="2880320" cy="7658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239852" y="1682576"/>
            <a:ext cx="2664296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39852" y="2577135"/>
            <a:ext cx="2664296" cy="678692"/>
            <a:chOff x="803640" y="3362835"/>
            <a:chExt cx="2059657" cy="678692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ound Same Side Corner Rectangle 8"/>
          <p:cNvSpPr/>
          <p:nvPr/>
        </p:nvSpPr>
        <p:spPr>
          <a:xfrm>
            <a:off x="1043608" y="3623083"/>
            <a:ext cx="162170" cy="42711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8028385" y="4155926"/>
            <a:ext cx="202073" cy="43106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184221" y="360580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2649" y="416565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09321" y="3583226"/>
            <a:ext cx="4738943" cy="506830"/>
            <a:chOff x="6228184" y="1749861"/>
            <a:chExt cx="2592288" cy="506830"/>
          </a:xfrm>
        </p:grpSpPr>
        <p:sp>
          <p:nvSpPr>
            <p:cNvPr id="24" name="TextBox 23"/>
            <p:cNvSpPr txBox="1"/>
            <p:nvPr/>
          </p:nvSpPr>
          <p:spPr>
            <a:xfrm>
              <a:off x="6228184" y="1979692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8184" y="174986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09321" y="4143948"/>
            <a:ext cx="4738943" cy="506830"/>
            <a:chOff x="6228184" y="1749861"/>
            <a:chExt cx="2592288" cy="506830"/>
          </a:xfrm>
        </p:grpSpPr>
        <p:sp>
          <p:nvSpPr>
            <p:cNvPr id="27" name="TextBox 26"/>
            <p:cNvSpPr txBox="1"/>
            <p:nvPr/>
          </p:nvSpPr>
          <p:spPr>
            <a:xfrm>
              <a:off x="6228184" y="1979692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28184" y="174986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9" name="Chart 7">
            <a:extLst>
              <a:ext uri="{FF2B5EF4-FFF2-40B4-BE49-F238E27FC236}">
                <a16:creationId xmlns:a16="http://schemas.microsoft.com/office/drawing/2014/main" id="{03218850-CB43-4BBB-8D6F-DB7378B07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374684"/>
              </p:ext>
            </p:extLst>
          </p:nvPr>
        </p:nvGraphicFramePr>
        <p:xfrm>
          <a:off x="6710502" y="1682576"/>
          <a:ext cx="1620180" cy="167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7">
            <a:extLst>
              <a:ext uri="{FF2B5EF4-FFF2-40B4-BE49-F238E27FC236}">
                <a16:creationId xmlns:a16="http://schemas.microsoft.com/office/drawing/2014/main" id="{B5114401-CDCC-444F-BD6B-8096CD4CC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28726"/>
              </p:ext>
            </p:extLst>
          </p:nvPr>
        </p:nvGraphicFramePr>
        <p:xfrm>
          <a:off x="611560" y="1547122"/>
          <a:ext cx="1698700" cy="1760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89442" y="211547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2280" y="230491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B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1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918" y="1678736"/>
            <a:ext cx="4018196" cy="2981246"/>
          </a:xfrm>
          <a:prstGeom prst="rect">
            <a:avLst/>
          </a:prstGeom>
          <a:solidFill>
            <a:srgbClr val="FDDD06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4191" y="1460153"/>
            <a:ext cx="2887650" cy="432047"/>
          </a:xfrm>
          <a:prstGeom prst="roundRect">
            <a:avLst>
              <a:gd name="adj" fmla="val 12522"/>
            </a:avLst>
          </a:prstGeom>
          <a:solidFill>
            <a:schemeClr val="accent3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119" y="1522288"/>
            <a:ext cx="23717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8431"/>
              </p:ext>
            </p:extLst>
          </p:nvPr>
        </p:nvGraphicFramePr>
        <p:xfrm>
          <a:off x="755576" y="2715766"/>
          <a:ext cx="3456385" cy="168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1986405"/>
            <a:ext cx="3456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9634" y="1678736"/>
            <a:ext cx="4018196" cy="2981246"/>
          </a:xfrm>
          <a:prstGeom prst="rect">
            <a:avLst/>
          </a:prstGeom>
          <a:solidFill>
            <a:srgbClr val="FDDD06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14907" y="1460153"/>
            <a:ext cx="2887650" cy="432047"/>
          </a:xfrm>
          <a:prstGeom prst="roundRect">
            <a:avLst>
              <a:gd name="adj" fmla="val 12522"/>
            </a:avLst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1986405"/>
            <a:ext cx="3456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2835" y="1522288"/>
            <a:ext cx="23717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12417"/>
              </p:ext>
            </p:extLst>
          </p:nvPr>
        </p:nvGraphicFramePr>
        <p:xfrm>
          <a:off x="4932040" y="2715766"/>
          <a:ext cx="3528392" cy="168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v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v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v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v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v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06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107504" y="405993"/>
            <a:ext cx="3744416" cy="9722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190824"/>
            <a:ext cx="22322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80112" y="267494"/>
            <a:ext cx="2880320" cy="923330"/>
            <a:chOff x="2113657" y="4283314"/>
            <a:chExt cx="2120136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560313"/>
              <a:ext cx="212013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24128" y="4011910"/>
            <a:ext cx="2880320" cy="923330"/>
            <a:chOff x="2113657" y="4283314"/>
            <a:chExt cx="2120136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560313"/>
              <a:ext cx="212013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60032" y="1851670"/>
            <a:ext cx="1584176" cy="1477328"/>
            <a:chOff x="2113657" y="4283314"/>
            <a:chExt cx="2120136" cy="1477328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560313"/>
              <a:ext cx="2120135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181136-2E90-43E2-9511-704600A793A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29467E4-8400-4929-8862-A50159A3E88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827275E-0428-40E4-A0FD-CCA2FDB8192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26123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699542"/>
            <a:ext cx="6984776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147155"/>
            <a:ext cx="156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 TEXT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2" y="1637133"/>
            <a:ext cx="1616263" cy="366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YOUR TEXT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904" y="1534867"/>
            <a:ext cx="4621359" cy="998034"/>
          </a:xfrm>
          <a:prstGeom prst="rect">
            <a:avLst/>
          </a:prstGeom>
          <a:noFill/>
          <a:ln w="25400">
            <a:solidFill>
              <a:srgbClr val="FB1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08998318"/>
              </p:ext>
            </p:extLst>
          </p:nvPr>
        </p:nvGraphicFramePr>
        <p:xfrm>
          <a:off x="4592027" y="1488500"/>
          <a:ext cx="3763467" cy="111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29384" y="1620177"/>
            <a:ext cx="558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2148" y="1891687"/>
            <a:ext cx="558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7904" y="1230572"/>
            <a:ext cx="3530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1535" y="2163197"/>
            <a:ext cx="558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8516" y="1627001"/>
            <a:ext cx="8887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8515" y="1907982"/>
            <a:ext cx="8887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8516" y="2188963"/>
            <a:ext cx="8887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07904" y="2593523"/>
            <a:ext cx="4621359" cy="670424"/>
            <a:chOff x="5375474" y="2856566"/>
            <a:chExt cx="3312368" cy="670424"/>
          </a:xfrm>
        </p:grpSpPr>
        <p:sp>
          <p:nvSpPr>
            <p:cNvPr id="19" name="TextBox 18"/>
            <p:cNvSpPr txBox="1"/>
            <p:nvPr/>
          </p:nvSpPr>
          <p:spPr>
            <a:xfrm>
              <a:off x="5375474" y="3065325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75474" y="285656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10164" y="3956358"/>
            <a:ext cx="1337218" cy="871880"/>
            <a:chOff x="-475010" y="1114177"/>
            <a:chExt cx="4241713" cy="871880"/>
          </a:xfrm>
        </p:grpSpPr>
        <p:sp>
          <p:nvSpPr>
            <p:cNvPr id="22" name="TextBox 21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5831965" y="3405566"/>
            <a:ext cx="493616" cy="4936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687322" y="3956358"/>
            <a:ext cx="1337218" cy="871880"/>
            <a:chOff x="-475010" y="1114177"/>
            <a:chExt cx="4241713" cy="871880"/>
          </a:xfrm>
        </p:grpSpPr>
        <p:sp>
          <p:nvSpPr>
            <p:cNvPr id="26" name="TextBox 25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4109123" y="3414459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133005" y="3956358"/>
            <a:ext cx="1337218" cy="871880"/>
            <a:chOff x="-475010" y="1114177"/>
            <a:chExt cx="4241713" cy="871880"/>
          </a:xfrm>
        </p:grpSpPr>
        <p:sp>
          <p:nvSpPr>
            <p:cNvPr id="30" name="TextBox 29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7554806" y="3404019"/>
            <a:ext cx="493616" cy="4936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9"/>
          <p:cNvSpPr/>
          <p:nvPr/>
        </p:nvSpPr>
        <p:spPr>
          <a:xfrm>
            <a:off x="5960446" y="3548236"/>
            <a:ext cx="236654" cy="221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7"/>
          <p:cNvSpPr/>
          <p:nvPr/>
        </p:nvSpPr>
        <p:spPr>
          <a:xfrm>
            <a:off x="4236108" y="3534982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21"/>
          <p:cNvSpPr>
            <a:spLocks noChangeAspect="1"/>
          </p:cNvSpPr>
          <p:nvPr/>
        </p:nvSpPr>
        <p:spPr>
          <a:xfrm>
            <a:off x="7672616" y="3521603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769116" y="1428226"/>
            <a:ext cx="1218708" cy="3209776"/>
            <a:chOff x="3962646" y="966862"/>
            <a:chExt cx="1218708" cy="3209776"/>
          </a:xfrm>
        </p:grpSpPr>
        <p:sp>
          <p:nvSpPr>
            <p:cNvPr id="37" name="Round Same Side Corner Rectangle 8"/>
            <p:cNvSpPr/>
            <p:nvPr/>
          </p:nvSpPr>
          <p:spPr>
            <a:xfrm>
              <a:off x="3962646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 Same Side Corner Rectangle 8"/>
            <p:cNvSpPr/>
            <p:nvPr/>
          </p:nvSpPr>
          <p:spPr>
            <a:xfrm flipH="1">
              <a:off x="4572000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643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EA130B1-F88A-4AD8-8794-6BBEF1530B5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0" name="Rectangle 9"/>
          <p:cNvSpPr/>
          <p:nvPr/>
        </p:nvSpPr>
        <p:spPr>
          <a:xfrm>
            <a:off x="2796319" y="845388"/>
            <a:ext cx="3551362" cy="3454554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467544" y="1200639"/>
            <a:ext cx="2304256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AutoShape 92"/>
          <p:cNvSpPr>
            <a:spLocks noChangeAspect="1" noChangeArrowheads="1"/>
          </p:cNvSpPr>
          <p:nvPr/>
        </p:nvSpPr>
        <p:spPr bwMode="auto">
          <a:xfrm rot="16200000" flipH="1">
            <a:off x="3131912" y="1268343"/>
            <a:ext cx="648000" cy="648000"/>
          </a:xfrm>
          <a:prstGeom prst="ellipse">
            <a:avLst/>
          </a:prstGeom>
          <a:noFill/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AutoShape 92"/>
          <p:cNvSpPr>
            <a:spLocks noChangeAspect="1" noChangeArrowheads="1"/>
          </p:cNvSpPr>
          <p:nvPr/>
        </p:nvSpPr>
        <p:spPr bwMode="auto">
          <a:xfrm rot="16200000" flipH="1">
            <a:off x="3185164" y="1323091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AutoShape 92"/>
          <p:cNvSpPr>
            <a:spLocks noChangeAspect="1" noChangeArrowheads="1"/>
          </p:cNvSpPr>
          <p:nvPr/>
        </p:nvSpPr>
        <p:spPr bwMode="auto">
          <a:xfrm rot="16200000" flipH="1">
            <a:off x="3162518" y="2321146"/>
            <a:ext cx="648000" cy="648000"/>
          </a:xfrm>
          <a:prstGeom prst="ellipse">
            <a:avLst/>
          </a:prstGeom>
          <a:noFill/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AutoShape 92"/>
          <p:cNvSpPr>
            <a:spLocks noChangeAspect="1" noChangeArrowheads="1"/>
          </p:cNvSpPr>
          <p:nvPr/>
        </p:nvSpPr>
        <p:spPr bwMode="auto">
          <a:xfrm rot="16200000" flipH="1">
            <a:off x="3215770" y="237589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27912" y="1131936"/>
            <a:ext cx="1949578" cy="915606"/>
            <a:chOff x="2299398" y="1781114"/>
            <a:chExt cx="7688269" cy="915606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Freeform 20"/>
          <p:cNvSpPr>
            <a:spLocks noChangeAspect="1"/>
          </p:cNvSpPr>
          <p:nvPr/>
        </p:nvSpPr>
        <p:spPr>
          <a:xfrm>
            <a:off x="3275053" y="141234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>
            <a:off x="3326211" y="2499159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927912" y="2139875"/>
            <a:ext cx="1949578" cy="915606"/>
            <a:chOff x="2299398" y="1781114"/>
            <a:chExt cx="7688269" cy="915606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AutoShape 92"/>
          <p:cNvSpPr>
            <a:spLocks noChangeAspect="1" noChangeArrowheads="1"/>
          </p:cNvSpPr>
          <p:nvPr/>
        </p:nvSpPr>
        <p:spPr bwMode="auto">
          <a:xfrm rot="16200000" flipH="1">
            <a:off x="3135824" y="3373950"/>
            <a:ext cx="648000" cy="648000"/>
          </a:xfrm>
          <a:prstGeom prst="ellipse">
            <a:avLst/>
          </a:prstGeom>
          <a:noFill/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" name="AutoShape 92"/>
          <p:cNvSpPr>
            <a:spLocks noChangeAspect="1" noChangeArrowheads="1"/>
          </p:cNvSpPr>
          <p:nvPr/>
        </p:nvSpPr>
        <p:spPr bwMode="auto">
          <a:xfrm rot="16200000" flipH="1">
            <a:off x="3189076" y="3428698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3279825" y="3545950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927912" y="3147814"/>
            <a:ext cx="1949578" cy="915606"/>
            <a:chOff x="2299398" y="1781114"/>
            <a:chExt cx="7688269" cy="915606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44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eeform 15"/>
          <p:cNvSpPr>
            <a:spLocks noEditPoints="1"/>
          </p:cNvSpPr>
          <p:nvPr/>
        </p:nvSpPr>
        <p:spPr bwMode="auto">
          <a:xfrm>
            <a:off x="935596" y="1498374"/>
            <a:ext cx="1519245" cy="1679358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6688664" y="1347614"/>
            <a:ext cx="1408859" cy="1973812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3779912" y="1504179"/>
            <a:ext cx="1746222" cy="1685307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28383" y="3226061"/>
            <a:ext cx="2140723" cy="1079212"/>
            <a:chOff x="4320398" y="1245513"/>
            <a:chExt cx="2874451" cy="1079212"/>
          </a:xfrm>
        </p:grpSpPr>
        <p:sp>
          <p:nvSpPr>
            <p:cNvPr id="8" name="TextBox 7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10022" y="3226061"/>
            <a:ext cx="2140723" cy="1079212"/>
            <a:chOff x="4320398" y="1245513"/>
            <a:chExt cx="2874451" cy="1079212"/>
          </a:xfrm>
        </p:grpSpPr>
        <p:sp>
          <p:nvSpPr>
            <p:cNvPr id="11" name="TextBox 10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91661" y="3226061"/>
            <a:ext cx="2140723" cy="1079212"/>
            <a:chOff x="4320398" y="1245513"/>
            <a:chExt cx="2874451" cy="1079212"/>
          </a:xfrm>
        </p:grpSpPr>
        <p:sp>
          <p:nvSpPr>
            <p:cNvPr id="14" name="TextBox 13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 Same Side Corner Rectangle 8"/>
          <p:cNvSpPr/>
          <p:nvPr/>
        </p:nvSpPr>
        <p:spPr>
          <a:xfrm>
            <a:off x="1990558" y="4286420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 Same Side Corner Rectangle 20"/>
          <p:cNvSpPr/>
          <p:nvPr/>
        </p:nvSpPr>
        <p:spPr>
          <a:xfrm rot="10800000">
            <a:off x="931963" y="4283925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7181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0452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ound Same Side Corner Rectangle 8"/>
          <p:cNvSpPr/>
          <p:nvPr/>
        </p:nvSpPr>
        <p:spPr>
          <a:xfrm>
            <a:off x="4726862" y="4286420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 rot="10800000">
            <a:off x="3596259" y="4283925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8265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52</a:t>
            </a:r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1536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48</a:t>
            </a:r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Round Same Side Corner Rectangle 8"/>
          <p:cNvSpPr/>
          <p:nvPr/>
        </p:nvSpPr>
        <p:spPr>
          <a:xfrm>
            <a:off x="7607182" y="4286420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 Same Side Corner Rectangle 20"/>
          <p:cNvSpPr/>
          <p:nvPr/>
        </p:nvSpPr>
        <p:spPr>
          <a:xfrm rot="10800000">
            <a:off x="6476579" y="4283925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8665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1936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80463" y="2160569"/>
            <a:ext cx="734865" cy="73486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1823019" y="1793137"/>
            <a:ext cx="734865" cy="734865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29"/>
          <p:cNvSpPr/>
          <p:nvPr/>
        </p:nvSpPr>
        <p:spPr>
          <a:xfrm>
            <a:off x="7239749" y="1928454"/>
            <a:ext cx="734865" cy="734865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05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2950233" y="3695862"/>
            <a:ext cx="4477109" cy="685538"/>
          </a:xfrm>
          <a:custGeom>
            <a:avLst/>
            <a:gdLst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037162"/>
              <a:gd name="connsiteY0" fmla="*/ 0 h 1035170"/>
              <a:gd name="connsiteX1" fmla="*/ 1897811 w 4037162"/>
              <a:gd name="connsiteY1" fmla="*/ 370936 h 1035170"/>
              <a:gd name="connsiteX2" fmla="*/ 4037162 w 4037162"/>
              <a:gd name="connsiteY2" fmla="*/ 1035170 h 1035170"/>
              <a:gd name="connsiteX0" fmla="*/ 0 w 4037162"/>
              <a:gd name="connsiteY0" fmla="*/ 0 h 1069044"/>
              <a:gd name="connsiteX1" fmla="*/ 1897811 w 4037162"/>
              <a:gd name="connsiteY1" fmla="*/ 370936 h 1069044"/>
              <a:gd name="connsiteX2" fmla="*/ 4037162 w 4037162"/>
              <a:gd name="connsiteY2" fmla="*/ 1035170 h 1069044"/>
              <a:gd name="connsiteX0" fmla="*/ 0 w 4037162"/>
              <a:gd name="connsiteY0" fmla="*/ 0 h 1243749"/>
              <a:gd name="connsiteX1" fmla="*/ 1897811 w 4037162"/>
              <a:gd name="connsiteY1" fmla="*/ 370936 h 1243749"/>
              <a:gd name="connsiteX2" fmla="*/ 4037162 w 4037162"/>
              <a:gd name="connsiteY2" fmla="*/ 1035170 h 1243749"/>
              <a:gd name="connsiteX0" fmla="*/ 0 w 4037162"/>
              <a:gd name="connsiteY0" fmla="*/ 0 h 1243749"/>
              <a:gd name="connsiteX1" fmla="*/ 1897811 w 4037162"/>
              <a:gd name="connsiteY1" fmla="*/ 370936 h 1243749"/>
              <a:gd name="connsiteX2" fmla="*/ 4037162 w 4037162"/>
              <a:gd name="connsiteY2" fmla="*/ 1035170 h 1243749"/>
              <a:gd name="connsiteX0" fmla="*/ 0 w 4037162"/>
              <a:gd name="connsiteY0" fmla="*/ 0 h 1243749"/>
              <a:gd name="connsiteX1" fmla="*/ 1897811 w 4037162"/>
              <a:gd name="connsiteY1" fmla="*/ 370936 h 1243749"/>
              <a:gd name="connsiteX2" fmla="*/ 4037162 w 4037162"/>
              <a:gd name="connsiteY2" fmla="*/ 1035170 h 1243749"/>
              <a:gd name="connsiteX0" fmla="*/ 0 w 4477109"/>
              <a:gd name="connsiteY0" fmla="*/ 108932 h 869538"/>
              <a:gd name="connsiteX1" fmla="*/ 2337758 w 4477109"/>
              <a:gd name="connsiteY1" fmla="*/ 5415 h 869538"/>
              <a:gd name="connsiteX2" fmla="*/ 4477109 w 4477109"/>
              <a:gd name="connsiteY2" fmla="*/ 669649 h 869538"/>
              <a:gd name="connsiteX0" fmla="*/ 0 w 4477109"/>
              <a:gd name="connsiteY0" fmla="*/ 110656 h 871262"/>
              <a:gd name="connsiteX1" fmla="*/ 2337758 w 4477109"/>
              <a:gd name="connsiteY1" fmla="*/ 7139 h 871262"/>
              <a:gd name="connsiteX2" fmla="*/ 4477109 w 4477109"/>
              <a:gd name="connsiteY2" fmla="*/ 671373 h 871262"/>
              <a:gd name="connsiteX0" fmla="*/ 0 w 4477109"/>
              <a:gd name="connsiteY0" fmla="*/ 50783 h 818602"/>
              <a:gd name="connsiteX1" fmla="*/ 2510286 w 4477109"/>
              <a:gd name="connsiteY1" fmla="*/ 7651 h 818602"/>
              <a:gd name="connsiteX2" fmla="*/ 4477109 w 4477109"/>
              <a:gd name="connsiteY2" fmla="*/ 611500 h 818602"/>
              <a:gd name="connsiteX0" fmla="*/ 0 w 4477109"/>
              <a:gd name="connsiteY0" fmla="*/ 53478 h 821297"/>
              <a:gd name="connsiteX1" fmla="*/ 2510286 w 4477109"/>
              <a:gd name="connsiteY1" fmla="*/ 10346 h 821297"/>
              <a:gd name="connsiteX2" fmla="*/ 4477109 w 4477109"/>
              <a:gd name="connsiteY2" fmla="*/ 614195 h 821297"/>
              <a:gd name="connsiteX0" fmla="*/ 0 w 4477109"/>
              <a:gd name="connsiteY0" fmla="*/ 65257 h 839076"/>
              <a:gd name="connsiteX1" fmla="*/ 2510286 w 4477109"/>
              <a:gd name="connsiteY1" fmla="*/ 22125 h 839076"/>
              <a:gd name="connsiteX2" fmla="*/ 4477109 w 4477109"/>
              <a:gd name="connsiteY2" fmla="*/ 625974 h 839076"/>
              <a:gd name="connsiteX0" fmla="*/ 0 w 4477109"/>
              <a:gd name="connsiteY0" fmla="*/ 65257 h 685538"/>
              <a:gd name="connsiteX1" fmla="*/ 2510286 w 4477109"/>
              <a:gd name="connsiteY1" fmla="*/ 22125 h 685538"/>
              <a:gd name="connsiteX2" fmla="*/ 4477109 w 4477109"/>
              <a:gd name="connsiteY2" fmla="*/ 625974 h 68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7109" h="685538">
                <a:moveTo>
                  <a:pt x="0" y="65257"/>
                </a:moveTo>
                <a:cubicBezTo>
                  <a:pt x="595223" y="510955"/>
                  <a:pt x="1643331" y="-123087"/>
                  <a:pt x="2510286" y="22125"/>
                </a:cubicBezTo>
                <a:cubicBezTo>
                  <a:pt x="3377241" y="167337"/>
                  <a:pt x="1725282" y="896268"/>
                  <a:pt x="4477109" y="625974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59785" y="3396770"/>
            <a:ext cx="543132" cy="543132"/>
            <a:chOff x="522784" y="1851704"/>
            <a:chExt cx="648000" cy="648000"/>
          </a:xfrm>
        </p:grpSpPr>
        <p:sp>
          <p:nvSpPr>
            <p:cNvPr id="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56690" y="3291830"/>
            <a:ext cx="543132" cy="543132"/>
            <a:chOff x="522784" y="1851704"/>
            <a:chExt cx="648000" cy="648000"/>
          </a:xfrm>
        </p:grpSpPr>
        <p:sp>
          <p:nvSpPr>
            <p:cNvPr id="1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11771" y="3905398"/>
            <a:ext cx="543132" cy="543132"/>
            <a:chOff x="522784" y="1851704"/>
            <a:chExt cx="648000" cy="648000"/>
          </a:xfrm>
        </p:grpSpPr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Block Arc 14"/>
          <p:cNvSpPr/>
          <p:nvPr/>
        </p:nvSpPr>
        <p:spPr>
          <a:xfrm rot="16200000">
            <a:off x="5289681" y="3422404"/>
            <a:ext cx="279458" cy="27964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706" y="3452273"/>
            <a:ext cx="16363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1880" y="3437457"/>
            <a:ext cx="16363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7619" y="4455171"/>
            <a:ext cx="16363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4747" y="4122476"/>
            <a:ext cx="475657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zing.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FE2EE44-EF4B-4D62-A4ED-52831D42C70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4880BFD4-F337-42D6-A38E-BC5F07FC8BD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831E0848-8A4E-476D-BAAF-AAA4C62572B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E26B9220-8162-4C8B-BC30-7224A26BFA12}"/>
              </a:ext>
            </a:extLst>
          </p:cNvPr>
          <p:cNvSpPr/>
          <p:nvPr/>
        </p:nvSpPr>
        <p:spPr>
          <a:xfrm>
            <a:off x="7380312" y="4087285"/>
            <a:ext cx="244586" cy="17935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5CFB4967-05A2-47A3-9144-68E0A46195DC}"/>
              </a:ext>
            </a:extLst>
          </p:cNvPr>
          <p:cNvSpPr/>
          <p:nvPr/>
        </p:nvSpPr>
        <p:spPr>
          <a:xfrm>
            <a:off x="2582630" y="3538840"/>
            <a:ext cx="297441" cy="30240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354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Graphic 8">
            <a:extLst>
              <a:ext uri="{FF2B5EF4-FFF2-40B4-BE49-F238E27FC236}">
                <a16:creationId xmlns:a16="http://schemas.microsoft.com/office/drawing/2014/main" id="{AFD998E5-A565-4713-9ADF-D8F3EB619DAC}"/>
              </a:ext>
            </a:extLst>
          </p:cNvPr>
          <p:cNvSpPr/>
          <p:nvPr/>
        </p:nvSpPr>
        <p:spPr>
          <a:xfrm>
            <a:off x="683568" y="1255496"/>
            <a:ext cx="2655371" cy="3549177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D20B53AD-8E88-4960-88F5-31155A936F43}"/>
              </a:ext>
            </a:extLst>
          </p:cNvPr>
          <p:cNvGrpSpPr/>
          <p:nvPr/>
        </p:nvGrpSpPr>
        <p:grpSpPr>
          <a:xfrm>
            <a:off x="2915816" y="987574"/>
            <a:ext cx="2464138" cy="3943066"/>
            <a:chOff x="4722461" y="1907611"/>
            <a:chExt cx="2138040" cy="3421250"/>
          </a:xfrm>
        </p:grpSpPr>
        <p:grpSp>
          <p:nvGrpSpPr>
            <p:cNvPr id="13" name="Group 23">
              <a:extLst>
                <a:ext uri="{FF2B5EF4-FFF2-40B4-BE49-F238E27FC236}">
                  <a16:creationId xmlns:a16="http://schemas.microsoft.com/office/drawing/2014/main" id="{A951E3C9-D27F-4534-83D8-D1E747C9E99E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17578C98-7F0B-43A9-951E-469D712C1B62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8" name="Group 88">
                <a:extLst>
                  <a:ext uri="{FF2B5EF4-FFF2-40B4-BE49-F238E27FC236}">
                    <a16:creationId xmlns:a16="http://schemas.microsoft.com/office/drawing/2014/main" id="{86AFAC57-3A71-4CC3-8C0E-5E61384ACB35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DA5D093F-0071-414C-A1CC-1243668581D1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ectangle 15">
                  <a:extLst>
                    <a:ext uri="{FF2B5EF4-FFF2-40B4-BE49-F238E27FC236}">
                      <a16:creationId xmlns:a16="http://schemas.microsoft.com/office/drawing/2014/main" id="{5D7EC585-59D9-476F-BBD9-45926C9F8F6D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4" name="Oval 97">
              <a:extLst>
                <a:ext uri="{FF2B5EF4-FFF2-40B4-BE49-F238E27FC236}">
                  <a16:creationId xmlns:a16="http://schemas.microsoft.com/office/drawing/2014/main" id="{BC2F1C45-FA7F-436F-A0EB-C5B112F7CE48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98">
              <a:extLst>
                <a:ext uri="{FF2B5EF4-FFF2-40B4-BE49-F238E27FC236}">
                  <a16:creationId xmlns:a16="http://schemas.microsoft.com/office/drawing/2014/main" id="{C98A4B66-0D50-4454-94BF-7D154D5D623B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99">
              <a:extLst>
                <a:ext uri="{FF2B5EF4-FFF2-40B4-BE49-F238E27FC236}">
                  <a16:creationId xmlns:a16="http://schemas.microsoft.com/office/drawing/2014/main" id="{BAF1AEEF-3D47-4D62-BD99-1D8371C41A45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Isosceles Triangle 8">
            <a:extLst>
              <a:ext uri="{FF2B5EF4-FFF2-40B4-BE49-F238E27FC236}">
                <a16:creationId xmlns:a16="http://schemas.microsoft.com/office/drawing/2014/main" id="{3AB10A7F-E694-466E-9CFE-8BC89ECCA0D0}"/>
              </a:ext>
            </a:extLst>
          </p:cNvPr>
          <p:cNvSpPr/>
          <p:nvPr/>
        </p:nvSpPr>
        <p:spPr>
          <a:xfrm rot="16200000">
            <a:off x="4904040" y="2760906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580C7512-06CB-438C-9A2D-FE84CF40F3A9}"/>
              </a:ext>
            </a:extLst>
          </p:cNvPr>
          <p:cNvSpPr/>
          <p:nvPr/>
        </p:nvSpPr>
        <p:spPr>
          <a:xfrm>
            <a:off x="4236633" y="4457139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E708202B-2699-49A5-9925-FA6DA928057E}"/>
              </a:ext>
            </a:extLst>
          </p:cNvPr>
          <p:cNvSpPr>
            <a:spLocks noChangeAspect="1"/>
          </p:cNvSpPr>
          <p:nvPr/>
        </p:nvSpPr>
        <p:spPr>
          <a:xfrm>
            <a:off x="4135055" y="1185965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Group 103">
            <a:extLst>
              <a:ext uri="{FF2B5EF4-FFF2-40B4-BE49-F238E27FC236}">
                <a16:creationId xmlns:a16="http://schemas.microsoft.com/office/drawing/2014/main" id="{64145FE0-4F05-4A0F-A9CB-256DCBB0847B}"/>
              </a:ext>
            </a:extLst>
          </p:cNvPr>
          <p:cNvGrpSpPr/>
          <p:nvPr/>
        </p:nvGrpSpPr>
        <p:grpSpPr>
          <a:xfrm>
            <a:off x="4753460" y="915566"/>
            <a:ext cx="3346932" cy="1201078"/>
            <a:chOff x="4965551" y="1783849"/>
            <a:chExt cx="1780587" cy="8420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EA3448-4E56-46E8-AC23-798A70A122C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FC6F55-287D-4EBA-938F-2BCA6A85727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7" name="Group 106">
            <a:extLst>
              <a:ext uri="{FF2B5EF4-FFF2-40B4-BE49-F238E27FC236}">
                <a16:creationId xmlns:a16="http://schemas.microsoft.com/office/drawing/2014/main" id="{AE422FF8-0D14-45EC-BDEF-FE620A63BCBD}"/>
              </a:ext>
            </a:extLst>
          </p:cNvPr>
          <p:cNvGrpSpPr/>
          <p:nvPr/>
        </p:nvGrpSpPr>
        <p:grpSpPr>
          <a:xfrm>
            <a:off x="5561115" y="2529574"/>
            <a:ext cx="3259357" cy="1127959"/>
            <a:chOff x="4965551" y="1783849"/>
            <a:chExt cx="1780587" cy="84201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E95FEC-40C8-4A28-8366-B086B8914082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D6C209-2085-420E-AD86-3D1F58D640E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0" name="Group 118">
            <a:extLst>
              <a:ext uri="{FF2B5EF4-FFF2-40B4-BE49-F238E27FC236}">
                <a16:creationId xmlns:a16="http://schemas.microsoft.com/office/drawing/2014/main" id="{600A6440-C3C6-4885-96DF-2B3B63F2478E}"/>
              </a:ext>
            </a:extLst>
          </p:cNvPr>
          <p:cNvGrpSpPr/>
          <p:nvPr/>
        </p:nvGrpSpPr>
        <p:grpSpPr>
          <a:xfrm>
            <a:off x="4933169" y="4011910"/>
            <a:ext cx="3959311" cy="999915"/>
            <a:chOff x="4965551" y="1783849"/>
            <a:chExt cx="1780587" cy="84201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DD5386-C00F-4A10-8BCF-2698CD4F242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309D48-24D7-46CD-8B6C-7456070577C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8582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40875" y="2446318"/>
            <a:ext cx="2787509" cy="1997640"/>
            <a:chOff x="2227884" y="1330362"/>
            <a:chExt cx="2835932" cy="1997640"/>
          </a:xfrm>
        </p:grpSpPr>
        <p:sp>
          <p:nvSpPr>
            <p:cNvPr id="6" name="TextBox 5"/>
            <p:cNvSpPr txBox="1"/>
            <p:nvPr/>
          </p:nvSpPr>
          <p:spPr>
            <a:xfrm>
              <a:off x="2227884" y="1758342"/>
              <a:ext cx="28359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94156" y="2446318"/>
            <a:ext cx="2787509" cy="1997640"/>
            <a:chOff x="2227884" y="1330362"/>
            <a:chExt cx="2835932" cy="1997640"/>
          </a:xfrm>
        </p:grpSpPr>
        <p:sp>
          <p:nvSpPr>
            <p:cNvPr id="9" name="TextBox 8"/>
            <p:cNvSpPr txBox="1"/>
            <p:nvPr/>
          </p:nvSpPr>
          <p:spPr>
            <a:xfrm>
              <a:off x="2227884" y="1758342"/>
              <a:ext cx="28359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997541" y="1802972"/>
            <a:ext cx="552754" cy="55275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04048" y="1802972"/>
            <a:ext cx="552754" cy="55275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6061" y="19012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0721" y="18940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1" name="Straight Connector 30"/>
          <p:cNvCxnSpPr>
            <a:stCxn id="11" idx="6"/>
          </p:cNvCxnSpPr>
          <p:nvPr/>
        </p:nvCxnSpPr>
        <p:spPr>
          <a:xfrm>
            <a:off x="1550295" y="2079349"/>
            <a:ext cx="1941585" cy="6542"/>
          </a:xfrm>
          <a:prstGeom prst="line">
            <a:avLst/>
          </a:prstGeom>
          <a:ln w="28575" cmpd="sng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56802" y="2079349"/>
            <a:ext cx="1941585" cy="6542"/>
          </a:xfrm>
          <a:prstGeom prst="line">
            <a:avLst/>
          </a:prstGeom>
          <a:ln w="28575" cmpd="sng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5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339752" y="267494"/>
            <a:ext cx="68042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907704" y="1412506"/>
            <a:ext cx="6048672" cy="546274"/>
            <a:chOff x="2299398" y="1781114"/>
            <a:chExt cx="7688269" cy="546274"/>
          </a:xfrm>
        </p:grpSpPr>
        <p:sp>
          <p:nvSpPr>
            <p:cNvPr id="45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1115616" y="1374241"/>
            <a:ext cx="648000" cy="648000"/>
            <a:chOff x="2195736" y="1356240"/>
            <a:chExt cx="648000" cy="648000"/>
          </a:xfrm>
        </p:grpSpPr>
        <p:sp>
          <p:nvSpPr>
            <p:cNvPr id="4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13562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14109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4" name="직사각형 69"/>
            <p:cNvSpPr/>
            <p:nvPr/>
          </p:nvSpPr>
          <p:spPr>
            <a:xfrm>
              <a:off x="2260570" y="14533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07704" y="2212906"/>
            <a:ext cx="6048672" cy="546274"/>
            <a:chOff x="2299398" y="1781114"/>
            <a:chExt cx="7688269" cy="546274"/>
          </a:xfrm>
        </p:grpSpPr>
        <p:sp>
          <p:nvSpPr>
            <p:cNvPr id="53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1115688" y="2156640"/>
            <a:ext cx="648000" cy="648000"/>
            <a:chOff x="2195736" y="2156640"/>
            <a:chExt cx="648000" cy="648000"/>
          </a:xfrm>
        </p:grpSpPr>
        <p:sp>
          <p:nvSpPr>
            <p:cNvPr id="4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1566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22113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2" name="직사각형 69"/>
            <p:cNvSpPr/>
            <p:nvPr/>
          </p:nvSpPr>
          <p:spPr>
            <a:xfrm>
              <a:off x="2260570" y="22537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907704" y="3013306"/>
            <a:ext cx="6048672" cy="546274"/>
            <a:chOff x="2299398" y="1781114"/>
            <a:chExt cx="7688269" cy="546274"/>
          </a:xfrm>
        </p:grpSpPr>
        <p:sp>
          <p:nvSpPr>
            <p:cNvPr id="61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1115616" y="2957040"/>
            <a:ext cx="648000" cy="648000"/>
            <a:chOff x="2195736" y="2957040"/>
            <a:chExt cx="648000" cy="648000"/>
          </a:xfrm>
        </p:grpSpPr>
        <p:sp>
          <p:nvSpPr>
            <p:cNvPr id="5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9570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0117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0" name="직사각형 69"/>
            <p:cNvSpPr/>
            <p:nvPr/>
          </p:nvSpPr>
          <p:spPr>
            <a:xfrm>
              <a:off x="2260570" y="30541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07704" y="3813706"/>
            <a:ext cx="6048672" cy="546274"/>
            <a:chOff x="2299398" y="1781114"/>
            <a:chExt cx="7688269" cy="546274"/>
          </a:xfrm>
        </p:grpSpPr>
        <p:sp>
          <p:nvSpPr>
            <p:cNvPr id="6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1115616" y="3757440"/>
            <a:ext cx="648000" cy="648000"/>
            <a:chOff x="2195736" y="3757440"/>
            <a:chExt cx="648000" cy="648000"/>
          </a:xfrm>
        </p:grpSpPr>
        <p:sp>
          <p:nvSpPr>
            <p:cNvPr id="6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37574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8121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8" name="직사각형 69"/>
            <p:cNvSpPr/>
            <p:nvPr/>
          </p:nvSpPr>
          <p:spPr>
            <a:xfrm>
              <a:off x="2260570" y="38545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898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1AA3D0-E3CF-4CEB-951B-74C35409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62" name="Graphic 8">
            <a:extLst>
              <a:ext uri="{FF2B5EF4-FFF2-40B4-BE49-F238E27FC236}">
                <a16:creationId xmlns:a16="http://schemas.microsoft.com/office/drawing/2014/main" id="{AFD998E5-A565-4713-9ADF-D8F3EB619DAC}"/>
              </a:ext>
            </a:extLst>
          </p:cNvPr>
          <p:cNvSpPr/>
          <p:nvPr/>
        </p:nvSpPr>
        <p:spPr>
          <a:xfrm>
            <a:off x="683569" y="1923678"/>
            <a:ext cx="2155460" cy="2880995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3" name="Freeform 15"/>
          <p:cNvSpPr>
            <a:spLocks noEditPoints="1"/>
          </p:cNvSpPr>
          <p:nvPr/>
        </p:nvSpPr>
        <p:spPr bwMode="auto">
          <a:xfrm>
            <a:off x="3923928" y="889181"/>
            <a:ext cx="1519245" cy="1679358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7431300" y="741954"/>
            <a:ext cx="1408859" cy="1973812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" name="Freeform 9"/>
          <p:cNvSpPr>
            <a:spLocks noEditPoints="1"/>
          </p:cNvSpPr>
          <p:nvPr/>
        </p:nvSpPr>
        <p:spPr bwMode="auto">
          <a:xfrm>
            <a:off x="5508104" y="898519"/>
            <a:ext cx="1746222" cy="1685307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987824" y="2056262"/>
            <a:ext cx="1003251" cy="2642316"/>
            <a:chOff x="3962646" y="966862"/>
            <a:chExt cx="1218708" cy="3209776"/>
          </a:xfrm>
        </p:grpSpPr>
        <p:sp>
          <p:nvSpPr>
            <p:cNvPr id="67" name="Round Same Side Corner Rectangle 8"/>
            <p:cNvSpPr/>
            <p:nvPr/>
          </p:nvSpPr>
          <p:spPr>
            <a:xfrm>
              <a:off x="3962646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Round Same Side Corner Rectangle 8"/>
            <p:cNvSpPr/>
            <p:nvPr/>
          </p:nvSpPr>
          <p:spPr>
            <a:xfrm flipH="1">
              <a:off x="4572000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5CE20D2-5644-4F0F-AF07-99326AF0F5AB}"/>
              </a:ext>
            </a:extLst>
          </p:cNvPr>
          <p:cNvGrpSpPr/>
          <p:nvPr userDrawn="1"/>
        </p:nvGrpSpPr>
        <p:grpSpPr>
          <a:xfrm>
            <a:off x="4716016" y="2931790"/>
            <a:ext cx="2592523" cy="2051290"/>
            <a:chOff x="3302040" y="3122958"/>
            <a:chExt cx="2546146" cy="2014595"/>
          </a:xfrm>
        </p:grpSpPr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1D9CDB4D-A381-464A-97AB-31C15591549B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B3681E9-A374-43EF-8D4A-26782EAD7084}"/>
                </a:ext>
              </a:extLst>
            </p:cNvPr>
            <p:cNvGrpSpPr/>
            <p:nvPr/>
          </p:nvGrpSpPr>
          <p:grpSpPr>
            <a:xfrm>
              <a:off x="3302040" y="3367929"/>
              <a:ext cx="2546146" cy="1273073"/>
              <a:chOff x="4932040" y="3938836"/>
              <a:chExt cx="2546146" cy="1273073"/>
            </a:xfrm>
          </p:grpSpPr>
          <p:sp>
            <p:nvSpPr>
              <p:cNvPr id="74" name="Freeform 14">
                <a:extLst>
                  <a:ext uri="{FF2B5EF4-FFF2-40B4-BE49-F238E27FC236}">
                    <a16:creationId xmlns:a16="http://schemas.microsoft.com/office/drawing/2014/main" id="{D724311A-C133-4518-B31F-D01A951594DC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212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189E313-E40C-4EBA-AC4E-26C499162F18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1016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815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1AA3D0-E3CF-4CEB-951B-74C35409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pic>
        <p:nvPicPr>
          <p:cNvPr id="3" name="Picture 2" descr="D:\Fullppt\005-PNG이미지\노트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04" y="1131590"/>
            <a:ext cx="4608512" cy="234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 txBox="1">
            <a:spLocks/>
          </p:cNvSpPr>
          <p:nvPr/>
        </p:nvSpPr>
        <p:spPr>
          <a:xfrm>
            <a:off x="827584" y="1428248"/>
            <a:ext cx="2209529" cy="16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  <p:pic>
        <p:nvPicPr>
          <p:cNvPr id="6" name="Picture 2" descr="D:\Fullppt\005-PNG이미지\모니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33" y="1314908"/>
            <a:ext cx="2880320" cy="25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 txBox="1">
            <a:spLocks/>
          </p:cNvSpPr>
          <p:nvPr/>
        </p:nvSpPr>
        <p:spPr>
          <a:xfrm>
            <a:off x="6129573" y="1428248"/>
            <a:ext cx="2646122" cy="1601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74" y="1334106"/>
            <a:ext cx="1728192" cy="20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 txBox="1">
            <a:spLocks/>
          </p:cNvSpPr>
          <p:nvPr/>
        </p:nvSpPr>
        <p:spPr>
          <a:xfrm>
            <a:off x="4085002" y="1428248"/>
            <a:ext cx="996682" cy="1539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0769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1AA3D0-E3CF-4CEB-951B-74C35409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4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0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3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5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6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57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chemeClr val="accent1">
              <a:lumMod val="75000"/>
            </a:schemeClr>
          </a:solidFill>
        </p:grpSpPr>
        <p:sp>
          <p:nvSpPr>
            <p:cNvPr id="58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9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60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1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2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3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5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6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7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8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9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0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1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2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4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5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506912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1AA3D0-E3CF-4CEB-951B-74C35409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76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7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8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9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80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chemeClr val="accent1">
              <a:lumMod val="75000"/>
            </a:schemeClr>
          </a:solidFill>
        </p:grpSpPr>
        <p:sp>
          <p:nvSpPr>
            <p:cNvPr id="81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82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83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84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85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7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8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9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0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1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2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3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4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5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6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7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8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9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0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1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2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3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4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5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6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7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8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9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0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1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2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3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4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5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6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7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8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9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0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1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2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23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4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5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6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7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8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9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0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1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2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3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4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5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6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7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8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9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0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1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2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3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44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80139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3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AutoShape 92"/>
          <p:cNvSpPr>
            <a:spLocks noChangeArrowheads="1"/>
          </p:cNvSpPr>
          <p:nvPr/>
        </p:nvSpPr>
        <p:spPr bwMode="auto">
          <a:xfrm rot="5400000" flipH="1">
            <a:off x="1382937" y="1055637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6470" y="1625568"/>
            <a:ext cx="1818602" cy="1100272"/>
            <a:chOff x="2299398" y="1781114"/>
            <a:chExt cx="7688269" cy="1100272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2784" y="1851704"/>
            <a:ext cx="648000" cy="648000"/>
            <a:chOff x="522784" y="1851704"/>
            <a:chExt cx="648000" cy="648000"/>
          </a:xfrm>
        </p:grpSpPr>
        <p:sp>
          <p:nvSpPr>
            <p:cNvPr id="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69"/>
            <p:cNvSpPr/>
            <p:nvPr/>
          </p:nvSpPr>
          <p:spPr>
            <a:xfrm>
              <a:off x="587618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AutoShape 92"/>
          <p:cNvSpPr>
            <a:spLocks noChangeArrowheads="1"/>
          </p:cNvSpPr>
          <p:nvPr/>
        </p:nvSpPr>
        <p:spPr bwMode="auto">
          <a:xfrm rot="5400000" flipH="1">
            <a:off x="4127625" y="1055637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41158" y="1625568"/>
            <a:ext cx="1818602" cy="1100272"/>
            <a:chOff x="2299398" y="1781114"/>
            <a:chExt cx="7688269" cy="1100272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67472" y="1851704"/>
            <a:ext cx="648000" cy="648000"/>
            <a:chOff x="3267472" y="1851704"/>
            <a:chExt cx="648000" cy="648000"/>
          </a:xfrm>
        </p:grpSpPr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2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4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9" name="직사각형 69"/>
            <p:cNvSpPr/>
            <p:nvPr/>
          </p:nvSpPr>
          <p:spPr>
            <a:xfrm>
              <a:off x="3332306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AutoShape 92"/>
          <p:cNvSpPr>
            <a:spLocks noChangeArrowheads="1"/>
          </p:cNvSpPr>
          <p:nvPr/>
        </p:nvSpPr>
        <p:spPr bwMode="auto">
          <a:xfrm rot="5400000" flipH="1">
            <a:off x="6872313" y="1055637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785846" y="1625568"/>
            <a:ext cx="1818602" cy="1100272"/>
            <a:chOff x="2299398" y="1781114"/>
            <a:chExt cx="7688269" cy="1100272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12160" y="1851704"/>
            <a:ext cx="648000" cy="648000"/>
            <a:chOff x="6012160" y="1851704"/>
            <a:chExt cx="648000" cy="648000"/>
          </a:xfrm>
        </p:grpSpPr>
        <p:sp>
          <p:nvSpPr>
            <p:cNvPr id="2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12160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65412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직사각형 69"/>
            <p:cNvSpPr/>
            <p:nvPr/>
          </p:nvSpPr>
          <p:spPr>
            <a:xfrm>
              <a:off x="6076994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AutoShape 92"/>
          <p:cNvSpPr>
            <a:spLocks noChangeArrowheads="1"/>
          </p:cNvSpPr>
          <p:nvPr/>
        </p:nvSpPr>
        <p:spPr bwMode="auto">
          <a:xfrm rot="5400000" flipH="1">
            <a:off x="1382936" y="2639813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96469" y="3209744"/>
            <a:ext cx="1818602" cy="1100272"/>
            <a:chOff x="2299398" y="1781114"/>
            <a:chExt cx="7688269" cy="1100272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2783" y="3435880"/>
            <a:ext cx="648000" cy="648000"/>
            <a:chOff x="522783" y="3435880"/>
            <a:chExt cx="648000" cy="648000"/>
          </a:xfrm>
        </p:grpSpPr>
        <p:sp>
          <p:nvSpPr>
            <p:cNvPr id="3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3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5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5" name="직사각형 69"/>
            <p:cNvSpPr/>
            <p:nvPr/>
          </p:nvSpPr>
          <p:spPr>
            <a:xfrm>
              <a:off x="587617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AutoShape 92"/>
          <p:cNvSpPr>
            <a:spLocks noChangeArrowheads="1"/>
          </p:cNvSpPr>
          <p:nvPr/>
        </p:nvSpPr>
        <p:spPr bwMode="auto">
          <a:xfrm rot="5400000" flipH="1">
            <a:off x="4127624" y="2639813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041157" y="3209744"/>
            <a:ext cx="1818602" cy="1100272"/>
            <a:chOff x="2299398" y="1781114"/>
            <a:chExt cx="7688269" cy="1100272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67471" y="3435880"/>
            <a:ext cx="648000" cy="648000"/>
            <a:chOff x="3267471" y="3435880"/>
            <a:chExt cx="648000" cy="648000"/>
          </a:xfrm>
        </p:grpSpPr>
        <p:sp>
          <p:nvSpPr>
            <p:cNvPr id="4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1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3" y="349062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3" name="직사각형 69"/>
            <p:cNvSpPr/>
            <p:nvPr/>
          </p:nvSpPr>
          <p:spPr>
            <a:xfrm>
              <a:off x="3332305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AutoShape 92"/>
          <p:cNvSpPr>
            <a:spLocks noChangeArrowheads="1"/>
          </p:cNvSpPr>
          <p:nvPr/>
        </p:nvSpPr>
        <p:spPr bwMode="auto">
          <a:xfrm rot="5400000" flipH="1">
            <a:off x="6872312" y="2639813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785845" y="3209744"/>
            <a:ext cx="1818602" cy="1100272"/>
            <a:chOff x="2299398" y="1781114"/>
            <a:chExt cx="7688269" cy="1100272"/>
          </a:xfrm>
        </p:grpSpPr>
        <p:sp>
          <p:nvSpPr>
            <p:cNvPr id="52" name="TextBox 51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12159" y="3435880"/>
            <a:ext cx="648000" cy="648000"/>
            <a:chOff x="6012159" y="3435880"/>
            <a:chExt cx="648000" cy="648000"/>
          </a:xfrm>
        </p:grpSpPr>
        <p:sp>
          <p:nvSpPr>
            <p:cNvPr id="4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12159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65411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1" name="직사각형 69"/>
            <p:cNvSpPr/>
            <p:nvPr/>
          </p:nvSpPr>
          <p:spPr>
            <a:xfrm>
              <a:off x="6076993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595658" y="595254"/>
            <a:ext cx="1600078" cy="19711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Our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Team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040" y="2755494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17044" y="1203598"/>
            <a:ext cx="1296144" cy="518351"/>
            <a:chOff x="2339752" y="1426937"/>
            <a:chExt cx="1728192" cy="518351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2339752" y="1426937"/>
              <a:ext cx="1728192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John K.</a:t>
              </a:r>
            </a:p>
          </p:txBody>
        </p:sp>
        <p:sp>
          <p:nvSpPr>
            <p:cNvPr id="10" name="Text Placeholder 18"/>
            <p:cNvSpPr txBox="1">
              <a:spLocks/>
            </p:cNvSpPr>
            <p:nvPr/>
          </p:nvSpPr>
          <p:spPr>
            <a:xfrm>
              <a:off x="2339752" y="169570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>
                  <a:solidFill>
                    <a:schemeClr val="accent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17044" y="172194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52796" y="1203598"/>
            <a:ext cx="1296144" cy="518351"/>
            <a:chOff x="2339752" y="1426937"/>
            <a:chExt cx="1728192" cy="518351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2339752" y="1426937"/>
              <a:ext cx="1728192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John K.</a:t>
              </a:r>
            </a:p>
          </p:txBody>
        </p:sp>
        <p:sp>
          <p:nvSpPr>
            <p:cNvPr id="14" name="Text Placeholder 18"/>
            <p:cNvSpPr txBox="1">
              <a:spLocks/>
            </p:cNvSpPr>
            <p:nvPr/>
          </p:nvSpPr>
          <p:spPr>
            <a:xfrm>
              <a:off x="2339752" y="169570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>
                  <a:solidFill>
                    <a:schemeClr val="accent3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52796" y="172194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15816" y="2805799"/>
            <a:ext cx="2376264" cy="1638159"/>
            <a:chOff x="1985513" y="4307149"/>
            <a:chExt cx="2601799" cy="1638159"/>
          </a:xfrm>
        </p:grpSpPr>
        <p:sp>
          <p:nvSpPr>
            <p:cNvPr id="18" name="TextBox 17"/>
            <p:cNvSpPr txBox="1"/>
            <p:nvPr/>
          </p:nvSpPr>
          <p:spPr>
            <a:xfrm>
              <a:off x="2004346" y="4560313"/>
              <a:ext cx="25829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12160" y="2846449"/>
            <a:ext cx="2333779" cy="1453493"/>
            <a:chOff x="1534643" y="4307149"/>
            <a:chExt cx="3052669" cy="1453493"/>
          </a:xfrm>
        </p:grpSpPr>
        <p:sp>
          <p:nvSpPr>
            <p:cNvPr id="26" name="TextBox 25"/>
            <p:cNvSpPr txBox="1"/>
            <p:nvPr/>
          </p:nvSpPr>
          <p:spPr>
            <a:xfrm>
              <a:off x="1534643" y="4560313"/>
              <a:ext cx="30526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3464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040A338-F0D0-4F6F-B70F-F7A6A32E117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EB9ED3F-8EDF-4290-B7CD-66A9C8D19A3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CBB1D2-8F36-410C-BD5B-6019E604E36C}"/>
              </a:ext>
            </a:extLst>
          </p:cNvPr>
          <p:cNvGrpSpPr/>
          <p:nvPr/>
        </p:nvGrpSpPr>
        <p:grpSpPr>
          <a:xfrm>
            <a:off x="3566798" y="4289395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A82A1FEC-623F-42F2-AF50-09306945228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9">
              <a:extLst>
                <a:ext uri="{FF2B5EF4-FFF2-40B4-BE49-F238E27FC236}">
                  <a16:creationId xmlns:a16="http://schemas.microsoft.com/office/drawing/2014/main" id="{AAF038EA-25AD-4F43-8B69-A5417167C42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B12D11CE-5A72-4FF9-A335-08590DC694B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97883" y="4299942"/>
            <a:ext cx="1458493" cy="309125"/>
            <a:chOff x="6641899" y="4299942"/>
            <a:chExt cx="1458493" cy="30912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2CBB1D2-8F36-410C-BD5B-6019E604E36C}"/>
                </a:ext>
              </a:extLst>
            </p:cNvPr>
            <p:cNvGrpSpPr/>
            <p:nvPr/>
          </p:nvGrpSpPr>
          <p:grpSpPr>
            <a:xfrm>
              <a:off x="6641899" y="4299942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37" name="Rounded Rectangle 3">
                <a:extLst>
                  <a:ext uri="{FF2B5EF4-FFF2-40B4-BE49-F238E27FC236}">
                    <a16:creationId xmlns:a16="http://schemas.microsoft.com/office/drawing/2014/main" id="{A82A1FEC-623F-42F2-AF50-093069452285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ed Rectangle 39">
                <a:extLst>
                  <a:ext uri="{FF2B5EF4-FFF2-40B4-BE49-F238E27FC236}">
                    <a16:creationId xmlns:a16="http://schemas.microsoft.com/office/drawing/2014/main" id="{AAF038EA-25AD-4F43-8B69-A5417167C422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2">
                <a:extLst>
                  <a:ext uri="{FF2B5EF4-FFF2-40B4-BE49-F238E27FC236}">
                    <a16:creationId xmlns:a16="http://schemas.microsoft.com/office/drawing/2014/main" id="{B12D11CE-5A72-4FF9-A335-08590DC694B9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7791232" y="4299942"/>
              <a:ext cx="309160" cy="30912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52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031291" y="2109328"/>
            <a:ext cx="7028180" cy="829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17"/>
          <p:cNvSpPr txBox="1">
            <a:spLocks/>
          </p:cNvSpPr>
          <p:nvPr/>
        </p:nvSpPr>
        <p:spPr>
          <a:xfrm>
            <a:off x="5637163" y="1937604"/>
            <a:ext cx="1024939" cy="36004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70" name="Text Placeholder 17"/>
          <p:cNvSpPr txBox="1">
            <a:spLocks/>
          </p:cNvSpPr>
          <p:nvPr/>
        </p:nvSpPr>
        <p:spPr>
          <a:xfrm>
            <a:off x="3948406" y="1929047"/>
            <a:ext cx="1024939" cy="36004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71" name="Text Placeholder 17"/>
          <p:cNvSpPr txBox="1">
            <a:spLocks/>
          </p:cNvSpPr>
          <p:nvPr/>
        </p:nvSpPr>
        <p:spPr>
          <a:xfrm>
            <a:off x="2259648" y="1929047"/>
            <a:ext cx="1024939" cy="36004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72" name="Text Placeholder 17"/>
          <p:cNvSpPr txBox="1">
            <a:spLocks/>
          </p:cNvSpPr>
          <p:nvPr/>
        </p:nvSpPr>
        <p:spPr>
          <a:xfrm>
            <a:off x="570890" y="1923678"/>
            <a:ext cx="1024939" cy="36004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77" name="Text Placeholder 17"/>
          <p:cNvSpPr txBox="1">
            <a:spLocks/>
          </p:cNvSpPr>
          <p:nvPr/>
        </p:nvSpPr>
        <p:spPr>
          <a:xfrm>
            <a:off x="7566941" y="1929047"/>
            <a:ext cx="1024939" cy="36004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395536" y="2801510"/>
            <a:ext cx="1415526" cy="1042027"/>
            <a:chOff x="720000" y="1114639"/>
            <a:chExt cx="3059912" cy="1042027"/>
          </a:xfrm>
        </p:grpSpPr>
        <p:sp>
          <p:nvSpPr>
            <p:cNvPr id="83" name="TextBox 82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077647" y="2801510"/>
            <a:ext cx="1415526" cy="1042027"/>
            <a:chOff x="720000" y="1114639"/>
            <a:chExt cx="3059912" cy="1042027"/>
          </a:xfrm>
        </p:grpSpPr>
        <p:sp>
          <p:nvSpPr>
            <p:cNvPr id="86" name="TextBox 85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759758" y="2801510"/>
            <a:ext cx="1415526" cy="1042027"/>
            <a:chOff x="720000" y="1114639"/>
            <a:chExt cx="3059912" cy="1042027"/>
          </a:xfrm>
        </p:grpSpPr>
        <p:sp>
          <p:nvSpPr>
            <p:cNvPr id="89" name="TextBox 88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441869" y="2801510"/>
            <a:ext cx="1415526" cy="1042027"/>
            <a:chOff x="720000" y="1114639"/>
            <a:chExt cx="3059912" cy="1042027"/>
          </a:xfrm>
        </p:grpSpPr>
        <p:sp>
          <p:nvSpPr>
            <p:cNvPr id="92" name="TextBox 91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388820" y="2801510"/>
            <a:ext cx="1415526" cy="1042027"/>
            <a:chOff x="720000" y="1114639"/>
            <a:chExt cx="3059912" cy="1042027"/>
          </a:xfrm>
        </p:grpSpPr>
        <p:sp>
          <p:nvSpPr>
            <p:cNvPr id="95" name="TextBox 94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588" y="2968673"/>
            <a:ext cx="7416824" cy="147528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31168" y="2443466"/>
            <a:ext cx="1080000" cy="1080000"/>
            <a:chOff x="779300" y="2861907"/>
            <a:chExt cx="648000" cy="648000"/>
          </a:xfrm>
        </p:grpSpPr>
        <p:sp>
          <p:nvSpPr>
            <p:cNvPr id="2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19800" y="2902407"/>
              <a:ext cx="567000" cy="567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9377" y="3795886"/>
            <a:ext cx="4016511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81468" y="3863248"/>
            <a:ext cx="29523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6182" y="275263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9290" y="1186868"/>
            <a:ext cx="7693109" cy="966197"/>
            <a:chOff x="4320398" y="1245513"/>
            <a:chExt cx="4103602" cy="966197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565379"/>
              <a:ext cx="41036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text. This text can be replaced with your own text. You can simply impress your audience and add a unique zing and appeal to your Presentations. Easy to change colors, photos and Text. Easy to change colors, photos and Text.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41036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14858" y="2263466"/>
            <a:ext cx="1440000" cy="1440000"/>
            <a:chOff x="779300" y="2861907"/>
            <a:chExt cx="648000" cy="648000"/>
          </a:xfrm>
        </p:grpSpPr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19800" y="2902407"/>
              <a:ext cx="567000" cy="567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58198" y="2721856"/>
            <a:ext cx="115331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87478" y="2623466"/>
            <a:ext cx="720000" cy="720000"/>
            <a:chOff x="779300" y="2861907"/>
            <a:chExt cx="648000" cy="648000"/>
          </a:xfrm>
        </p:grpSpPr>
        <p:sp>
          <p:nvSpPr>
            <p:cNvPr id="2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19800" y="2902407"/>
              <a:ext cx="567000" cy="567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14724" y="2798800"/>
            <a:ext cx="7200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7544" y="3935423"/>
            <a:ext cx="3672408" cy="923330"/>
            <a:chOff x="2551706" y="4283314"/>
            <a:chExt cx="1480091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76056" y="3935423"/>
            <a:ext cx="3672408" cy="923330"/>
            <a:chOff x="2551706" y="4283314"/>
            <a:chExt cx="1480091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A28C3F1-0CD5-407A-9389-ECD7C929239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79D4267-1DA0-4036-96C6-A2AEDDF3D09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D57FD0-55F8-49A2-A9D2-4097B7B51427}"/>
              </a:ext>
            </a:extLst>
          </p:cNvPr>
          <p:cNvGrpSpPr/>
          <p:nvPr/>
        </p:nvGrpSpPr>
        <p:grpSpPr>
          <a:xfrm>
            <a:off x="4716016" y="3242480"/>
            <a:ext cx="4293179" cy="692944"/>
            <a:chOff x="933934" y="4905446"/>
            <a:chExt cx="10621853" cy="1714429"/>
          </a:xfrm>
          <a:solidFill>
            <a:schemeClr val="bg1"/>
          </a:solidFill>
        </p:grpSpPr>
        <p:sp>
          <p:nvSpPr>
            <p:cNvPr id="15" name="Freeform: Shape 3">
              <a:extLst>
                <a:ext uri="{FF2B5EF4-FFF2-40B4-BE49-F238E27FC236}">
                  <a16:creationId xmlns:a16="http://schemas.microsoft.com/office/drawing/2014/main" id="{B5C33C5A-074C-4CFA-BB8B-B8FA799E3683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grpFill/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Rectangle: Rounded Corners 7">
              <a:extLst>
                <a:ext uri="{FF2B5EF4-FFF2-40B4-BE49-F238E27FC236}">
                  <a16:creationId xmlns:a16="http://schemas.microsoft.com/office/drawing/2014/main" id="{23D79A04-DCA5-4708-BB09-9445A222C246}"/>
                </a:ext>
              </a:extLst>
            </p:cNvPr>
            <p:cNvSpPr/>
            <p:nvPr/>
          </p:nvSpPr>
          <p:spPr>
            <a:xfrm>
              <a:off x="933934" y="5864765"/>
              <a:ext cx="198528" cy="12946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EA45E8-2F79-43F4-96F1-8A344F906BAA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D57FD0-55F8-49A2-A9D2-4097B7B51427}"/>
              </a:ext>
            </a:extLst>
          </p:cNvPr>
          <p:cNvGrpSpPr/>
          <p:nvPr/>
        </p:nvGrpSpPr>
        <p:grpSpPr>
          <a:xfrm flipH="1">
            <a:off x="134805" y="3246958"/>
            <a:ext cx="4293179" cy="692944"/>
            <a:chOff x="933934" y="4905446"/>
            <a:chExt cx="10621853" cy="1714429"/>
          </a:xfrm>
          <a:solidFill>
            <a:schemeClr val="bg1"/>
          </a:solidFill>
        </p:grpSpPr>
        <p:sp>
          <p:nvSpPr>
            <p:cNvPr id="23" name="Freeform: Shape 3">
              <a:extLst>
                <a:ext uri="{FF2B5EF4-FFF2-40B4-BE49-F238E27FC236}">
                  <a16:creationId xmlns:a16="http://schemas.microsoft.com/office/drawing/2014/main" id="{B5C33C5A-074C-4CFA-BB8B-B8FA799E3683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grpFill/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Rectangle: Rounded Corners 7">
              <a:extLst>
                <a:ext uri="{FF2B5EF4-FFF2-40B4-BE49-F238E27FC236}">
                  <a16:creationId xmlns:a16="http://schemas.microsoft.com/office/drawing/2014/main" id="{23D79A04-DCA5-4708-BB09-9445A222C246}"/>
                </a:ext>
              </a:extLst>
            </p:cNvPr>
            <p:cNvSpPr/>
            <p:nvPr/>
          </p:nvSpPr>
          <p:spPr>
            <a:xfrm>
              <a:off x="933934" y="5864765"/>
              <a:ext cx="198528" cy="12946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EA45E8-2F79-43F4-96F1-8A344F906BAA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71569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150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1409</Words>
  <Application>Microsoft Office PowerPoint</Application>
  <PresentationFormat>On-screen Show (16:9)</PresentationFormat>
  <Paragraphs>219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맑은 고딕</vt:lpstr>
      <vt:lpstr>Arial</vt:lpstr>
      <vt:lpstr>Arial Black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 J</cp:lastModifiedBy>
  <cp:revision>114</cp:revision>
  <dcterms:created xsi:type="dcterms:W3CDTF">2016-12-05T23:26:54Z</dcterms:created>
  <dcterms:modified xsi:type="dcterms:W3CDTF">2020-03-09T08:23:18Z</dcterms:modified>
</cp:coreProperties>
</file>