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8"/>
  </p:notesMasterIdLst>
  <p:sldIdLst>
    <p:sldId id="256" r:id="rId4"/>
    <p:sldId id="261" r:id="rId5"/>
    <p:sldId id="264" r:id="rId6"/>
    <p:sldId id="282" r:id="rId7"/>
    <p:sldId id="265" r:id="rId8"/>
    <p:sldId id="279" r:id="rId9"/>
    <p:sldId id="296" r:id="rId10"/>
    <p:sldId id="292" r:id="rId11"/>
    <p:sldId id="288" r:id="rId12"/>
    <p:sldId id="295" r:id="rId13"/>
    <p:sldId id="278" r:id="rId14"/>
    <p:sldId id="289" r:id="rId15"/>
    <p:sldId id="287" r:id="rId16"/>
    <p:sldId id="274" r:id="rId17"/>
    <p:sldId id="290" r:id="rId18"/>
    <p:sldId id="300" r:id="rId19"/>
    <p:sldId id="291" r:id="rId20"/>
    <p:sldId id="275" r:id="rId21"/>
    <p:sldId id="271" r:id="rId22"/>
    <p:sldId id="270" r:id="rId23"/>
    <p:sldId id="297" r:id="rId24"/>
    <p:sldId id="301" r:id="rId25"/>
    <p:sldId id="298" r:id="rId26"/>
    <p:sldId id="299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3-4FBC-BC40-591DDC40A9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3-4FBC-BC40-591DDC40A9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3-4FBC-BC40-591DDC40A94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FBC-BC40-591DDC40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D-48C8-9EE7-BDF4E61965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D-48C8-9EE7-BDF4E61965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D-48C8-9EE7-BDF4E61965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D-48C8-9EE7-BDF4E61965E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D-48C8-9EE7-BDF4E6196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92705152"/>
        <c:axId val="92706688"/>
      </c:barChart>
      <c:catAx>
        <c:axId val="9270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706688"/>
        <c:crosses val="autoZero"/>
        <c:auto val="1"/>
        <c:lblAlgn val="ctr"/>
        <c:lblOffset val="100"/>
        <c:noMultiLvlLbl val="0"/>
      </c:catAx>
      <c:valAx>
        <c:axId val="92706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7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4-43EB-9877-53C70E6385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4-43EB-9877-53C70E6385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4-43EB-9877-53C70E6385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F4-43EB-9877-53C70E63853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F4-43EB-9877-53C70E638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31276160"/>
        <c:axId val="131282048"/>
      </c:barChart>
      <c:catAx>
        <c:axId val="13127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282048"/>
        <c:crosses val="autoZero"/>
        <c:auto val="1"/>
        <c:lblAlgn val="ctr"/>
        <c:lblOffset val="100"/>
        <c:noMultiLvlLbl val="0"/>
      </c:catAx>
      <c:valAx>
        <c:axId val="13128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2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9F30-A536-496E-9F19-827B21B0DB1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3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5122" name="Picture 2" descr="D:\Projects\Medical\kisspng-physician-leadership-the-rx-for-healthcare-transf-5a68490a370712.980425301516783882225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5884912" cy="27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Projects\Medical\heartbrai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44" y="126603"/>
            <a:ext cx="1133435" cy="10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9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20553"/>
            <a:ext cx="9144000" cy="264348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974922"/>
            <a:ext cx="576064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625585"/>
            <a:ext cx="57961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0" y="1491630"/>
            <a:ext cx="9155484" cy="144016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71600" y="339502"/>
            <a:ext cx="7056784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90187" y="3468997"/>
            <a:ext cx="4930085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90039" y="4045061"/>
            <a:ext cx="4930085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146" name="Picture 2" descr="D:\Projects\Medical\kisspng-physician-leadership-the-rx-for-healthcare-transf-5a68490a370712.980425301516783882225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87" y="699542"/>
            <a:ext cx="4819610" cy="22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Projects\Medical\heartbrai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5" y="771550"/>
            <a:ext cx="1379444" cy="13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rojects\Medical\heartbr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6914"/>
            <a:ext cx="928717" cy="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Projects\Medical\heartbrai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0" y="123478"/>
            <a:ext cx="1272304" cy="12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44008" y="2427734"/>
            <a:ext cx="1976691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98536" y="2427734"/>
            <a:ext cx="1976691" cy="25202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9512" y="2426593"/>
            <a:ext cx="1976691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34040" y="2426593"/>
            <a:ext cx="1976691" cy="25202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Projects\Medical\heartbrai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25" y="118826"/>
            <a:ext cx="1152128" cy="10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8028880" y="2067694"/>
            <a:ext cx="863600" cy="107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796632" y="2067694"/>
            <a:ext cx="863600" cy="107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3564384" y="2067694"/>
            <a:ext cx="863600" cy="107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332136" y="2067694"/>
            <a:ext cx="863600" cy="107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0538"/>
            <a:ext cx="9144000" cy="225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44" y="54191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02" y="2092146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058258" y="99078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83968" y="2236012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9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8712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47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4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72" r:id="rId5"/>
    <p:sldLayoutId id="2147483663" r:id="rId6"/>
    <p:sldLayoutId id="2147483664" r:id="rId7"/>
    <p:sldLayoutId id="2147483667" r:id="rId8"/>
    <p:sldLayoutId id="2147483669" r:id="rId9"/>
    <p:sldLayoutId id="214748367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cs typeface="Arial" pitchFamily="34" charset="0"/>
                <a:hlinkClick r:id="rId2"/>
              </a:rPr>
              <a:t>Brought to you by https://GoogleSlidesThems.com</a:t>
            </a:r>
            <a:endParaRPr lang="en-US" altLang="ko-KR" sz="800" dirty="0"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RED STETHOSCOPE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083383" y="1318919"/>
            <a:ext cx="722423" cy="722422"/>
            <a:chOff x="3702138" y="1297355"/>
            <a:chExt cx="570067" cy="570066"/>
          </a:xfrm>
        </p:grpSpPr>
        <p:sp>
          <p:nvSpPr>
            <p:cNvPr id="6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83383" y="4022563"/>
            <a:ext cx="722423" cy="722422"/>
            <a:chOff x="3702138" y="1297355"/>
            <a:chExt cx="570067" cy="570066"/>
          </a:xfrm>
        </p:grpSpPr>
        <p:sp>
          <p:nvSpPr>
            <p:cNvPr id="7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2674" y="2377526"/>
            <a:ext cx="4049326" cy="2210448"/>
            <a:chOff x="4427984" y="1923678"/>
            <a:chExt cx="4446552" cy="2427286"/>
          </a:xfrm>
          <a:solidFill>
            <a:schemeClr val="bg1">
              <a:lumMod val="65000"/>
            </a:schemeClr>
          </a:solidFill>
        </p:grpSpPr>
        <p:sp>
          <p:nvSpPr>
            <p:cNvPr id="25" name="Round Same Side Corner Rectangle 24"/>
            <p:cNvSpPr/>
            <p:nvPr/>
          </p:nvSpPr>
          <p:spPr>
            <a:xfrm>
              <a:off x="442798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858650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86769" y="2139702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4000" y="3853605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42109" y="1576000"/>
            <a:ext cx="819600" cy="3011974"/>
            <a:chOff x="2879712" y="1062493"/>
            <a:chExt cx="900000" cy="3307439"/>
          </a:xfrm>
        </p:grpSpPr>
        <p:sp>
          <p:nvSpPr>
            <p:cNvPr id="30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21768" y="1576000"/>
            <a:ext cx="819600" cy="3011974"/>
            <a:chOff x="2879712" y="1062493"/>
            <a:chExt cx="900000" cy="3307439"/>
          </a:xfrm>
        </p:grpSpPr>
        <p:sp>
          <p:nvSpPr>
            <p:cNvPr id="33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1426" y="1576000"/>
            <a:ext cx="819600" cy="3011974"/>
            <a:chOff x="2879712" y="1062493"/>
            <a:chExt cx="900000" cy="3307439"/>
          </a:xfrm>
        </p:grpSpPr>
        <p:sp>
          <p:nvSpPr>
            <p:cNvPr id="36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88040" y="3813695"/>
              <a:ext cx="464400" cy="4644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703" y="1576000"/>
            <a:ext cx="819600" cy="3011974"/>
            <a:chOff x="2898656" y="1062493"/>
            <a:chExt cx="900000" cy="3307439"/>
          </a:xfrm>
        </p:grpSpPr>
        <p:sp>
          <p:nvSpPr>
            <p:cNvPr id="39" name="Rectangle 7"/>
            <p:cNvSpPr/>
            <p:nvPr/>
          </p:nvSpPr>
          <p:spPr>
            <a:xfrm>
              <a:off x="2898656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06985" y="3813695"/>
              <a:ext cx="464400" cy="4644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03581" y="1320075"/>
            <a:ext cx="2830257" cy="720109"/>
            <a:chOff x="1472558" y="998559"/>
            <a:chExt cx="2765965" cy="720109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903581" y="2221290"/>
            <a:ext cx="2830257" cy="720109"/>
            <a:chOff x="1472558" y="998559"/>
            <a:chExt cx="2765965" cy="720109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03581" y="3122505"/>
            <a:ext cx="2830257" cy="720109"/>
            <a:chOff x="1472558" y="998559"/>
            <a:chExt cx="2765965" cy="720109"/>
          </a:xfrm>
        </p:grpSpPr>
        <p:sp>
          <p:nvSpPr>
            <p:cNvPr id="61" name="TextBox 6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03581" y="4023720"/>
            <a:ext cx="2830257" cy="720109"/>
            <a:chOff x="1472558" y="998559"/>
            <a:chExt cx="2765965" cy="720109"/>
          </a:xfrm>
        </p:grpSpPr>
        <p:sp>
          <p:nvSpPr>
            <p:cNvPr id="64" name="TextBox 6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8" name="차트 77">
            <a:extLst>
              <a:ext uri="{FF2B5EF4-FFF2-40B4-BE49-F238E27FC236}">
                <a16:creationId xmlns:a16="http://schemas.microsoft.com/office/drawing/2014/main" id="{7941D870-5EBA-4924-9C79-9D00DC4AF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819405"/>
              </p:ext>
            </p:extLst>
          </p:nvPr>
        </p:nvGraphicFramePr>
        <p:xfrm>
          <a:off x="696351" y="1671873"/>
          <a:ext cx="3783313" cy="275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5083383" y="2220134"/>
            <a:ext cx="722423" cy="722422"/>
            <a:chOff x="3702138" y="1297355"/>
            <a:chExt cx="570067" cy="570066"/>
          </a:xfrm>
        </p:grpSpPr>
        <p:sp>
          <p:nvSpPr>
            <p:cNvPr id="7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83383" y="3121349"/>
            <a:ext cx="722423" cy="722422"/>
            <a:chOff x="3702138" y="1297355"/>
            <a:chExt cx="570067" cy="570066"/>
          </a:xfrm>
        </p:grpSpPr>
        <p:sp>
          <p:nvSpPr>
            <p:cNvPr id="7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6063" y="265130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2846" y="319012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9629" y="278089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6412" y="1988804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5270285" y="3328437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5245352" y="421396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1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272109" y="1481449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5261392" y="2397187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48425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159" y="3847219"/>
            <a:ext cx="1807515" cy="923330"/>
            <a:chOff x="2113657" y="4283314"/>
            <a:chExt cx="2120136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98014" y="3049672"/>
            <a:ext cx="174619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49102AA-6B22-4E62-A26F-CBBA0ED1E4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6799047-5278-4097-BAF2-7D09C8B69E0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B662FF8-7793-4771-A963-211422BBA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CFC4E15A-6337-47B6-8293-A821C28A4C1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6482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48064" y="1298098"/>
            <a:ext cx="3395284" cy="3721923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37313"/>
              <a:gd name="connsiteX1" fmla="*/ 726547 w 5331558"/>
              <a:gd name="connsiteY1" fmla="*/ 1181117 h 5837313"/>
              <a:gd name="connsiteX2" fmla="*/ 486068 w 5331558"/>
              <a:gd name="connsiteY2" fmla="*/ 2371366 h 5837313"/>
              <a:gd name="connsiteX3" fmla="*/ 4803 w 5331558"/>
              <a:gd name="connsiteY3" fmla="*/ 3079808 h 5837313"/>
              <a:gd name="connsiteX4" fmla="*/ 460575 w 5331558"/>
              <a:gd name="connsiteY4" fmla="*/ 3328959 h 5837313"/>
              <a:gd name="connsiteX5" fmla="*/ 289487 w 5331558"/>
              <a:gd name="connsiteY5" fmla="*/ 3735758 h 5837313"/>
              <a:gd name="connsiteX6" fmla="*/ 480873 w 5331558"/>
              <a:gd name="connsiteY6" fmla="*/ 3871219 h 5837313"/>
              <a:gd name="connsiteX7" fmla="*/ 322351 w 5331558"/>
              <a:gd name="connsiteY7" fmla="*/ 4062605 h 5837313"/>
              <a:gd name="connsiteX8" fmla="*/ 513737 w 5331558"/>
              <a:gd name="connsiteY8" fmla="*/ 4317787 h 5837313"/>
              <a:gd name="connsiteX9" fmla="*/ 449942 w 5331558"/>
              <a:gd name="connsiteY9" fmla="*/ 4977005 h 5837313"/>
              <a:gd name="connsiteX10" fmla="*/ 1704584 w 5331558"/>
              <a:gd name="connsiteY10" fmla="*/ 5039972 h 5837313"/>
              <a:gd name="connsiteX11" fmla="*/ 1895971 w 5331558"/>
              <a:gd name="connsiteY11" fmla="*/ 5797537 h 5837313"/>
              <a:gd name="connsiteX12" fmla="*/ 4007393 w 5331558"/>
              <a:gd name="connsiteY12" fmla="*/ 5836039 h 5837313"/>
              <a:gd name="connsiteX13" fmla="*/ 4841189 w 5331558"/>
              <a:gd name="connsiteY13" fmla="*/ 3520345 h 5837313"/>
              <a:gd name="connsiteX14" fmla="*/ 2980491 w 5331558"/>
              <a:gd name="connsiteY14" fmla="*/ 968 h 583731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007393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39932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83535 w 5331558"/>
              <a:gd name="connsiteY12" fmla="*/ 5821504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44473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989838" y="5844473"/>
                </a:lnTo>
                <a:lnTo>
                  <a:pt x="4283535" y="5821504"/>
                </a:lnTo>
                <a:cubicBezTo>
                  <a:pt x="4313876" y="4595595"/>
                  <a:pt x="4211774" y="4021794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159" y="2279650"/>
            <a:ext cx="396283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160" y="1515151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6908" y="1515732"/>
            <a:ext cx="2773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Easy to change colors, photos and Text.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159" y="1203598"/>
            <a:ext cx="23786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Graphic 3">
            <a:extLst>
              <a:ext uri="{FF2B5EF4-FFF2-40B4-BE49-F238E27FC236}">
                <a16:creationId xmlns:a16="http://schemas.microsoft.com/office/drawing/2014/main" id="{790472E1-E59D-4C90-8068-E60796941F92}"/>
              </a:ext>
            </a:extLst>
          </p:cNvPr>
          <p:cNvSpPr/>
          <p:nvPr/>
        </p:nvSpPr>
        <p:spPr>
          <a:xfrm rot="912203" flipH="1">
            <a:off x="5747737" y="1512555"/>
            <a:ext cx="2655192" cy="1891224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5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02220"/>
              </p:ext>
            </p:extLst>
          </p:nvPr>
        </p:nvGraphicFramePr>
        <p:xfrm>
          <a:off x="540000" y="1479014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30%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57%</a:t>
                      </a:r>
                      <a:endParaRPr lang="ko-KR" altLang="en-US" sz="40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59%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585682" y="2563138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85682" y="3256236"/>
            <a:ext cx="524091" cy="5240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5682" y="3991273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154" y="2640517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154" y="333361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54" y="4068652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8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95536" y="555526"/>
            <a:ext cx="403244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0" y="2226131"/>
            <a:ext cx="403244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This PowerPoint Template has clean and neutral design that can be adapted to any content and meets various market segments.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D69EDB-D3CA-4FCD-9C34-12DA925D288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5186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5537EC-5D77-4D74-AF61-C8C126C2F857}"/>
              </a:ext>
            </a:extLst>
          </p:cNvPr>
          <p:cNvGrpSpPr/>
          <p:nvPr/>
        </p:nvGrpSpPr>
        <p:grpSpPr>
          <a:xfrm>
            <a:off x="604097" y="996215"/>
            <a:ext cx="2644464" cy="1999372"/>
            <a:chOff x="384518" y="800016"/>
            <a:chExt cx="4279063" cy="323522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05428-5FE5-4B1E-84A3-9360703AFF5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AF32FCC-1CA2-42D4-9C8D-6C4348E0C507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52F688-0075-4437-9409-D0F402B6D283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5255C1-B01F-483B-BEC8-B583FCEDFFF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5D286A5-D72C-4240-A34A-3CAC795B320A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0548426-4436-45A1-941E-0FB55BC13C59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D43626-8B70-48EA-A3B7-0B0D0640EE9E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5FF6DE-1E5F-4956-820B-36D96285446B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9B3866-7F10-4D7A-9397-944431D6EA8F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99CDAA-B9DE-4C16-9260-836B50BB5A88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800EAE-EA2D-4C5F-8064-2242DAC3CFF4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A8E355-8E77-44DA-85FE-3B0C8D30BA2C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E0B850-A1E4-460A-A08E-A597CF6EBF58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4B8B52-225C-4991-8D6F-5EEC7045163F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83EC91-9582-48C1-93E5-3FC518BDDF8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EE8F757-BCE0-4FAE-B85B-CE8A4F15B0BA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744658-FBA6-43EC-B952-BAE61C1174D2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71D616A-A271-4EC2-9BE5-39A7A96A5FE5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715CD0-AB5A-4F7C-9762-D6BB2521CC5A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F334BE-D274-4A14-B49B-0BE036995BF1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BF60255-AAF5-4E94-82D1-37C83611EAEB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9C61B1-4191-44B8-AB81-4673D17B724E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7EB78F5-C019-405A-A21C-5DCC28362171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F068AFF-7F33-4860-84AA-DACD5CADE17A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1D33F1-C23F-4BC0-8BD4-1DDEF42CA802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F2C080-ACA7-4014-AB83-3D248843404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406D147-F77C-4B7C-B741-E6D38F5C6836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17A43FD-0C67-4BBF-A0B8-E797DDB5E53E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9A9D71-400A-42CE-8909-97FF7D39BA7E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C84302-A85B-4288-9B35-583A185E3C41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A8F552-4B57-4FDA-8A18-F391F84FB779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9F64584-DD6C-421E-8F90-9AE9681AEB0C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18134F-45E0-4D4E-B3FD-EE327D6985A8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119DE2D-6040-4D14-9C86-C7D01BB2B9BA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928B9AE-B4B0-4814-B786-3FBAA3FD464C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77A84DF-3E9F-4B8A-BB69-5068500F3BE4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CE5CFC6-A2BB-4AC2-91DC-C401B8E7BAC3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A0F55B-ED18-4833-8D38-FDF4AF6B9866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FCD0AA8-10CE-4433-8895-DD7D11C30156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C44904-7480-4BE6-96C3-BDB8279CD695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DF504D5-2576-48D2-BCEE-B167BB46F1EB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F948E9E-0C9D-4685-A0DE-E5677BF8689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951FE57-BCBE-474E-AD1E-5FE4A9760A53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B92BA4-2045-43AA-92E4-1557057F1724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CAB9B8-327E-4474-B639-4044EF94B638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8197F6-E444-45B2-B773-F75C53FF773E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916886D-1DB0-42FA-9482-5E0B973BF566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BEB7A89-4E2A-47F4-B6F9-C82F41EFBFE6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0568D8-D768-4BA5-973A-1C59D340BEC5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2B436D6-D85F-44D1-A350-360B5A1579EB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78611-5008-4D69-8EC8-1B01A85FB1D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BBF5BEC-1F52-4D6F-9BD3-BEA865C54C78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F33F8A-E1F6-463A-A46E-EA5D7EBA62F7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D6750C0-2F30-4EE8-A930-2EA966ACF938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C3B1137-2B81-45D2-8D3C-C9BCC7DA69BC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7972748-9E4A-472B-8D39-2C9EAA8C51ED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6AEE4D0-C03E-4B30-9F52-13936A215E2C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D9ADDCB-4086-40C4-8360-6A649A003A6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C1CF2CC-24BA-414A-B223-5EECCE05FA67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4CD9A82-BB6C-4544-A1F4-87DFB9D6489B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8B9073-D614-400F-A2F1-8B0B24A0066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7AE661C-A302-4725-9103-97C5E1EA340D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D060864-F4D2-4F75-84BC-8AB2679C8B46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A629C6E-6B12-4C8D-BB20-1B521AB6B516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B9125EE-CC57-4EAE-A46A-C798FB0D540E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BAD3714-43A2-4E5C-A4D7-82AACB511A2A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9FB0262-0F74-4ECF-9B8A-D64ECDD908A6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E5F8ECC-E2A6-4360-8FF8-1BA20F03B1A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B616779-BC32-43D0-AE42-C2F0DD7C633B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0EC2DBF-2667-4761-8E28-DCC962E4C3A2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2E13308-6D57-457F-BCDA-E2F14983338D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7EEAA6F-A1FD-41F5-BF01-F1919A4926B4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D24B710-0264-46A8-BC3F-115CA4DA87B6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9A4B044-9B8D-4D6D-8A36-A55DC8749FF5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E4988A2-6CF9-494B-859F-8D0FDA5CEB32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5DF984-C690-4719-AF46-2213B0315E8D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89109B0-E319-4EF5-A94E-DA7119F22BFF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7AA2BE5-C6CF-4ABD-AF66-B56740E7CD77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838E660-4DEC-44F0-A65A-B3167DA4F938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B6479D-96BA-4AFB-AC3D-8CB1804E23F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907F886-484C-40FC-B5DC-462B8712E79C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CCD9113-9170-45A8-81D4-623FB318AC9F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D74F00E-04AE-4545-A35C-9786C74FEEBC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7555368-4FD9-4B13-87EB-A55C3447428E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A933A0F-6C24-495A-9EF4-C0F8EBF9A8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790B9BF-FF9E-487F-A4FA-583EB4FC6D85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D76E880-D4A3-4E0D-90AB-098D0789C21D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0B0D57F-8058-4955-86C7-9768AE1B071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FD258FE-A470-4C22-BEEA-F6D2C11CC9CD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752CA8B-EED3-41D7-89B7-ACD17E5EBA8D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2E927B-E4CC-4C78-8A9D-EAADE6329C3F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1A51D9B-EF0D-4780-8E60-8023C3A132F7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9F3A0F7-E05B-4D62-8267-7E8C433EBDD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9AF8140-7F6E-4B51-8C46-584E572132F1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28F244B-824E-4354-96E2-F26A330E5C88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B714198-81DA-47CD-88F6-7554154BC364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7568B69-FDB5-4A6C-9B37-7D822506A33D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75BA01C-545C-4AC2-AEB7-79ADE5DF2F7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996D065-1B61-4657-A6E0-95BC5E45E416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7565C1B-D523-4BE8-A438-B566CAF8D36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5563AD3-BDEC-455B-8CBB-708C5D3AD34E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00EE567-C811-4AD9-ACD2-8DEE2D063C7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45A1DAA-D8F8-4851-A4B6-A84D65CFE0F1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9AB012F-A289-4120-BA94-215699BF9CFC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BDC6BDC-1275-42F7-BDFE-839ED4C0B44A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77D1433-C007-4D08-A910-326CA7C5C60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0A520D-801F-4CEC-BD3E-F3FF44204F8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51D230E-6FA6-481A-A6B8-9470729EA795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51D2A5-502D-4D6C-842D-AC3559CDAA55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3C300C6-6A8D-4F11-A897-55BB95793AA3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28EBFFD-F0F5-4109-91D2-C05D6662E59E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3A960E1-1E1A-4508-9704-C50D372F7A36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0125BFD-F7C6-4380-A858-BD84CAB5E441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B0D8F77-A65E-4467-80E1-AC65B48EDF2F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979B5CB-01CC-4812-9D4E-CC3D01A1204A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FBAD116-BC50-4173-BC81-2A2C60F3551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6AC5B29-75DA-4A49-A559-5729524138E4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276095F-4F97-4407-97F1-FC4DE8DCB969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8B8965B-893E-42F6-BBE5-DC26E809A571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DA014BC-B0E6-444E-9880-5125742F999C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681B157-13FC-48E8-A96C-58C9D080F0D3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8D0548-9C84-4214-AFF7-2551501C91E5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191A19C-50C7-4026-A099-DBF49615293C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408AE32-162E-48A9-ACD5-BFD04257FB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95F914D-0A32-4494-92D9-C8C66B732CB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43CC49-1431-44B7-B11E-C70622827711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B0B5664-3653-41D1-9639-A4B205C7F8A2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CFCA00B-3E06-47A9-93EB-9E39E61FAB75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0216A36-BC1A-426D-890F-B751A8F2B8C8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8B403AB-C0FD-4096-A199-56967FCE404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262FA-AE82-473B-A0C6-F2C635ECC718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967B5E7-F4DB-4B49-B56F-5962D3FBE27A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DD5CBAE-013A-479F-B10E-7A29258896C3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A62CBE-77B8-4877-9A30-D4EC5D3272B8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8815C43-B90C-4134-A96C-3F0FAB4A0DF1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3A24382-73C0-4DB6-9979-E171B63A36D6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B3FC35-FFAB-40F3-B36D-C0C920EB4F9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2907BAA-9140-4B42-8C13-06CE3A063314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E06B653-418C-4A16-97F9-94586042FC62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6A0F175-8AC5-4F9B-9C9A-DD69E797F974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185BCF5-AD12-459F-90F2-0B894CCF719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7BA20D9-5F20-4E9D-99C9-FE99763359C9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878C4B5-C1ED-490E-A48E-2AA930149FA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CF94ABA-6539-4C59-9430-C83BA004B214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78CA232-38A1-4AE5-ABF4-176753599C35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0E67F4-6D4C-4A58-A8D4-4869FAF5F1B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310236F-5263-473F-B5F9-0C0D57A101B7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4555353-D048-4A0E-9B63-3E85305E0DED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5507311-B2B5-4110-9E30-5BB177E9134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E756E6E-3B63-4DA2-8566-021A46773D33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00FD530-3F13-4611-87BE-05F92E38C0CF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7E6E111-C2AF-472D-80F4-697C2182312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F2A40FA-D41E-421F-A886-965B43EE6412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12EA67A-00A9-451B-B1D4-EC062CAE2CA0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D7F654C-ED96-4402-B07F-9E83CF45BFC8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7DEEE6B-A8D4-4D4C-BC57-4C63CB6087E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86A913D-B291-465A-97A0-C084FA014DF3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5FE61CC-B3D5-4F34-9EB5-5BCD4AE17E5A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8AC5EF0A-AD30-47FD-B333-0D652A265A11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31B178D-6553-4C26-AB02-AF8A6CAE29F7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35746C1-D483-4027-B0E4-C29DFF84B328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F674CE8-1D5F-4335-8CEE-8EADE8297D1E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DD0A054-EE91-447A-8420-4FA0CB0684D8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0AF8943-D281-4F13-8FAE-BFDB3997CD6E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0ACC4B1-C649-4400-8135-44D2EA32F695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429A704-996C-4E79-81F6-9A559310CFC2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9619053-E0D1-4908-B034-01B1D5D21285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0AB0F683-CBB8-4ACF-B73A-77E6D54BF76E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890F570-4913-43B0-B60B-990436074CFF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B5ABD58-7959-4C8B-8927-7E84096A170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BB09CB06-6CE0-4201-A340-D4C911B1898D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F26F3DD9-03B2-4F3E-8DF8-ECCFA426E3B0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0065D1E-F27E-4135-A803-F3D9500B5C1E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EAAECACA-5A71-42A9-82C1-9D1A1D3E859F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2EBFCD9-0DC7-4572-B272-C170B7001EA9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CC39852-EAFC-4E2F-915B-A47D0E205B72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F410C73-D9AD-406A-A311-F719F9ECC273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FF7B1476-2617-40C6-8B09-131C1E908E1C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B89CF20-9B4F-4453-9D36-C800FFE76520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F32266-D03B-40E1-A230-B29495E108B9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64A9440-3BAC-47FC-B805-E0D6C5E17F3D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9E453A1-AD06-46B8-8ECC-D6AAB0998D5E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5299B19A-7757-4C2E-95B4-EF288973AB34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E85570D-5F5D-48A3-8347-A8FF87A2549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EFF498C6-822D-43AC-AAA1-BBB9C088B003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B0CD930-69BA-4AF3-8360-41286C18FC79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3CFB003-27E4-4FDF-9028-A0C3E9B3B2F4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AA63A50B-3E72-4302-84B6-9DE008A1DBD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0FCCEEF-5CA4-4ED6-A883-8B54854C1716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54F6E0F7-F4FD-456D-BEB8-B9171AA67D2F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9BD14A4-2E5E-4B83-A5E2-D517BD4299A2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DD26FB60-77FC-471A-A0FF-9319297684B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7ABF10D6-67AF-47D6-ADEE-1BA3A4805F65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7CF5B7-2905-4565-856F-005F32B6CA63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8D8419C-D5E5-463D-B0CA-E4DF96995E86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9EB61336-9F8E-4F16-BE66-2B713B12FF38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588454F-AA73-4181-906F-656B7453D38F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FCB90B1-233E-4E04-8508-60177E7F7488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F9899B4-0EEC-480B-9353-5AA450C7A2CB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8F98CC9-D526-439E-9659-8CAB6D630D84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0009019-FF30-4F38-8397-E84AD5A57126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36484785-E23F-4A56-9936-2362E6548E69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994902B-BAFA-4E0D-B8CA-F7942679BBCF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CFDF5E2-A2AD-4BDF-B459-1330B68A770F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FE550D9-CB78-449B-8D44-3E0603B3C447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B072E5F-4D09-4890-9E36-279C408C431B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2BA160C-CE41-4ADE-B6D0-6FCD4D276CF4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9A9C87-A9AB-4ADC-B97B-029AA7AB7A2B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7249992-31BB-438E-8818-4C938476AC1A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747B20C-2645-461B-B246-67E593ECA07D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AEB5362-47B1-43C3-9245-47D44D21F04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70403F-7B6A-4BDD-809B-CF5A91EC1DC6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1B63746F-6899-47F2-826E-E38D287D9F88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05622E6-5EF5-4119-A793-0B70D2AACDBA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E8303ED-DFF0-410E-91A8-55979212E2D2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0C428388-34B8-4CA6-860F-A57A7DA2C51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8CD1CBE-1270-4192-ABFA-3C70D09FB64E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3309015-625F-424A-A783-057A423477CA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34BD233-EC0C-4495-AC49-A2D42004FDD7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13E528C-AA7B-4561-B8CA-B58096016602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9BD84B4-7A4C-4E0F-B5CD-108E8C61681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D82021D-09BE-4819-AD1D-BCA160960F6A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50D9C39-6104-49E2-B657-68170F07C055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457B6C25-122C-4220-80EB-DBF19662485C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711EC63-8E9E-48E6-8E63-00ED803F970D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6942CE3-4620-4AD1-AA86-E045115EBB50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4A4566E3-44DB-485C-B4B2-A94EBF721562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8DD1200-CE1E-4BFE-AB84-F2DBB3D98AC9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33CA92A-0ACF-4981-8FF8-FA30249EB298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52D9583-1FB4-41D2-83B0-15C4219A98F1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793E6D41-6CDF-44A2-BF72-998542FF7EC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5A62356C-2EFB-4A40-97AE-DF360946705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6B478F3-02CB-463D-8C2B-4ACAA7A13A04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E553364-9976-4660-95C5-F40E9E6CE769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C827D7F-A780-471F-B51D-278B4CF13C4A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41C6408-8D0C-4EB2-83D7-5B769A89A8AC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3E0ED187-87D5-43AD-975C-3987BC9B7D8A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2E3FCFB5-7AB2-4B0E-8FDC-7F45DEF93344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E8C29B0-6B2C-410B-9A75-94AF1A014FE5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1A973F7-ADCD-4161-A652-D49236C93748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630E2CE-CDA3-4B74-AACD-12B76AB79972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6E95727-C1E8-4670-98AB-A8F8656D7D22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60C4434C-AD06-4DC5-9985-060B09440E02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9F5D8A2A-C213-446F-B487-91024E309479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07101AB9-181A-4F67-A95A-91547F10F866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378FEB31-310A-4A57-B1E1-920E10B9F04A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AD48B54-96C2-4352-A1E6-A1F9BA800809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C5939C6-C02B-439C-A0BC-B6C809DBFD64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DB15C31E-237F-4016-9CEF-CCD27791010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4A7B7FF-05B6-4784-B02E-A4094F62F45E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8BD32BA8-1BFB-4F18-92D5-6215FC5EEC3C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C400E7F6-827E-43DE-9067-F6138BF0305D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9DF2773-9323-4E7F-9586-FFAA17E417C0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A37A65A-ADE6-4C5B-9C9D-DCC7D0572D32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DAD93246-6ADB-4CAC-A14A-84B7712A2E34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BDE40237-308F-4996-94A4-3787216EE884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01AF9DC-2A70-4AF7-9F12-E8E693E38FC0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036ECD73-09FB-4068-A38F-E3E42677C7CF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68BCBC6-F08B-4660-A773-536D7312E0BE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D08BCB6-348C-4CD3-A28D-9FB1DED28199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38C6FA6-6EB5-4686-9C14-989143E8CDE5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71891768-284D-4583-A06A-8FD215954854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812169E2-3AE9-47AF-A0DB-C25D8FDFE766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DA26D66D-C8A1-4FB9-9392-43B1189C301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E432FD0-85D6-4EEE-8984-06D45FD3EB71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2D7D224B-C277-4469-80B4-54EBBBECA483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794C83D-37D8-4561-AE7F-F24C7EA4C9C0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09C48E32-AC6D-42BF-9697-51A01A6BCCE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4974545-3A6D-401F-A7CD-FC31A7FD339E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FB41AC8-1095-44EF-8A0F-07ECCFF98E54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A15765C-CF5D-4C9D-89C2-5D7A5D7D80D0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2263D67F-C092-4DB9-A5BE-8A86F681CCC7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FC0A66A-3745-41D3-A85D-870D6C829EB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03906AEF-749E-4902-AA74-F6DA0EE977A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ABFFC6F-9029-4400-83E0-AB369C3D9F11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63090FDA-54D9-4B68-A185-BAE431DDC426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AE3BA6E-F43E-42E2-BE25-3A0303FD2284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C1E5721-4743-4345-B42A-0D63EE362906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B4A4987-0FC6-46B8-99A8-5980466291F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DF30EC7-2A73-4609-8B63-9FA8382CFD63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F2D38B12-143B-4F17-9675-4A6DFCF8D72F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F437C7A-4AC5-4F91-910B-1A24F2A2E46D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38ADF543-0BA3-494F-8FF1-2651B908C5F7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7323BF16-30F4-4954-8A6D-E58449F9E30C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3D3F5E4E-4AB0-4837-9A04-417B99713249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895465D-99F8-4649-AA83-95AC40E9DF04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31582727-5D04-4B27-AFEA-A59557AC411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B40F87F-96F7-4569-A1B6-9E6EBB2067E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C5591D69-AA56-46ED-B6D5-B9281416C59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B241A695-528F-4DF9-B9C6-73C1329424E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E05BC002-A4B6-4FD6-8A92-1C8B190DDF7F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FF9C2FDE-6055-45FB-A17D-A7A647728176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2B448E57-ABAD-45F6-B34D-517F5323DD91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B859588-CEF3-49A4-8F38-BB3C05FD6A41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1428927B-F908-48A3-A74F-13A229C930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7A3F387-FCE9-4527-B25F-9CE93B24148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8E7ED53F-DA85-45DD-A8FF-688BFC547616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1FB5304-AD3A-430E-9A5E-F3D98E7DCA48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2EE2796-DB00-4F19-A2DE-21C256E3307D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6552708-5DE3-4EEE-8D2E-05B68CDCED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03DE5DBB-A655-4DF1-BD98-43A4D3AF3A6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75BE0B5-96E4-42AB-9E49-2C2A91C5D003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94D0ABC-BBA2-4972-AAE7-63C4EA2210FE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D537B25-5F9C-4A07-898A-7995EE82D78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FAF8A2DB-DD4D-4F90-BB0F-8E188BF79A3C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E94F6890-1861-4976-8735-24645F8560A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A12830C-5287-4747-B5AE-FEFE3A8F332B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5C0DC78D-43C3-4B59-BBA7-610B75454A8D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C8565A34-ED22-49E4-B137-6216CD265544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2143E68F-12B1-439E-B219-3281518C73D7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98F35E3-15EA-444E-8465-34DF50C2D554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6690EEE0-68B3-4F65-A092-0DB5E841AA27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88F0103E-EA19-4A5D-90C8-CD55FFAAC3D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3ABE0CF-BAB5-46E2-977C-BC59F9826472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C5C5747-DA8B-4FE7-B4E1-D52FEEC58522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75CA390-32E6-4510-B5F2-14CC88E80E21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79C902F4-C9EA-49D0-8178-3B0B8D166B98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82A18D4D-DDCD-4A82-8F66-A3FD728E1914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F478E7FC-60C7-4F7D-899F-1EA390CFCB6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FF26AB3E-4DF2-4A43-BC33-858418FD61F9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7D357AE8-BD7A-44DA-A6CA-7ABC8C0FB530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B1E27855-9F00-4F43-BF12-62C05AB1E989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A6543A6-8894-4C64-B3C1-8ACBC9E62D55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929598E-1202-42C2-9B14-ABE0D0910A43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9A6E48A0-761B-4487-990A-C574695FA7C1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17EBE01-872A-4724-B50D-6B5BB834DF2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8B959D6-5D4E-40AA-8B0D-D9CF2A2E0D89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E3C6864A-23F2-4543-BDCB-C52AA6B6E88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D2C0A4B0-9776-4870-A455-C273FEE08DA2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3C7951F1-2048-455C-B375-7B9D162C62EA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ED71EC73-0D97-456E-9EE4-BA615E1BAF09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66DFC998-AF9C-40B5-934C-6790575EF6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0C46AE1-DBC1-426F-B6B5-4A7E902DDC81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06962C-EE95-46C5-A3C6-412824A5CB47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F31FDBE-552A-484A-A83C-AA4C397506CC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04343D7C-F1A3-4C70-9782-65D8C4C80E4E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CE8CD5A0-D321-46E9-8278-492160AFF2C8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538248A-04C0-422A-A0FA-05CFCF9B3F7D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28B3A19-E18B-4635-B48C-02FC88F83141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3A6A755-C006-4E15-A0B5-AFFDC1EB4BA6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C1B8FE29-A70C-452F-AC01-F641B3516BE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CCDDD0F-E443-42FB-9569-5FA369C88400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CC2D84AD-FC7F-4BBF-9410-74199AE8B139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A2878F0B-C1DA-49C1-9D9A-24A0E34CB8D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ADBA3F-F2F9-4353-BFE4-0B33C206CAE2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E09889F3-F5D0-4127-BBF2-F27C670A1712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28B71561-1F5F-4DFC-91E6-D9F58B6D68BA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ABCCC4F-2AE1-4A31-8D0B-11B70C0B8AC3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9B97C64E-7EA5-445C-93B6-014A69F7EC2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36FC70A3-7262-4D0C-93B6-39065BA9C7CF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5569F710-AE9A-4B11-AAA9-07588D7B552E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0A2846A5-8C6D-4D5F-9B8C-73EB5867CB08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97408305-1FC4-482B-A2B9-83AB95276679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9095F79B-B52E-4D2A-A2BC-8FF301D40A46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E91AD88-D70B-4E32-8DE6-BB45991687D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097D1157-56F8-4EED-9D72-BC17F791DB66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F6F78D3-FAEA-4F4A-9763-EAD4C69456AD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12E6C5B-B9BB-4636-B0EF-17CAB98C1FEB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CA904D9-8352-48EA-B0C8-9F81ED44BC89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DE82E7F4-B524-41A0-B04F-FEDFB5B6826D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AE24D521-E992-43F9-862C-E2E87D49B9A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0A7D1B1-09EF-4B65-9BCC-C39BD80CB2B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D976C32-FE6D-4991-B0D3-773EDA25D1EF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1931CE1-8301-4D00-B731-992586E2427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C90566E1-7C4A-4CE5-879C-56C43C1F89D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1B9ECEE8-BB7E-436D-A644-7BE4D7E95C7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D18FC7C-9BF8-4C59-A9E9-2E4A71E1F73C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0F4D804-678D-46B3-BC05-7983790DB3F2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8C4A3A2F-20CA-441F-BC2F-F3E46CE1121A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3B75F991-FE51-4292-9D1D-A145BD4DB811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7F5EFFA5-B8ED-47BF-9F9F-F71A4E0C1AB6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267B42E5-0067-4FC9-9DC8-A5C13063EE41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CF9D95F-8A6F-4053-A8BD-38E35EE4EE75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A6695A9-175C-4BDC-8E7A-DE93C5D79482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9CEBE98E-E0A9-4444-A752-7C535181956B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125C9E2-8290-45C0-8CD9-5DFCBD5D1410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A6B01710-DB88-4C77-ACEC-994FE792EB68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44577CB-1D84-41CE-A439-8CB10B47CD05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561AF82-ED09-4241-B607-E24B86B4331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7D8A772F-EEEA-48AD-BDFB-67D66E759C47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03C503AA-7A22-47B6-90D3-DF25CC680D16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E948092C-014E-4E4C-976D-FF13CEAF768D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EA9A53A8-8912-4376-918E-778DF52457F5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3C5B609C-B494-437A-8C62-B7E976A05BBA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0D6C657E-E336-48C3-92EC-5C8907257F5B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12B4C20-1310-47ED-8394-AE7590FF3FD3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9CA6C5C-437A-4808-B648-C3E9175141F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B2E48C1E-7A45-4802-BCDE-ECD929FC6C75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54641BAA-1F82-4153-9AE6-B9738744CFF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85D7AC51-E880-4EC6-93D6-9CD2A493C86D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2745EB78-6A73-492C-B947-C6470C4E2C6A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4E7C153-6885-4774-82F0-2AE2083CFBB5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E148C68-06E5-412D-95E9-CFE19189DE73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4F57AEEF-2D45-44DD-8BA6-5AFD0AF4761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190DAA-3E90-4501-8075-221F2E30FF82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61E35241-2C76-4D97-989A-0F3319BCC13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55BA3791-A5B5-4078-B579-A607EA4C1D4B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27987B0E-4C12-4D02-B668-B027E0B3720F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78E94289-50FD-42FB-A31D-B5EFB17648FC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091A766C-DDB4-409D-9DCE-F02DBCF873DF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D1917F9-108A-449F-9774-839F8597DDA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AE710CE-2A8F-4EA6-A942-3E358ACF7011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2CB0213-F151-47CC-B39F-56FB6FC5040A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E61FB580-A96D-45C4-8C3C-B5764D3F5130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A4E77BAD-F789-46FE-8DC9-0E64F7B5963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ED0CB5C-7774-4198-ADD5-CF345DD8F990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F2A0F6C2-0252-45C4-BD12-C12A20368E90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6A93D86F-742F-4271-BFD4-AC8A26399A62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1A57AEF-5FCB-42AB-B96B-24D5E1019421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8ECF41E5-077C-4185-8FB0-9183E50DAC30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662FD717-F009-49F0-8F0D-05D532C683F7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00020BA6-D2D8-4C95-A9B3-C5D80FA611B8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B2C86273-BD0E-4D17-8B1B-502EF54D90D9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2FF40590-AA33-4E18-BC98-FF7A5205132F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012AE65C-317F-4A10-BED4-71A5C6F75F36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F6503D9-0CF0-4D3F-98A4-C3BDC195501A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9D150049-0419-4D0A-8427-692AB207AE13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24249C3-6510-43C2-A6D1-777BFF8D68D9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612CC30-4FBF-49A8-AC97-CB031058334C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C7FD72CF-8F90-48FE-9AAC-AA3EDF6D3F6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A86F9557-3DAE-4064-A8F5-8C666C8B21E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40CE7C72-BB5B-4282-8B9F-44E5D3797BFD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1999CF3E-40DD-4775-B40D-F19D3447FDC0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5C1BE7A2-F7D0-4C3C-83EF-9C722FC1BF69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156FDF12-E18E-498C-ADD8-4F6708D6E9CC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48E9F175-973B-439A-9D84-63454AB36B55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F595DEE4-60A6-4647-8099-7C3066024EA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6832F75C-CE19-4767-AA27-D0D7E1C18015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205EAFB0-D45B-471C-8D92-848DFBAB15B7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D2D2B3BF-DF98-4FEF-9DE1-DC02F53B3F46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4C80FA54-A638-4330-970E-52D6FB80F8E9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6BC348FA-EBF7-4A5C-8295-600CA373EAD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4212C186-52FA-4018-B491-25C6154EC032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7D8AB1BA-51E4-4EE5-9AB5-07CCDF91F0B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AB62A547-9099-43E5-9A59-C9AAE95E5DC5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EB07E5D6-E982-4D98-A413-6D9810F0338A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FD4E1D1-1F70-4000-8029-B79C804626BF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C19C11E0-A0F2-4397-B755-BCE354CB1A8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27D1B5BB-780D-4F30-A789-D3084E4B80DA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D8B6115-9019-4292-AE0F-291DB778B2E2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EBC0C414-51A3-42BF-8013-91B6B302EA8E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C4A65EBD-F292-48E8-8300-31FFCF05AFB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D5464E05-991D-4D04-9B22-9B76526F524E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D76741A-37BC-434A-B713-BA5E5A96B862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AF2A4238-EBD6-44CF-8873-18BA1E832095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596B041-3D05-4C4E-AEDC-430C10856125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7C3A91FF-0FCA-42F0-992C-F9293E683305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441D4F0-CDA5-4B21-B0A1-BF1C239367CB}"/>
              </a:ext>
            </a:extLst>
          </p:cNvPr>
          <p:cNvGrpSpPr/>
          <p:nvPr/>
        </p:nvGrpSpPr>
        <p:grpSpPr>
          <a:xfrm>
            <a:off x="1514925" y="2787774"/>
            <a:ext cx="752819" cy="2001438"/>
            <a:chOff x="9124747" y="3738224"/>
            <a:chExt cx="1206402" cy="3207331"/>
          </a:xfrm>
        </p:grpSpPr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28ED521B-5954-4252-9042-3062AF95DCD3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81" name="그룹 247">
              <a:extLst>
                <a:ext uri="{FF2B5EF4-FFF2-40B4-BE49-F238E27FC236}">
                  <a16:creationId xmlns:a16="http://schemas.microsoft.com/office/drawing/2014/main" id="{C0A1F610-897D-495F-9414-6DF945F8833C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81B45617-2F52-42CE-859E-B91E08651DE8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DAE6FDB-2587-4C6A-B4A3-62143E3613CD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39BF0B4A-9E8B-4EA5-A9FB-6311A1E12E17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3962941-0E2D-4E09-A811-E824276B241A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03ECA3D9-4868-42C0-9F5D-08AF0FDC991F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4440DC3-F00A-47D5-B61D-795CA922C0C6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2" name="그룹 246">
              <a:extLst>
                <a:ext uri="{FF2B5EF4-FFF2-40B4-BE49-F238E27FC236}">
                  <a16:creationId xmlns:a16="http://schemas.microsoft.com/office/drawing/2014/main" id="{E00728E7-4FD3-417C-A153-8F55163DF5B4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1FAD8A41-93B4-496D-B580-369EC3725132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32E8848F-2F33-4EF1-9008-F6E118A35624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052AC1C2-FA74-4479-A8E9-393969496B6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A3DF08A9-3015-4E85-804B-0CCD8793DA7A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1971E8F3-E182-4F51-8F10-2135D95FEBD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8B5ABCD1-6D3C-4FBB-B49D-7693F2B3F702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AC32B681-DDF1-4E96-A809-4C4782B36953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2A7E0BE9-E340-4EA2-BA8E-77585184E9E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CE0F27DD-343E-4860-9A40-598AAFDB73E1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3" name="그룹 243">
              <a:extLst>
                <a:ext uri="{FF2B5EF4-FFF2-40B4-BE49-F238E27FC236}">
                  <a16:creationId xmlns:a16="http://schemas.microsoft.com/office/drawing/2014/main" id="{88A9F4B2-53A9-424A-B07C-9E42AA56456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058F5ED4-6A7C-4894-AD23-82F141629D5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3A69DBF-6734-41E5-9E16-06018BEB4ED3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9B4CC0E6-4C63-4FEE-ADAE-EB87DB22EA09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1CF928F1-C2A6-466E-B79C-C412EE30D4D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531D159D-73E4-421A-B2C9-59109365B6A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6B5E7857-E3A4-451A-AD5A-0F53F5E710A3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4" name="그룹 259">
              <a:extLst>
                <a:ext uri="{FF2B5EF4-FFF2-40B4-BE49-F238E27FC236}">
                  <a16:creationId xmlns:a16="http://schemas.microsoft.com/office/drawing/2014/main" id="{3502FFE1-80F3-4302-BB25-1369DFDE5805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9B0E0B7D-9ECE-4593-9027-13AC04BB1624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AA8C5563-A4E8-48D6-9C83-16B8914AA45E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00348CC1-DD5C-4DA7-B9AD-1366DFA5D0F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EC125F8D-F213-4A57-A56F-7E47D43B2A09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38A4CEF-EFEB-4130-8399-4EA1BD37351E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EFC0CD9A-F279-417B-80F4-6DE0E3317951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5" name="그룹 245">
              <a:extLst>
                <a:ext uri="{FF2B5EF4-FFF2-40B4-BE49-F238E27FC236}">
                  <a16:creationId xmlns:a16="http://schemas.microsoft.com/office/drawing/2014/main" id="{C96A8C8A-99A8-4BB3-8283-38106D78006B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C2B933CC-E72F-4577-B9E8-875F6C595CAA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B6AAE4D9-9D9F-45A8-9D82-21C077F5AA07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60557375-D25A-4068-8E30-00B2970746FF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A6497E5C-EDA5-472A-B887-7254F9266464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0FC1C477-8E10-4847-94D3-5A124BA60D71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2390B5A7-3960-4634-88A8-766DBC95273D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807CCA49-1B5E-434F-AF27-ADEE587FCF7D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A2FD222F-2A54-4D9A-ADF2-FC4EF51685EB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6" name="그룹 244">
              <a:extLst>
                <a:ext uri="{FF2B5EF4-FFF2-40B4-BE49-F238E27FC236}">
                  <a16:creationId xmlns:a16="http://schemas.microsoft.com/office/drawing/2014/main" id="{AEEC2808-EF12-4900-BC33-D7817B38C0E0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798717E6-9C7B-4984-91E6-6A4130A6AA71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AE36EC24-8564-4112-94EE-9E64F7B9767D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7D21A8DF-1128-4231-ABDB-7A8075A0742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0E4B7885-DDF9-49E8-9F27-D165394AD96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64B9B014-8104-46FA-AA42-7C878D1B3E18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E0C504E9-7685-4403-B13C-0E8F19BE67C1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D4979458-8341-4AF9-A3DF-C82AC201B8A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DC87F225-96DD-4485-9B0E-0D3B546D10BC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530" name="TextBox 529">
            <a:extLst>
              <a:ext uri="{FF2B5EF4-FFF2-40B4-BE49-F238E27FC236}">
                <a16:creationId xmlns:a16="http://schemas.microsoft.com/office/drawing/2014/main" id="{EE70C741-55CF-4A72-A185-96C8025696A2}"/>
              </a:ext>
            </a:extLst>
          </p:cNvPr>
          <p:cNvSpPr txBox="1"/>
          <p:nvPr/>
        </p:nvSpPr>
        <p:spPr>
          <a:xfrm>
            <a:off x="3321163" y="76959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4613274" y="1005278"/>
            <a:ext cx="45307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7280BC6-51D6-449A-8CD4-1BD40CA0CACA}"/>
              </a:ext>
            </a:extLst>
          </p:cNvPr>
          <p:cNvGrpSpPr/>
          <p:nvPr/>
        </p:nvGrpSpPr>
        <p:grpSpPr>
          <a:xfrm>
            <a:off x="3345701" y="2571750"/>
            <a:ext cx="1869058" cy="2067271"/>
            <a:chOff x="-475010" y="1057559"/>
            <a:chExt cx="3859356" cy="2067271"/>
          </a:xfrm>
        </p:grpSpPr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C3D5C124-4B5F-419B-BDEA-E345E3BD2003}"/>
                </a:ext>
              </a:extLst>
            </p:cNvPr>
            <p:cNvSpPr txBox="1"/>
            <p:nvPr/>
          </p:nvSpPr>
          <p:spPr>
            <a:xfrm>
              <a:off x="-475010" y="1057559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C4F2B26D-53BC-4D0B-89DE-4AB3FA0C1EC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7A30E1CA-D81F-44CD-B85C-13097B434C3E}"/>
              </a:ext>
            </a:extLst>
          </p:cNvPr>
          <p:cNvGrpSpPr/>
          <p:nvPr/>
        </p:nvGrpSpPr>
        <p:grpSpPr>
          <a:xfrm>
            <a:off x="5220072" y="2571750"/>
            <a:ext cx="1869058" cy="2067271"/>
            <a:chOff x="-475010" y="1057559"/>
            <a:chExt cx="3859356" cy="2067271"/>
          </a:xfrm>
        </p:grpSpPr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3AB70A08-E16F-49DD-A729-EA040A65DCE5}"/>
                </a:ext>
              </a:extLst>
            </p:cNvPr>
            <p:cNvSpPr txBox="1"/>
            <p:nvPr/>
          </p:nvSpPr>
          <p:spPr>
            <a:xfrm>
              <a:off x="-475010" y="1057559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E5FB7700-7F0A-4DA4-8D35-350A7740B49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62829290-269A-4B89-B3A4-F70B263ABA9A}"/>
              </a:ext>
            </a:extLst>
          </p:cNvPr>
          <p:cNvGrpSpPr/>
          <p:nvPr/>
        </p:nvGrpSpPr>
        <p:grpSpPr>
          <a:xfrm>
            <a:off x="7164288" y="2571750"/>
            <a:ext cx="1869058" cy="2067271"/>
            <a:chOff x="-475010" y="1057559"/>
            <a:chExt cx="3859356" cy="2067271"/>
          </a:xfrm>
        </p:grpSpPr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2E551BEA-3D91-493B-B393-7481199A4FEB}"/>
                </a:ext>
              </a:extLst>
            </p:cNvPr>
            <p:cNvSpPr txBox="1"/>
            <p:nvPr/>
          </p:nvSpPr>
          <p:spPr>
            <a:xfrm>
              <a:off x="-475010" y="1057559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70F34091-A934-4C08-B7B7-BBF7228E14F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541" name="TextBox 540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3351201" y="1610335"/>
            <a:ext cx="5792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70087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123825"/>
            <a:ext cx="5472608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528" y="700088"/>
            <a:ext cx="5472608" cy="50351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altLang="ko-KR" sz="2400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135" y="1131590"/>
            <a:ext cx="51845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2184" y="2634807"/>
            <a:ext cx="648000" cy="648000"/>
            <a:chOff x="522784" y="1851704"/>
            <a:chExt cx="648000" cy="648000"/>
          </a:xfrm>
        </p:grpSpPr>
        <p:sp>
          <p:nvSpPr>
            <p:cNvPr id="1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08255" y="2661175"/>
            <a:ext cx="648000" cy="648000"/>
            <a:chOff x="522783" y="3435880"/>
            <a:chExt cx="648000" cy="648000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28959" y="3576812"/>
            <a:ext cx="1608114" cy="915606"/>
            <a:chOff x="2299398" y="1781114"/>
            <a:chExt cx="7688269" cy="915606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37"/>
          <p:cNvSpPr>
            <a:spLocks noChangeAspect="1"/>
          </p:cNvSpPr>
          <p:nvPr/>
        </p:nvSpPr>
        <p:spPr>
          <a:xfrm>
            <a:off x="886184" y="2823351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3614430" y="4082513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>
            <a:spLocks noChangeAspect="1"/>
          </p:cNvSpPr>
          <p:nvPr/>
        </p:nvSpPr>
        <p:spPr>
          <a:xfrm>
            <a:off x="2752256" y="2823351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54607" y="3561308"/>
            <a:ext cx="1608114" cy="915606"/>
            <a:chOff x="2299398" y="1781114"/>
            <a:chExt cx="7688269" cy="915606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50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0332" y="1766731"/>
            <a:ext cx="7025063" cy="1816297"/>
            <a:chOff x="1291353" y="1755670"/>
            <a:chExt cx="7025063" cy="1816297"/>
          </a:xfrm>
        </p:grpSpPr>
        <p:sp>
          <p:nvSpPr>
            <p:cNvPr id="6" name="Block Arc 5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2197" y="1355667"/>
            <a:ext cx="914400" cy="914400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9680" y="1355667"/>
            <a:ext cx="914400" cy="914400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97163" y="1355667"/>
            <a:ext cx="914400" cy="914400"/>
            <a:chOff x="5364088" y="2787774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5939" y="3088943"/>
            <a:ext cx="914400" cy="914400"/>
            <a:chOff x="5364088" y="278777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422" y="3088943"/>
            <a:ext cx="914400" cy="914400"/>
            <a:chOff x="5364088" y="278777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69737" y="1659465"/>
            <a:ext cx="306803" cy="306803"/>
            <a:chOff x="1547664" y="3147814"/>
            <a:chExt cx="720080" cy="720080"/>
          </a:xfrm>
        </p:grpSpPr>
        <p:sp>
          <p:nvSpPr>
            <p:cNvPr id="25" name="Oval 2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220" y="1659465"/>
            <a:ext cx="306803" cy="306803"/>
            <a:chOff x="1547664" y="3147814"/>
            <a:chExt cx="720080" cy="720080"/>
          </a:xfrm>
        </p:grpSpPr>
        <p:sp>
          <p:nvSpPr>
            <p:cNvPr id="28" name="Oval 2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3913479" y="3392742"/>
            <a:ext cx="306803" cy="306803"/>
            <a:chOff x="1547664" y="3147814"/>
            <a:chExt cx="720080" cy="720080"/>
          </a:xfrm>
        </p:grpSpPr>
        <p:sp>
          <p:nvSpPr>
            <p:cNvPr id="31" name="Oval 3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8169371" y="2526103"/>
            <a:ext cx="306803" cy="306803"/>
            <a:chOff x="1547664" y="3147814"/>
            <a:chExt cx="720080" cy="720080"/>
          </a:xfrm>
        </p:grpSpPr>
        <p:sp>
          <p:nvSpPr>
            <p:cNvPr id="34" name="Oval 3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646051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2480" y="1675769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6"/>
          <p:cNvSpPr/>
          <p:nvPr/>
        </p:nvSpPr>
        <p:spPr>
          <a:xfrm rot="8100000">
            <a:off x="3920239" y="1656091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5298806" y="333429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2571070" y="3419759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7418" y="2343685"/>
            <a:ext cx="2023958" cy="863358"/>
            <a:chOff x="803640" y="3362835"/>
            <a:chExt cx="2059657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4899" y="2343685"/>
            <a:ext cx="2023958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2380" y="2343685"/>
            <a:ext cx="2023958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23626" y="4084656"/>
            <a:ext cx="2023958" cy="863358"/>
            <a:chOff x="803640" y="3362835"/>
            <a:chExt cx="2059657" cy="863358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11109" y="4084656"/>
            <a:ext cx="2023958" cy="863358"/>
            <a:chOff x="803640" y="3362835"/>
            <a:chExt cx="2059657" cy="863358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2D03B0-6C7A-48F8-B038-9011611530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14C6DF7-8CCF-4169-9536-C2173A25D0A9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BF4E13F-4F3E-4B20-814C-DE6E2BFC7715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ECC23DE9-05B6-43C6-8AF1-03B44A9C8811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3DB9CE3A-0D78-4E25-A36E-FB302A51429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A4CF1F4-28C5-4D11-B5AE-7E405456893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1509166" y="2139702"/>
            <a:ext cx="6087170" cy="862288"/>
            <a:chOff x="-546915" y="4905446"/>
            <a:chExt cx="12102702" cy="1714429"/>
          </a:xfrm>
          <a:solidFill>
            <a:schemeClr val="accent3"/>
          </a:solidFill>
        </p:grpSpPr>
        <p:sp>
          <p:nvSpPr>
            <p:cNvPr id="38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  <a:grpFill/>
          </p:grpSpPr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909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3648" y="1655898"/>
            <a:ext cx="6877710" cy="2811806"/>
            <a:chOff x="2227884" y="1338988"/>
            <a:chExt cx="6160540" cy="2811806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657804"/>
              <a:ext cx="6160540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  I hope and I believe that this Template will your Time, Money and Reputation.  You can simply impress your audience and add a unique zing and appeal to your Presentations.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62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543093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4925293" y="-1003165"/>
            <a:ext cx="612000" cy="5366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1430" y="1412506"/>
            <a:ext cx="4729252" cy="546274"/>
            <a:chOff x="2299398" y="1781114"/>
            <a:chExt cx="7688269" cy="546274"/>
          </a:xfrm>
        </p:grpSpPr>
        <p:sp>
          <p:nvSpPr>
            <p:cNvPr id="4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95736" y="1356240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AutoShape 92"/>
          <p:cNvSpPr>
            <a:spLocks noChangeArrowheads="1"/>
          </p:cNvSpPr>
          <p:nvPr/>
        </p:nvSpPr>
        <p:spPr bwMode="auto">
          <a:xfrm rot="5400000" flipH="1">
            <a:off x="4925293" y="-20276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041430" y="2212906"/>
            <a:ext cx="4729252" cy="546274"/>
            <a:chOff x="2299398" y="1781114"/>
            <a:chExt cx="7688269" cy="546274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195736" y="2156640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직사각형 69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4925293" y="5976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41430" y="3013306"/>
            <a:ext cx="4729252" cy="546274"/>
            <a:chOff x="2299398" y="1781114"/>
            <a:chExt cx="7688269" cy="546274"/>
          </a:xfrm>
        </p:grpSpPr>
        <p:sp>
          <p:nvSpPr>
            <p:cNvPr id="6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95736" y="2957040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4925293" y="13980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41430" y="3813706"/>
            <a:ext cx="4729252" cy="546274"/>
            <a:chOff x="2299398" y="1781114"/>
            <a:chExt cx="7688269" cy="54627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195736" y="3757440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898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E822424-CCA8-4318-B014-9CE2FC4F56D6}"/>
              </a:ext>
            </a:extLst>
          </p:cNvPr>
          <p:cNvSpPr/>
          <p:nvPr/>
        </p:nvSpPr>
        <p:spPr>
          <a:xfrm>
            <a:off x="6733138" y="2510995"/>
            <a:ext cx="2185237" cy="2395465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37313"/>
              <a:gd name="connsiteX1" fmla="*/ 726547 w 5331558"/>
              <a:gd name="connsiteY1" fmla="*/ 1181117 h 5837313"/>
              <a:gd name="connsiteX2" fmla="*/ 486068 w 5331558"/>
              <a:gd name="connsiteY2" fmla="*/ 2371366 h 5837313"/>
              <a:gd name="connsiteX3" fmla="*/ 4803 w 5331558"/>
              <a:gd name="connsiteY3" fmla="*/ 3079808 h 5837313"/>
              <a:gd name="connsiteX4" fmla="*/ 460575 w 5331558"/>
              <a:gd name="connsiteY4" fmla="*/ 3328959 h 5837313"/>
              <a:gd name="connsiteX5" fmla="*/ 289487 w 5331558"/>
              <a:gd name="connsiteY5" fmla="*/ 3735758 h 5837313"/>
              <a:gd name="connsiteX6" fmla="*/ 480873 w 5331558"/>
              <a:gd name="connsiteY6" fmla="*/ 3871219 h 5837313"/>
              <a:gd name="connsiteX7" fmla="*/ 322351 w 5331558"/>
              <a:gd name="connsiteY7" fmla="*/ 4062605 h 5837313"/>
              <a:gd name="connsiteX8" fmla="*/ 513737 w 5331558"/>
              <a:gd name="connsiteY8" fmla="*/ 4317787 h 5837313"/>
              <a:gd name="connsiteX9" fmla="*/ 449942 w 5331558"/>
              <a:gd name="connsiteY9" fmla="*/ 4977005 h 5837313"/>
              <a:gd name="connsiteX10" fmla="*/ 1704584 w 5331558"/>
              <a:gd name="connsiteY10" fmla="*/ 5039972 h 5837313"/>
              <a:gd name="connsiteX11" fmla="*/ 1895971 w 5331558"/>
              <a:gd name="connsiteY11" fmla="*/ 5797537 h 5837313"/>
              <a:gd name="connsiteX12" fmla="*/ 4007393 w 5331558"/>
              <a:gd name="connsiteY12" fmla="*/ 5836039 h 5837313"/>
              <a:gd name="connsiteX13" fmla="*/ 4841189 w 5331558"/>
              <a:gd name="connsiteY13" fmla="*/ 3520345 h 5837313"/>
              <a:gd name="connsiteX14" fmla="*/ 2980491 w 5331558"/>
              <a:gd name="connsiteY14" fmla="*/ 968 h 583731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007393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39932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83535 w 5331558"/>
              <a:gd name="connsiteY12" fmla="*/ 5821504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44473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989838" y="5844473"/>
                </a:lnTo>
                <a:lnTo>
                  <a:pt x="4283535" y="5821504"/>
                </a:lnTo>
                <a:cubicBezTo>
                  <a:pt x="4313876" y="4595595"/>
                  <a:pt x="4211774" y="4021794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3A37DF2-C48F-4C02-9E1A-DBF0D9B4D4CD}"/>
              </a:ext>
            </a:extLst>
          </p:cNvPr>
          <p:cNvGrpSpPr/>
          <p:nvPr/>
        </p:nvGrpSpPr>
        <p:grpSpPr>
          <a:xfrm>
            <a:off x="2049636" y="3157019"/>
            <a:ext cx="1113368" cy="1545286"/>
            <a:chOff x="2882569" y="2164145"/>
            <a:chExt cx="1944216" cy="2698451"/>
          </a:xfrm>
        </p:grpSpPr>
        <p:grpSp>
          <p:nvGrpSpPr>
            <p:cNvPr id="31" name="Group 6">
              <a:extLst>
                <a:ext uri="{FF2B5EF4-FFF2-40B4-BE49-F238E27FC236}">
                  <a16:creationId xmlns:a16="http://schemas.microsoft.com/office/drawing/2014/main" id="{1A7F4E87-D84B-41CB-8DFF-D89F5CED125D}"/>
                </a:ext>
              </a:extLst>
            </p:cNvPr>
            <p:cNvGrpSpPr/>
            <p:nvPr/>
          </p:nvGrpSpPr>
          <p:grpSpPr>
            <a:xfrm>
              <a:off x="2882569" y="2164145"/>
              <a:ext cx="1944216" cy="2698451"/>
              <a:chOff x="971600" y="1889523"/>
              <a:chExt cx="1944216" cy="2698451"/>
            </a:xfrm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F2D7B9CF-2E4C-4645-9641-BBEBE9B2E93B}"/>
                  </a:ext>
                </a:extLst>
              </p:cNvPr>
              <p:cNvSpPr/>
              <p:nvPr/>
            </p:nvSpPr>
            <p:spPr>
              <a:xfrm>
                <a:off x="971600" y="2211710"/>
                <a:ext cx="1944216" cy="2376264"/>
              </a:xfrm>
              <a:prstGeom prst="roundRect">
                <a:avLst>
                  <a:gd name="adj" fmla="val 6906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9C1D6401-0DE9-45F5-B0DD-3C53C0B2FFE7}"/>
                  </a:ext>
                </a:extLst>
              </p:cNvPr>
              <p:cNvSpPr/>
              <p:nvPr/>
            </p:nvSpPr>
            <p:spPr>
              <a:xfrm>
                <a:off x="1547664" y="2067694"/>
                <a:ext cx="792088" cy="28803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Block Arc 5">
                <a:extLst>
                  <a:ext uri="{FF2B5EF4-FFF2-40B4-BE49-F238E27FC236}">
                    <a16:creationId xmlns:a16="http://schemas.microsoft.com/office/drawing/2014/main" id="{1FD6BD4C-CEAF-43CF-BE4E-FC8931AB7E91}"/>
                  </a:ext>
                </a:extLst>
              </p:cNvPr>
              <p:cNvSpPr/>
              <p:nvPr/>
            </p:nvSpPr>
            <p:spPr>
              <a:xfrm>
                <a:off x="1715108" y="1889523"/>
                <a:ext cx="457200" cy="457200"/>
              </a:xfrm>
              <a:prstGeom prst="blockArc">
                <a:avLst>
                  <a:gd name="adj1" fmla="val 10800000"/>
                  <a:gd name="adj2" fmla="val 21388723"/>
                  <a:gd name="adj3" fmla="val 192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37425373-38C3-4BBA-A08C-CA33DE68C468}"/>
                </a:ext>
              </a:extLst>
            </p:cNvPr>
            <p:cNvGrpSpPr/>
            <p:nvPr/>
          </p:nvGrpSpPr>
          <p:grpSpPr>
            <a:xfrm>
              <a:off x="3350677" y="3337977"/>
              <a:ext cx="1276137" cy="1008112"/>
              <a:chOff x="1295692" y="2737470"/>
              <a:chExt cx="1276137" cy="1008112"/>
            </a:xfrm>
          </p:grpSpPr>
          <p:sp>
            <p:nvSpPr>
              <p:cNvPr id="36" name="Rounded Rectangle 7">
                <a:extLst>
                  <a:ext uri="{FF2B5EF4-FFF2-40B4-BE49-F238E27FC236}">
                    <a16:creationId xmlns:a16="http://schemas.microsoft.com/office/drawing/2014/main" id="{236D3D0E-F358-42A8-9505-AA75C4A31FAC}"/>
                  </a:ext>
                </a:extLst>
              </p:cNvPr>
              <p:cNvSpPr/>
              <p:nvPr/>
            </p:nvSpPr>
            <p:spPr>
              <a:xfrm>
                <a:off x="1295692" y="2737470"/>
                <a:ext cx="1008000" cy="100811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Diagonal Stripe 9">
                <a:extLst>
                  <a:ext uri="{FF2B5EF4-FFF2-40B4-BE49-F238E27FC236}">
                    <a16:creationId xmlns:a16="http://schemas.microsoft.com/office/drawing/2014/main" id="{5D1613FE-5024-4371-AF6E-FE404061428E}"/>
                  </a:ext>
                </a:extLst>
              </p:cNvPr>
              <p:cNvSpPr/>
              <p:nvPr/>
            </p:nvSpPr>
            <p:spPr>
              <a:xfrm>
                <a:off x="1363281" y="2737470"/>
                <a:ext cx="1208548" cy="920714"/>
              </a:xfrm>
              <a:custGeom>
                <a:avLst/>
                <a:gdLst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620560 w 2010844"/>
                  <a:gd name="connsiteY0" fmla="*/ 853751 h 1425664"/>
                  <a:gd name="connsiteX1" fmla="*/ 2010834 w 2010844"/>
                  <a:gd name="connsiteY1" fmla="*/ 7206 h 1425664"/>
                  <a:gd name="connsiteX2" fmla="*/ 597485 w 2010844"/>
                  <a:gd name="connsiteY2" fmla="*/ 1420555 h 1425664"/>
                  <a:gd name="connsiteX3" fmla="*/ 595970 w 2010844"/>
                  <a:gd name="connsiteY3" fmla="*/ 1425664 h 1425664"/>
                  <a:gd name="connsiteX4" fmla="*/ 594592 w 2010844"/>
                  <a:gd name="connsiteY4" fmla="*/ 1423448 h 1425664"/>
                  <a:gd name="connsiteX5" fmla="*/ 592378 w 2010844"/>
                  <a:gd name="connsiteY5" fmla="*/ 1425662 h 1425664"/>
                  <a:gd name="connsiteX6" fmla="*/ 592284 w 2010844"/>
                  <a:gd name="connsiteY6" fmla="*/ 1419737 h 1425664"/>
                  <a:gd name="connsiteX7" fmla="*/ 0 w 2010844"/>
                  <a:gd name="connsiteY7" fmla="*/ 467413 h 1425664"/>
                  <a:gd name="connsiteX8" fmla="*/ 620560 w 2010844"/>
                  <a:gd name="connsiteY8" fmla="*/ 853751 h 1425664"/>
                  <a:gd name="connsiteX0" fmla="*/ 620560 w 1656202"/>
                  <a:gd name="connsiteY0" fmla="*/ 689807 h 1261720"/>
                  <a:gd name="connsiteX1" fmla="*/ 1656187 w 1656202"/>
                  <a:gd name="connsiteY1" fmla="*/ 8764 h 1261720"/>
                  <a:gd name="connsiteX2" fmla="*/ 597485 w 1656202"/>
                  <a:gd name="connsiteY2" fmla="*/ 1256611 h 1261720"/>
                  <a:gd name="connsiteX3" fmla="*/ 595970 w 1656202"/>
                  <a:gd name="connsiteY3" fmla="*/ 1261720 h 1261720"/>
                  <a:gd name="connsiteX4" fmla="*/ 594592 w 1656202"/>
                  <a:gd name="connsiteY4" fmla="*/ 1259504 h 1261720"/>
                  <a:gd name="connsiteX5" fmla="*/ 592378 w 1656202"/>
                  <a:gd name="connsiteY5" fmla="*/ 1261718 h 1261720"/>
                  <a:gd name="connsiteX6" fmla="*/ 592284 w 1656202"/>
                  <a:gd name="connsiteY6" fmla="*/ 1255793 h 1261720"/>
                  <a:gd name="connsiteX7" fmla="*/ 0 w 1656202"/>
                  <a:gd name="connsiteY7" fmla="*/ 303469 h 1261720"/>
                  <a:gd name="connsiteX8" fmla="*/ 620560 w 1656202"/>
                  <a:gd name="connsiteY8" fmla="*/ 689807 h 1261720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9829 h 1261742"/>
                  <a:gd name="connsiteX1" fmla="*/ 1656187 w 1656187"/>
                  <a:gd name="connsiteY1" fmla="*/ 8786 h 1261742"/>
                  <a:gd name="connsiteX2" fmla="*/ 597485 w 1656187"/>
                  <a:gd name="connsiteY2" fmla="*/ 1256633 h 1261742"/>
                  <a:gd name="connsiteX3" fmla="*/ 595970 w 1656187"/>
                  <a:gd name="connsiteY3" fmla="*/ 1261742 h 1261742"/>
                  <a:gd name="connsiteX4" fmla="*/ 594592 w 1656187"/>
                  <a:gd name="connsiteY4" fmla="*/ 1259526 h 1261742"/>
                  <a:gd name="connsiteX5" fmla="*/ 592378 w 1656187"/>
                  <a:gd name="connsiteY5" fmla="*/ 1261740 h 1261742"/>
                  <a:gd name="connsiteX6" fmla="*/ 592284 w 1656187"/>
                  <a:gd name="connsiteY6" fmla="*/ 1255815 h 1261742"/>
                  <a:gd name="connsiteX7" fmla="*/ 0 w 1656187"/>
                  <a:gd name="connsiteY7" fmla="*/ 303491 h 1261742"/>
                  <a:gd name="connsiteX8" fmla="*/ 620560 w 1656187"/>
                  <a:gd name="connsiteY8" fmla="*/ 689829 h 126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6187" h="1261742">
                    <a:moveTo>
                      <a:pt x="620560" y="689829"/>
                    </a:moveTo>
                    <a:cubicBezTo>
                      <a:pt x="849304" y="447627"/>
                      <a:pt x="1565461" y="-73861"/>
                      <a:pt x="1656187" y="8786"/>
                    </a:cubicBezTo>
                    <a:lnTo>
                      <a:pt x="597485" y="1256633"/>
                    </a:lnTo>
                    <a:lnTo>
                      <a:pt x="595970" y="1261742"/>
                    </a:lnTo>
                    <a:lnTo>
                      <a:pt x="594592" y="1259526"/>
                    </a:lnTo>
                    <a:lnTo>
                      <a:pt x="592378" y="1261740"/>
                    </a:lnTo>
                    <a:cubicBezTo>
                      <a:pt x="592347" y="1259765"/>
                      <a:pt x="592315" y="1257790"/>
                      <a:pt x="592284" y="1255815"/>
                    </a:cubicBezTo>
                    <a:lnTo>
                      <a:pt x="0" y="303491"/>
                    </a:lnTo>
                    <a:cubicBezTo>
                      <a:pt x="154708" y="256097"/>
                      <a:pt x="411981" y="504322"/>
                      <a:pt x="620560" y="689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0F3B522-D6CE-477F-B780-26B50F4A1AF4}"/>
              </a:ext>
            </a:extLst>
          </p:cNvPr>
          <p:cNvGrpSpPr/>
          <p:nvPr/>
        </p:nvGrpSpPr>
        <p:grpSpPr>
          <a:xfrm>
            <a:off x="3474508" y="2489815"/>
            <a:ext cx="3041214" cy="2262119"/>
            <a:chOff x="522674" y="1576000"/>
            <a:chExt cx="4049326" cy="3011974"/>
          </a:xfrm>
        </p:grpSpPr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7942081-CEDD-40A1-8570-6C160B94D1FA}"/>
                </a:ext>
              </a:extLst>
            </p:cNvPr>
            <p:cNvGrpSpPr/>
            <p:nvPr/>
          </p:nvGrpSpPr>
          <p:grpSpPr>
            <a:xfrm>
              <a:off x="522674" y="2377526"/>
              <a:ext cx="4049326" cy="2210448"/>
              <a:chOff x="4427984" y="1923678"/>
              <a:chExt cx="4446552" cy="2427286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Round Same Side Corner Rectangle 24">
                <a:extLst>
                  <a:ext uri="{FF2B5EF4-FFF2-40B4-BE49-F238E27FC236}">
                    <a16:creationId xmlns:a16="http://schemas.microsoft.com/office/drawing/2014/main" id="{1A6AC46A-FBDA-44B9-A649-525C2453795E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ound Same Side Corner Rectangle 25">
                <a:extLst>
                  <a:ext uri="{FF2B5EF4-FFF2-40B4-BE49-F238E27FC236}">
                    <a16:creationId xmlns:a16="http://schemas.microsoft.com/office/drawing/2014/main" id="{E8BB4E86-BEB2-4C76-A84E-292CC67D757B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74A13F30-F23D-44D7-9618-802DA5F8AA4A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8F7E7897-10F2-470C-A510-30CBEF8DEC07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Group 28">
              <a:extLst>
                <a:ext uri="{FF2B5EF4-FFF2-40B4-BE49-F238E27FC236}">
                  <a16:creationId xmlns:a16="http://schemas.microsoft.com/office/drawing/2014/main" id="{ED896C3E-1A0D-46B1-A09C-3FA88AE1339B}"/>
                </a:ext>
              </a:extLst>
            </p:cNvPr>
            <p:cNvGrpSpPr/>
            <p:nvPr/>
          </p:nvGrpSpPr>
          <p:grpSpPr>
            <a:xfrm>
              <a:off x="1742108" y="1576000"/>
              <a:ext cx="819600" cy="3011974"/>
              <a:chOff x="2879711" y="1062493"/>
              <a:chExt cx="900000" cy="3307439"/>
            </a:xfrm>
          </p:grpSpPr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A086A5F6-E750-4986-A0E3-C5D633D6DEEE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Oval 30">
                <a:extLst>
                  <a:ext uri="{FF2B5EF4-FFF2-40B4-BE49-F238E27FC236}">
                    <a16:creationId xmlns:a16="http://schemas.microsoft.com/office/drawing/2014/main" id="{D30DD94F-DE05-4F3E-AF6D-1E27C35C3BDC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CA235935-3BC1-456D-8819-DD3C5B5B03BE}"/>
                </a:ext>
              </a:extLst>
            </p:cNvPr>
            <p:cNvGrpSpPr/>
            <p:nvPr/>
          </p:nvGrpSpPr>
          <p:grpSpPr>
            <a:xfrm>
              <a:off x="2621767" y="1576000"/>
              <a:ext cx="819600" cy="3011974"/>
              <a:chOff x="2879711" y="1062493"/>
              <a:chExt cx="900000" cy="3307439"/>
            </a:xfrm>
          </p:grpSpPr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0E62ACEE-D448-4CF9-90F1-A3E495EE662D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C4CE9AB1-403E-4CB7-AA4F-3E343418C2B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Group 34">
              <a:extLst>
                <a:ext uri="{FF2B5EF4-FFF2-40B4-BE49-F238E27FC236}">
                  <a16:creationId xmlns:a16="http://schemas.microsoft.com/office/drawing/2014/main" id="{6ED0F453-EDE5-4AA6-A7E4-1649F8D0D08B}"/>
                </a:ext>
              </a:extLst>
            </p:cNvPr>
            <p:cNvGrpSpPr/>
            <p:nvPr/>
          </p:nvGrpSpPr>
          <p:grpSpPr>
            <a:xfrm>
              <a:off x="3501426" y="1576000"/>
              <a:ext cx="819600" cy="3011974"/>
              <a:chOff x="2879712" y="1062493"/>
              <a:chExt cx="900000" cy="3307439"/>
            </a:xfrm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ED1CD790-A56C-41F8-9317-C4FBA5678B56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36">
                <a:extLst>
                  <a:ext uri="{FF2B5EF4-FFF2-40B4-BE49-F238E27FC236}">
                    <a16:creationId xmlns:a16="http://schemas.microsoft.com/office/drawing/2014/main" id="{023F521E-82AA-4335-B7A4-31631BBD066A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37">
              <a:extLst>
                <a:ext uri="{FF2B5EF4-FFF2-40B4-BE49-F238E27FC236}">
                  <a16:creationId xmlns:a16="http://schemas.microsoft.com/office/drawing/2014/main" id="{6F58BA84-97A2-4411-9BCF-1CEAABA81205}"/>
                </a:ext>
              </a:extLst>
            </p:cNvPr>
            <p:cNvGrpSpPr/>
            <p:nvPr/>
          </p:nvGrpSpPr>
          <p:grpSpPr>
            <a:xfrm>
              <a:off x="879702" y="1576000"/>
              <a:ext cx="819600" cy="3011974"/>
              <a:chOff x="2898655" y="1062493"/>
              <a:chExt cx="900000" cy="3307439"/>
            </a:xfrm>
          </p:grpSpPr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A5F3AFD7-7854-44BA-B7D4-065DE4FD9E1B}"/>
                  </a:ext>
                </a:extLst>
              </p:cNvPr>
              <p:cNvSpPr/>
              <p:nvPr/>
            </p:nvSpPr>
            <p:spPr>
              <a:xfrm>
                <a:off x="2898655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59CDA3BA-336B-401B-A6A1-8A7846F397C0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56" name="차트 55">
              <a:extLst>
                <a:ext uri="{FF2B5EF4-FFF2-40B4-BE49-F238E27FC236}">
                  <a16:creationId xmlns:a16="http://schemas.microsoft.com/office/drawing/2014/main" id="{A07F386A-BD60-474C-9FEE-94B087DC1E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3181555"/>
                </p:ext>
              </p:extLst>
            </p:nvPr>
          </p:nvGraphicFramePr>
          <p:xfrm>
            <a:off x="696351" y="1671873"/>
            <a:ext cx="3783313" cy="2755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>
            <a:off x="3141879" y="1171618"/>
            <a:ext cx="3726308" cy="576647"/>
            <a:chOff x="477110" y="4905446"/>
            <a:chExt cx="11078677" cy="1714429"/>
          </a:xfrm>
        </p:grpSpPr>
        <p:sp>
          <p:nvSpPr>
            <p:cNvPr id="63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66" name="Freeform: Shape 6">
                <a:extLst>
                  <a:ext uri="{FF2B5EF4-FFF2-40B4-BE49-F238E27FC236}">
                    <a16:creationId xmlns:a16="http://schemas.microsoft.com/office/drawing/2014/main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Rectangle: Rounded Corners 7">
                <a:extLst>
                  <a:ext uri="{FF2B5EF4-FFF2-40B4-BE49-F238E27FC236}">
                    <a16:creationId xmlns:a16="http://schemas.microsoft.com/office/drawing/2014/main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2" descr="D:\Projects\Medical\heartb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74795"/>
            <a:ext cx="1272304" cy="12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2D5537EC-5D77-4D74-AF61-C8C126C2F857}"/>
              </a:ext>
            </a:extLst>
          </p:cNvPr>
          <p:cNvGrpSpPr/>
          <p:nvPr/>
        </p:nvGrpSpPr>
        <p:grpSpPr>
          <a:xfrm>
            <a:off x="162643" y="749680"/>
            <a:ext cx="2644464" cy="1999372"/>
            <a:chOff x="384518" y="800016"/>
            <a:chExt cx="4279063" cy="323522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F205428-5FE5-4B1E-84A3-9360703AFF5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F32FCC-1CA2-42D4-9C8D-6C4348E0C507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752F688-0075-4437-9409-D0F402B6D283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5255C1-B01F-483B-BEC8-B583FCEDFFF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5D286A5-D72C-4240-A34A-3CAC795B320A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548426-4436-45A1-941E-0FB55BC13C59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FD43626-8B70-48EA-A3B7-0B0D0640EE9E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75FF6DE-1E5F-4956-820B-36D96285446B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59B3866-7F10-4D7A-9397-944431D6EA8F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799CDAA-B9DE-4C16-9260-836B50BB5A88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D800EAE-EA2D-4C5F-8064-2242DAC3CFF4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AA8E355-8E77-44DA-85FE-3B0C8D30BA2C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2E0B850-A1E4-460A-A08E-A597CF6EBF58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C4B8B52-225C-4991-8D6F-5EEC7045163F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A83EC91-9582-48C1-93E5-3FC518BDDF8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EE8F757-BCE0-4FAE-B85B-CE8A4F15B0BA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2744658-FBA6-43EC-B952-BAE61C1174D2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71D616A-A271-4EC2-9BE5-39A7A96A5FE5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6715CD0-AB5A-4F7C-9762-D6BB2521CC5A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F334BE-D274-4A14-B49B-0BE036995BF1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BF60255-AAF5-4E94-82D1-37C83611EAEB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99C61B1-4191-44B8-AB81-4673D17B724E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7EB78F5-C019-405A-A21C-5DCC28362171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F068AFF-7F33-4860-84AA-DACD5CADE17A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21D33F1-C23F-4BC0-8BD4-1DDEF42CA802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DF2C080-ACA7-4014-AB83-3D248843404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406D147-F77C-4B7C-B741-E6D38F5C6836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17A43FD-0C67-4BBF-A0B8-E797DDB5E53E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19A9D71-400A-42CE-8909-97FF7D39BA7E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C84302-A85B-4288-9B35-583A185E3C41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9A8F552-4B57-4FDA-8A18-F391F84FB779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9F64584-DD6C-421E-8F90-9AE9681AEB0C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E18134F-45E0-4D4E-B3FD-EE327D6985A8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119DE2D-6040-4D14-9C86-C7D01BB2B9BA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928B9AE-B4B0-4814-B786-3FBAA3FD464C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77A84DF-3E9F-4B8A-BB69-5068500F3BE4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E5CFC6-A2BB-4AC2-91DC-C401B8E7BAC3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1A0F55B-ED18-4833-8D38-FDF4AF6B9866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FCD0AA8-10CE-4433-8895-DD7D11C30156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EC44904-7480-4BE6-96C3-BDB8279CD695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DF504D5-2576-48D2-BCEE-B167BB46F1EB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948E9E-0C9D-4685-A0DE-E5677BF8689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951FE57-BCBE-474E-AD1E-5FE4A9760A53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6B92BA4-2045-43AA-92E4-1557057F1724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3CAB9B8-327E-4474-B639-4044EF94B638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98197F6-E444-45B2-B773-F75C53FF773E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916886D-1DB0-42FA-9482-5E0B973BF566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EB7A89-4E2A-47F4-B6F9-C82F41EFBFE6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30568D8-D768-4BA5-973A-1C59D340BEC5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2B436D6-D85F-44D1-A350-360B5A1579EB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E078611-5008-4D69-8EC8-1B01A85FB1D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BBF5BEC-1F52-4D6F-9BD3-BEA865C54C78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8F33F8A-E1F6-463A-A46E-EA5D7EBA62F7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D6750C0-2F30-4EE8-A930-2EA966ACF938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C3B1137-2B81-45D2-8D3C-C9BCC7DA69BC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7972748-9E4A-472B-8D39-2C9EAA8C51ED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6AEE4D0-C03E-4B30-9F52-13936A215E2C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D9ADDCB-4086-40C4-8360-6A649A003A6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C1CF2CC-24BA-414A-B223-5EECCE05FA67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4CD9A82-BB6C-4544-A1F4-87DFB9D6489B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08B9073-D614-400F-A2F1-8B0B24A0066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7AE661C-A302-4725-9103-97C5E1EA340D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060864-F4D2-4F75-84BC-8AB2679C8B46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A629C6E-6B12-4C8D-BB20-1B521AB6B516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B9125EE-CC57-4EAE-A46A-C798FB0D540E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BAD3714-43A2-4E5C-A4D7-82AACB511A2A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FB0262-0F74-4ECF-9B8A-D64ECDD908A6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E5F8ECC-E2A6-4360-8FF8-1BA20F03B1A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B616779-BC32-43D0-AE42-C2F0DD7C633B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0EC2DBF-2667-4761-8E28-DCC962E4C3A2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2E13308-6D57-457F-BCDA-E2F14983338D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7EEAA6F-A1FD-41F5-BF01-F1919A4926B4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D24B710-0264-46A8-BC3F-115CA4DA87B6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9A4B044-9B8D-4D6D-8A36-A55DC8749FF5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E4988A2-6CF9-494B-859F-8D0FDA5CEB32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75DF984-C690-4719-AF46-2213B0315E8D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89109B0-E319-4EF5-A94E-DA7119F22BFF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7AA2BE5-C6CF-4ABD-AF66-B56740E7CD77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838E660-4DEC-44F0-A65A-B3167DA4F938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FB6479D-96BA-4AFB-AC3D-8CB1804E23F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907F886-484C-40FC-B5DC-462B8712E79C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CCD9113-9170-45A8-81D4-623FB318AC9F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D74F00E-04AE-4545-A35C-9786C74FEEBC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7555368-4FD9-4B13-87EB-A55C3447428E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A933A0F-6C24-495A-9EF4-C0F8EBF9A8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790B9BF-FF9E-487F-A4FA-583EB4FC6D85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D76E880-D4A3-4E0D-90AB-098D0789C21D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0B0D57F-8058-4955-86C7-9768AE1B071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FD258FE-A470-4C22-BEEA-F6D2C11CC9CD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752CA8B-EED3-41D7-89B7-ACD17E5EBA8D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02E927B-E4CC-4C78-8A9D-EAADE6329C3F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1A51D9B-EF0D-4780-8E60-8023C3A132F7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9F3A0F7-E05B-4D62-8267-7E8C433EBDD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9AF8140-7F6E-4B51-8C46-584E572132F1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28F244B-824E-4354-96E2-F26A330E5C88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B714198-81DA-47CD-88F6-7554154BC364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7568B69-FDB5-4A6C-9B37-7D822506A33D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75BA01C-545C-4AC2-AEB7-79ADE5DF2F7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996D065-1B61-4657-A6E0-95BC5E45E416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7565C1B-D523-4BE8-A438-B566CAF8D36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5563AD3-BDEC-455B-8CBB-708C5D3AD34E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00EE567-C811-4AD9-ACD2-8DEE2D063C7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45A1DAA-D8F8-4851-A4B6-A84D65CFE0F1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9AB012F-A289-4120-BA94-215699BF9CFC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DC6BDC-1275-42F7-BDFE-839ED4C0B44A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C77D1433-C007-4D08-A910-326CA7C5C60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00A520D-801F-4CEC-BD3E-F3FF44204F8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51D230E-6FA6-481A-A6B8-9470729EA795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351D2A5-502D-4D6C-842D-AC3559CDAA55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93C300C6-6A8D-4F11-A897-55BB95793AA3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28EBFFD-F0F5-4109-91D2-C05D6662E59E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3A960E1-1E1A-4508-9704-C50D372F7A36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0125BFD-F7C6-4380-A858-BD84CAB5E441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B0D8F77-A65E-4467-80E1-AC65B48EDF2F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979B5CB-01CC-4812-9D4E-CC3D01A1204A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FBAD116-BC50-4173-BC81-2A2C60F3551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6AC5B29-75DA-4A49-A559-5729524138E4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276095F-4F97-4407-97F1-FC4DE8DCB969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8B8965B-893E-42F6-BBE5-DC26E809A571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DA014BC-B0E6-444E-9880-5125742F999C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681B157-13FC-48E8-A96C-58C9D080F0D3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88D0548-9C84-4214-AFF7-2551501C91E5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191A19C-50C7-4026-A099-DBF49615293C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408AE32-162E-48A9-ACD5-BFD04257FB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995F914D-0A32-4494-92D9-C8C66B732CB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B43CC49-1431-44B7-B11E-C70622827711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B0B5664-3653-41D1-9639-A4B205C7F8A2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8CFCA00B-3E06-47A9-93EB-9E39E61FAB75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0216A36-BC1A-426D-890F-B751A8F2B8C8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8B403AB-C0FD-4096-A199-56967FCE404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B39262FA-AE82-473B-A0C6-F2C635ECC718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967B5E7-F4DB-4B49-B56F-5962D3FBE27A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DD5CBAE-013A-479F-B10E-7A29258896C3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9A62CBE-77B8-4877-9A30-D4EC5D3272B8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8815C43-B90C-4134-A96C-3F0FAB4A0DF1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3A24382-73C0-4DB6-9979-E171B63A36D6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5B3FC35-FFAB-40F3-B36D-C0C920EB4F9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2907BAA-9140-4B42-8C13-06CE3A063314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E06B653-418C-4A16-97F9-94586042FC62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6A0F175-8AC5-4F9B-9C9A-DD69E797F974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185BCF5-AD12-459F-90F2-0B894CCF719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7BA20D9-5F20-4E9D-99C9-FE99763359C9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878C4B5-C1ED-490E-A48E-2AA930149FA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CF94ABA-6539-4C59-9430-C83BA004B214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78CA232-38A1-4AE5-ABF4-176753599C35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30E67F4-6D4C-4A58-A8D4-4869FAF5F1B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310236F-5263-473F-B5F9-0C0D57A101B7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4555353-D048-4A0E-9B63-3E85305E0DED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5507311-B2B5-4110-9E30-5BB177E9134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E756E6E-3B63-4DA2-8566-021A46773D33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00FD530-3F13-4611-87BE-05F92E38C0CF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E7E6E111-C2AF-472D-80F4-697C2182312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2A40FA-D41E-421F-A886-965B43EE6412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D12EA67A-00A9-451B-B1D4-EC062CAE2CA0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D7F654C-ED96-4402-B07F-9E83CF45BFC8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87DEEE6B-A8D4-4D4C-BC57-4C63CB6087E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A86A913D-B291-465A-97A0-C084FA014DF3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5FE61CC-B3D5-4F34-9EB5-5BCD4AE17E5A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8AC5EF0A-AD30-47FD-B333-0D652A265A11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E31B178D-6553-4C26-AB02-AF8A6CAE29F7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35746C1-D483-4027-B0E4-C29DFF84B328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3F674CE8-1D5F-4335-8CEE-8EADE8297D1E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DD0A054-EE91-447A-8420-4FA0CB0684D8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0AF8943-D281-4F13-8FAE-BFDB3997CD6E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D0ACC4B1-C649-4400-8135-44D2EA32F695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5429A704-996C-4E79-81F6-9A559310CFC2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9619053-E0D1-4908-B034-01B1D5D21285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AB0F683-CBB8-4ACF-B73A-77E6D54BF76E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5890F570-4913-43B0-B60B-990436074CFF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B5ABD58-7959-4C8B-8927-7E84096A170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BB09CB06-6CE0-4201-A340-D4C911B1898D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26F3DD9-03B2-4F3E-8DF8-ECCFA426E3B0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0065D1E-F27E-4135-A803-F3D9500B5C1E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AAECACA-5A71-42A9-82C1-9D1A1D3E859F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2EBFCD9-0DC7-4572-B272-C170B7001EA9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CC39852-EAFC-4E2F-915B-A47D0E205B72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F410C73-D9AD-406A-A311-F719F9ECC273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F7B1476-2617-40C6-8B09-131C1E908E1C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DB89CF20-9B4F-4453-9D36-C800FFE76520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DF32266-D03B-40E1-A230-B29495E108B9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64A9440-3BAC-47FC-B805-E0D6C5E17F3D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F9E453A1-AD06-46B8-8ECC-D6AAB0998D5E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5299B19A-7757-4C2E-95B4-EF288973AB34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E85570D-5F5D-48A3-8347-A8FF87A2549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EFF498C6-822D-43AC-AAA1-BBB9C088B003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0B0CD930-69BA-4AF3-8360-41286C18FC79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3CFB003-27E4-4FDF-9028-A0C3E9B3B2F4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A63A50B-3E72-4302-84B6-9DE008A1DBD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0FCCEEF-5CA4-4ED6-A883-8B54854C1716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F6E0F7-F4FD-456D-BEB8-B9171AA67D2F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9BD14A4-2E5E-4B83-A5E2-D517BD4299A2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D26FB60-77FC-471A-A0FF-9319297684B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ABF10D6-67AF-47D6-ADEE-1BA3A4805F65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207CF5B7-2905-4565-856F-005F32B6CA63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8D8419C-D5E5-463D-B0CA-E4DF96995E86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EB61336-9F8E-4F16-BE66-2B713B12FF38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588454F-AA73-4181-906F-656B7453D38F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FCB90B1-233E-4E04-8508-60177E7F7488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F9899B4-0EEC-480B-9353-5AA450C7A2CB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8F98CC9-D526-439E-9659-8CAB6D630D84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0009019-FF30-4F38-8397-E84AD5A57126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36484785-E23F-4A56-9936-2362E6548E69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994902B-BAFA-4E0D-B8CA-F7942679BBCF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FCFDF5E2-A2AD-4BDF-B459-1330B68A770F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6FE550D9-CB78-449B-8D44-3E0603B3C447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B072E5F-4D09-4890-9E36-279C408C431B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2BA160C-CE41-4ADE-B6D0-6FCD4D276CF4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F89A9C87-A9AB-4ADC-B97B-029AA7AB7A2B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7249992-31BB-438E-8818-4C938476AC1A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747B20C-2645-461B-B246-67E593ECA07D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AEB5362-47B1-43C3-9245-47D44D21F04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B70403F-7B6A-4BDD-809B-CF5A91EC1DC6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B63746F-6899-47F2-826E-E38D287D9F88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05622E6-5EF5-4119-A793-0B70D2AACDBA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E8303ED-DFF0-410E-91A8-55979212E2D2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C428388-34B8-4CA6-860F-A57A7DA2C51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A8CD1CBE-1270-4192-ABFA-3C70D09FB64E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13309015-625F-424A-A783-057A423477CA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34BD233-EC0C-4495-AC49-A2D42004FDD7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13E528C-AA7B-4561-B8CA-B58096016602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19BD84B4-7A4C-4E0F-B5CD-108E8C61681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D82021D-09BE-4819-AD1D-BCA160960F6A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50D9C39-6104-49E2-B657-68170F07C055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457B6C25-122C-4220-80EB-DBF19662485C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1711EC63-8E9E-48E6-8E63-00ED803F970D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6942CE3-4620-4AD1-AA86-E045115EBB50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4A4566E3-44DB-485C-B4B2-A94EBF721562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8DD1200-CE1E-4BFE-AB84-F2DBB3D98AC9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3CA92A-0ACF-4981-8FF8-FA30249EB298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B52D9583-1FB4-41D2-83B0-15C4219A98F1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93E6D41-6CDF-44A2-BF72-998542FF7EC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5A62356C-2EFB-4A40-97AE-DF360946705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6B478F3-02CB-463D-8C2B-4ACAA7A13A04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EE553364-9976-4660-95C5-F40E9E6CE769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CC827D7F-A780-471F-B51D-278B4CF13C4A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941C6408-8D0C-4EB2-83D7-5B769A89A8AC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3E0ED187-87D5-43AD-975C-3987BC9B7D8A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2E3FCFB5-7AB2-4B0E-8FDC-7F45DEF93344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8C29B0-6B2C-410B-9A75-94AF1A014FE5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1A973F7-ADCD-4161-A652-D49236C93748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630E2CE-CDA3-4B74-AACD-12B76AB79972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36E95727-C1E8-4670-98AB-A8F8656D7D22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60C4434C-AD06-4DC5-9985-060B09440E02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F5D8A2A-C213-446F-B487-91024E309479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7101AB9-181A-4F67-A95A-91547F10F866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378FEB31-310A-4A57-B1E1-920E10B9F04A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EAD48B54-96C2-4352-A1E6-A1F9BA800809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EC5939C6-C02B-439C-A0BC-B6C809DBFD64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B15C31E-237F-4016-9CEF-CCD27791010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4A7B7FF-05B6-4784-B02E-A4094F62F45E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8BD32BA8-1BFB-4F18-92D5-6215FC5EEC3C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C400E7F6-827E-43DE-9067-F6138BF0305D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9DF2773-9323-4E7F-9586-FFAA17E417C0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EA37A65A-ADE6-4C5B-9C9D-DCC7D0572D32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DAD93246-6ADB-4CAC-A14A-84B7712A2E34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DE40237-308F-4996-94A4-3787216EE884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01AF9DC-2A70-4AF7-9F12-E8E693E38FC0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36ECD73-09FB-4068-A38F-E3E42677C7CF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68BCBC6-F08B-4660-A773-536D7312E0BE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6D08BCB6-348C-4CD3-A28D-9FB1DED28199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738C6FA6-6EB5-4686-9C14-989143E8CDE5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1891768-284D-4583-A06A-8FD215954854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812169E2-3AE9-47AF-A0DB-C25D8FDFE766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A26D66D-C8A1-4FB9-9392-43B1189C301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E432FD0-85D6-4EEE-8984-06D45FD3EB71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2D7D224B-C277-4469-80B4-54EBBBECA483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6794C83D-37D8-4561-AE7F-F24C7EA4C9C0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09C48E32-AC6D-42BF-9697-51A01A6BCCE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4974545-3A6D-401F-A7CD-FC31A7FD339E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7FB41AC8-1095-44EF-8A0F-07ECCFF98E54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8A15765C-CF5D-4C9D-89C2-5D7A5D7D80D0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2263D67F-C092-4DB9-A5BE-8A86F681CCC7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C0A66A-3745-41D3-A85D-870D6C829EB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3906AEF-749E-4902-AA74-F6DA0EE977A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7ABFFC6F-9029-4400-83E0-AB369C3D9F11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63090FDA-54D9-4B68-A185-BAE431DDC426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7AE3BA6E-F43E-42E2-BE25-3A0303FD2284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CC1E5721-4743-4345-B42A-0D63EE362906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2B4A4987-0FC6-46B8-99A8-5980466291F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FDF30EC7-2A73-4609-8B63-9FA8382CFD63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F2D38B12-143B-4F17-9675-4A6DFCF8D72F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F437C7A-4AC5-4F91-910B-1A24F2A2E46D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8ADF543-0BA3-494F-8FF1-2651B908C5F7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7323BF16-30F4-4954-8A6D-E58449F9E30C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D3F5E4E-4AB0-4837-9A04-417B99713249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895465D-99F8-4649-AA83-95AC40E9DF04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31582727-5D04-4B27-AFEA-A59557AC411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4B40F87F-96F7-4569-A1B6-9E6EBB2067E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5591D69-AA56-46ED-B6D5-B9281416C59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B241A695-528F-4DF9-B9C6-73C1329424E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05BC002-A4B6-4FD6-8A92-1C8B190DDF7F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FF9C2FDE-6055-45FB-A17D-A7A647728176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B448E57-ABAD-45F6-B34D-517F5323DD91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B859588-CEF3-49A4-8F38-BB3C05FD6A41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1428927B-F908-48A3-A74F-13A229C930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D7A3F387-FCE9-4527-B25F-9CE93B24148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E7ED53F-DA85-45DD-A8FF-688BFC547616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1FB5304-AD3A-430E-9A5E-F3D98E7DCA48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12EE2796-DB00-4F19-A2DE-21C256E3307D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6552708-5DE3-4EEE-8D2E-05B68CDCED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3DE5DBB-A655-4DF1-BD98-43A4D3AF3A6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75BE0B5-96E4-42AB-9E49-2C2A91C5D003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94D0ABC-BBA2-4972-AAE7-63C4EA2210FE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FD537B25-5F9C-4A07-898A-7995EE82D78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AF8A2DB-DD4D-4F90-BB0F-8E188BF79A3C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E94F6890-1861-4976-8735-24645F8560A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A12830C-5287-4747-B5AE-FEFE3A8F332B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5C0DC78D-43C3-4B59-BBA7-610B75454A8D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C8565A34-ED22-49E4-B137-6216CD265544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2143E68F-12B1-439E-B219-3281518C73D7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F98F35E3-15EA-444E-8465-34DF50C2D554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690EEE0-68B3-4F65-A092-0DB5E841AA27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8F0103E-EA19-4A5D-90C8-CD55FFAAC3D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43ABE0CF-BAB5-46E2-977C-BC59F9826472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4C5C5747-DA8B-4FE7-B4E1-D52FEEC58522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75CA390-32E6-4510-B5F2-14CC88E80E21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79C902F4-C9EA-49D0-8178-3B0B8D166B98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82A18D4D-DDCD-4A82-8F66-A3FD728E1914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F478E7FC-60C7-4F7D-899F-1EA390CFCB6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FF26AB3E-4DF2-4A43-BC33-858418FD61F9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D357AE8-BD7A-44DA-A6CA-7ABC8C0FB530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B1E27855-9F00-4F43-BF12-62C05AB1E989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A6543A6-8894-4C64-B3C1-8ACBC9E62D55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929598E-1202-42C2-9B14-ABE0D0910A43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A6E48A0-761B-4487-990A-C574695FA7C1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17EBE01-872A-4724-B50D-6B5BB834DF2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A8B959D6-5D4E-40AA-8B0D-D9CF2A2E0D89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3C6864A-23F2-4543-BDCB-C52AA6B6E88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D2C0A4B0-9776-4870-A455-C273FEE08DA2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C7951F1-2048-455C-B375-7B9D162C62EA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ED71EC73-0D97-456E-9EE4-BA615E1BAF09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66DFC998-AF9C-40B5-934C-6790575EF6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0C46AE1-DBC1-426F-B6B5-4A7E902DDC81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406962C-EE95-46C5-A3C6-412824A5CB47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8F31FDBE-552A-484A-A83C-AA4C397506CC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4343D7C-F1A3-4C70-9782-65D8C4C80E4E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CE8CD5A0-D321-46E9-8278-492160AFF2C8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538248A-04C0-422A-A0FA-05CFCF9B3F7D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A28B3A19-E18B-4635-B48C-02FC88F83141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B3A6A755-C006-4E15-A0B5-AFFDC1EB4BA6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1B8FE29-A70C-452F-AC01-F641B3516BE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1CCDDD0F-E443-42FB-9569-5FA369C88400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CC2D84AD-FC7F-4BBF-9410-74199AE8B139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2878F0B-C1DA-49C1-9D9A-24A0E34CB8D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05ADBA3F-F2F9-4353-BFE4-0B33C206CAE2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09889F3-F5D0-4127-BBF2-F27C670A1712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28B71561-1F5F-4DFC-91E6-D9F58B6D68BA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CABCCC4F-2AE1-4A31-8D0B-11B70C0B8AC3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9B97C64E-7EA5-445C-93B6-014A69F7EC2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6FC70A3-7262-4D0C-93B6-39065BA9C7CF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5569F710-AE9A-4B11-AAA9-07588D7B552E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0A2846A5-8C6D-4D5F-9B8C-73EB5867CB08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97408305-1FC4-482B-A2B9-83AB95276679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9095F79B-B52E-4D2A-A2BC-8FF301D40A46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4E91AD88-D70B-4E32-8DE6-BB45991687D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097D1157-56F8-4EED-9D72-BC17F791DB66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6F6F78D3-FAEA-4F4A-9763-EAD4C69456AD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12E6C5B-B9BB-4636-B0EF-17CAB98C1FEB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CA904D9-8352-48EA-B0C8-9F81ED44BC89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E82E7F4-B524-41A0-B04F-FEDFB5B6826D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AE24D521-E992-43F9-862C-E2E87D49B9A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40A7D1B1-09EF-4B65-9BCC-C39BD80CB2B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D976C32-FE6D-4991-B0D3-773EDA25D1EF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C1931CE1-8301-4D00-B731-992586E2427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90566E1-7C4A-4CE5-879C-56C43C1F89D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1B9ECEE8-BB7E-436D-A644-7BE4D7E95C7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1D18FC7C-9BF8-4C59-A9E9-2E4A71E1F73C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50F4D804-678D-46B3-BC05-7983790DB3F2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8C4A3A2F-20CA-441F-BC2F-F3E46CE1121A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3B75F991-FE51-4292-9D1D-A145BD4DB811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7F5EFFA5-B8ED-47BF-9F9F-F71A4E0C1AB6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267B42E5-0067-4FC9-9DC8-A5C13063EE41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DCF9D95F-8A6F-4053-A8BD-38E35EE4EE75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9A6695A9-175C-4BDC-8E7A-DE93C5D79482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9CEBE98E-E0A9-4444-A752-7C535181956B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C125C9E2-8290-45C0-8CD9-5DFCBD5D1410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6B01710-DB88-4C77-ACEC-994FE792EB68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944577CB-1D84-41CE-A439-8CB10B47CD05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8561AF82-ED09-4241-B607-E24B86B4331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D8A772F-EEEA-48AD-BDFB-67D66E759C47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03C503AA-7A22-47B6-90D3-DF25CC680D16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E948092C-014E-4E4C-976D-FF13CEAF768D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EA9A53A8-8912-4376-918E-778DF52457F5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3C5B609C-B494-437A-8C62-B7E976A05BBA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0D6C657E-E336-48C3-92EC-5C8907257F5B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612B4C20-1310-47ED-8394-AE7590FF3FD3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9CA6C5C-437A-4808-B648-C3E9175141F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B2E48C1E-7A45-4802-BCDE-ECD929FC6C75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54641BAA-1F82-4153-9AE6-B9738744CFF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85D7AC51-E880-4EC6-93D6-9CD2A493C86D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2745EB78-6A73-492C-B947-C6470C4E2C6A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84E7C153-6885-4774-82F0-2AE2083CFBB5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3E148C68-06E5-412D-95E9-CFE19189DE73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4F57AEEF-2D45-44DD-8BA6-5AFD0AF4761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6190DAA-3E90-4501-8075-221F2E30FF82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61E35241-2C76-4D97-989A-0F3319BCC13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55BA3791-A5B5-4078-B579-A607EA4C1D4B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7987B0E-4C12-4D02-B668-B027E0B3720F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78E94289-50FD-42FB-A31D-B5EFB17648FC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091A766C-DDB4-409D-9DCE-F02DBCF873DF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DD1917F9-108A-449F-9774-839F8597DDA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BAE710CE-2A8F-4EA6-A942-3E358ACF7011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42CB0213-F151-47CC-B39F-56FB6FC5040A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E61FB580-A96D-45C4-8C3C-B5764D3F5130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A4E77BAD-F789-46FE-8DC9-0E64F7B5963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BED0CB5C-7774-4198-ADD5-CF345DD8F990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F2A0F6C2-0252-45C4-BD12-C12A20368E90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6A93D86F-742F-4271-BFD4-AC8A26399A62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11A57AEF-5FCB-42AB-B96B-24D5E1019421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8ECF41E5-077C-4185-8FB0-9183E50DAC30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662FD717-F009-49F0-8F0D-05D532C683F7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0020BA6-D2D8-4C95-A9B3-C5D80FA611B8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B2C86273-BD0E-4D17-8B1B-502EF54D90D9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2FF40590-AA33-4E18-BC98-FF7A5205132F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12AE65C-317F-4A10-BED4-71A5C6F75F36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AF6503D9-0CF0-4D3F-98A4-C3BDC195501A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D150049-0419-4D0A-8427-692AB207AE13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724249C3-6510-43C2-A6D1-777BFF8D68D9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2612CC30-4FBF-49A8-AC97-CB031058334C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C7FD72CF-8F90-48FE-9AAC-AA3EDF6D3F6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A86F9557-3DAE-4064-A8F5-8C666C8B21E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40CE7C72-BB5B-4282-8B9F-44E5D3797BFD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1999CF3E-40DD-4775-B40D-F19D3447FDC0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5C1BE7A2-F7D0-4C3C-83EF-9C722FC1BF69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156FDF12-E18E-498C-ADD8-4F6708D6E9CC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48E9F175-973B-439A-9D84-63454AB36B55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F595DEE4-60A6-4647-8099-7C3066024EA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6832F75C-CE19-4767-AA27-D0D7E1C18015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205EAFB0-D45B-471C-8D92-848DFBAB15B7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D2D2B3BF-DF98-4FEF-9DE1-DC02F53B3F46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4C80FA54-A638-4330-970E-52D6FB80F8E9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C348FA-EBF7-4A5C-8295-600CA373EAD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4212C186-52FA-4018-B491-25C6154EC032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7D8AB1BA-51E4-4EE5-9AB5-07CCDF91F0B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AB62A547-9099-43E5-9A59-C9AAE95E5DC5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EB07E5D6-E982-4D98-A413-6D9810F0338A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2FD4E1D1-1F70-4000-8029-B79C804626BF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C19C11E0-A0F2-4397-B755-BCE354CB1A8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27D1B5BB-780D-4F30-A789-D3084E4B80DA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D8B6115-9019-4292-AE0F-291DB778B2E2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BC0C414-51A3-42BF-8013-91B6B302EA8E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C4A65EBD-F292-48E8-8300-31FFCF05AFB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D5464E05-991D-4D04-9B22-9B76526F524E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D76741A-37BC-434A-B713-BA5E5A96B862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AF2A4238-EBD6-44CF-8873-18BA1E832095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8596B041-3D05-4C4E-AEDC-430C10856125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7C3A91FF-0FCA-42F0-992C-F9293E683305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1441D4F0-CDA5-4B21-B0A1-BF1C239367CB}"/>
              </a:ext>
            </a:extLst>
          </p:cNvPr>
          <p:cNvGrpSpPr/>
          <p:nvPr/>
        </p:nvGrpSpPr>
        <p:grpSpPr>
          <a:xfrm>
            <a:off x="1073471" y="2541239"/>
            <a:ext cx="752819" cy="2001438"/>
            <a:chOff x="9124747" y="3738224"/>
            <a:chExt cx="1206402" cy="3207331"/>
          </a:xfrm>
        </p:grpSpPr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28ED521B-5954-4252-9042-3062AF95DCD3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20" name="그룹 247">
              <a:extLst>
                <a:ext uri="{FF2B5EF4-FFF2-40B4-BE49-F238E27FC236}">
                  <a16:creationId xmlns:a16="http://schemas.microsoft.com/office/drawing/2014/main" id="{C0A1F610-897D-495F-9414-6DF945F8833C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81B45617-2F52-42CE-859E-B91E08651DE8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1DAE6FDB-2587-4C6A-B4A3-62143E3613CD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39BF0B4A-9E8B-4EA5-A9FB-6311A1E12E17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33962941-0E2D-4E09-A811-E824276B241A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03ECA3D9-4868-42C0-9F5D-08AF0FDC991F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84440DC3-F00A-47D5-B61D-795CA922C0C6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1" name="그룹 246">
              <a:extLst>
                <a:ext uri="{FF2B5EF4-FFF2-40B4-BE49-F238E27FC236}">
                  <a16:creationId xmlns:a16="http://schemas.microsoft.com/office/drawing/2014/main" id="{E00728E7-4FD3-417C-A153-8F55163DF5B4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1FAD8A41-93B4-496D-B580-369EC3725132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32E8848F-2F33-4EF1-9008-F6E118A35624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052AC1C2-FA74-4479-A8E9-393969496B6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A3DF08A9-3015-4E85-804B-0CCD8793DA7A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1971E8F3-E182-4F51-8F10-2135D95FEBD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8B5ABCD1-6D3C-4FBB-B49D-7693F2B3F702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AC32B681-DDF1-4E96-A809-4C4782B36953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A7E0BE9-E340-4EA2-BA8E-77585184E9E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CE0F27DD-343E-4860-9A40-598AAFDB73E1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2" name="그룹 243">
              <a:extLst>
                <a:ext uri="{FF2B5EF4-FFF2-40B4-BE49-F238E27FC236}">
                  <a16:creationId xmlns:a16="http://schemas.microsoft.com/office/drawing/2014/main" id="{88A9F4B2-53A9-424A-B07C-9E42AA56456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058F5ED4-6A7C-4894-AD23-82F141629D5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23A69DBF-6734-41E5-9E16-06018BEB4ED3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9B4CC0E6-4C63-4FEE-ADAE-EB87DB22EA09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1CF928F1-C2A6-466E-B79C-C412EE30D4D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531D159D-73E4-421A-B2C9-59109365B6A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6B5E7857-E3A4-451A-AD5A-0F53F5E710A3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3" name="그룹 259">
              <a:extLst>
                <a:ext uri="{FF2B5EF4-FFF2-40B4-BE49-F238E27FC236}">
                  <a16:creationId xmlns:a16="http://schemas.microsoft.com/office/drawing/2014/main" id="{3502FFE1-80F3-4302-BB25-1369DFDE5805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9B0E0B7D-9ECE-4593-9027-13AC04BB1624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AA8C5563-A4E8-48D6-9C83-16B8914AA45E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0348CC1-DD5C-4DA7-B9AD-1366DFA5D0F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EC125F8D-F213-4A57-A56F-7E47D43B2A09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438A4CEF-EFEB-4130-8399-4EA1BD37351E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EFC0CD9A-F279-417B-80F4-6DE0E3317951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4" name="그룹 245">
              <a:extLst>
                <a:ext uri="{FF2B5EF4-FFF2-40B4-BE49-F238E27FC236}">
                  <a16:creationId xmlns:a16="http://schemas.microsoft.com/office/drawing/2014/main" id="{C96A8C8A-99A8-4BB3-8283-38106D78006B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C2B933CC-E72F-4577-B9E8-875F6C595CAA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B6AAE4D9-9D9F-45A8-9D82-21C077F5AA07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60557375-D25A-4068-8E30-00B2970746FF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A6497E5C-EDA5-472A-B887-7254F9266464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0FC1C477-8E10-4847-94D3-5A124BA60D71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2390B5A7-3960-4634-88A8-766DBC95273D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807CCA49-1B5E-434F-AF27-ADEE587FCF7D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A2FD222F-2A54-4D9A-ADF2-FC4EF51685EB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5" name="그룹 244">
              <a:extLst>
                <a:ext uri="{FF2B5EF4-FFF2-40B4-BE49-F238E27FC236}">
                  <a16:creationId xmlns:a16="http://schemas.microsoft.com/office/drawing/2014/main" id="{AEEC2808-EF12-4900-BC33-D7817B38C0E0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798717E6-9C7B-4984-91E6-6A4130A6AA71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AE36EC24-8564-4112-94EE-9E64F7B9767D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7D21A8DF-1128-4231-ABDB-7A8075A0742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0E4B7885-DDF9-49E8-9F27-D165394AD96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64B9B014-8104-46FA-AA42-7C878D1B3E18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E0C504E9-7685-4403-B13C-0E8F19BE67C1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D4979458-8341-4AF9-A3DF-C82AC201B8A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DC87F225-96DD-4485-9B0E-0D3B546D10BC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1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pic>
        <p:nvPicPr>
          <p:cNvPr id="57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05" y="704554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22" y="1244356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 txBox="1">
            <a:spLocks/>
          </p:cNvSpPr>
          <p:nvPr/>
        </p:nvSpPr>
        <p:spPr>
          <a:xfrm>
            <a:off x="6008119" y="1153419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 txBox="1">
            <a:spLocks/>
          </p:cNvSpPr>
          <p:nvPr/>
        </p:nvSpPr>
        <p:spPr>
          <a:xfrm>
            <a:off x="3739488" y="1388222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pic>
        <p:nvPicPr>
          <p:cNvPr id="68" name="Picture 2" descr="D:\Fullppt\005-PNG이미지\모니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4373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Picture Placeholder 2"/>
          <p:cNvSpPr txBox="1">
            <a:spLocks/>
          </p:cNvSpPr>
          <p:nvPr/>
        </p:nvSpPr>
        <p:spPr>
          <a:xfrm>
            <a:off x="242168" y="1490093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84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9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2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12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2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6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7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8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9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0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2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3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4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5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6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7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8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9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0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57354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141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2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3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4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45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146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7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8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9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0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1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2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5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6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7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58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9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0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1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5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66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67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68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9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0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1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3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74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5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76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7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8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9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0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1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2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3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4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5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6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87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88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9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0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1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2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3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4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5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6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7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8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9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0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1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2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3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4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06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7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8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09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2828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566104" y="218018"/>
            <a:ext cx="3573847" cy="125435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Our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Team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1" y="835569"/>
            <a:ext cx="352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ad add a unique zing and appeal to your Presentations. Easy to change colors, photos and Text. You can simply impress your audience and add a unique zing and appeal to your Presentations.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1705" y="3370928"/>
            <a:ext cx="1296144" cy="518351"/>
            <a:chOff x="2339752" y="1426937"/>
            <a:chExt cx="1728192" cy="518351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31364" y="3847304"/>
            <a:ext cx="1856860" cy="945662"/>
            <a:chOff x="1985513" y="4307149"/>
            <a:chExt cx="2601799" cy="899495"/>
          </a:xfrm>
        </p:grpSpPr>
        <p:sp>
          <p:nvSpPr>
            <p:cNvPr id="22" name="TextBox 21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48264" y="3893470"/>
            <a:ext cx="1856860" cy="945662"/>
            <a:chOff x="1985513" y="4307149"/>
            <a:chExt cx="2601799" cy="899495"/>
          </a:xfrm>
        </p:grpSpPr>
        <p:sp>
          <p:nvSpPr>
            <p:cNvPr id="33" name="TextBox 32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36686" y="3893857"/>
            <a:ext cx="1856860" cy="945662"/>
            <a:chOff x="1985513" y="4307149"/>
            <a:chExt cx="2601799" cy="899495"/>
          </a:xfrm>
        </p:grpSpPr>
        <p:sp>
          <p:nvSpPr>
            <p:cNvPr id="36" name="TextBox 35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4897" y="3893470"/>
            <a:ext cx="1856860" cy="945662"/>
            <a:chOff x="1985513" y="4307149"/>
            <a:chExt cx="2601799" cy="899495"/>
          </a:xfrm>
        </p:grpSpPr>
        <p:sp>
          <p:nvSpPr>
            <p:cNvPr id="39" name="TextBox 38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16016" y="3328953"/>
            <a:ext cx="1296144" cy="518351"/>
            <a:chOff x="2339752" y="1426937"/>
            <a:chExt cx="1728192" cy="518351"/>
          </a:xfrm>
        </p:grpSpPr>
        <p:sp>
          <p:nvSpPr>
            <p:cNvPr id="42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83768" y="3363838"/>
            <a:ext cx="1296144" cy="518351"/>
            <a:chOff x="2339752" y="1426937"/>
            <a:chExt cx="1728192" cy="518351"/>
          </a:xfrm>
        </p:grpSpPr>
        <p:sp>
          <p:nvSpPr>
            <p:cNvPr id="45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6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8338" y="3363838"/>
            <a:ext cx="1296144" cy="518351"/>
            <a:chOff x="2339752" y="1426937"/>
            <a:chExt cx="1728192" cy="518351"/>
          </a:xfrm>
        </p:grpSpPr>
        <p:sp>
          <p:nvSpPr>
            <p:cNvPr id="48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9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0" name="Picture Placeholder 4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652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031291" y="2099336"/>
            <a:ext cx="7028180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687729" y="1707654"/>
            <a:ext cx="783364" cy="783364"/>
            <a:chOff x="7092280" y="2517710"/>
            <a:chExt cx="971680" cy="971680"/>
          </a:xfrm>
        </p:grpSpPr>
        <p:sp>
          <p:nvSpPr>
            <p:cNvPr id="55" name="Oval 54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5536" y="2791518"/>
            <a:ext cx="1415526" cy="1042027"/>
            <a:chOff x="720000" y="1114639"/>
            <a:chExt cx="3059912" cy="1042027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7647" y="2791518"/>
            <a:ext cx="1415526" cy="1042027"/>
            <a:chOff x="720000" y="1114639"/>
            <a:chExt cx="3059912" cy="1042027"/>
          </a:xfrm>
        </p:grpSpPr>
        <p:sp>
          <p:nvSpPr>
            <p:cNvPr id="86" name="TextBox 85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59758" y="2791518"/>
            <a:ext cx="1415526" cy="1042027"/>
            <a:chOff x="720000" y="1114639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41869" y="2791518"/>
            <a:ext cx="1415526" cy="1042027"/>
            <a:chOff x="720000" y="1114639"/>
            <a:chExt cx="3059912" cy="1042027"/>
          </a:xfrm>
        </p:grpSpPr>
        <p:sp>
          <p:nvSpPr>
            <p:cNvPr id="92" name="TextBox 91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388820" y="2791518"/>
            <a:ext cx="1415526" cy="1042027"/>
            <a:chOff x="720000" y="1114639"/>
            <a:chExt cx="3059912" cy="1042027"/>
          </a:xfrm>
        </p:grpSpPr>
        <p:sp>
          <p:nvSpPr>
            <p:cNvPr id="95" name="TextBox 94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779300" y="1775336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61410" y="1778936"/>
            <a:ext cx="648000" cy="648000"/>
            <a:chOff x="779300" y="2861907"/>
            <a:chExt cx="648000" cy="648000"/>
          </a:xfrm>
        </p:grpSpPr>
        <p:sp>
          <p:nvSpPr>
            <p:cNvPr id="10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43520" y="1791774"/>
            <a:ext cx="648000" cy="648000"/>
            <a:chOff x="779300" y="2861907"/>
            <a:chExt cx="648000" cy="648000"/>
          </a:xfrm>
        </p:grpSpPr>
        <p:sp>
          <p:nvSpPr>
            <p:cNvPr id="10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25631" y="1779484"/>
            <a:ext cx="648000" cy="648000"/>
            <a:chOff x="779300" y="2861907"/>
            <a:chExt cx="648000" cy="648000"/>
          </a:xfrm>
        </p:grpSpPr>
        <p:sp>
          <p:nvSpPr>
            <p:cNvPr id="10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4834" y="1941592"/>
            <a:ext cx="62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73294" y="1961884"/>
            <a:ext cx="62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55405" y="1959852"/>
            <a:ext cx="62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37516" y="1961884"/>
            <a:ext cx="62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84468" y="1961884"/>
            <a:ext cx="62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18AEE6-23B2-4800-BCDC-79CDE511BA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563888" y="936227"/>
            <a:ext cx="51845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563888" y="566515"/>
            <a:ext cx="5184576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Easy to change colors, photos and Text.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27584" y="48327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7585" y="2986480"/>
            <a:ext cx="2304256" cy="1889526"/>
            <a:chOff x="4320398" y="1245513"/>
            <a:chExt cx="4103602" cy="1889526"/>
          </a:xfrm>
        </p:grpSpPr>
        <p:sp>
          <p:nvSpPr>
            <p:cNvPr id="17" name="TextBox 16"/>
            <p:cNvSpPr txBox="1"/>
            <p:nvPr/>
          </p:nvSpPr>
          <p:spPr>
            <a:xfrm>
              <a:off x="4320400" y="1565379"/>
              <a:ext cx="41036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6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734432"/>
              </p:ext>
            </p:extLst>
          </p:nvPr>
        </p:nvGraphicFramePr>
        <p:xfrm>
          <a:off x="3995935" y="1507195"/>
          <a:ext cx="475252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9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1157468"/>
            <a:ext cx="2160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9806" y="3927985"/>
            <a:ext cx="5014682" cy="904775"/>
            <a:chOff x="1472558" y="998559"/>
            <a:chExt cx="2765965" cy="90477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76805195"/>
              </p:ext>
            </p:extLst>
          </p:nvPr>
        </p:nvGraphicFramePr>
        <p:xfrm>
          <a:off x="680571" y="1577329"/>
          <a:ext cx="2952328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1095" y="325118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757" y="2727339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837" y="192354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0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33" y="1435577"/>
            <a:ext cx="3451703" cy="151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44231" y="3075806"/>
            <a:ext cx="3451703" cy="151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 Same Side Corner Rectangle 8"/>
          <p:cNvSpPr/>
          <p:nvPr/>
        </p:nvSpPr>
        <p:spPr>
          <a:xfrm>
            <a:off x="795763" y="3456742"/>
            <a:ext cx="284814" cy="75012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760725" y="1813051"/>
            <a:ext cx="354891" cy="75705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632" y="1991522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32" y="3631751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5696" y="1561941"/>
            <a:ext cx="2052228" cy="1259273"/>
            <a:chOff x="1835696" y="1536052"/>
            <a:chExt cx="2052228" cy="1259273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5696" y="3202169"/>
            <a:ext cx="2052228" cy="1259273"/>
            <a:chOff x="1835696" y="1536052"/>
            <a:chExt cx="2052228" cy="1259273"/>
          </a:xfrm>
        </p:grpSpPr>
        <p:sp>
          <p:nvSpPr>
            <p:cNvPr id="14" name="TextBox 13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0"/>
          <p:cNvGrpSpPr/>
          <p:nvPr/>
        </p:nvGrpSpPr>
        <p:grpSpPr>
          <a:xfrm>
            <a:off x="4081784" y="1700440"/>
            <a:ext cx="4860169" cy="2823741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7596336" y="2340941"/>
            <a:ext cx="734865" cy="73486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674966" y="2601481"/>
            <a:ext cx="734865" cy="73486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8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72200" y="1550340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40308" y="2724172"/>
            <a:ext cx="1276137" cy="1008112"/>
            <a:chOff x="1295692" y="2737470"/>
            <a:chExt cx="1276137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620560 w 2010844"/>
                <a:gd name="connsiteY0" fmla="*/ 853751 h 1425664"/>
                <a:gd name="connsiteX1" fmla="*/ 2010834 w 2010844"/>
                <a:gd name="connsiteY1" fmla="*/ 7206 h 1425664"/>
                <a:gd name="connsiteX2" fmla="*/ 597485 w 2010844"/>
                <a:gd name="connsiteY2" fmla="*/ 1420555 h 1425664"/>
                <a:gd name="connsiteX3" fmla="*/ 595970 w 2010844"/>
                <a:gd name="connsiteY3" fmla="*/ 1425664 h 1425664"/>
                <a:gd name="connsiteX4" fmla="*/ 594592 w 2010844"/>
                <a:gd name="connsiteY4" fmla="*/ 1423448 h 1425664"/>
                <a:gd name="connsiteX5" fmla="*/ 592378 w 2010844"/>
                <a:gd name="connsiteY5" fmla="*/ 1425662 h 1425664"/>
                <a:gd name="connsiteX6" fmla="*/ 592284 w 2010844"/>
                <a:gd name="connsiteY6" fmla="*/ 1419737 h 1425664"/>
                <a:gd name="connsiteX7" fmla="*/ 0 w 2010844"/>
                <a:gd name="connsiteY7" fmla="*/ 467413 h 1425664"/>
                <a:gd name="connsiteX8" fmla="*/ 620560 w 2010844"/>
                <a:gd name="connsiteY8" fmla="*/ 853751 h 1425664"/>
                <a:gd name="connsiteX0" fmla="*/ 620560 w 1656202"/>
                <a:gd name="connsiteY0" fmla="*/ 689807 h 1261720"/>
                <a:gd name="connsiteX1" fmla="*/ 1656187 w 1656202"/>
                <a:gd name="connsiteY1" fmla="*/ 8764 h 1261720"/>
                <a:gd name="connsiteX2" fmla="*/ 597485 w 1656202"/>
                <a:gd name="connsiteY2" fmla="*/ 1256611 h 1261720"/>
                <a:gd name="connsiteX3" fmla="*/ 595970 w 1656202"/>
                <a:gd name="connsiteY3" fmla="*/ 1261720 h 1261720"/>
                <a:gd name="connsiteX4" fmla="*/ 594592 w 1656202"/>
                <a:gd name="connsiteY4" fmla="*/ 1259504 h 1261720"/>
                <a:gd name="connsiteX5" fmla="*/ 592378 w 1656202"/>
                <a:gd name="connsiteY5" fmla="*/ 1261718 h 1261720"/>
                <a:gd name="connsiteX6" fmla="*/ 592284 w 1656202"/>
                <a:gd name="connsiteY6" fmla="*/ 1255793 h 1261720"/>
                <a:gd name="connsiteX7" fmla="*/ 0 w 1656202"/>
                <a:gd name="connsiteY7" fmla="*/ 303469 h 1261720"/>
                <a:gd name="connsiteX8" fmla="*/ 620560 w 1656202"/>
                <a:gd name="connsiteY8" fmla="*/ 689807 h 1261720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9829 h 1261742"/>
                <a:gd name="connsiteX1" fmla="*/ 1656187 w 1656187"/>
                <a:gd name="connsiteY1" fmla="*/ 8786 h 1261742"/>
                <a:gd name="connsiteX2" fmla="*/ 597485 w 1656187"/>
                <a:gd name="connsiteY2" fmla="*/ 1256633 h 1261742"/>
                <a:gd name="connsiteX3" fmla="*/ 595970 w 1656187"/>
                <a:gd name="connsiteY3" fmla="*/ 1261742 h 1261742"/>
                <a:gd name="connsiteX4" fmla="*/ 594592 w 1656187"/>
                <a:gd name="connsiteY4" fmla="*/ 1259526 h 1261742"/>
                <a:gd name="connsiteX5" fmla="*/ 592378 w 1656187"/>
                <a:gd name="connsiteY5" fmla="*/ 1261740 h 1261742"/>
                <a:gd name="connsiteX6" fmla="*/ 592284 w 1656187"/>
                <a:gd name="connsiteY6" fmla="*/ 1255815 h 1261742"/>
                <a:gd name="connsiteX7" fmla="*/ 0 w 1656187"/>
                <a:gd name="connsiteY7" fmla="*/ 303491 h 1261742"/>
                <a:gd name="connsiteX8" fmla="*/ 620560 w 1656187"/>
                <a:gd name="connsiteY8" fmla="*/ 689829 h 126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87" h="1261742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6990" y="1241544"/>
            <a:ext cx="4392488" cy="678692"/>
            <a:chOff x="803640" y="3362835"/>
            <a:chExt cx="2059657" cy="678692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6990" y="2109082"/>
            <a:ext cx="4392488" cy="678692"/>
            <a:chOff x="803640" y="3362835"/>
            <a:chExt cx="2059657" cy="678692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56990" y="2973178"/>
            <a:ext cx="4392488" cy="678692"/>
            <a:chOff x="803640" y="3362835"/>
            <a:chExt cx="2059657" cy="678692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6990" y="3837274"/>
            <a:ext cx="4392488" cy="678692"/>
            <a:chOff x="803640" y="3362835"/>
            <a:chExt cx="2059657" cy="678692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384" y="1380043"/>
            <a:ext cx="52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2384" y="2243648"/>
            <a:ext cx="52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2384" y="3101130"/>
            <a:ext cx="52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384" y="4011910"/>
            <a:ext cx="52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948521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1711</Words>
  <Application>Microsoft Office PowerPoint</Application>
  <PresentationFormat>On-screen Show (16:9)</PresentationFormat>
  <Paragraphs>212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Arial Black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116</cp:revision>
  <dcterms:created xsi:type="dcterms:W3CDTF">2016-12-05T23:26:54Z</dcterms:created>
  <dcterms:modified xsi:type="dcterms:W3CDTF">2020-03-09T08:17:42Z</dcterms:modified>
</cp:coreProperties>
</file>