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haansoftxlsx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51" r:id="rId2"/>
    <p:sldMasterId id="2147483653" r:id="rId3"/>
  </p:sldMasterIdLst>
  <p:sldIdLst>
    <p:sldId id="256" r:id="rId4"/>
    <p:sldId id="266" r:id="rId5"/>
    <p:sldId id="267" r:id="rId6"/>
    <p:sldId id="270" r:id="rId7"/>
    <p:sldId id="279" r:id="rId8"/>
    <p:sldId id="281" r:id="rId9"/>
    <p:sldId id="277" r:id="rId10"/>
    <p:sldId id="282" r:id="rId11"/>
    <p:sldId id="275" r:id="rId12"/>
    <p:sldId id="272" r:id="rId13"/>
    <p:sldId id="283" r:id="rId14"/>
    <p:sldId id="280" r:id="rId15"/>
    <p:sldId id="288" r:id="rId16"/>
    <p:sldId id="292" r:id="rId17"/>
    <p:sldId id="293" r:id="rId18"/>
    <p:sldId id="262" r:id="rId1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7696"/>
    <a:srgbClr val="4BACC6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189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666666666666666E-3"/>
          <c:y val="1.4384035454393963E-2"/>
          <c:w val="0.96625115510484016"/>
          <c:h val="0.98535557681090991"/>
        </c:manualLayout>
      </c:layout>
      <c:doughnutChart>
        <c:varyColors val="1"/>
        <c:ser>
          <c:idx val="0"/>
          <c:order val="0"/>
          <c:spPr>
            <a:solidFill>
              <a:srgbClr val="F8A432"/>
            </a:solidFill>
          </c:spPr>
          <c:dPt>
            <c:idx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AE23-4702-AB21-86148D6CC33D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AE23-4702-AB21-86148D6CC33D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AE23-4702-AB21-86148D6CC33D}"/>
              </c:ext>
            </c:extLst>
          </c:dPt>
          <c:dPt>
            <c:idx val="3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AE23-4702-AB21-86148D6CC33D}"/>
              </c:ext>
            </c:extLst>
          </c:dP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35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Sales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Text 1</c:v>
                      </c:pt>
                      <c:pt idx="1">
                        <c:v>Text 2</c:v>
                      </c:pt>
                      <c:pt idx="2">
                        <c:v>Text 3</c:v>
                      </c:pt>
                      <c:pt idx="3">
                        <c:v>Text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8-AE23-4702-AB21-86148D6CC3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2500000000000001E-2"/>
          <c:y val="6.6397085942639003E-2"/>
          <c:w val="0.96458333333333335"/>
          <c:h val="0.86720582811472202"/>
        </c:manualLayout>
      </c:layout>
      <c:barChart>
        <c:barDir val="col"/>
        <c:grouping val="percentStacked"/>
        <c:varyColors val="0"/>
        <c:ser>
          <c:idx val="0"/>
          <c:order val="0"/>
          <c:spPr>
            <a:solidFill>
              <a:srgbClr val="027696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8A4E-48EF-944E-36D5E066136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8A4E-48EF-944E-36D5E066136C}"/>
              </c:ext>
            </c:extLst>
          </c:dP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Category 1</c:v>
                      </c:pt>
                      <c:pt idx="1">
                        <c:v>Category 2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8A4E-48EF-944E-36D5E066136C}"/>
            </c:ext>
          </c:extLst>
        </c:ser>
        <c:ser>
          <c:idx val="1"/>
          <c:order val="1"/>
          <c:spPr>
            <a:solidFill>
              <a:schemeClr val="bg1">
                <a:alpha val="40000"/>
              </a:schemeClr>
            </a:solidFill>
          </c:spPr>
          <c:invertIfNegative val="0"/>
          <c:val>
            <c:numRef>
              <c:f>Sheet1!$C$2:$C$3</c:f>
              <c:numCache>
                <c:formatCode>General</c:formatCode>
                <c:ptCount val="2"/>
                <c:pt idx="0">
                  <c:v>60</c:v>
                </c:pt>
                <c:pt idx="1">
                  <c:v>20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Category 1</c:v>
                      </c:pt>
                      <c:pt idx="1">
                        <c:v>Category 2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8A4E-48EF-944E-36D5E06613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1226122464"/>
        <c:axId val="1226127904"/>
      </c:barChart>
      <c:catAx>
        <c:axId val="122612246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26127904"/>
        <c:crosses val="autoZero"/>
        <c:auto val="1"/>
        <c:lblAlgn val="ctr"/>
        <c:lblOffset val="100"/>
        <c:noMultiLvlLbl val="0"/>
      </c:catAx>
      <c:valAx>
        <c:axId val="122612790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226122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2-4A19-4D39-835D-33730E4AD5EA}"/>
              </c:ext>
            </c:extLst>
          </c:dPt>
          <c:val>
            <c:numRef>
              <c:f>Sheet1!$B$2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</c15:sqref>
                        </c15:formulaRef>
                      </c:ext>
                    </c:extLst>
                    <c:strCache>
                      <c:ptCount val="1"/>
                      <c:pt idx="0">
                        <c:v>Category 1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4A19-4D39-835D-33730E4AD5EA}"/>
            </c:ext>
          </c:extLst>
        </c:ser>
        <c:ser>
          <c:idx val="1"/>
          <c:order val="1"/>
          <c:spPr>
            <a:solidFill>
              <a:schemeClr val="bg1">
                <a:lumMod val="8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A19-4D39-835D-33730E4AD5EA}"/>
              </c:ext>
            </c:extLst>
          </c:dPt>
          <c:val>
            <c:numRef>
              <c:f>Sheet1!$C$2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</c15:sqref>
                        </c15:formulaRef>
                      </c:ext>
                    </c:extLst>
                    <c:strCache>
                      <c:ptCount val="1"/>
                      <c:pt idx="0">
                        <c:v>Category 1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4A19-4D39-835D-33730E4AD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6128992"/>
        <c:axId val="1226125728"/>
      </c:barChart>
      <c:catAx>
        <c:axId val="122612899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226125728"/>
        <c:crosses val="autoZero"/>
        <c:auto val="1"/>
        <c:lblAlgn val="ctr"/>
        <c:lblOffset val="100"/>
        <c:noMultiLvlLbl val="0"/>
      </c:catAx>
      <c:valAx>
        <c:axId val="122612572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2261289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3687154049098444E-2"/>
          <c:y val="3.3774871070413426E-3"/>
          <c:w val="0.97262569190180315"/>
          <c:h val="0.99662286367499131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val>
            <c:numRef>
              <c:f>Sheet1!$B$2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</c15:sqref>
                        </c15:formulaRef>
                      </c:ext>
                    </c:extLst>
                    <c:strCache>
                      <c:ptCount val="1"/>
                      <c:pt idx="0">
                        <c:v>Category 1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B272-4976-A653-D7CA63B57674}"/>
            </c:ext>
          </c:extLst>
        </c:ser>
        <c:ser>
          <c:idx val="1"/>
          <c:order val="1"/>
          <c:spPr>
            <a:solidFill>
              <a:schemeClr val="bg1">
                <a:lumMod val="8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B272-4976-A653-D7CA63B57674}"/>
              </c:ext>
            </c:extLst>
          </c:dPt>
          <c:val>
            <c:numRef>
              <c:f>Sheet1!$C$2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</c15:sqref>
                        </c15:formulaRef>
                      </c:ext>
                    </c:extLst>
                    <c:strCache>
                      <c:ptCount val="1"/>
                      <c:pt idx="0">
                        <c:v>Category 1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B272-4976-A653-D7CA63B576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6126272"/>
        <c:axId val="1226127360"/>
      </c:barChart>
      <c:catAx>
        <c:axId val="122612627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226127360"/>
        <c:crosses val="autoZero"/>
        <c:auto val="1"/>
        <c:lblAlgn val="ctr"/>
        <c:lblOffset val="100"/>
        <c:noMultiLvlLbl val="0"/>
      </c:catAx>
      <c:valAx>
        <c:axId val="1226127360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12261262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PK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0" y="3003798"/>
            <a:ext cx="4356124" cy="1095361"/>
          </a:xfrm>
          <a:prstGeom prst="rect">
            <a:avLst/>
          </a:prstGeom>
        </p:spPr>
        <p:txBody>
          <a:bodyPr anchor="ctr"/>
          <a:lstStyle>
            <a:lvl1pPr marL="0" indent="0" algn="r">
              <a:lnSpc>
                <a:spcPct val="80000"/>
              </a:lnSpc>
              <a:buNone/>
              <a:defRPr sz="3600" b="0" baseline="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1852" y="4068678"/>
            <a:ext cx="4356124" cy="504056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400" b="0" baseline="0">
                <a:solidFill>
                  <a:schemeClr val="accent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75856" y="181632"/>
            <a:ext cx="586814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75856" y="757696"/>
            <a:ext cx="586814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41112" y="220184"/>
            <a:ext cx="1620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41112" y="1800221"/>
            <a:ext cx="1620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8842" y="3380258"/>
            <a:ext cx="1620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1932052" y="1800221"/>
            <a:ext cx="1620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1932052" y="3380258"/>
            <a:ext cx="1620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625263" y="3380258"/>
            <a:ext cx="1620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28392" y="0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020272" y="1923678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91253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23528" y="267494"/>
            <a:ext cx="5328592" cy="28803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18485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2987824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u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078088" y="0"/>
            <a:ext cx="2987824" cy="17796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u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156176" y="0"/>
            <a:ext cx="2987824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u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3077912" y="1851670"/>
            <a:ext cx="2988000" cy="32918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8183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2123728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020272" y="0"/>
            <a:ext cx="2123728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909600" y="0"/>
            <a:ext cx="2123728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7656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81632"/>
            <a:ext cx="8820472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771800" y="904998"/>
            <a:ext cx="6372200" cy="2088000"/>
          </a:xfrm>
          <a:custGeom>
            <a:avLst/>
            <a:gdLst>
              <a:gd name="connsiteX0" fmla="*/ 0 w 5328592"/>
              <a:gd name="connsiteY0" fmla="*/ 0 h 2088000"/>
              <a:gd name="connsiteX1" fmla="*/ 5328592 w 5328592"/>
              <a:gd name="connsiteY1" fmla="*/ 0 h 2088000"/>
              <a:gd name="connsiteX2" fmla="*/ 5328592 w 5328592"/>
              <a:gd name="connsiteY2" fmla="*/ 2088000 h 2088000"/>
              <a:gd name="connsiteX3" fmla="*/ 0 w 5328592"/>
              <a:gd name="connsiteY3" fmla="*/ 2088000 h 2088000"/>
              <a:gd name="connsiteX4" fmla="*/ 0 w 5328592"/>
              <a:gd name="connsiteY4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531" h="2088000">
                <a:moveTo>
                  <a:pt x="612939" y="0"/>
                </a:moveTo>
                <a:lnTo>
                  <a:pt x="5941531" y="0"/>
                </a:lnTo>
                <a:lnTo>
                  <a:pt x="5941531" y="2088000"/>
                </a:lnTo>
                <a:lnTo>
                  <a:pt x="612939" y="2088000"/>
                </a:lnTo>
                <a:cubicBezTo>
                  <a:pt x="376904" y="1710967"/>
                  <a:pt x="256723" y="1511850"/>
                  <a:pt x="0" y="1047929"/>
                </a:cubicBezTo>
                <a:lnTo>
                  <a:pt x="612939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771801" y="3055500"/>
            <a:ext cx="6372200" cy="2088000"/>
          </a:xfrm>
          <a:custGeom>
            <a:avLst/>
            <a:gdLst>
              <a:gd name="connsiteX0" fmla="*/ 0 w 5328592"/>
              <a:gd name="connsiteY0" fmla="*/ 0 h 2088000"/>
              <a:gd name="connsiteX1" fmla="*/ 5328592 w 5328592"/>
              <a:gd name="connsiteY1" fmla="*/ 0 h 2088000"/>
              <a:gd name="connsiteX2" fmla="*/ 5328592 w 5328592"/>
              <a:gd name="connsiteY2" fmla="*/ 2088000 h 2088000"/>
              <a:gd name="connsiteX3" fmla="*/ 0 w 5328592"/>
              <a:gd name="connsiteY3" fmla="*/ 2088000 h 2088000"/>
              <a:gd name="connsiteX4" fmla="*/ 0 w 5328592"/>
              <a:gd name="connsiteY4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  <a:gd name="connsiteX0" fmla="*/ 612939 w 5941531"/>
              <a:gd name="connsiteY0" fmla="*/ 0 h 2088000"/>
              <a:gd name="connsiteX1" fmla="*/ 5941531 w 5941531"/>
              <a:gd name="connsiteY1" fmla="*/ 0 h 2088000"/>
              <a:gd name="connsiteX2" fmla="*/ 5941531 w 5941531"/>
              <a:gd name="connsiteY2" fmla="*/ 2088000 h 2088000"/>
              <a:gd name="connsiteX3" fmla="*/ 612939 w 5941531"/>
              <a:gd name="connsiteY3" fmla="*/ 2088000 h 2088000"/>
              <a:gd name="connsiteX4" fmla="*/ 0 w 5941531"/>
              <a:gd name="connsiteY4" fmla="*/ 1047929 h 2088000"/>
              <a:gd name="connsiteX5" fmla="*/ 612939 w 5941531"/>
              <a:gd name="connsiteY5" fmla="*/ 0 h 208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1531" h="2088000">
                <a:moveTo>
                  <a:pt x="612939" y="0"/>
                </a:moveTo>
                <a:lnTo>
                  <a:pt x="5941531" y="0"/>
                </a:lnTo>
                <a:lnTo>
                  <a:pt x="5941531" y="2088000"/>
                </a:lnTo>
                <a:lnTo>
                  <a:pt x="612939" y="2088000"/>
                </a:lnTo>
                <a:cubicBezTo>
                  <a:pt x="376904" y="1710967"/>
                  <a:pt x="256723" y="1511850"/>
                  <a:pt x="0" y="1047929"/>
                </a:cubicBezTo>
                <a:lnTo>
                  <a:pt x="612939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51715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4572000" cy="1713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0" y="3429900"/>
            <a:ext cx="4572000" cy="1713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72000" y="1721906"/>
            <a:ext cx="4572000" cy="1713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10251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066" y="1327227"/>
            <a:ext cx="3168352" cy="3836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022914" y="1463545"/>
            <a:ext cx="1827251" cy="28225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7801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2787774"/>
            <a:ext cx="9144000" cy="23557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12" name="Picture 2" descr="D:\Fullppt\005-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95375"/>
            <a:ext cx="6011911" cy="3057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83453" y="1491630"/>
            <a:ext cx="2834003" cy="21142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36659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176998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2663788" y="661442"/>
            <a:ext cx="3816424" cy="3816424"/>
          </a:xfrm>
          <a:prstGeom prst="ellipse">
            <a:avLst/>
          </a:pr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63788" y="2124462"/>
            <a:ext cx="3816424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63640" y="2715766"/>
            <a:ext cx="381642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355976" y="2067694"/>
            <a:ext cx="4788024" cy="11521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0" y="2188850"/>
            <a:ext cx="457200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0" y="2764914"/>
            <a:ext cx="457200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3563888" y="0"/>
            <a:ext cx="5580112" cy="5143500"/>
          </a:xfrm>
          <a:prstGeom prst="rect">
            <a:avLst/>
          </a:prstGeom>
          <a:solidFill>
            <a:schemeClr val="accent2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23478"/>
            <a:ext cx="529208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920" y="699542"/>
            <a:ext cx="529208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177559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3564000" y="0"/>
            <a:ext cx="5580000" cy="51435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23478"/>
            <a:ext cx="529208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920" y="699542"/>
            <a:ext cx="529208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238885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301778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9144000" cy="11315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n-lt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11315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n-lt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848960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1131590"/>
          </a:xfrm>
          <a:prstGeom prst="rect">
            <a:avLst/>
          </a:prstGeom>
          <a:solidFill>
            <a:srgbClr val="027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n-lt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665735" y="1400779"/>
            <a:ext cx="1620000" cy="1728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812316" y="1400779"/>
            <a:ext cx="1620000" cy="1728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19154" y="3075880"/>
            <a:ext cx="1620000" cy="1728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8897" y="3075880"/>
            <a:ext cx="1620000" cy="1728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519154" y="1529144"/>
            <a:ext cx="1964614" cy="147127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6588224" y="1528537"/>
            <a:ext cx="1964614" cy="147127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2321121" y="3204245"/>
            <a:ext cx="1964614" cy="147127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4812316" y="3204245"/>
            <a:ext cx="1964614" cy="147127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41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52" r:id="rId5"/>
    <p:sldLayoutId id="2147483674" r:id="rId6"/>
    <p:sldLayoutId id="2147483673" r:id="rId7"/>
    <p:sldLayoutId id="2147483655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2" r:id="rId16"/>
    <p:sldLayoutId id="2147483675" r:id="rId17"/>
    <p:sldLayoutId id="2147483656" r:id="rId18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572000" y="2931790"/>
            <a:ext cx="4356124" cy="1728192"/>
          </a:xfrm>
        </p:spPr>
        <p:txBody>
          <a:bodyPr/>
          <a:lstStyle/>
          <a:p>
            <a:pPr algn="ctr">
              <a:spcBef>
                <a:spcPts val="0"/>
              </a:spcBef>
              <a:defRPr/>
            </a:pPr>
            <a:r>
              <a:rPr lang="en-US" altLang="ko-KR" sz="6000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4179696" y="1638727"/>
            <a:ext cx="763342" cy="2874158"/>
            <a:chOff x="4063105" y="1059582"/>
            <a:chExt cx="1017789" cy="3832210"/>
          </a:xfrm>
        </p:grpSpPr>
        <p:sp>
          <p:nvSpPr>
            <p:cNvPr id="26" name="Freeform 25"/>
            <p:cNvSpPr/>
            <p:nvPr/>
          </p:nvSpPr>
          <p:spPr>
            <a:xfrm rot="5400000">
              <a:off x="2910342" y="2721239"/>
              <a:ext cx="3832210" cy="508895"/>
            </a:xfrm>
            <a:custGeom>
              <a:avLst/>
              <a:gdLst>
                <a:gd name="connsiteX0" fmla="*/ 0 w 7679838"/>
                <a:gd name="connsiteY0" fmla="*/ 1026597 h 1026597"/>
                <a:gd name="connsiteX1" fmla="*/ 207563 w 7679838"/>
                <a:gd name="connsiteY1" fmla="*/ 706837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29334 w 7679838"/>
                <a:gd name="connsiteY1" fmla="*/ 687786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29334 w 7679838"/>
                <a:gd name="connsiteY1" fmla="*/ 687786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141 w 7679979"/>
                <a:gd name="connsiteY0" fmla="*/ 1026597 h 1026597"/>
                <a:gd name="connsiteX1" fmla="*/ 229475 w 7679979"/>
                <a:gd name="connsiteY1" fmla="*/ 687786 h 1026597"/>
                <a:gd name="connsiteX2" fmla="*/ 561123 w 7679979"/>
                <a:gd name="connsiteY2" fmla="*/ 684398 h 1026597"/>
                <a:gd name="connsiteX3" fmla="*/ 628440 w 7679979"/>
                <a:gd name="connsiteY3" fmla="*/ 661959 h 1026597"/>
                <a:gd name="connsiteX4" fmla="*/ 1015518 w 7679979"/>
                <a:gd name="connsiteY4" fmla="*/ 830253 h 1026597"/>
                <a:gd name="connsiteX5" fmla="*/ 1166983 w 7679979"/>
                <a:gd name="connsiteY5" fmla="*/ 746106 h 1026597"/>
                <a:gd name="connsiteX6" fmla="*/ 1363326 w 7679979"/>
                <a:gd name="connsiteY6" fmla="*/ 218783 h 1026597"/>
                <a:gd name="connsiteX7" fmla="*/ 2861147 w 7679979"/>
                <a:gd name="connsiteY7" fmla="*/ 22440 h 1026597"/>
                <a:gd name="connsiteX8" fmla="*/ 4291650 w 7679979"/>
                <a:gd name="connsiteY8" fmla="*/ 0 h 1026597"/>
                <a:gd name="connsiteX9" fmla="*/ 4549702 w 7679979"/>
                <a:gd name="connsiteY9" fmla="*/ 319760 h 1026597"/>
                <a:gd name="connsiteX10" fmla="*/ 4353358 w 7679979"/>
                <a:gd name="connsiteY10" fmla="*/ 274881 h 1026597"/>
                <a:gd name="connsiteX11" fmla="*/ 4224332 w 7679979"/>
                <a:gd name="connsiteY11" fmla="*/ 117807 h 1026597"/>
                <a:gd name="connsiteX12" fmla="*/ 4179454 w 7679979"/>
                <a:gd name="connsiteY12" fmla="*/ 201954 h 1026597"/>
                <a:gd name="connsiteX13" fmla="*/ 4263601 w 7679979"/>
                <a:gd name="connsiteY13" fmla="*/ 269272 h 1026597"/>
                <a:gd name="connsiteX14" fmla="*/ 3966281 w 7679979"/>
                <a:gd name="connsiteY14" fmla="*/ 286101 h 1026597"/>
                <a:gd name="connsiteX15" fmla="*/ 3837255 w 7679979"/>
                <a:gd name="connsiteY15" fmla="*/ 207564 h 1026597"/>
                <a:gd name="connsiteX16" fmla="*/ 3225785 w 7679979"/>
                <a:gd name="connsiteY16" fmla="*/ 359029 h 1026597"/>
                <a:gd name="connsiteX17" fmla="*/ 2715292 w 7679979"/>
                <a:gd name="connsiteY17" fmla="*/ 336589 h 1026597"/>
                <a:gd name="connsiteX18" fmla="*/ 2513338 w 7679979"/>
                <a:gd name="connsiteY18" fmla="*/ 392688 h 1026597"/>
                <a:gd name="connsiteX19" fmla="*/ 2070163 w 7679979"/>
                <a:gd name="connsiteY19" fmla="*/ 482445 h 1026597"/>
                <a:gd name="connsiteX20" fmla="*/ 2625535 w 7679979"/>
                <a:gd name="connsiteY20" fmla="*/ 544153 h 1026597"/>
                <a:gd name="connsiteX21" fmla="*/ 3203346 w 7679979"/>
                <a:gd name="connsiteY21" fmla="*/ 471225 h 1026597"/>
                <a:gd name="connsiteX22" fmla="*/ 4241162 w 7679979"/>
                <a:gd name="connsiteY22" fmla="*/ 314150 h 1026597"/>
                <a:gd name="connsiteX23" fmla="*/ 4925559 w 7679979"/>
                <a:gd name="connsiteY23" fmla="*/ 420737 h 1026597"/>
                <a:gd name="connsiteX24" fmla="*/ 5733373 w 7679979"/>
                <a:gd name="connsiteY24" fmla="*/ 269272 h 1026597"/>
                <a:gd name="connsiteX25" fmla="*/ 6799238 w 7679979"/>
                <a:gd name="connsiteY25" fmla="*/ 426346 h 1026597"/>
                <a:gd name="connsiteX26" fmla="*/ 7040460 w 7679979"/>
                <a:gd name="connsiteY26" fmla="*/ 493664 h 1026597"/>
                <a:gd name="connsiteX27" fmla="*/ 7595832 w 7679979"/>
                <a:gd name="connsiteY27" fmla="*/ 319760 h 1026597"/>
                <a:gd name="connsiteX28" fmla="*/ 7679979 w 7679979"/>
                <a:gd name="connsiteY28" fmla="*/ 734886 h 1026597"/>
                <a:gd name="connsiteX29" fmla="*/ 7147046 w 7679979"/>
                <a:gd name="connsiteY29" fmla="*/ 746106 h 1026597"/>
                <a:gd name="connsiteX30" fmla="*/ 7023631 w 7679979"/>
                <a:gd name="connsiteY30" fmla="*/ 762935 h 1026597"/>
                <a:gd name="connsiteX31" fmla="*/ 6546796 w 7679979"/>
                <a:gd name="connsiteY31" fmla="*/ 712447 h 1026597"/>
                <a:gd name="connsiteX32" fmla="*/ 5896058 w 7679979"/>
                <a:gd name="connsiteY32" fmla="*/ 790984 h 1026597"/>
                <a:gd name="connsiteX33" fmla="*/ 5424833 w 7679979"/>
                <a:gd name="connsiteY33" fmla="*/ 740496 h 1026597"/>
                <a:gd name="connsiteX34" fmla="*/ 4981658 w 7679979"/>
                <a:gd name="connsiteY34" fmla="*/ 914400 h 1026597"/>
                <a:gd name="connsiteX35" fmla="*/ 4431896 w 7679979"/>
                <a:gd name="connsiteY35" fmla="*/ 931230 h 1026597"/>
                <a:gd name="connsiteX36" fmla="*/ 3938232 w 7679979"/>
                <a:gd name="connsiteY36" fmla="*/ 1026597 h 1026597"/>
                <a:gd name="connsiteX37" fmla="*/ 141 w 7679979"/>
                <a:gd name="connsiteY37" fmla="*/ 1026597 h 1026597"/>
                <a:gd name="connsiteX0" fmla="*/ 0 w 7679838"/>
                <a:gd name="connsiteY0" fmla="*/ 1026597 h 1026597"/>
                <a:gd name="connsiteX1" fmla="*/ 229334 w 7679838"/>
                <a:gd name="connsiteY1" fmla="*/ 687786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29334 w 7679838"/>
                <a:gd name="connsiteY1" fmla="*/ 687786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366907 w 7679838"/>
                <a:gd name="connsiteY8" fmla="*/ 25746 h 1026597"/>
                <a:gd name="connsiteX9" fmla="*/ 4291509 w 7679838"/>
                <a:gd name="connsiteY9" fmla="*/ 0 h 1026597"/>
                <a:gd name="connsiteX10" fmla="*/ 4549561 w 7679838"/>
                <a:gd name="connsiteY10" fmla="*/ 319760 h 1026597"/>
                <a:gd name="connsiteX11" fmla="*/ 4353217 w 7679838"/>
                <a:gd name="connsiteY11" fmla="*/ 274881 h 1026597"/>
                <a:gd name="connsiteX12" fmla="*/ 4224191 w 7679838"/>
                <a:gd name="connsiteY12" fmla="*/ 117807 h 1026597"/>
                <a:gd name="connsiteX13" fmla="*/ 4179313 w 7679838"/>
                <a:gd name="connsiteY13" fmla="*/ 201954 h 1026597"/>
                <a:gd name="connsiteX14" fmla="*/ 4263460 w 7679838"/>
                <a:gd name="connsiteY14" fmla="*/ 269272 h 1026597"/>
                <a:gd name="connsiteX15" fmla="*/ 3966140 w 7679838"/>
                <a:gd name="connsiteY15" fmla="*/ 286101 h 1026597"/>
                <a:gd name="connsiteX16" fmla="*/ 3837114 w 7679838"/>
                <a:gd name="connsiteY16" fmla="*/ 207564 h 1026597"/>
                <a:gd name="connsiteX17" fmla="*/ 3225644 w 7679838"/>
                <a:gd name="connsiteY17" fmla="*/ 359029 h 1026597"/>
                <a:gd name="connsiteX18" fmla="*/ 2715151 w 7679838"/>
                <a:gd name="connsiteY18" fmla="*/ 336589 h 1026597"/>
                <a:gd name="connsiteX19" fmla="*/ 2513197 w 7679838"/>
                <a:gd name="connsiteY19" fmla="*/ 392688 h 1026597"/>
                <a:gd name="connsiteX20" fmla="*/ 2070022 w 7679838"/>
                <a:gd name="connsiteY20" fmla="*/ 482445 h 1026597"/>
                <a:gd name="connsiteX21" fmla="*/ 2625394 w 7679838"/>
                <a:gd name="connsiteY21" fmla="*/ 544153 h 1026597"/>
                <a:gd name="connsiteX22" fmla="*/ 3203205 w 7679838"/>
                <a:gd name="connsiteY22" fmla="*/ 471225 h 1026597"/>
                <a:gd name="connsiteX23" fmla="*/ 4241021 w 7679838"/>
                <a:gd name="connsiteY23" fmla="*/ 314150 h 1026597"/>
                <a:gd name="connsiteX24" fmla="*/ 4925418 w 7679838"/>
                <a:gd name="connsiteY24" fmla="*/ 420737 h 1026597"/>
                <a:gd name="connsiteX25" fmla="*/ 5733232 w 7679838"/>
                <a:gd name="connsiteY25" fmla="*/ 269272 h 1026597"/>
                <a:gd name="connsiteX26" fmla="*/ 6799097 w 7679838"/>
                <a:gd name="connsiteY26" fmla="*/ 426346 h 1026597"/>
                <a:gd name="connsiteX27" fmla="*/ 7040319 w 7679838"/>
                <a:gd name="connsiteY27" fmla="*/ 493664 h 1026597"/>
                <a:gd name="connsiteX28" fmla="*/ 7595691 w 7679838"/>
                <a:gd name="connsiteY28" fmla="*/ 319760 h 1026597"/>
                <a:gd name="connsiteX29" fmla="*/ 7679838 w 7679838"/>
                <a:gd name="connsiteY29" fmla="*/ 734886 h 1026597"/>
                <a:gd name="connsiteX30" fmla="*/ 7146905 w 7679838"/>
                <a:gd name="connsiteY30" fmla="*/ 746106 h 1026597"/>
                <a:gd name="connsiteX31" fmla="*/ 7023490 w 7679838"/>
                <a:gd name="connsiteY31" fmla="*/ 762935 h 1026597"/>
                <a:gd name="connsiteX32" fmla="*/ 6546655 w 7679838"/>
                <a:gd name="connsiteY32" fmla="*/ 712447 h 1026597"/>
                <a:gd name="connsiteX33" fmla="*/ 5895917 w 7679838"/>
                <a:gd name="connsiteY33" fmla="*/ 790984 h 1026597"/>
                <a:gd name="connsiteX34" fmla="*/ 5424692 w 7679838"/>
                <a:gd name="connsiteY34" fmla="*/ 740496 h 1026597"/>
                <a:gd name="connsiteX35" fmla="*/ 4981517 w 7679838"/>
                <a:gd name="connsiteY35" fmla="*/ 914400 h 1026597"/>
                <a:gd name="connsiteX36" fmla="*/ 4431755 w 7679838"/>
                <a:gd name="connsiteY36" fmla="*/ 931230 h 1026597"/>
                <a:gd name="connsiteX37" fmla="*/ 3938091 w 7679838"/>
                <a:gd name="connsiteY37" fmla="*/ 1026597 h 1026597"/>
                <a:gd name="connsiteX38" fmla="*/ 0 w 7679838"/>
                <a:gd name="connsiteY38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366907 w 7679838"/>
                <a:gd name="connsiteY8" fmla="*/ 25746 h 1026597"/>
                <a:gd name="connsiteX9" fmla="*/ 3769678 w 7679838"/>
                <a:gd name="connsiteY9" fmla="*/ 36632 h 1026597"/>
                <a:gd name="connsiteX10" fmla="*/ 4291509 w 7679838"/>
                <a:gd name="connsiteY10" fmla="*/ 0 h 1026597"/>
                <a:gd name="connsiteX11" fmla="*/ 4549561 w 7679838"/>
                <a:gd name="connsiteY11" fmla="*/ 319760 h 1026597"/>
                <a:gd name="connsiteX12" fmla="*/ 4353217 w 7679838"/>
                <a:gd name="connsiteY12" fmla="*/ 274881 h 1026597"/>
                <a:gd name="connsiteX13" fmla="*/ 4224191 w 7679838"/>
                <a:gd name="connsiteY13" fmla="*/ 117807 h 1026597"/>
                <a:gd name="connsiteX14" fmla="*/ 4179313 w 7679838"/>
                <a:gd name="connsiteY14" fmla="*/ 201954 h 1026597"/>
                <a:gd name="connsiteX15" fmla="*/ 4263460 w 7679838"/>
                <a:gd name="connsiteY15" fmla="*/ 269272 h 1026597"/>
                <a:gd name="connsiteX16" fmla="*/ 3966140 w 7679838"/>
                <a:gd name="connsiteY16" fmla="*/ 286101 h 1026597"/>
                <a:gd name="connsiteX17" fmla="*/ 3837114 w 7679838"/>
                <a:gd name="connsiteY17" fmla="*/ 207564 h 1026597"/>
                <a:gd name="connsiteX18" fmla="*/ 3225644 w 7679838"/>
                <a:gd name="connsiteY18" fmla="*/ 359029 h 1026597"/>
                <a:gd name="connsiteX19" fmla="*/ 2715151 w 7679838"/>
                <a:gd name="connsiteY19" fmla="*/ 336589 h 1026597"/>
                <a:gd name="connsiteX20" fmla="*/ 2513197 w 7679838"/>
                <a:gd name="connsiteY20" fmla="*/ 392688 h 1026597"/>
                <a:gd name="connsiteX21" fmla="*/ 2070022 w 7679838"/>
                <a:gd name="connsiteY21" fmla="*/ 482445 h 1026597"/>
                <a:gd name="connsiteX22" fmla="*/ 2625394 w 7679838"/>
                <a:gd name="connsiteY22" fmla="*/ 544153 h 1026597"/>
                <a:gd name="connsiteX23" fmla="*/ 3203205 w 7679838"/>
                <a:gd name="connsiteY23" fmla="*/ 471225 h 1026597"/>
                <a:gd name="connsiteX24" fmla="*/ 4241021 w 7679838"/>
                <a:gd name="connsiteY24" fmla="*/ 314150 h 1026597"/>
                <a:gd name="connsiteX25" fmla="*/ 4925418 w 7679838"/>
                <a:gd name="connsiteY25" fmla="*/ 420737 h 1026597"/>
                <a:gd name="connsiteX26" fmla="*/ 5733232 w 7679838"/>
                <a:gd name="connsiteY26" fmla="*/ 269272 h 1026597"/>
                <a:gd name="connsiteX27" fmla="*/ 6799097 w 7679838"/>
                <a:gd name="connsiteY27" fmla="*/ 426346 h 1026597"/>
                <a:gd name="connsiteX28" fmla="*/ 7040319 w 7679838"/>
                <a:gd name="connsiteY28" fmla="*/ 493664 h 1026597"/>
                <a:gd name="connsiteX29" fmla="*/ 7595691 w 7679838"/>
                <a:gd name="connsiteY29" fmla="*/ 319760 h 1026597"/>
                <a:gd name="connsiteX30" fmla="*/ 7679838 w 7679838"/>
                <a:gd name="connsiteY30" fmla="*/ 734886 h 1026597"/>
                <a:gd name="connsiteX31" fmla="*/ 7146905 w 7679838"/>
                <a:gd name="connsiteY31" fmla="*/ 746106 h 1026597"/>
                <a:gd name="connsiteX32" fmla="*/ 7023490 w 7679838"/>
                <a:gd name="connsiteY32" fmla="*/ 762935 h 1026597"/>
                <a:gd name="connsiteX33" fmla="*/ 6546655 w 7679838"/>
                <a:gd name="connsiteY33" fmla="*/ 712447 h 1026597"/>
                <a:gd name="connsiteX34" fmla="*/ 5895917 w 7679838"/>
                <a:gd name="connsiteY34" fmla="*/ 790984 h 1026597"/>
                <a:gd name="connsiteX35" fmla="*/ 5424692 w 7679838"/>
                <a:gd name="connsiteY35" fmla="*/ 740496 h 1026597"/>
                <a:gd name="connsiteX36" fmla="*/ 4981517 w 7679838"/>
                <a:gd name="connsiteY36" fmla="*/ 914400 h 1026597"/>
                <a:gd name="connsiteX37" fmla="*/ 4431755 w 7679838"/>
                <a:gd name="connsiteY37" fmla="*/ 931230 h 1026597"/>
                <a:gd name="connsiteX38" fmla="*/ 3938091 w 7679838"/>
                <a:gd name="connsiteY38" fmla="*/ 1026597 h 1026597"/>
                <a:gd name="connsiteX39" fmla="*/ 0 w 7679838"/>
                <a:gd name="connsiteY39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769678 w 7679838"/>
                <a:gd name="connsiteY8" fmla="*/ 36632 h 1026597"/>
                <a:gd name="connsiteX9" fmla="*/ 4291509 w 7679838"/>
                <a:gd name="connsiteY9" fmla="*/ 0 h 1026597"/>
                <a:gd name="connsiteX10" fmla="*/ 4549561 w 7679838"/>
                <a:gd name="connsiteY10" fmla="*/ 319760 h 1026597"/>
                <a:gd name="connsiteX11" fmla="*/ 4353217 w 7679838"/>
                <a:gd name="connsiteY11" fmla="*/ 274881 h 1026597"/>
                <a:gd name="connsiteX12" fmla="*/ 4224191 w 7679838"/>
                <a:gd name="connsiteY12" fmla="*/ 117807 h 1026597"/>
                <a:gd name="connsiteX13" fmla="*/ 4179313 w 7679838"/>
                <a:gd name="connsiteY13" fmla="*/ 201954 h 1026597"/>
                <a:gd name="connsiteX14" fmla="*/ 4263460 w 7679838"/>
                <a:gd name="connsiteY14" fmla="*/ 269272 h 1026597"/>
                <a:gd name="connsiteX15" fmla="*/ 3966140 w 7679838"/>
                <a:gd name="connsiteY15" fmla="*/ 286101 h 1026597"/>
                <a:gd name="connsiteX16" fmla="*/ 3837114 w 7679838"/>
                <a:gd name="connsiteY16" fmla="*/ 207564 h 1026597"/>
                <a:gd name="connsiteX17" fmla="*/ 3225644 w 7679838"/>
                <a:gd name="connsiteY17" fmla="*/ 359029 h 1026597"/>
                <a:gd name="connsiteX18" fmla="*/ 2715151 w 7679838"/>
                <a:gd name="connsiteY18" fmla="*/ 336589 h 1026597"/>
                <a:gd name="connsiteX19" fmla="*/ 2513197 w 7679838"/>
                <a:gd name="connsiteY19" fmla="*/ 392688 h 1026597"/>
                <a:gd name="connsiteX20" fmla="*/ 2070022 w 7679838"/>
                <a:gd name="connsiteY20" fmla="*/ 482445 h 1026597"/>
                <a:gd name="connsiteX21" fmla="*/ 2625394 w 7679838"/>
                <a:gd name="connsiteY21" fmla="*/ 544153 h 1026597"/>
                <a:gd name="connsiteX22" fmla="*/ 3203205 w 7679838"/>
                <a:gd name="connsiteY22" fmla="*/ 471225 h 1026597"/>
                <a:gd name="connsiteX23" fmla="*/ 4241021 w 7679838"/>
                <a:gd name="connsiteY23" fmla="*/ 314150 h 1026597"/>
                <a:gd name="connsiteX24" fmla="*/ 4925418 w 7679838"/>
                <a:gd name="connsiteY24" fmla="*/ 420737 h 1026597"/>
                <a:gd name="connsiteX25" fmla="*/ 5733232 w 7679838"/>
                <a:gd name="connsiteY25" fmla="*/ 269272 h 1026597"/>
                <a:gd name="connsiteX26" fmla="*/ 6799097 w 7679838"/>
                <a:gd name="connsiteY26" fmla="*/ 426346 h 1026597"/>
                <a:gd name="connsiteX27" fmla="*/ 7040319 w 7679838"/>
                <a:gd name="connsiteY27" fmla="*/ 493664 h 1026597"/>
                <a:gd name="connsiteX28" fmla="*/ 7595691 w 7679838"/>
                <a:gd name="connsiteY28" fmla="*/ 319760 h 1026597"/>
                <a:gd name="connsiteX29" fmla="*/ 7679838 w 7679838"/>
                <a:gd name="connsiteY29" fmla="*/ 734886 h 1026597"/>
                <a:gd name="connsiteX30" fmla="*/ 7146905 w 7679838"/>
                <a:gd name="connsiteY30" fmla="*/ 746106 h 1026597"/>
                <a:gd name="connsiteX31" fmla="*/ 7023490 w 7679838"/>
                <a:gd name="connsiteY31" fmla="*/ 762935 h 1026597"/>
                <a:gd name="connsiteX32" fmla="*/ 6546655 w 7679838"/>
                <a:gd name="connsiteY32" fmla="*/ 712447 h 1026597"/>
                <a:gd name="connsiteX33" fmla="*/ 5895917 w 7679838"/>
                <a:gd name="connsiteY33" fmla="*/ 790984 h 1026597"/>
                <a:gd name="connsiteX34" fmla="*/ 5424692 w 7679838"/>
                <a:gd name="connsiteY34" fmla="*/ 740496 h 1026597"/>
                <a:gd name="connsiteX35" fmla="*/ 4981517 w 7679838"/>
                <a:gd name="connsiteY35" fmla="*/ 914400 h 1026597"/>
                <a:gd name="connsiteX36" fmla="*/ 4431755 w 7679838"/>
                <a:gd name="connsiteY36" fmla="*/ 931230 h 1026597"/>
                <a:gd name="connsiteX37" fmla="*/ 3938091 w 7679838"/>
                <a:gd name="connsiteY37" fmla="*/ 1026597 h 1026597"/>
                <a:gd name="connsiteX38" fmla="*/ 0 w 7679838"/>
                <a:gd name="connsiteY38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769678 w 7679838"/>
                <a:gd name="connsiteY8" fmla="*/ 36632 h 1026597"/>
                <a:gd name="connsiteX9" fmla="*/ 4291509 w 7679838"/>
                <a:gd name="connsiteY9" fmla="*/ 0 h 1026597"/>
                <a:gd name="connsiteX10" fmla="*/ 4549561 w 7679838"/>
                <a:gd name="connsiteY10" fmla="*/ 319760 h 1026597"/>
                <a:gd name="connsiteX11" fmla="*/ 4353217 w 7679838"/>
                <a:gd name="connsiteY11" fmla="*/ 274881 h 1026597"/>
                <a:gd name="connsiteX12" fmla="*/ 4224191 w 7679838"/>
                <a:gd name="connsiteY12" fmla="*/ 117807 h 1026597"/>
                <a:gd name="connsiteX13" fmla="*/ 4179313 w 7679838"/>
                <a:gd name="connsiteY13" fmla="*/ 201954 h 1026597"/>
                <a:gd name="connsiteX14" fmla="*/ 4263460 w 7679838"/>
                <a:gd name="connsiteY14" fmla="*/ 269272 h 1026597"/>
                <a:gd name="connsiteX15" fmla="*/ 3966140 w 7679838"/>
                <a:gd name="connsiteY15" fmla="*/ 286101 h 1026597"/>
                <a:gd name="connsiteX16" fmla="*/ 3837114 w 7679838"/>
                <a:gd name="connsiteY16" fmla="*/ 207564 h 1026597"/>
                <a:gd name="connsiteX17" fmla="*/ 3225644 w 7679838"/>
                <a:gd name="connsiteY17" fmla="*/ 359029 h 1026597"/>
                <a:gd name="connsiteX18" fmla="*/ 2715151 w 7679838"/>
                <a:gd name="connsiteY18" fmla="*/ 336589 h 1026597"/>
                <a:gd name="connsiteX19" fmla="*/ 2513197 w 7679838"/>
                <a:gd name="connsiteY19" fmla="*/ 392688 h 1026597"/>
                <a:gd name="connsiteX20" fmla="*/ 2070022 w 7679838"/>
                <a:gd name="connsiteY20" fmla="*/ 482445 h 1026597"/>
                <a:gd name="connsiteX21" fmla="*/ 2625394 w 7679838"/>
                <a:gd name="connsiteY21" fmla="*/ 544153 h 1026597"/>
                <a:gd name="connsiteX22" fmla="*/ 3203205 w 7679838"/>
                <a:gd name="connsiteY22" fmla="*/ 471225 h 1026597"/>
                <a:gd name="connsiteX23" fmla="*/ 4241021 w 7679838"/>
                <a:gd name="connsiteY23" fmla="*/ 314150 h 1026597"/>
                <a:gd name="connsiteX24" fmla="*/ 4925418 w 7679838"/>
                <a:gd name="connsiteY24" fmla="*/ 420737 h 1026597"/>
                <a:gd name="connsiteX25" fmla="*/ 5733232 w 7679838"/>
                <a:gd name="connsiteY25" fmla="*/ 269272 h 1026597"/>
                <a:gd name="connsiteX26" fmla="*/ 6799097 w 7679838"/>
                <a:gd name="connsiteY26" fmla="*/ 426346 h 1026597"/>
                <a:gd name="connsiteX27" fmla="*/ 7040319 w 7679838"/>
                <a:gd name="connsiteY27" fmla="*/ 493664 h 1026597"/>
                <a:gd name="connsiteX28" fmla="*/ 7595691 w 7679838"/>
                <a:gd name="connsiteY28" fmla="*/ 319760 h 1026597"/>
                <a:gd name="connsiteX29" fmla="*/ 7679838 w 7679838"/>
                <a:gd name="connsiteY29" fmla="*/ 734886 h 1026597"/>
                <a:gd name="connsiteX30" fmla="*/ 7146905 w 7679838"/>
                <a:gd name="connsiteY30" fmla="*/ 746106 h 1026597"/>
                <a:gd name="connsiteX31" fmla="*/ 7023490 w 7679838"/>
                <a:gd name="connsiteY31" fmla="*/ 762935 h 1026597"/>
                <a:gd name="connsiteX32" fmla="*/ 6546655 w 7679838"/>
                <a:gd name="connsiteY32" fmla="*/ 712447 h 1026597"/>
                <a:gd name="connsiteX33" fmla="*/ 5895917 w 7679838"/>
                <a:gd name="connsiteY33" fmla="*/ 790984 h 1026597"/>
                <a:gd name="connsiteX34" fmla="*/ 5424692 w 7679838"/>
                <a:gd name="connsiteY34" fmla="*/ 740496 h 1026597"/>
                <a:gd name="connsiteX35" fmla="*/ 4981517 w 7679838"/>
                <a:gd name="connsiteY35" fmla="*/ 914400 h 1026597"/>
                <a:gd name="connsiteX36" fmla="*/ 4431755 w 7679838"/>
                <a:gd name="connsiteY36" fmla="*/ 931230 h 1026597"/>
                <a:gd name="connsiteX37" fmla="*/ 3938091 w 7679838"/>
                <a:gd name="connsiteY37" fmla="*/ 1026597 h 1026597"/>
                <a:gd name="connsiteX38" fmla="*/ 0 w 7679838"/>
                <a:gd name="connsiteY38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769678 w 7679838"/>
                <a:gd name="connsiteY8" fmla="*/ 36632 h 1026597"/>
                <a:gd name="connsiteX9" fmla="*/ 4291509 w 7679838"/>
                <a:gd name="connsiteY9" fmla="*/ 0 h 1026597"/>
                <a:gd name="connsiteX10" fmla="*/ 4549561 w 7679838"/>
                <a:gd name="connsiteY10" fmla="*/ 319760 h 1026597"/>
                <a:gd name="connsiteX11" fmla="*/ 4353217 w 7679838"/>
                <a:gd name="connsiteY11" fmla="*/ 274881 h 1026597"/>
                <a:gd name="connsiteX12" fmla="*/ 4224191 w 7679838"/>
                <a:gd name="connsiteY12" fmla="*/ 117807 h 1026597"/>
                <a:gd name="connsiteX13" fmla="*/ 4179313 w 7679838"/>
                <a:gd name="connsiteY13" fmla="*/ 201954 h 1026597"/>
                <a:gd name="connsiteX14" fmla="*/ 4263460 w 7679838"/>
                <a:gd name="connsiteY14" fmla="*/ 269272 h 1026597"/>
                <a:gd name="connsiteX15" fmla="*/ 3966140 w 7679838"/>
                <a:gd name="connsiteY15" fmla="*/ 286101 h 1026597"/>
                <a:gd name="connsiteX16" fmla="*/ 3837114 w 7679838"/>
                <a:gd name="connsiteY16" fmla="*/ 207564 h 1026597"/>
                <a:gd name="connsiteX17" fmla="*/ 3225644 w 7679838"/>
                <a:gd name="connsiteY17" fmla="*/ 359029 h 1026597"/>
                <a:gd name="connsiteX18" fmla="*/ 2715151 w 7679838"/>
                <a:gd name="connsiteY18" fmla="*/ 336589 h 1026597"/>
                <a:gd name="connsiteX19" fmla="*/ 2513197 w 7679838"/>
                <a:gd name="connsiteY19" fmla="*/ 392688 h 1026597"/>
                <a:gd name="connsiteX20" fmla="*/ 2070022 w 7679838"/>
                <a:gd name="connsiteY20" fmla="*/ 482445 h 1026597"/>
                <a:gd name="connsiteX21" fmla="*/ 2625394 w 7679838"/>
                <a:gd name="connsiteY21" fmla="*/ 544153 h 1026597"/>
                <a:gd name="connsiteX22" fmla="*/ 3203205 w 7679838"/>
                <a:gd name="connsiteY22" fmla="*/ 471225 h 1026597"/>
                <a:gd name="connsiteX23" fmla="*/ 4241021 w 7679838"/>
                <a:gd name="connsiteY23" fmla="*/ 314150 h 1026597"/>
                <a:gd name="connsiteX24" fmla="*/ 4925418 w 7679838"/>
                <a:gd name="connsiteY24" fmla="*/ 420737 h 1026597"/>
                <a:gd name="connsiteX25" fmla="*/ 5733232 w 7679838"/>
                <a:gd name="connsiteY25" fmla="*/ 269272 h 1026597"/>
                <a:gd name="connsiteX26" fmla="*/ 6799097 w 7679838"/>
                <a:gd name="connsiteY26" fmla="*/ 426346 h 1026597"/>
                <a:gd name="connsiteX27" fmla="*/ 7040319 w 7679838"/>
                <a:gd name="connsiteY27" fmla="*/ 493664 h 1026597"/>
                <a:gd name="connsiteX28" fmla="*/ 7595691 w 7679838"/>
                <a:gd name="connsiteY28" fmla="*/ 319760 h 1026597"/>
                <a:gd name="connsiteX29" fmla="*/ 7679838 w 7679838"/>
                <a:gd name="connsiteY29" fmla="*/ 734886 h 1026597"/>
                <a:gd name="connsiteX30" fmla="*/ 7146905 w 7679838"/>
                <a:gd name="connsiteY30" fmla="*/ 746106 h 1026597"/>
                <a:gd name="connsiteX31" fmla="*/ 7023490 w 7679838"/>
                <a:gd name="connsiteY31" fmla="*/ 762935 h 1026597"/>
                <a:gd name="connsiteX32" fmla="*/ 6546655 w 7679838"/>
                <a:gd name="connsiteY32" fmla="*/ 712447 h 1026597"/>
                <a:gd name="connsiteX33" fmla="*/ 5895917 w 7679838"/>
                <a:gd name="connsiteY33" fmla="*/ 790984 h 1026597"/>
                <a:gd name="connsiteX34" fmla="*/ 5424692 w 7679838"/>
                <a:gd name="connsiteY34" fmla="*/ 740496 h 1026597"/>
                <a:gd name="connsiteX35" fmla="*/ 4981517 w 7679838"/>
                <a:gd name="connsiteY35" fmla="*/ 914400 h 1026597"/>
                <a:gd name="connsiteX36" fmla="*/ 4431755 w 7679838"/>
                <a:gd name="connsiteY36" fmla="*/ 931230 h 1026597"/>
                <a:gd name="connsiteX37" fmla="*/ 3938091 w 7679838"/>
                <a:gd name="connsiteY37" fmla="*/ 1026597 h 1026597"/>
                <a:gd name="connsiteX38" fmla="*/ 0 w 7679838"/>
                <a:gd name="connsiteY38" fmla="*/ 1026597 h 1026597"/>
                <a:gd name="connsiteX0" fmla="*/ 0 w 7679838"/>
                <a:gd name="connsiteY0" fmla="*/ 1015273 h 1015273"/>
                <a:gd name="connsiteX1" fmla="*/ 259271 w 7679838"/>
                <a:gd name="connsiteY1" fmla="*/ 679181 h 1015273"/>
                <a:gd name="connsiteX2" fmla="*/ 487503 w 7679838"/>
                <a:gd name="connsiteY2" fmla="*/ 654022 h 1015273"/>
                <a:gd name="connsiteX3" fmla="*/ 669121 w 7679838"/>
                <a:gd name="connsiteY3" fmla="*/ 683288 h 1015273"/>
                <a:gd name="connsiteX4" fmla="*/ 833041 w 7679838"/>
                <a:gd name="connsiteY4" fmla="*/ 783551 h 1015273"/>
                <a:gd name="connsiteX5" fmla="*/ 1115137 w 7679838"/>
                <a:gd name="connsiteY5" fmla="*/ 775604 h 1015273"/>
                <a:gd name="connsiteX6" fmla="*/ 1363185 w 7679838"/>
                <a:gd name="connsiteY6" fmla="*/ 207459 h 1015273"/>
                <a:gd name="connsiteX7" fmla="*/ 2880059 w 7679838"/>
                <a:gd name="connsiteY7" fmla="*/ 231 h 1015273"/>
                <a:gd name="connsiteX8" fmla="*/ 3769678 w 7679838"/>
                <a:gd name="connsiteY8" fmla="*/ 25308 h 1015273"/>
                <a:gd name="connsiteX9" fmla="*/ 4272462 w 7679838"/>
                <a:gd name="connsiteY9" fmla="*/ 2284 h 1015273"/>
                <a:gd name="connsiteX10" fmla="*/ 4549561 w 7679838"/>
                <a:gd name="connsiteY10" fmla="*/ 308436 h 1015273"/>
                <a:gd name="connsiteX11" fmla="*/ 4353217 w 7679838"/>
                <a:gd name="connsiteY11" fmla="*/ 263557 h 1015273"/>
                <a:gd name="connsiteX12" fmla="*/ 4224191 w 7679838"/>
                <a:gd name="connsiteY12" fmla="*/ 106483 h 1015273"/>
                <a:gd name="connsiteX13" fmla="*/ 4179313 w 7679838"/>
                <a:gd name="connsiteY13" fmla="*/ 190630 h 1015273"/>
                <a:gd name="connsiteX14" fmla="*/ 4263460 w 7679838"/>
                <a:gd name="connsiteY14" fmla="*/ 257948 h 1015273"/>
                <a:gd name="connsiteX15" fmla="*/ 3966140 w 7679838"/>
                <a:gd name="connsiteY15" fmla="*/ 274777 h 1015273"/>
                <a:gd name="connsiteX16" fmla="*/ 3837114 w 7679838"/>
                <a:gd name="connsiteY16" fmla="*/ 196240 h 1015273"/>
                <a:gd name="connsiteX17" fmla="*/ 3225644 w 7679838"/>
                <a:gd name="connsiteY17" fmla="*/ 347705 h 1015273"/>
                <a:gd name="connsiteX18" fmla="*/ 2715151 w 7679838"/>
                <a:gd name="connsiteY18" fmla="*/ 325265 h 1015273"/>
                <a:gd name="connsiteX19" fmla="*/ 2513197 w 7679838"/>
                <a:gd name="connsiteY19" fmla="*/ 381364 h 1015273"/>
                <a:gd name="connsiteX20" fmla="*/ 2070022 w 7679838"/>
                <a:gd name="connsiteY20" fmla="*/ 471121 h 1015273"/>
                <a:gd name="connsiteX21" fmla="*/ 2625394 w 7679838"/>
                <a:gd name="connsiteY21" fmla="*/ 532829 h 1015273"/>
                <a:gd name="connsiteX22" fmla="*/ 3203205 w 7679838"/>
                <a:gd name="connsiteY22" fmla="*/ 459901 h 1015273"/>
                <a:gd name="connsiteX23" fmla="*/ 4241021 w 7679838"/>
                <a:gd name="connsiteY23" fmla="*/ 302826 h 1015273"/>
                <a:gd name="connsiteX24" fmla="*/ 4925418 w 7679838"/>
                <a:gd name="connsiteY24" fmla="*/ 409413 h 1015273"/>
                <a:gd name="connsiteX25" fmla="*/ 5733232 w 7679838"/>
                <a:gd name="connsiteY25" fmla="*/ 257948 h 1015273"/>
                <a:gd name="connsiteX26" fmla="*/ 6799097 w 7679838"/>
                <a:gd name="connsiteY26" fmla="*/ 415022 h 1015273"/>
                <a:gd name="connsiteX27" fmla="*/ 7040319 w 7679838"/>
                <a:gd name="connsiteY27" fmla="*/ 482340 h 1015273"/>
                <a:gd name="connsiteX28" fmla="*/ 7595691 w 7679838"/>
                <a:gd name="connsiteY28" fmla="*/ 308436 h 1015273"/>
                <a:gd name="connsiteX29" fmla="*/ 7679838 w 7679838"/>
                <a:gd name="connsiteY29" fmla="*/ 723562 h 1015273"/>
                <a:gd name="connsiteX30" fmla="*/ 7146905 w 7679838"/>
                <a:gd name="connsiteY30" fmla="*/ 734782 h 1015273"/>
                <a:gd name="connsiteX31" fmla="*/ 7023490 w 7679838"/>
                <a:gd name="connsiteY31" fmla="*/ 751611 h 1015273"/>
                <a:gd name="connsiteX32" fmla="*/ 6546655 w 7679838"/>
                <a:gd name="connsiteY32" fmla="*/ 701123 h 1015273"/>
                <a:gd name="connsiteX33" fmla="*/ 5895917 w 7679838"/>
                <a:gd name="connsiteY33" fmla="*/ 779660 h 1015273"/>
                <a:gd name="connsiteX34" fmla="*/ 5424692 w 7679838"/>
                <a:gd name="connsiteY34" fmla="*/ 729172 h 1015273"/>
                <a:gd name="connsiteX35" fmla="*/ 4981517 w 7679838"/>
                <a:gd name="connsiteY35" fmla="*/ 903076 h 1015273"/>
                <a:gd name="connsiteX36" fmla="*/ 4431755 w 7679838"/>
                <a:gd name="connsiteY36" fmla="*/ 919906 h 1015273"/>
                <a:gd name="connsiteX37" fmla="*/ 3938091 w 7679838"/>
                <a:gd name="connsiteY37" fmla="*/ 1015273 h 1015273"/>
                <a:gd name="connsiteX38" fmla="*/ 0 w 7679838"/>
                <a:gd name="connsiteY38" fmla="*/ 1015273 h 1015273"/>
                <a:gd name="connsiteX0" fmla="*/ 0 w 7679838"/>
                <a:gd name="connsiteY0" fmla="*/ 1023310 h 1023310"/>
                <a:gd name="connsiteX1" fmla="*/ 259271 w 7679838"/>
                <a:gd name="connsiteY1" fmla="*/ 687218 h 1023310"/>
                <a:gd name="connsiteX2" fmla="*/ 487503 w 7679838"/>
                <a:gd name="connsiteY2" fmla="*/ 662059 h 1023310"/>
                <a:gd name="connsiteX3" fmla="*/ 669121 w 7679838"/>
                <a:gd name="connsiteY3" fmla="*/ 691325 h 1023310"/>
                <a:gd name="connsiteX4" fmla="*/ 833041 w 7679838"/>
                <a:gd name="connsiteY4" fmla="*/ 791588 h 1023310"/>
                <a:gd name="connsiteX5" fmla="*/ 1115137 w 7679838"/>
                <a:gd name="connsiteY5" fmla="*/ 783641 h 1023310"/>
                <a:gd name="connsiteX6" fmla="*/ 1363185 w 7679838"/>
                <a:gd name="connsiteY6" fmla="*/ 215496 h 1023310"/>
                <a:gd name="connsiteX7" fmla="*/ 2880059 w 7679838"/>
                <a:gd name="connsiteY7" fmla="*/ 8268 h 1023310"/>
                <a:gd name="connsiteX8" fmla="*/ 3769678 w 7679838"/>
                <a:gd name="connsiteY8" fmla="*/ 33345 h 1023310"/>
                <a:gd name="connsiteX9" fmla="*/ 4272462 w 7679838"/>
                <a:gd name="connsiteY9" fmla="*/ 10321 h 1023310"/>
                <a:gd name="connsiteX10" fmla="*/ 4549561 w 7679838"/>
                <a:gd name="connsiteY10" fmla="*/ 316473 h 1023310"/>
                <a:gd name="connsiteX11" fmla="*/ 4353217 w 7679838"/>
                <a:gd name="connsiteY11" fmla="*/ 271594 h 1023310"/>
                <a:gd name="connsiteX12" fmla="*/ 4224191 w 7679838"/>
                <a:gd name="connsiteY12" fmla="*/ 114520 h 1023310"/>
                <a:gd name="connsiteX13" fmla="*/ 4179313 w 7679838"/>
                <a:gd name="connsiteY13" fmla="*/ 198667 h 1023310"/>
                <a:gd name="connsiteX14" fmla="*/ 4263460 w 7679838"/>
                <a:gd name="connsiteY14" fmla="*/ 265985 h 1023310"/>
                <a:gd name="connsiteX15" fmla="*/ 3966140 w 7679838"/>
                <a:gd name="connsiteY15" fmla="*/ 282814 h 1023310"/>
                <a:gd name="connsiteX16" fmla="*/ 3837114 w 7679838"/>
                <a:gd name="connsiteY16" fmla="*/ 204277 h 1023310"/>
                <a:gd name="connsiteX17" fmla="*/ 3225644 w 7679838"/>
                <a:gd name="connsiteY17" fmla="*/ 355742 h 1023310"/>
                <a:gd name="connsiteX18" fmla="*/ 2715151 w 7679838"/>
                <a:gd name="connsiteY18" fmla="*/ 333302 h 1023310"/>
                <a:gd name="connsiteX19" fmla="*/ 2513197 w 7679838"/>
                <a:gd name="connsiteY19" fmla="*/ 389401 h 1023310"/>
                <a:gd name="connsiteX20" fmla="*/ 2070022 w 7679838"/>
                <a:gd name="connsiteY20" fmla="*/ 479158 h 1023310"/>
                <a:gd name="connsiteX21" fmla="*/ 2625394 w 7679838"/>
                <a:gd name="connsiteY21" fmla="*/ 540866 h 1023310"/>
                <a:gd name="connsiteX22" fmla="*/ 3203205 w 7679838"/>
                <a:gd name="connsiteY22" fmla="*/ 467938 h 1023310"/>
                <a:gd name="connsiteX23" fmla="*/ 4241021 w 7679838"/>
                <a:gd name="connsiteY23" fmla="*/ 310863 h 1023310"/>
                <a:gd name="connsiteX24" fmla="*/ 4925418 w 7679838"/>
                <a:gd name="connsiteY24" fmla="*/ 417450 h 1023310"/>
                <a:gd name="connsiteX25" fmla="*/ 5733232 w 7679838"/>
                <a:gd name="connsiteY25" fmla="*/ 265985 h 1023310"/>
                <a:gd name="connsiteX26" fmla="*/ 6799097 w 7679838"/>
                <a:gd name="connsiteY26" fmla="*/ 423059 h 1023310"/>
                <a:gd name="connsiteX27" fmla="*/ 7040319 w 7679838"/>
                <a:gd name="connsiteY27" fmla="*/ 490377 h 1023310"/>
                <a:gd name="connsiteX28" fmla="*/ 7595691 w 7679838"/>
                <a:gd name="connsiteY28" fmla="*/ 316473 h 1023310"/>
                <a:gd name="connsiteX29" fmla="*/ 7679838 w 7679838"/>
                <a:gd name="connsiteY29" fmla="*/ 731599 h 1023310"/>
                <a:gd name="connsiteX30" fmla="*/ 7146905 w 7679838"/>
                <a:gd name="connsiteY30" fmla="*/ 742819 h 1023310"/>
                <a:gd name="connsiteX31" fmla="*/ 7023490 w 7679838"/>
                <a:gd name="connsiteY31" fmla="*/ 759648 h 1023310"/>
                <a:gd name="connsiteX32" fmla="*/ 6546655 w 7679838"/>
                <a:gd name="connsiteY32" fmla="*/ 709160 h 1023310"/>
                <a:gd name="connsiteX33" fmla="*/ 5895917 w 7679838"/>
                <a:gd name="connsiteY33" fmla="*/ 787697 h 1023310"/>
                <a:gd name="connsiteX34" fmla="*/ 5424692 w 7679838"/>
                <a:gd name="connsiteY34" fmla="*/ 737209 h 1023310"/>
                <a:gd name="connsiteX35" fmla="*/ 4981517 w 7679838"/>
                <a:gd name="connsiteY35" fmla="*/ 911113 h 1023310"/>
                <a:gd name="connsiteX36" fmla="*/ 4431755 w 7679838"/>
                <a:gd name="connsiteY36" fmla="*/ 927943 h 1023310"/>
                <a:gd name="connsiteX37" fmla="*/ 3938091 w 7679838"/>
                <a:gd name="connsiteY37" fmla="*/ 1023310 h 1023310"/>
                <a:gd name="connsiteX38" fmla="*/ 0 w 7679838"/>
                <a:gd name="connsiteY38" fmla="*/ 1023310 h 1023310"/>
                <a:gd name="connsiteX0" fmla="*/ 0 w 7679838"/>
                <a:gd name="connsiteY0" fmla="*/ 1023310 h 1023310"/>
                <a:gd name="connsiteX1" fmla="*/ 259271 w 7679838"/>
                <a:gd name="connsiteY1" fmla="*/ 687218 h 1023310"/>
                <a:gd name="connsiteX2" fmla="*/ 487503 w 7679838"/>
                <a:gd name="connsiteY2" fmla="*/ 662059 h 1023310"/>
                <a:gd name="connsiteX3" fmla="*/ 669121 w 7679838"/>
                <a:gd name="connsiteY3" fmla="*/ 691325 h 1023310"/>
                <a:gd name="connsiteX4" fmla="*/ 833041 w 7679838"/>
                <a:gd name="connsiteY4" fmla="*/ 791588 h 1023310"/>
                <a:gd name="connsiteX5" fmla="*/ 1115137 w 7679838"/>
                <a:gd name="connsiteY5" fmla="*/ 783641 h 1023310"/>
                <a:gd name="connsiteX6" fmla="*/ 1363185 w 7679838"/>
                <a:gd name="connsiteY6" fmla="*/ 215496 h 1023310"/>
                <a:gd name="connsiteX7" fmla="*/ 2880059 w 7679838"/>
                <a:gd name="connsiteY7" fmla="*/ 8268 h 1023310"/>
                <a:gd name="connsiteX8" fmla="*/ 3769678 w 7679838"/>
                <a:gd name="connsiteY8" fmla="*/ 33345 h 1023310"/>
                <a:gd name="connsiteX9" fmla="*/ 4272462 w 7679838"/>
                <a:gd name="connsiteY9" fmla="*/ 10321 h 1023310"/>
                <a:gd name="connsiteX10" fmla="*/ 4549561 w 7679838"/>
                <a:gd name="connsiteY10" fmla="*/ 316473 h 1023310"/>
                <a:gd name="connsiteX11" fmla="*/ 4353217 w 7679838"/>
                <a:gd name="connsiteY11" fmla="*/ 271594 h 1023310"/>
                <a:gd name="connsiteX12" fmla="*/ 4224191 w 7679838"/>
                <a:gd name="connsiteY12" fmla="*/ 114520 h 1023310"/>
                <a:gd name="connsiteX13" fmla="*/ 4179313 w 7679838"/>
                <a:gd name="connsiteY13" fmla="*/ 198667 h 1023310"/>
                <a:gd name="connsiteX14" fmla="*/ 4263460 w 7679838"/>
                <a:gd name="connsiteY14" fmla="*/ 265985 h 1023310"/>
                <a:gd name="connsiteX15" fmla="*/ 3966140 w 7679838"/>
                <a:gd name="connsiteY15" fmla="*/ 282814 h 1023310"/>
                <a:gd name="connsiteX16" fmla="*/ 3837114 w 7679838"/>
                <a:gd name="connsiteY16" fmla="*/ 204277 h 1023310"/>
                <a:gd name="connsiteX17" fmla="*/ 3225644 w 7679838"/>
                <a:gd name="connsiteY17" fmla="*/ 355742 h 1023310"/>
                <a:gd name="connsiteX18" fmla="*/ 2715151 w 7679838"/>
                <a:gd name="connsiteY18" fmla="*/ 333302 h 1023310"/>
                <a:gd name="connsiteX19" fmla="*/ 2513197 w 7679838"/>
                <a:gd name="connsiteY19" fmla="*/ 389401 h 1023310"/>
                <a:gd name="connsiteX20" fmla="*/ 2070022 w 7679838"/>
                <a:gd name="connsiteY20" fmla="*/ 479158 h 1023310"/>
                <a:gd name="connsiteX21" fmla="*/ 2625394 w 7679838"/>
                <a:gd name="connsiteY21" fmla="*/ 540866 h 1023310"/>
                <a:gd name="connsiteX22" fmla="*/ 3203205 w 7679838"/>
                <a:gd name="connsiteY22" fmla="*/ 467938 h 1023310"/>
                <a:gd name="connsiteX23" fmla="*/ 4241021 w 7679838"/>
                <a:gd name="connsiteY23" fmla="*/ 310863 h 1023310"/>
                <a:gd name="connsiteX24" fmla="*/ 4925418 w 7679838"/>
                <a:gd name="connsiteY24" fmla="*/ 417450 h 1023310"/>
                <a:gd name="connsiteX25" fmla="*/ 5733232 w 7679838"/>
                <a:gd name="connsiteY25" fmla="*/ 265985 h 1023310"/>
                <a:gd name="connsiteX26" fmla="*/ 6799097 w 7679838"/>
                <a:gd name="connsiteY26" fmla="*/ 423059 h 1023310"/>
                <a:gd name="connsiteX27" fmla="*/ 7040319 w 7679838"/>
                <a:gd name="connsiteY27" fmla="*/ 490377 h 1023310"/>
                <a:gd name="connsiteX28" fmla="*/ 7595691 w 7679838"/>
                <a:gd name="connsiteY28" fmla="*/ 316473 h 1023310"/>
                <a:gd name="connsiteX29" fmla="*/ 7679838 w 7679838"/>
                <a:gd name="connsiteY29" fmla="*/ 731599 h 1023310"/>
                <a:gd name="connsiteX30" fmla="*/ 7146905 w 7679838"/>
                <a:gd name="connsiteY30" fmla="*/ 742819 h 1023310"/>
                <a:gd name="connsiteX31" fmla="*/ 7023490 w 7679838"/>
                <a:gd name="connsiteY31" fmla="*/ 759648 h 1023310"/>
                <a:gd name="connsiteX32" fmla="*/ 6546655 w 7679838"/>
                <a:gd name="connsiteY32" fmla="*/ 709160 h 1023310"/>
                <a:gd name="connsiteX33" fmla="*/ 5895917 w 7679838"/>
                <a:gd name="connsiteY33" fmla="*/ 787697 h 1023310"/>
                <a:gd name="connsiteX34" fmla="*/ 5424692 w 7679838"/>
                <a:gd name="connsiteY34" fmla="*/ 737209 h 1023310"/>
                <a:gd name="connsiteX35" fmla="*/ 4981517 w 7679838"/>
                <a:gd name="connsiteY35" fmla="*/ 911113 h 1023310"/>
                <a:gd name="connsiteX36" fmla="*/ 4431755 w 7679838"/>
                <a:gd name="connsiteY36" fmla="*/ 927943 h 1023310"/>
                <a:gd name="connsiteX37" fmla="*/ 3938091 w 7679838"/>
                <a:gd name="connsiteY37" fmla="*/ 1023310 h 1023310"/>
                <a:gd name="connsiteX38" fmla="*/ 0 w 7679838"/>
                <a:gd name="connsiteY38" fmla="*/ 1023310 h 102331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49561 w 7679838"/>
                <a:gd name="connsiteY10" fmla="*/ 310953 h 1017790"/>
                <a:gd name="connsiteX11" fmla="*/ 4353217 w 7679838"/>
                <a:gd name="connsiteY11" fmla="*/ 266074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53217 w 7679838"/>
                <a:gd name="connsiteY11" fmla="*/ 266074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53217 w 7679838"/>
                <a:gd name="connsiteY11" fmla="*/ 266074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53217 w 7679838"/>
                <a:gd name="connsiteY11" fmla="*/ 266074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35077 w 7679838"/>
                <a:gd name="connsiteY12" fmla="*/ 141657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35077 w 7679838"/>
                <a:gd name="connsiteY12" fmla="*/ 141657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0739 w 7679838"/>
                <a:gd name="connsiteY14" fmla="*/ 284958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66140 w 7679838"/>
                <a:gd name="connsiteY16" fmla="*/ 277294 h 1017790"/>
                <a:gd name="connsiteX17" fmla="*/ 3837114 w 7679838"/>
                <a:gd name="connsiteY17" fmla="*/ 19875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90633 w 7679838"/>
                <a:gd name="connsiteY16" fmla="*/ 296344 h 1017790"/>
                <a:gd name="connsiteX17" fmla="*/ 3837114 w 7679838"/>
                <a:gd name="connsiteY17" fmla="*/ 19875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90633 w 7679838"/>
                <a:gd name="connsiteY16" fmla="*/ 296344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71583 w 7679838"/>
                <a:gd name="connsiteY16" fmla="*/ 301787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71583 w 7679838"/>
                <a:gd name="connsiteY16" fmla="*/ 301787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93355 w 7679838"/>
                <a:gd name="connsiteY16" fmla="*/ 296344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4009683 w 7679838"/>
                <a:gd name="connsiteY16" fmla="*/ 293622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0739 w 7679838"/>
                <a:gd name="connsiteY14" fmla="*/ 284958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49854 w 7679838"/>
                <a:gd name="connsiteY14" fmla="*/ 263187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43133 w 7679838"/>
                <a:gd name="connsiteY19" fmla="*/ 372995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43133 w 7679838"/>
                <a:gd name="connsiteY19" fmla="*/ 372995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43133 w 7679838"/>
                <a:gd name="connsiteY19" fmla="*/ 372995 h 1017790"/>
                <a:gd name="connsiteX20" fmla="*/ 2400795 w 7679838"/>
                <a:gd name="connsiteY20" fmla="*/ 387054 h 1017790"/>
                <a:gd name="connsiteX21" fmla="*/ 2070022 w 7679838"/>
                <a:gd name="connsiteY21" fmla="*/ 473638 h 1017790"/>
                <a:gd name="connsiteX22" fmla="*/ 2666215 w 7679838"/>
                <a:gd name="connsiteY22" fmla="*/ 532624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59369 w 7679838"/>
                <a:gd name="connsiteY27" fmla="*/ 471250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59369 w 7679838"/>
                <a:gd name="connsiteY27" fmla="*/ 471250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59369 w 7679838"/>
                <a:gd name="connsiteY27" fmla="*/ 471250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28831"/>
                <a:gd name="connsiteY0" fmla="*/ 1017790 h 1017790"/>
                <a:gd name="connsiteX1" fmla="*/ 259271 w 7628831"/>
                <a:gd name="connsiteY1" fmla="*/ 681698 h 1017790"/>
                <a:gd name="connsiteX2" fmla="*/ 487503 w 7628831"/>
                <a:gd name="connsiteY2" fmla="*/ 656539 h 1017790"/>
                <a:gd name="connsiteX3" fmla="*/ 669121 w 7628831"/>
                <a:gd name="connsiteY3" fmla="*/ 685805 h 1017790"/>
                <a:gd name="connsiteX4" fmla="*/ 833041 w 7628831"/>
                <a:gd name="connsiteY4" fmla="*/ 786068 h 1017790"/>
                <a:gd name="connsiteX5" fmla="*/ 1115137 w 7628831"/>
                <a:gd name="connsiteY5" fmla="*/ 778121 h 1017790"/>
                <a:gd name="connsiteX6" fmla="*/ 1363185 w 7628831"/>
                <a:gd name="connsiteY6" fmla="*/ 209976 h 1017790"/>
                <a:gd name="connsiteX7" fmla="*/ 2880059 w 7628831"/>
                <a:gd name="connsiteY7" fmla="*/ 2748 h 1017790"/>
                <a:gd name="connsiteX8" fmla="*/ 3769678 w 7628831"/>
                <a:gd name="connsiteY8" fmla="*/ 27825 h 1017790"/>
                <a:gd name="connsiteX9" fmla="*/ 4272462 w 7628831"/>
                <a:gd name="connsiteY9" fmla="*/ 4801 h 1017790"/>
                <a:gd name="connsiteX10" fmla="*/ 4530511 w 7628831"/>
                <a:gd name="connsiteY10" fmla="*/ 278296 h 1017790"/>
                <a:gd name="connsiteX11" fmla="*/ 4366824 w 7628831"/>
                <a:gd name="connsiteY11" fmla="*/ 238859 h 1017790"/>
                <a:gd name="connsiteX12" fmla="*/ 4235077 w 7628831"/>
                <a:gd name="connsiteY12" fmla="*/ 141657 h 1017790"/>
                <a:gd name="connsiteX13" fmla="*/ 4138492 w 7628831"/>
                <a:gd name="connsiteY13" fmla="*/ 198590 h 1017790"/>
                <a:gd name="connsiteX14" fmla="*/ 4252575 w 7628831"/>
                <a:gd name="connsiteY14" fmla="*/ 279516 h 1017790"/>
                <a:gd name="connsiteX15" fmla="*/ 4009683 w 7628831"/>
                <a:gd name="connsiteY15" fmla="*/ 293622 h 1017790"/>
                <a:gd name="connsiteX16" fmla="*/ 3842557 w 7628831"/>
                <a:gd name="connsiteY16" fmla="*/ 217807 h 1017790"/>
                <a:gd name="connsiteX17" fmla="*/ 3228366 w 7628831"/>
                <a:gd name="connsiteY17" fmla="*/ 323008 h 1017790"/>
                <a:gd name="connsiteX18" fmla="*/ 2750529 w 7628831"/>
                <a:gd name="connsiteY18" fmla="*/ 333224 h 1017790"/>
                <a:gd name="connsiteX19" fmla="*/ 2400795 w 7628831"/>
                <a:gd name="connsiteY19" fmla="*/ 387054 h 1017790"/>
                <a:gd name="connsiteX20" fmla="*/ 2070022 w 7628831"/>
                <a:gd name="connsiteY20" fmla="*/ 473638 h 1017790"/>
                <a:gd name="connsiteX21" fmla="*/ 2666215 w 7628831"/>
                <a:gd name="connsiteY21" fmla="*/ 532624 h 1017790"/>
                <a:gd name="connsiteX22" fmla="*/ 3203205 w 7628831"/>
                <a:gd name="connsiteY22" fmla="*/ 462418 h 1017790"/>
                <a:gd name="connsiteX23" fmla="*/ 4254628 w 7628831"/>
                <a:gd name="connsiteY23" fmla="*/ 332557 h 1017790"/>
                <a:gd name="connsiteX24" fmla="*/ 4977125 w 7628831"/>
                <a:gd name="connsiteY24" fmla="*/ 371109 h 1017790"/>
                <a:gd name="connsiteX25" fmla="*/ 5733232 w 7628831"/>
                <a:gd name="connsiteY25" fmla="*/ 260465 h 1017790"/>
                <a:gd name="connsiteX26" fmla="*/ 6796376 w 7628831"/>
                <a:gd name="connsiteY26" fmla="*/ 436589 h 1017790"/>
                <a:gd name="connsiteX27" fmla="*/ 7059369 w 7628831"/>
                <a:gd name="connsiteY27" fmla="*/ 471250 h 1017790"/>
                <a:gd name="connsiteX28" fmla="*/ 7595691 w 7628831"/>
                <a:gd name="connsiteY28" fmla="*/ 310953 h 1017790"/>
                <a:gd name="connsiteX29" fmla="*/ 7628131 w 7628831"/>
                <a:gd name="connsiteY29" fmla="*/ 723357 h 1017790"/>
                <a:gd name="connsiteX30" fmla="*/ 7146905 w 7628831"/>
                <a:gd name="connsiteY30" fmla="*/ 737299 h 1017790"/>
                <a:gd name="connsiteX31" fmla="*/ 7023490 w 7628831"/>
                <a:gd name="connsiteY31" fmla="*/ 754128 h 1017790"/>
                <a:gd name="connsiteX32" fmla="*/ 6546655 w 7628831"/>
                <a:gd name="connsiteY32" fmla="*/ 703640 h 1017790"/>
                <a:gd name="connsiteX33" fmla="*/ 5895917 w 7628831"/>
                <a:gd name="connsiteY33" fmla="*/ 782177 h 1017790"/>
                <a:gd name="connsiteX34" fmla="*/ 5424692 w 7628831"/>
                <a:gd name="connsiteY34" fmla="*/ 731689 h 1017790"/>
                <a:gd name="connsiteX35" fmla="*/ 4981517 w 7628831"/>
                <a:gd name="connsiteY35" fmla="*/ 905593 h 1017790"/>
                <a:gd name="connsiteX36" fmla="*/ 4431755 w 7628831"/>
                <a:gd name="connsiteY36" fmla="*/ 922423 h 1017790"/>
                <a:gd name="connsiteX37" fmla="*/ 3938091 w 7628831"/>
                <a:gd name="connsiteY37" fmla="*/ 1017790 h 1017790"/>
                <a:gd name="connsiteX38" fmla="*/ 0 w 7628831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54128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54128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52098 w 7664420"/>
                <a:gd name="connsiteY32" fmla="*/ 68459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52098 w 7664420"/>
                <a:gd name="connsiteY32" fmla="*/ 68459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54420 w 7664420"/>
                <a:gd name="connsiteY37" fmla="*/ 1017790 h 1017790"/>
                <a:gd name="connsiteX38" fmla="*/ 0 w 7664420"/>
                <a:gd name="connsiteY38" fmla="*/ 1017790 h 1017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7664420" h="1017790">
                  <a:moveTo>
                    <a:pt x="0" y="1017790"/>
                  </a:moveTo>
                  <a:cubicBezTo>
                    <a:pt x="245" y="836814"/>
                    <a:pt x="142004" y="696661"/>
                    <a:pt x="259271" y="681698"/>
                  </a:cubicBezTo>
                  <a:cubicBezTo>
                    <a:pt x="369820" y="664240"/>
                    <a:pt x="379675" y="660389"/>
                    <a:pt x="487503" y="656539"/>
                  </a:cubicBezTo>
                  <a:cubicBezTo>
                    <a:pt x="443722" y="543826"/>
                    <a:pt x="680247" y="591681"/>
                    <a:pt x="669121" y="685805"/>
                  </a:cubicBezTo>
                  <a:cubicBezTo>
                    <a:pt x="757327" y="723760"/>
                    <a:pt x="780215" y="753556"/>
                    <a:pt x="833041" y="786068"/>
                  </a:cubicBezTo>
                  <a:cubicBezTo>
                    <a:pt x="903486" y="846012"/>
                    <a:pt x="1074627" y="827034"/>
                    <a:pt x="1115137" y="778121"/>
                  </a:cubicBezTo>
                  <a:cubicBezTo>
                    <a:pt x="1203265" y="686710"/>
                    <a:pt x="1285945" y="323157"/>
                    <a:pt x="1363185" y="209976"/>
                  </a:cubicBezTo>
                  <a:cubicBezTo>
                    <a:pt x="1497788" y="-29645"/>
                    <a:pt x="2380788" y="24654"/>
                    <a:pt x="2880059" y="2748"/>
                  </a:cubicBezTo>
                  <a:cubicBezTo>
                    <a:pt x="3297472" y="-396"/>
                    <a:pt x="3509946" y="29751"/>
                    <a:pt x="3769678" y="27825"/>
                  </a:cubicBezTo>
                  <a:cubicBezTo>
                    <a:pt x="3937273" y="20150"/>
                    <a:pt x="4219170" y="-12017"/>
                    <a:pt x="4272462" y="4801"/>
                  </a:cubicBezTo>
                  <a:cubicBezTo>
                    <a:pt x="4419256" y="55145"/>
                    <a:pt x="4476245" y="162637"/>
                    <a:pt x="4530511" y="278296"/>
                  </a:cubicBezTo>
                  <a:cubicBezTo>
                    <a:pt x="4471413" y="293272"/>
                    <a:pt x="4393265" y="270147"/>
                    <a:pt x="4366824" y="238859"/>
                  </a:cubicBezTo>
                  <a:lnTo>
                    <a:pt x="4235077" y="141657"/>
                  </a:lnTo>
                  <a:cubicBezTo>
                    <a:pt x="4197439" y="112555"/>
                    <a:pt x="4105373" y="146049"/>
                    <a:pt x="4138492" y="198590"/>
                  </a:cubicBezTo>
                  <a:cubicBezTo>
                    <a:pt x="4142769" y="222473"/>
                    <a:pt x="4208729" y="198364"/>
                    <a:pt x="4252575" y="279516"/>
                  </a:cubicBezTo>
                  <a:lnTo>
                    <a:pt x="4009683" y="293622"/>
                  </a:lnTo>
                  <a:cubicBezTo>
                    <a:pt x="3974839" y="298286"/>
                    <a:pt x="3885566" y="245800"/>
                    <a:pt x="3842557" y="217807"/>
                  </a:cubicBezTo>
                  <a:cubicBezTo>
                    <a:pt x="3721283" y="196631"/>
                    <a:pt x="3420398" y="295198"/>
                    <a:pt x="3228366" y="323008"/>
                  </a:cubicBezTo>
                  <a:cubicBezTo>
                    <a:pt x="3035522" y="362699"/>
                    <a:pt x="2921601" y="331633"/>
                    <a:pt x="2750529" y="333224"/>
                  </a:cubicBezTo>
                  <a:cubicBezTo>
                    <a:pt x="2653908" y="355702"/>
                    <a:pt x="2521909" y="386347"/>
                    <a:pt x="2400795" y="387054"/>
                  </a:cubicBezTo>
                  <a:cubicBezTo>
                    <a:pt x="2316500" y="395663"/>
                    <a:pt x="2021250" y="449830"/>
                    <a:pt x="2070022" y="473638"/>
                  </a:cubicBezTo>
                  <a:cubicBezTo>
                    <a:pt x="2266031" y="472436"/>
                    <a:pt x="2481091" y="512055"/>
                    <a:pt x="2666215" y="532624"/>
                  </a:cubicBezTo>
                  <a:lnTo>
                    <a:pt x="3203205" y="462418"/>
                  </a:lnTo>
                  <a:cubicBezTo>
                    <a:pt x="3553679" y="419131"/>
                    <a:pt x="3860611" y="310530"/>
                    <a:pt x="4254628" y="332557"/>
                  </a:cubicBezTo>
                  <a:cubicBezTo>
                    <a:pt x="4508161" y="326358"/>
                    <a:pt x="4742642" y="377308"/>
                    <a:pt x="4977125" y="371109"/>
                  </a:cubicBezTo>
                  <a:cubicBezTo>
                    <a:pt x="5229161" y="334228"/>
                    <a:pt x="5611824" y="253803"/>
                    <a:pt x="5733232" y="260465"/>
                  </a:cubicBezTo>
                  <a:cubicBezTo>
                    <a:pt x="5966056" y="261115"/>
                    <a:pt x="6441088" y="384231"/>
                    <a:pt x="6796376" y="436589"/>
                  </a:cubicBezTo>
                  <a:cubicBezTo>
                    <a:pt x="6894018" y="444514"/>
                    <a:pt x="6978055" y="455161"/>
                    <a:pt x="7059369" y="471250"/>
                  </a:cubicBezTo>
                  <a:cubicBezTo>
                    <a:pt x="7238143" y="417818"/>
                    <a:pt x="7563874" y="271857"/>
                    <a:pt x="7595691" y="310953"/>
                  </a:cubicBezTo>
                  <a:cubicBezTo>
                    <a:pt x="7664562" y="405785"/>
                    <a:pt x="7692614" y="568654"/>
                    <a:pt x="7628131" y="723357"/>
                  </a:cubicBezTo>
                  <a:cubicBezTo>
                    <a:pt x="7592908" y="768825"/>
                    <a:pt x="7307314" y="732652"/>
                    <a:pt x="7146905" y="737299"/>
                  </a:cubicBezTo>
                  <a:lnTo>
                    <a:pt x="7023490" y="778621"/>
                  </a:lnTo>
                  <a:cubicBezTo>
                    <a:pt x="6940745" y="783563"/>
                    <a:pt x="6719207" y="663320"/>
                    <a:pt x="6549377" y="698197"/>
                  </a:cubicBezTo>
                  <a:cubicBezTo>
                    <a:pt x="6331557" y="726190"/>
                    <a:pt x="6119180" y="770512"/>
                    <a:pt x="5895917" y="782177"/>
                  </a:cubicBezTo>
                  <a:cubicBezTo>
                    <a:pt x="5733399" y="789841"/>
                    <a:pt x="5581767" y="748518"/>
                    <a:pt x="5424692" y="731689"/>
                  </a:cubicBezTo>
                  <a:cubicBezTo>
                    <a:pt x="5320510" y="729786"/>
                    <a:pt x="5161898" y="842181"/>
                    <a:pt x="4978795" y="867493"/>
                  </a:cubicBezTo>
                  <a:cubicBezTo>
                    <a:pt x="4796448" y="885803"/>
                    <a:pt x="4614102" y="890505"/>
                    <a:pt x="4431755" y="922423"/>
                  </a:cubicBezTo>
                  <a:lnTo>
                    <a:pt x="3954420" y="1017790"/>
                  </a:lnTo>
                  <a:lnTo>
                    <a:pt x="0" y="101779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6"/>
            <p:cNvSpPr/>
            <p:nvPr/>
          </p:nvSpPr>
          <p:spPr>
            <a:xfrm rot="16200000" flipH="1">
              <a:off x="2401448" y="2721239"/>
              <a:ext cx="3832210" cy="508895"/>
            </a:xfrm>
            <a:custGeom>
              <a:avLst/>
              <a:gdLst>
                <a:gd name="connsiteX0" fmla="*/ 0 w 7679838"/>
                <a:gd name="connsiteY0" fmla="*/ 1026597 h 1026597"/>
                <a:gd name="connsiteX1" fmla="*/ 207563 w 7679838"/>
                <a:gd name="connsiteY1" fmla="*/ 706837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29334 w 7679838"/>
                <a:gd name="connsiteY1" fmla="*/ 687786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29334 w 7679838"/>
                <a:gd name="connsiteY1" fmla="*/ 687786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141 w 7679979"/>
                <a:gd name="connsiteY0" fmla="*/ 1026597 h 1026597"/>
                <a:gd name="connsiteX1" fmla="*/ 229475 w 7679979"/>
                <a:gd name="connsiteY1" fmla="*/ 687786 h 1026597"/>
                <a:gd name="connsiteX2" fmla="*/ 561123 w 7679979"/>
                <a:gd name="connsiteY2" fmla="*/ 684398 h 1026597"/>
                <a:gd name="connsiteX3" fmla="*/ 628440 w 7679979"/>
                <a:gd name="connsiteY3" fmla="*/ 661959 h 1026597"/>
                <a:gd name="connsiteX4" fmla="*/ 1015518 w 7679979"/>
                <a:gd name="connsiteY4" fmla="*/ 830253 h 1026597"/>
                <a:gd name="connsiteX5" fmla="*/ 1166983 w 7679979"/>
                <a:gd name="connsiteY5" fmla="*/ 746106 h 1026597"/>
                <a:gd name="connsiteX6" fmla="*/ 1363326 w 7679979"/>
                <a:gd name="connsiteY6" fmla="*/ 218783 h 1026597"/>
                <a:gd name="connsiteX7" fmla="*/ 2861147 w 7679979"/>
                <a:gd name="connsiteY7" fmla="*/ 22440 h 1026597"/>
                <a:gd name="connsiteX8" fmla="*/ 4291650 w 7679979"/>
                <a:gd name="connsiteY8" fmla="*/ 0 h 1026597"/>
                <a:gd name="connsiteX9" fmla="*/ 4549702 w 7679979"/>
                <a:gd name="connsiteY9" fmla="*/ 319760 h 1026597"/>
                <a:gd name="connsiteX10" fmla="*/ 4353358 w 7679979"/>
                <a:gd name="connsiteY10" fmla="*/ 274881 h 1026597"/>
                <a:gd name="connsiteX11" fmla="*/ 4224332 w 7679979"/>
                <a:gd name="connsiteY11" fmla="*/ 117807 h 1026597"/>
                <a:gd name="connsiteX12" fmla="*/ 4179454 w 7679979"/>
                <a:gd name="connsiteY12" fmla="*/ 201954 h 1026597"/>
                <a:gd name="connsiteX13" fmla="*/ 4263601 w 7679979"/>
                <a:gd name="connsiteY13" fmla="*/ 269272 h 1026597"/>
                <a:gd name="connsiteX14" fmla="*/ 3966281 w 7679979"/>
                <a:gd name="connsiteY14" fmla="*/ 286101 h 1026597"/>
                <a:gd name="connsiteX15" fmla="*/ 3837255 w 7679979"/>
                <a:gd name="connsiteY15" fmla="*/ 207564 h 1026597"/>
                <a:gd name="connsiteX16" fmla="*/ 3225785 w 7679979"/>
                <a:gd name="connsiteY16" fmla="*/ 359029 h 1026597"/>
                <a:gd name="connsiteX17" fmla="*/ 2715292 w 7679979"/>
                <a:gd name="connsiteY17" fmla="*/ 336589 h 1026597"/>
                <a:gd name="connsiteX18" fmla="*/ 2513338 w 7679979"/>
                <a:gd name="connsiteY18" fmla="*/ 392688 h 1026597"/>
                <a:gd name="connsiteX19" fmla="*/ 2070163 w 7679979"/>
                <a:gd name="connsiteY19" fmla="*/ 482445 h 1026597"/>
                <a:gd name="connsiteX20" fmla="*/ 2625535 w 7679979"/>
                <a:gd name="connsiteY20" fmla="*/ 544153 h 1026597"/>
                <a:gd name="connsiteX21" fmla="*/ 3203346 w 7679979"/>
                <a:gd name="connsiteY21" fmla="*/ 471225 h 1026597"/>
                <a:gd name="connsiteX22" fmla="*/ 4241162 w 7679979"/>
                <a:gd name="connsiteY22" fmla="*/ 314150 h 1026597"/>
                <a:gd name="connsiteX23" fmla="*/ 4925559 w 7679979"/>
                <a:gd name="connsiteY23" fmla="*/ 420737 h 1026597"/>
                <a:gd name="connsiteX24" fmla="*/ 5733373 w 7679979"/>
                <a:gd name="connsiteY24" fmla="*/ 269272 h 1026597"/>
                <a:gd name="connsiteX25" fmla="*/ 6799238 w 7679979"/>
                <a:gd name="connsiteY25" fmla="*/ 426346 h 1026597"/>
                <a:gd name="connsiteX26" fmla="*/ 7040460 w 7679979"/>
                <a:gd name="connsiteY26" fmla="*/ 493664 h 1026597"/>
                <a:gd name="connsiteX27" fmla="*/ 7595832 w 7679979"/>
                <a:gd name="connsiteY27" fmla="*/ 319760 h 1026597"/>
                <a:gd name="connsiteX28" fmla="*/ 7679979 w 7679979"/>
                <a:gd name="connsiteY28" fmla="*/ 734886 h 1026597"/>
                <a:gd name="connsiteX29" fmla="*/ 7147046 w 7679979"/>
                <a:gd name="connsiteY29" fmla="*/ 746106 h 1026597"/>
                <a:gd name="connsiteX30" fmla="*/ 7023631 w 7679979"/>
                <a:gd name="connsiteY30" fmla="*/ 762935 h 1026597"/>
                <a:gd name="connsiteX31" fmla="*/ 6546796 w 7679979"/>
                <a:gd name="connsiteY31" fmla="*/ 712447 h 1026597"/>
                <a:gd name="connsiteX32" fmla="*/ 5896058 w 7679979"/>
                <a:gd name="connsiteY32" fmla="*/ 790984 h 1026597"/>
                <a:gd name="connsiteX33" fmla="*/ 5424833 w 7679979"/>
                <a:gd name="connsiteY33" fmla="*/ 740496 h 1026597"/>
                <a:gd name="connsiteX34" fmla="*/ 4981658 w 7679979"/>
                <a:gd name="connsiteY34" fmla="*/ 914400 h 1026597"/>
                <a:gd name="connsiteX35" fmla="*/ 4431896 w 7679979"/>
                <a:gd name="connsiteY35" fmla="*/ 931230 h 1026597"/>
                <a:gd name="connsiteX36" fmla="*/ 3938232 w 7679979"/>
                <a:gd name="connsiteY36" fmla="*/ 1026597 h 1026597"/>
                <a:gd name="connsiteX37" fmla="*/ 141 w 7679979"/>
                <a:gd name="connsiteY37" fmla="*/ 1026597 h 1026597"/>
                <a:gd name="connsiteX0" fmla="*/ 0 w 7679838"/>
                <a:gd name="connsiteY0" fmla="*/ 1026597 h 1026597"/>
                <a:gd name="connsiteX1" fmla="*/ 229334 w 7679838"/>
                <a:gd name="connsiteY1" fmla="*/ 687786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29334 w 7679838"/>
                <a:gd name="connsiteY1" fmla="*/ 687786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560982 w 7679838"/>
                <a:gd name="connsiteY2" fmla="*/ 684398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28299 w 7679838"/>
                <a:gd name="connsiteY3" fmla="*/ 661959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1015377 w 7679838"/>
                <a:gd name="connsiteY4" fmla="*/ 830253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66842 w 7679838"/>
                <a:gd name="connsiteY5" fmla="*/ 746106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2792 w 7679838"/>
                <a:gd name="connsiteY3" fmla="*/ 700058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41239 w 7679838"/>
                <a:gd name="connsiteY2" fmla="*/ 689840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37499 w 7679838"/>
                <a:gd name="connsiteY1" fmla="*/ 695949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58235 w 7679838"/>
                <a:gd name="connsiteY3" fmla="*/ 705499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36909 w 7679838"/>
                <a:gd name="connsiteY5" fmla="*/ 789649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61006 w 7679838"/>
                <a:gd name="connsiteY7" fmla="*/ 22440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4291509 w 7679838"/>
                <a:gd name="connsiteY8" fmla="*/ 0 h 1026597"/>
                <a:gd name="connsiteX9" fmla="*/ 4549561 w 7679838"/>
                <a:gd name="connsiteY9" fmla="*/ 319760 h 1026597"/>
                <a:gd name="connsiteX10" fmla="*/ 4353217 w 7679838"/>
                <a:gd name="connsiteY10" fmla="*/ 274881 h 1026597"/>
                <a:gd name="connsiteX11" fmla="*/ 4224191 w 7679838"/>
                <a:gd name="connsiteY11" fmla="*/ 117807 h 1026597"/>
                <a:gd name="connsiteX12" fmla="*/ 4179313 w 7679838"/>
                <a:gd name="connsiteY12" fmla="*/ 201954 h 1026597"/>
                <a:gd name="connsiteX13" fmla="*/ 4263460 w 7679838"/>
                <a:gd name="connsiteY13" fmla="*/ 269272 h 1026597"/>
                <a:gd name="connsiteX14" fmla="*/ 3966140 w 7679838"/>
                <a:gd name="connsiteY14" fmla="*/ 286101 h 1026597"/>
                <a:gd name="connsiteX15" fmla="*/ 3837114 w 7679838"/>
                <a:gd name="connsiteY15" fmla="*/ 207564 h 1026597"/>
                <a:gd name="connsiteX16" fmla="*/ 3225644 w 7679838"/>
                <a:gd name="connsiteY16" fmla="*/ 359029 h 1026597"/>
                <a:gd name="connsiteX17" fmla="*/ 2715151 w 7679838"/>
                <a:gd name="connsiteY17" fmla="*/ 336589 h 1026597"/>
                <a:gd name="connsiteX18" fmla="*/ 2513197 w 7679838"/>
                <a:gd name="connsiteY18" fmla="*/ 392688 h 1026597"/>
                <a:gd name="connsiteX19" fmla="*/ 2070022 w 7679838"/>
                <a:gd name="connsiteY19" fmla="*/ 482445 h 1026597"/>
                <a:gd name="connsiteX20" fmla="*/ 2625394 w 7679838"/>
                <a:gd name="connsiteY20" fmla="*/ 544153 h 1026597"/>
                <a:gd name="connsiteX21" fmla="*/ 3203205 w 7679838"/>
                <a:gd name="connsiteY21" fmla="*/ 471225 h 1026597"/>
                <a:gd name="connsiteX22" fmla="*/ 4241021 w 7679838"/>
                <a:gd name="connsiteY22" fmla="*/ 314150 h 1026597"/>
                <a:gd name="connsiteX23" fmla="*/ 4925418 w 7679838"/>
                <a:gd name="connsiteY23" fmla="*/ 420737 h 1026597"/>
                <a:gd name="connsiteX24" fmla="*/ 5733232 w 7679838"/>
                <a:gd name="connsiteY24" fmla="*/ 269272 h 1026597"/>
                <a:gd name="connsiteX25" fmla="*/ 6799097 w 7679838"/>
                <a:gd name="connsiteY25" fmla="*/ 426346 h 1026597"/>
                <a:gd name="connsiteX26" fmla="*/ 7040319 w 7679838"/>
                <a:gd name="connsiteY26" fmla="*/ 493664 h 1026597"/>
                <a:gd name="connsiteX27" fmla="*/ 7595691 w 7679838"/>
                <a:gd name="connsiteY27" fmla="*/ 319760 h 1026597"/>
                <a:gd name="connsiteX28" fmla="*/ 7679838 w 7679838"/>
                <a:gd name="connsiteY28" fmla="*/ 734886 h 1026597"/>
                <a:gd name="connsiteX29" fmla="*/ 7146905 w 7679838"/>
                <a:gd name="connsiteY29" fmla="*/ 746106 h 1026597"/>
                <a:gd name="connsiteX30" fmla="*/ 7023490 w 7679838"/>
                <a:gd name="connsiteY30" fmla="*/ 762935 h 1026597"/>
                <a:gd name="connsiteX31" fmla="*/ 6546655 w 7679838"/>
                <a:gd name="connsiteY31" fmla="*/ 712447 h 1026597"/>
                <a:gd name="connsiteX32" fmla="*/ 5895917 w 7679838"/>
                <a:gd name="connsiteY32" fmla="*/ 790984 h 1026597"/>
                <a:gd name="connsiteX33" fmla="*/ 5424692 w 7679838"/>
                <a:gd name="connsiteY33" fmla="*/ 740496 h 1026597"/>
                <a:gd name="connsiteX34" fmla="*/ 4981517 w 7679838"/>
                <a:gd name="connsiteY34" fmla="*/ 914400 h 1026597"/>
                <a:gd name="connsiteX35" fmla="*/ 4431755 w 7679838"/>
                <a:gd name="connsiteY35" fmla="*/ 931230 h 1026597"/>
                <a:gd name="connsiteX36" fmla="*/ 3938091 w 7679838"/>
                <a:gd name="connsiteY36" fmla="*/ 1026597 h 1026597"/>
                <a:gd name="connsiteX37" fmla="*/ 0 w 7679838"/>
                <a:gd name="connsiteY37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366907 w 7679838"/>
                <a:gd name="connsiteY8" fmla="*/ 25746 h 1026597"/>
                <a:gd name="connsiteX9" fmla="*/ 4291509 w 7679838"/>
                <a:gd name="connsiteY9" fmla="*/ 0 h 1026597"/>
                <a:gd name="connsiteX10" fmla="*/ 4549561 w 7679838"/>
                <a:gd name="connsiteY10" fmla="*/ 319760 h 1026597"/>
                <a:gd name="connsiteX11" fmla="*/ 4353217 w 7679838"/>
                <a:gd name="connsiteY11" fmla="*/ 274881 h 1026597"/>
                <a:gd name="connsiteX12" fmla="*/ 4224191 w 7679838"/>
                <a:gd name="connsiteY12" fmla="*/ 117807 h 1026597"/>
                <a:gd name="connsiteX13" fmla="*/ 4179313 w 7679838"/>
                <a:gd name="connsiteY13" fmla="*/ 201954 h 1026597"/>
                <a:gd name="connsiteX14" fmla="*/ 4263460 w 7679838"/>
                <a:gd name="connsiteY14" fmla="*/ 269272 h 1026597"/>
                <a:gd name="connsiteX15" fmla="*/ 3966140 w 7679838"/>
                <a:gd name="connsiteY15" fmla="*/ 286101 h 1026597"/>
                <a:gd name="connsiteX16" fmla="*/ 3837114 w 7679838"/>
                <a:gd name="connsiteY16" fmla="*/ 207564 h 1026597"/>
                <a:gd name="connsiteX17" fmla="*/ 3225644 w 7679838"/>
                <a:gd name="connsiteY17" fmla="*/ 359029 h 1026597"/>
                <a:gd name="connsiteX18" fmla="*/ 2715151 w 7679838"/>
                <a:gd name="connsiteY18" fmla="*/ 336589 h 1026597"/>
                <a:gd name="connsiteX19" fmla="*/ 2513197 w 7679838"/>
                <a:gd name="connsiteY19" fmla="*/ 392688 h 1026597"/>
                <a:gd name="connsiteX20" fmla="*/ 2070022 w 7679838"/>
                <a:gd name="connsiteY20" fmla="*/ 482445 h 1026597"/>
                <a:gd name="connsiteX21" fmla="*/ 2625394 w 7679838"/>
                <a:gd name="connsiteY21" fmla="*/ 544153 h 1026597"/>
                <a:gd name="connsiteX22" fmla="*/ 3203205 w 7679838"/>
                <a:gd name="connsiteY22" fmla="*/ 471225 h 1026597"/>
                <a:gd name="connsiteX23" fmla="*/ 4241021 w 7679838"/>
                <a:gd name="connsiteY23" fmla="*/ 314150 h 1026597"/>
                <a:gd name="connsiteX24" fmla="*/ 4925418 w 7679838"/>
                <a:gd name="connsiteY24" fmla="*/ 420737 h 1026597"/>
                <a:gd name="connsiteX25" fmla="*/ 5733232 w 7679838"/>
                <a:gd name="connsiteY25" fmla="*/ 269272 h 1026597"/>
                <a:gd name="connsiteX26" fmla="*/ 6799097 w 7679838"/>
                <a:gd name="connsiteY26" fmla="*/ 426346 h 1026597"/>
                <a:gd name="connsiteX27" fmla="*/ 7040319 w 7679838"/>
                <a:gd name="connsiteY27" fmla="*/ 493664 h 1026597"/>
                <a:gd name="connsiteX28" fmla="*/ 7595691 w 7679838"/>
                <a:gd name="connsiteY28" fmla="*/ 319760 h 1026597"/>
                <a:gd name="connsiteX29" fmla="*/ 7679838 w 7679838"/>
                <a:gd name="connsiteY29" fmla="*/ 734886 h 1026597"/>
                <a:gd name="connsiteX30" fmla="*/ 7146905 w 7679838"/>
                <a:gd name="connsiteY30" fmla="*/ 746106 h 1026597"/>
                <a:gd name="connsiteX31" fmla="*/ 7023490 w 7679838"/>
                <a:gd name="connsiteY31" fmla="*/ 762935 h 1026597"/>
                <a:gd name="connsiteX32" fmla="*/ 6546655 w 7679838"/>
                <a:gd name="connsiteY32" fmla="*/ 712447 h 1026597"/>
                <a:gd name="connsiteX33" fmla="*/ 5895917 w 7679838"/>
                <a:gd name="connsiteY33" fmla="*/ 790984 h 1026597"/>
                <a:gd name="connsiteX34" fmla="*/ 5424692 w 7679838"/>
                <a:gd name="connsiteY34" fmla="*/ 740496 h 1026597"/>
                <a:gd name="connsiteX35" fmla="*/ 4981517 w 7679838"/>
                <a:gd name="connsiteY35" fmla="*/ 914400 h 1026597"/>
                <a:gd name="connsiteX36" fmla="*/ 4431755 w 7679838"/>
                <a:gd name="connsiteY36" fmla="*/ 931230 h 1026597"/>
                <a:gd name="connsiteX37" fmla="*/ 3938091 w 7679838"/>
                <a:gd name="connsiteY37" fmla="*/ 1026597 h 1026597"/>
                <a:gd name="connsiteX38" fmla="*/ 0 w 7679838"/>
                <a:gd name="connsiteY38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366907 w 7679838"/>
                <a:gd name="connsiteY8" fmla="*/ 25746 h 1026597"/>
                <a:gd name="connsiteX9" fmla="*/ 3769678 w 7679838"/>
                <a:gd name="connsiteY9" fmla="*/ 36632 h 1026597"/>
                <a:gd name="connsiteX10" fmla="*/ 4291509 w 7679838"/>
                <a:gd name="connsiteY10" fmla="*/ 0 h 1026597"/>
                <a:gd name="connsiteX11" fmla="*/ 4549561 w 7679838"/>
                <a:gd name="connsiteY11" fmla="*/ 319760 h 1026597"/>
                <a:gd name="connsiteX12" fmla="*/ 4353217 w 7679838"/>
                <a:gd name="connsiteY12" fmla="*/ 274881 h 1026597"/>
                <a:gd name="connsiteX13" fmla="*/ 4224191 w 7679838"/>
                <a:gd name="connsiteY13" fmla="*/ 117807 h 1026597"/>
                <a:gd name="connsiteX14" fmla="*/ 4179313 w 7679838"/>
                <a:gd name="connsiteY14" fmla="*/ 201954 h 1026597"/>
                <a:gd name="connsiteX15" fmla="*/ 4263460 w 7679838"/>
                <a:gd name="connsiteY15" fmla="*/ 269272 h 1026597"/>
                <a:gd name="connsiteX16" fmla="*/ 3966140 w 7679838"/>
                <a:gd name="connsiteY16" fmla="*/ 286101 h 1026597"/>
                <a:gd name="connsiteX17" fmla="*/ 3837114 w 7679838"/>
                <a:gd name="connsiteY17" fmla="*/ 207564 h 1026597"/>
                <a:gd name="connsiteX18" fmla="*/ 3225644 w 7679838"/>
                <a:gd name="connsiteY18" fmla="*/ 359029 h 1026597"/>
                <a:gd name="connsiteX19" fmla="*/ 2715151 w 7679838"/>
                <a:gd name="connsiteY19" fmla="*/ 336589 h 1026597"/>
                <a:gd name="connsiteX20" fmla="*/ 2513197 w 7679838"/>
                <a:gd name="connsiteY20" fmla="*/ 392688 h 1026597"/>
                <a:gd name="connsiteX21" fmla="*/ 2070022 w 7679838"/>
                <a:gd name="connsiteY21" fmla="*/ 482445 h 1026597"/>
                <a:gd name="connsiteX22" fmla="*/ 2625394 w 7679838"/>
                <a:gd name="connsiteY22" fmla="*/ 544153 h 1026597"/>
                <a:gd name="connsiteX23" fmla="*/ 3203205 w 7679838"/>
                <a:gd name="connsiteY23" fmla="*/ 471225 h 1026597"/>
                <a:gd name="connsiteX24" fmla="*/ 4241021 w 7679838"/>
                <a:gd name="connsiteY24" fmla="*/ 314150 h 1026597"/>
                <a:gd name="connsiteX25" fmla="*/ 4925418 w 7679838"/>
                <a:gd name="connsiteY25" fmla="*/ 420737 h 1026597"/>
                <a:gd name="connsiteX26" fmla="*/ 5733232 w 7679838"/>
                <a:gd name="connsiteY26" fmla="*/ 269272 h 1026597"/>
                <a:gd name="connsiteX27" fmla="*/ 6799097 w 7679838"/>
                <a:gd name="connsiteY27" fmla="*/ 426346 h 1026597"/>
                <a:gd name="connsiteX28" fmla="*/ 7040319 w 7679838"/>
                <a:gd name="connsiteY28" fmla="*/ 493664 h 1026597"/>
                <a:gd name="connsiteX29" fmla="*/ 7595691 w 7679838"/>
                <a:gd name="connsiteY29" fmla="*/ 319760 h 1026597"/>
                <a:gd name="connsiteX30" fmla="*/ 7679838 w 7679838"/>
                <a:gd name="connsiteY30" fmla="*/ 734886 h 1026597"/>
                <a:gd name="connsiteX31" fmla="*/ 7146905 w 7679838"/>
                <a:gd name="connsiteY31" fmla="*/ 746106 h 1026597"/>
                <a:gd name="connsiteX32" fmla="*/ 7023490 w 7679838"/>
                <a:gd name="connsiteY32" fmla="*/ 762935 h 1026597"/>
                <a:gd name="connsiteX33" fmla="*/ 6546655 w 7679838"/>
                <a:gd name="connsiteY33" fmla="*/ 712447 h 1026597"/>
                <a:gd name="connsiteX34" fmla="*/ 5895917 w 7679838"/>
                <a:gd name="connsiteY34" fmla="*/ 790984 h 1026597"/>
                <a:gd name="connsiteX35" fmla="*/ 5424692 w 7679838"/>
                <a:gd name="connsiteY35" fmla="*/ 740496 h 1026597"/>
                <a:gd name="connsiteX36" fmla="*/ 4981517 w 7679838"/>
                <a:gd name="connsiteY36" fmla="*/ 914400 h 1026597"/>
                <a:gd name="connsiteX37" fmla="*/ 4431755 w 7679838"/>
                <a:gd name="connsiteY37" fmla="*/ 931230 h 1026597"/>
                <a:gd name="connsiteX38" fmla="*/ 3938091 w 7679838"/>
                <a:gd name="connsiteY38" fmla="*/ 1026597 h 1026597"/>
                <a:gd name="connsiteX39" fmla="*/ 0 w 7679838"/>
                <a:gd name="connsiteY39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769678 w 7679838"/>
                <a:gd name="connsiteY8" fmla="*/ 36632 h 1026597"/>
                <a:gd name="connsiteX9" fmla="*/ 4291509 w 7679838"/>
                <a:gd name="connsiteY9" fmla="*/ 0 h 1026597"/>
                <a:gd name="connsiteX10" fmla="*/ 4549561 w 7679838"/>
                <a:gd name="connsiteY10" fmla="*/ 319760 h 1026597"/>
                <a:gd name="connsiteX11" fmla="*/ 4353217 w 7679838"/>
                <a:gd name="connsiteY11" fmla="*/ 274881 h 1026597"/>
                <a:gd name="connsiteX12" fmla="*/ 4224191 w 7679838"/>
                <a:gd name="connsiteY12" fmla="*/ 117807 h 1026597"/>
                <a:gd name="connsiteX13" fmla="*/ 4179313 w 7679838"/>
                <a:gd name="connsiteY13" fmla="*/ 201954 h 1026597"/>
                <a:gd name="connsiteX14" fmla="*/ 4263460 w 7679838"/>
                <a:gd name="connsiteY14" fmla="*/ 269272 h 1026597"/>
                <a:gd name="connsiteX15" fmla="*/ 3966140 w 7679838"/>
                <a:gd name="connsiteY15" fmla="*/ 286101 h 1026597"/>
                <a:gd name="connsiteX16" fmla="*/ 3837114 w 7679838"/>
                <a:gd name="connsiteY16" fmla="*/ 207564 h 1026597"/>
                <a:gd name="connsiteX17" fmla="*/ 3225644 w 7679838"/>
                <a:gd name="connsiteY17" fmla="*/ 359029 h 1026597"/>
                <a:gd name="connsiteX18" fmla="*/ 2715151 w 7679838"/>
                <a:gd name="connsiteY18" fmla="*/ 336589 h 1026597"/>
                <a:gd name="connsiteX19" fmla="*/ 2513197 w 7679838"/>
                <a:gd name="connsiteY19" fmla="*/ 392688 h 1026597"/>
                <a:gd name="connsiteX20" fmla="*/ 2070022 w 7679838"/>
                <a:gd name="connsiteY20" fmla="*/ 482445 h 1026597"/>
                <a:gd name="connsiteX21" fmla="*/ 2625394 w 7679838"/>
                <a:gd name="connsiteY21" fmla="*/ 544153 h 1026597"/>
                <a:gd name="connsiteX22" fmla="*/ 3203205 w 7679838"/>
                <a:gd name="connsiteY22" fmla="*/ 471225 h 1026597"/>
                <a:gd name="connsiteX23" fmla="*/ 4241021 w 7679838"/>
                <a:gd name="connsiteY23" fmla="*/ 314150 h 1026597"/>
                <a:gd name="connsiteX24" fmla="*/ 4925418 w 7679838"/>
                <a:gd name="connsiteY24" fmla="*/ 420737 h 1026597"/>
                <a:gd name="connsiteX25" fmla="*/ 5733232 w 7679838"/>
                <a:gd name="connsiteY25" fmla="*/ 269272 h 1026597"/>
                <a:gd name="connsiteX26" fmla="*/ 6799097 w 7679838"/>
                <a:gd name="connsiteY26" fmla="*/ 426346 h 1026597"/>
                <a:gd name="connsiteX27" fmla="*/ 7040319 w 7679838"/>
                <a:gd name="connsiteY27" fmla="*/ 493664 h 1026597"/>
                <a:gd name="connsiteX28" fmla="*/ 7595691 w 7679838"/>
                <a:gd name="connsiteY28" fmla="*/ 319760 h 1026597"/>
                <a:gd name="connsiteX29" fmla="*/ 7679838 w 7679838"/>
                <a:gd name="connsiteY29" fmla="*/ 734886 h 1026597"/>
                <a:gd name="connsiteX30" fmla="*/ 7146905 w 7679838"/>
                <a:gd name="connsiteY30" fmla="*/ 746106 h 1026597"/>
                <a:gd name="connsiteX31" fmla="*/ 7023490 w 7679838"/>
                <a:gd name="connsiteY31" fmla="*/ 762935 h 1026597"/>
                <a:gd name="connsiteX32" fmla="*/ 6546655 w 7679838"/>
                <a:gd name="connsiteY32" fmla="*/ 712447 h 1026597"/>
                <a:gd name="connsiteX33" fmla="*/ 5895917 w 7679838"/>
                <a:gd name="connsiteY33" fmla="*/ 790984 h 1026597"/>
                <a:gd name="connsiteX34" fmla="*/ 5424692 w 7679838"/>
                <a:gd name="connsiteY34" fmla="*/ 740496 h 1026597"/>
                <a:gd name="connsiteX35" fmla="*/ 4981517 w 7679838"/>
                <a:gd name="connsiteY35" fmla="*/ 914400 h 1026597"/>
                <a:gd name="connsiteX36" fmla="*/ 4431755 w 7679838"/>
                <a:gd name="connsiteY36" fmla="*/ 931230 h 1026597"/>
                <a:gd name="connsiteX37" fmla="*/ 3938091 w 7679838"/>
                <a:gd name="connsiteY37" fmla="*/ 1026597 h 1026597"/>
                <a:gd name="connsiteX38" fmla="*/ 0 w 7679838"/>
                <a:gd name="connsiteY38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769678 w 7679838"/>
                <a:gd name="connsiteY8" fmla="*/ 36632 h 1026597"/>
                <a:gd name="connsiteX9" fmla="*/ 4291509 w 7679838"/>
                <a:gd name="connsiteY9" fmla="*/ 0 h 1026597"/>
                <a:gd name="connsiteX10" fmla="*/ 4549561 w 7679838"/>
                <a:gd name="connsiteY10" fmla="*/ 319760 h 1026597"/>
                <a:gd name="connsiteX11" fmla="*/ 4353217 w 7679838"/>
                <a:gd name="connsiteY11" fmla="*/ 274881 h 1026597"/>
                <a:gd name="connsiteX12" fmla="*/ 4224191 w 7679838"/>
                <a:gd name="connsiteY12" fmla="*/ 117807 h 1026597"/>
                <a:gd name="connsiteX13" fmla="*/ 4179313 w 7679838"/>
                <a:gd name="connsiteY13" fmla="*/ 201954 h 1026597"/>
                <a:gd name="connsiteX14" fmla="*/ 4263460 w 7679838"/>
                <a:gd name="connsiteY14" fmla="*/ 269272 h 1026597"/>
                <a:gd name="connsiteX15" fmla="*/ 3966140 w 7679838"/>
                <a:gd name="connsiteY15" fmla="*/ 286101 h 1026597"/>
                <a:gd name="connsiteX16" fmla="*/ 3837114 w 7679838"/>
                <a:gd name="connsiteY16" fmla="*/ 207564 h 1026597"/>
                <a:gd name="connsiteX17" fmla="*/ 3225644 w 7679838"/>
                <a:gd name="connsiteY17" fmla="*/ 359029 h 1026597"/>
                <a:gd name="connsiteX18" fmla="*/ 2715151 w 7679838"/>
                <a:gd name="connsiteY18" fmla="*/ 336589 h 1026597"/>
                <a:gd name="connsiteX19" fmla="*/ 2513197 w 7679838"/>
                <a:gd name="connsiteY19" fmla="*/ 392688 h 1026597"/>
                <a:gd name="connsiteX20" fmla="*/ 2070022 w 7679838"/>
                <a:gd name="connsiteY20" fmla="*/ 482445 h 1026597"/>
                <a:gd name="connsiteX21" fmla="*/ 2625394 w 7679838"/>
                <a:gd name="connsiteY21" fmla="*/ 544153 h 1026597"/>
                <a:gd name="connsiteX22" fmla="*/ 3203205 w 7679838"/>
                <a:gd name="connsiteY22" fmla="*/ 471225 h 1026597"/>
                <a:gd name="connsiteX23" fmla="*/ 4241021 w 7679838"/>
                <a:gd name="connsiteY23" fmla="*/ 314150 h 1026597"/>
                <a:gd name="connsiteX24" fmla="*/ 4925418 w 7679838"/>
                <a:gd name="connsiteY24" fmla="*/ 420737 h 1026597"/>
                <a:gd name="connsiteX25" fmla="*/ 5733232 w 7679838"/>
                <a:gd name="connsiteY25" fmla="*/ 269272 h 1026597"/>
                <a:gd name="connsiteX26" fmla="*/ 6799097 w 7679838"/>
                <a:gd name="connsiteY26" fmla="*/ 426346 h 1026597"/>
                <a:gd name="connsiteX27" fmla="*/ 7040319 w 7679838"/>
                <a:gd name="connsiteY27" fmla="*/ 493664 h 1026597"/>
                <a:gd name="connsiteX28" fmla="*/ 7595691 w 7679838"/>
                <a:gd name="connsiteY28" fmla="*/ 319760 h 1026597"/>
                <a:gd name="connsiteX29" fmla="*/ 7679838 w 7679838"/>
                <a:gd name="connsiteY29" fmla="*/ 734886 h 1026597"/>
                <a:gd name="connsiteX30" fmla="*/ 7146905 w 7679838"/>
                <a:gd name="connsiteY30" fmla="*/ 746106 h 1026597"/>
                <a:gd name="connsiteX31" fmla="*/ 7023490 w 7679838"/>
                <a:gd name="connsiteY31" fmla="*/ 762935 h 1026597"/>
                <a:gd name="connsiteX32" fmla="*/ 6546655 w 7679838"/>
                <a:gd name="connsiteY32" fmla="*/ 712447 h 1026597"/>
                <a:gd name="connsiteX33" fmla="*/ 5895917 w 7679838"/>
                <a:gd name="connsiteY33" fmla="*/ 790984 h 1026597"/>
                <a:gd name="connsiteX34" fmla="*/ 5424692 w 7679838"/>
                <a:gd name="connsiteY34" fmla="*/ 740496 h 1026597"/>
                <a:gd name="connsiteX35" fmla="*/ 4981517 w 7679838"/>
                <a:gd name="connsiteY35" fmla="*/ 914400 h 1026597"/>
                <a:gd name="connsiteX36" fmla="*/ 4431755 w 7679838"/>
                <a:gd name="connsiteY36" fmla="*/ 931230 h 1026597"/>
                <a:gd name="connsiteX37" fmla="*/ 3938091 w 7679838"/>
                <a:gd name="connsiteY37" fmla="*/ 1026597 h 1026597"/>
                <a:gd name="connsiteX38" fmla="*/ 0 w 7679838"/>
                <a:gd name="connsiteY38" fmla="*/ 1026597 h 1026597"/>
                <a:gd name="connsiteX0" fmla="*/ 0 w 7679838"/>
                <a:gd name="connsiteY0" fmla="*/ 1026597 h 1026597"/>
                <a:gd name="connsiteX1" fmla="*/ 259271 w 7679838"/>
                <a:gd name="connsiteY1" fmla="*/ 690505 h 1026597"/>
                <a:gd name="connsiteX2" fmla="*/ 487503 w 7679838"/>
                <a:gd name="connsiteY2" fmla="*/ 665346 h 1026597"/>
                <a:gd name="connsiteX3" fmla="*/ 669121 w 7679838"/>
                <a:gd name="connsiteY3" fmla="*/ 694612 h 1026597"/>
                <a:gd name="connsiteX4" fmla="*/ 833041 w 7679838"/>
                <a:gd name="connsiteY4" fmla="*/ 794875 h 1026597"/>
                <a:gd name="connsiteX5" fmla="*/ 1115137 w 7679838"/>
                <a:gd name="connsiteY5" fmla="*/ 786928 h 1026597"/>
                <a:gd name="connsiteX6" fmla="*/ 1363185 w 7679838"/>
                <a:gd name="connsiteY6" fmla="*/ 218783 h 1026597"/>
                <a:gd name="connsiteX7" fmla="*/ 2880059 w 7679838"/>
                <a:gd name="connsiteY7" fmla="*/ 11555 h 1026597"/>
                <a:gd name="connsiteX8" fmla="*/ 3769678 w 7679838"/>
                <a:gd name="connsiteY8" fmla="*/ 36632 h 1026597"/>
                <a:gd name="connsiteX9" fmla="*/ 4291509 w 7679838"/>
                <a:gd name="connsiteY9" fmla="*/ 0 h 1026597"/>
                <a:gd name="connsiteX10" fmla="*/ 4549561 w 7679838"/>
                <a:gd name="connsiteY10" fmla="*/ 319760 h 1026597"/>
                <a:gd name="connsiteX11" fmla="*/ 4353217 w 7679838"/>
                <a:gd name="connsiteY11" fmla="*/ 274881 h 1026597"/>
                <a:gd name="connsiteX12" fmla="*/ 4224191 w 7679838"/>
                <a:gd name="connsiteY12" fmla="*/ 117807 h 1026597"/>
                <a:gd name="connsiteX13" fmla="*/ 4179313 w 7679838"/>
                <a:gd name="connsiteY13" fmla="*/ 201954 h 1026597"/>
                <a:gd name="connsiteX14" fmla="*/ 4263460 w 7679838"/>
                <a:gd name="connsiteY14" fmla="*/ 269272 h 1026597"/>
                <a:gd name="connsiteX15" fmla="*/ 3966140 w 7679838"/>
                <a:gd name="connsiteY15" fmla="*/ 286101 h 1026597"/>
                <a:gd name="connsiteX16" fmla="*/ 3837114 w 7679838"/>
                <a:gd name="connsiteY16" fmla="*/ 207564 h 1026597"/>
                <a:gd name="connsiteX17" fmla="*/ 3225644 w 7679838"/>
                <a:gd name="connsiteY17" fmla="*/ 359029 h 1026597"/>
                <a:gd name="connsiteX18" fmla="*/ 2715151 w 7679838"/>
                <a:gd name="connsiteY18" fmla="*/ 336589 h 1026597"/>
                <a:gd name="connsiteX19" fmla="*/ 2513197 w 7679838"/>
                <a:gd name="connsiteY19" fmla="*/ 392688 h 1026597"/>
                <a:gd name="connsiteX20" fmla="*/ 2070022 w 7679838"/>
                <a:gd name="connsiteY20" fmla="*/ 482445 h 1026597"/>
                <a:gd name="connsiteX21" fmla="*/ 2625394 w 7679838"/>
                <a:gd name="connsiteY21" fmla="*/ 544153 h 1026597"/>
                <a:gd name="connsiteX22" fmla="*/ 3203205 w 7679838"/>
                <a:gd name="connsiteY22" fmla="*/ 471225 h 1026597"/>
                <a:gd name="connsiteX23" fmla="*/ 4241021 w 7679838"/>
                <a:gd name="connsiteY23" fmla="*/ 314150 h 1026597"/>
                <a:gd name="connsiteX24" fmla="*/ 4925418 w 7679838"/>
                <a:gd name="connsiteY24" fmla="*/ 420737 h 1026597"/>
                <a:gd name="connsiteX25" fmla="*/ 5733232 w 7679838"/>
                <a:gd name="connsiteY25" fmla="*/ 269272 h 1026597"/>
                <a:gd name="connsiteX26" fmla="*/ 6799097 w 7679838"/>
                <a:gd name="connsiteY26" fmla="*/ 426346 h 1026597"/>
                <a:gd name="connsiteX27" fmla="*/ 7040319 w 7679838"/>
                <a:gd name="connsiteY27" fmla="*/ 493664 h 1026597"/>
                <a:gd name="connsiteX28" fmla="*/ 7595691 w 7679838"/>
                <a:gd name="connsiteY28" fmla="*/ 319760 h 1026597"/>
                <a:gd name="connsiteX29" fmla="*/ 7679838 w 7679838"/>
                <a:gd name="connsiteY29" fmla="*/ 734886 h 1026597"/>
                <a:gd name="connsiteX30" fmla="*/ 7146905 w 7679838"/>
                <a:gd name="connsiteY30" fmla="*/ 746106 h 1026597"/>
                <a:gd name="connsiteX31" fmla="*/ 7023490 w 7679838"/>
                <a:gd name="connsiteY31" fmla="*/ 762935 h 1026597"/>
                <a:gd name="connsiteX32" fmla="*/ 6546655 w 7679838"/>
                <a:gd name="connsiteY32" fmla="*/ 712447 h 1026597"/>
                <a:gd name="connsiteX33" fmla="*/ 5895917 w 7679838"/>
                <a:gd name="connsiteY33" fmla="*/ 790984 h 1026597"/>
                <a:gd name="connsiteX34" fmla="*/ 5424692 w 7679838"/>
                <a:gd name="connsiteY34" fmla="*/ 740496 h 1026597"/>
                <a:gd name="connsiteX35" fmla="*/ 4981517 w 7679838"/>
                <a:gd name="connsiteY35" fmla="*/ 914400 h 1026597"/>
                <a:gd name="connsiteX36" fmla="*/ 4431755 w 7679838"/>
                <a:gd name="connsiteY36" fmla="*/ 931230 h 1026597"/>
                <a:gd name="connsiteX37" fmla="*/ 3938091 w 7679838"/>
                <a:gd name="connsiteY37" fmla="*/ 1026597 h 1026597"/>
                <a:gd name="connsiteX38" fmla="*/ 0 w 7679838"/>
                <a:gd name="connsiteY38" fmla="*/ 1026597 h 1026597"/>
                <a:gd name="connsiteX0" fmla="*/ 0 w 7679838"/>
                <a:gd name="connsiteY0" fmla="*/ 1015273 h 1015273"/>
                <a:gd name="connsiteX1" fmla="*/ 259271 w 7679838"/>
                <a:gd name="connsiteY1" fmla="*/ 679181 h 1015273"/>
                <a:gd name="connsiteX2" fmla="*/ 487503 w 7679838"/>
                <a:gd name="connsiteY2" fmla="*/ 654022 h 1015273"/>
                <a:gd name="connsiteX3" fmla="*/ 669121 w 7679838"/>
                <a:gd name="connsiteY3" fmla="*/ 683288 h 1015273"/>
                <a:gd name="connsiteX4" fmla="*/ 833041 w 7679838"/>
                <a:gd name="connsiteY4" fmla="*/ 783551 h 1015273"/>
                <a:gd name="connsiteX5" fmla="*/ 1115137 w 7679838"/>
                <a:gd name="connsiteY5" fmla="*/ 775604 h 1015273"/>
                <a:gd name="connsiteX6" fmla="*/ 1363185 w 7679838"/>
                <a:gd name="connsiteY6" fmla="*/ 207459 h 1015273"/>
                <a:gd name="connsiteX7" fmla="*/ 2880059 w 7679838"/>
                <a:gd name="connsiteY7" fmla="*/ 231 h 1015273"/>
                <a:gd name="connsiteX8" fmla="*/ 3769678 w 7679838"/>
                <a:gd name="connsiteY8" fmla="*/ 25308 h 1015273"/>
                <a:gd name="connsiteX9" fmla="*/ 4272462 w 7679838"/>
                <a:gd name="connsiteY9" fmla="*/ 2284 h 1015273"/>
                <a:gd name="connsiteX10" fmla="*/ 4549561 w 7679838"/>
                <a:gd name="connsiteY10" fmla="*/ 308436 h 1015273"/>
                <a:gd name="connsiteX11" fmla="*/ 4353217 w 7679838"/>
                <a:gd name="connsiteY11" fmla="*/ 263557 h 1015273"/>
                <a:gd name="connsiteX12" fmla="*/ 4224191 w 7679838"/>
                <a:gd name="connsiteY12" fmla="*/ 106483 h 1015273"/>
                <a:gd name="connsiteX13" fmla="*/ 4179313 w 7679838"/>
                <a:gd name="connsiteY13" fmla="*/ 190630 h 1015273"/>
                <a:gd name="connsiteX14" fmla="*/ 4263460 w 7679838"/>
                <a:gd name="connsiteY14" fmla="*/ 257948 h 1015273"/>
                <a:gd name="connsiteX15" fmla="*/ 3966140 w 7679838"/>
                <a:gd name="connsiteY15" fmla="*/ 274777 h 1015273"/>
                <a:gd name="connsiteX16" fmla="*/ 3837114 w 7679838"/>
                <a:gd name="connsiteY16" fmla="*/ 196240 h 1015273"/>
                <a:gd name="connsiteX17" fmla="*/ 3225644 w 7679838"/>
                <a:gd name="connsiteY17" fmla="*/ 347705 h 1015273"/>
                <a:gd name="connsiteX18" fmla="*/ 2715151 w 7679838"/>
                <a:gd name="connsiteY18" fmla="*/ 325265 h 1015273"/>
                <a:gd name="connsiteX19" fmla="*/ 2513197 w 7679838"/>
                <a:gd name="connsiteY19" fmla="*/ 381364 h 1015273"/>
                <a:gd name="connsiteX20" fmla="*/ 2070022 w 7679838"/>
                <a:gd name="connsiteY20" fmla="*/ 471121 h 1015273"/>
                <a:gd name="connsiteX21" fmla="*/ 2625394 w 7679838"/>
                <a:gd name="connsiteY21" fmla="*/ 532829 h 1015273"/>
                <a:gd name="connsiteX22" fmla="*/ 3203205 w 7679838"/>
                <a:gd name="connsiteY22" fmla="*/ 459901 h 1015273"/>
                <a:gd name="connsiteX23" fmla="*/ 4241021 w 7679838"/>
                <a:gd name="connsiteY23" fmla="*/ 302826 h 1015273"/>
                <a:gd name="connsiteX24" fmla="*/ 4925418 w 7679838"/>
                <a:gd name="connsiteY24" fmla="*/ 409413 h 1015273"/>
                <a:gd name="connsiteX25" fmla="*/ 5733232 w 7679838"/>
                <a:gd name="connsiteY25" fmla="*/ 257948 h 1015273"/>
                <a:gd name="connsiteX26" fmla="*/ 6799097 w 7679838"/>
                <a:gd name="connsiteY26" fmla="*/ 415022 h 1015273"/>
                <a:gd name="connsiteX27" fmla="*/ 7040319 w 7679838"/>
                <a:gd name="connsiteY27" fmla="*/ 482340 h 1015273"/>
                <a:gd name="connsiteX28" fmla="*/ 7595691 w 7679838"/>
                <a:gd name="connsiteY28" fmla="*/ 308436 h 1015273"/>
                <a:gd name="connsiteX29" fmla="*/ 7679838 w 7679838"/>
                <a:gd name="connsiteY29" fmla="*/ 723562 h 1015273"/>
                <a:gd name="connsiteX30" fmla="*/ 7146905 w 7679838"/>
                <a:gd name="connsiteY30" fmla="*/ 734782 h 1015273"/>
                <a:gd name="connsiteX31" fmla="*/ 7023490 w 7679838"/>
                <a:gd name="connsiteY31" fmla="*/ 751611 h 1015273"/>
                <a:gd name="connsiteX32" fmla="*/ 6546655 w 7679838"/>
                <a:gd name="connsiteY32" fmla="*/ 701123 h 1015273"/>
                <a:gd name="connsiteX33" fmla="*/ 5895917 w 7679838"/>
                <a:gd name="connsiteY33" fmla="*/ 779660 h 1015273"/>
                <a:gd name="connsiteX34" fmla="*/ 5424692 w 7679838"/>
                <a:gd name="connsiteY34" fmla="*/ 729172 h 1015273"/>
                <a:gd name="connsiteX35" fmla="*/ 4981517 w 7679838"/>
                <a:gd name="connsiteY35" fmla="*/ 903076 h 1015273"/>
                <a:gd name="connsiteX36" fmla="*/ 4431755 w 7679838"/>
                <a:gd name="connsiteY36" fmla="*/ 919906 h 1015273"/>
                <a:gd name="connsiteX37" fmla="*/ 3938091 w 7679838"/>
                <a:gd name="connsiteY37" fmla="*/ 1015273 h 1015273"/>
                <a:gd name="connsiteX38" fmla="*/ 0 w 7679838"/>
                <a:gd name="connsiteY38" fmla="*/ 1015273 h 1015273"/>
                <a:gd name="connsiteX0" fmla="*/ 0 w 7679838"/>
                <a:gd name="connsiteY0" fmla="*/ 1023310 h 1023310"/>
                <a:gd name="connsiteX1" fmla="*/ 259271 w 7679838"/>
                <a:gd name="connsiteY1" fmla="*/ 687218 h 1023310"/>
                <a:gd name="connsiteX2" fmla="*/ 487503 w 7679838"/>
                <a:gd name="connsiteY2" fmla="*/ 662059 h 1023310"/>
                <a:gd name="connsiteX3" fmla="*/ 669121 w 7679838"/>
                <a:gd name="connsiteY3" fmla="*/ 691325 h 1023310"/>
                <a:gd name="connsiteX4" fmla="*/ 833041 w 7679838"/>
                <a:gd name="connsiteY4" fmla="*/ 791588 h 1023310"/>
                <a:gd name="connsiteX5" fmla="*/ 1115137 w 7679838"/>
                <a:gd name="connsiteY5" fmla="*/ 783641 h 1023310"/>
                <a:gd name="connsiteX6" fmla="*/ 1363185 w 7679838"/>
                <a:gd name="connsiteY6" fmla="*/ 215496 h 1023310"/>
                <a:gd name="connsiteX7" fmla="*/ 2880059 w 7679838"/>
                <a:gd name="connsiteY7" fmla="*/ 8268 h 1023310"/>
                <a:gd name="connsiteX8" fmla="*/ 3769678 w 7679838"/>
                <a:gd name="connsiteY8" fmla="*/ 33345 h 1023310"/>
                <a:gd name="connsiteX9" fmla="*/ 4272462 w 7679838"/>
                <a:gd name="connsiteY9" fmla="*/ 10321 h 1023310"/>
                <a:gd name="connsiteX10" fmla="*/ 4549561 w 7679838"/>
                <a:gd name="connsiteY10" fmla="*/ 316473 h 1023310"/>
                <a:gd name="connsiteX11" fmla="*/ 4353217 w 7679838"/>
                <a:gd name="connsiteY11" fmla="*/ 271594 h 1023310"/>
                <a:gd name="connsiteX12" fmla="*/ 4224191 w 7679838"/>
                <a:gd name="connsiteY12" fmla="*/ 114520 h 1023310"/>
                <a:gd name="connsiteX13" fmla="*/ 4179313 w 7679838"/>
                <a:gd name="connsiteY13" fmla="*/ 198667 h 1023310"/>
                <a:gd name="connsiteX14" fmla="*/ 4263460 w 7679838"/>
                <a:gd name="connsiteY14" fmla="*/ 265985 h 1023310"/>
                <a:gd name="connsiteX15" fmla="*/ 3966140 w 7679838"/>
                <a:gd name="connsiteY15" fmla="*/ 282814 h 1023310"/>
                <a:gd name="connsiteX16" fmla="*/ 3837114 w 7679838"/>
                <a:gd name="connsiteY16" fmla="*/ 204277 h 1023310"/>
                <a:gd name="connsiteX17" fmla="*/ 3225644 w 7679838"/>
                <a:gd name="connsiteY17" fmla="*/ 355742 h 1023310"/>
                <a:gd name="connsiteX18" fmla="*/ 2715151 w 7679838"/>
                <a:gd name="connsiteY18" fmla="*/ 333302 h 1023310"/>
                <a:gd name="connsiteX19" fmla="*/ 2513197 w 7679838"/>
                <a:gd name="connsiteY19" fmla="*/ 389401 h 1023310"/>
                <a:gd name="connsiteX20" fmla="*/ 2070022 w 7679838"/>
                <a:gd name="connsiteY20" fmla="*/ 479158 h 1023310"/>
                <a:gd name="connsiteX21" fmla="*/ 2625394 w 7679838"/>
                <a:gd name="connsiteY21" fmla="*/ 540866 h 1023310"/>
                <a:gd name="connsiteX22" fmla="*/ 3203205 w 7679838"/>
                <a:gd name="connsiteY22" fmla="*/ 467938 h 1023310"/>
                <a:gd name="connsiteX23" fmla="*/ 4241021 w 7679838"/>
                <a:gd name="connsiteY23" fmla="*/ 310863 h 1023310"/>
                <a:gd name="connsiteX24" fmla="*/ 4925418 w 7679838"/>
                <a:gd name="connsiteY24" fmla="*/ 417450 h 1023310"/>
                <a:gd name="connsiteX25" fmla="*/ 5733232 w 7679838"/>
                <a:gd name="connsiteY25" fmla="*/ 265985 h 1023310"/>
                <a:gd name="connsiteX26" fmla="*/ 6799097 w 7679838"/>
                <a:gd name="connsiteY26" fmla="*/ 423059 h 1023310"/>
                <a:gd name="connsiteX27" fmla="*/ 7040319 w 7679838"/>
                <a:gd name="connsiteY27" fmla="*/ 490377 h 1023310"/>
                <a:gd name="connsiteX28" fmla="*/ 7595691 w 7679838"/>
                <a:gd name="connsiteY28" fmla="*/ 316473 h 1023310"/>
                <a:gd name="connsiteX29" fmla="*/ 7679838 w 7679838"/>
                <a:gd name="connsiteY29" fmla="*/ 731599 h 1023310"/>
                <a:gd name="connsiteX30" fmla="*/ 7146905 w 7679838"/>
                <a:gd name="connsiteY30" fmla="*/ 742819 h 1023310"/>
                <a:gd name="connsiteX31" fmla="*/ 7023490 w 7679838"/>
                <a:gd name="connsiteY31" fmla="*/ 759648 h 1023310"/>
                <a:gd name="connsiteX32" fmla="*/ 6546655 w 7679838"/>
                <a:gd name="connsiteY32" fmla="*/ 709160 h 1023310"/>
                <a:gd name="connsiteX33" fmla="*/ 5895917 w 7679838"/>
                <a:gd name="connsiteY33" fmla="*/ 787697 h 1023310"/>
                <a:gd name="connsiteX34" fmla="*/ 5424692 w 7679838"/>
                <a:gd name="connsiteY34" fmla="*/ 737209 h 1023310"/>
                <a:gd name="connsiteX35" fmla="*/ 4981517 w 7679838"/>
                <a:gd name="connsiteY35" fmla="*/ 911113 h 1023310"/>
                <a:gd name="connsiteX36" fmla="*/ 4431755 w 7679838"/>
                <a:gd name="connsiteY36" fmla="*/ 927943 h 1023310"/>
                <a:gd name="connsiteX37" fmla="*/ 3938091 w 7679838"/>
                <a:gd name="connsiteY37" fmla="*/ 1023310 h 1023310"/>
                <a:gd name="connsiteX38" fmla="*/ 0 w 7679838"/>
                <a:gd name="connsiteY38" fmla="*/ 1023310 h 1023310"/>
                <a:gd name="connsiteX0" fmla="*/ 0 w 7679838"/>
                <a:gd name="connsiteY0" fmla="*/ 1023310 h 1023310"/>
                <a:gd name="connsiteX1" fmla="*/ 259271 w 7679838"/>
                <a:gd name="connsiteY1" fmla="*/ 687218 h 1023310"/>
                <a:gd name="connsiteX2" fmla="*/ 487503 w 7679838"/>
                <a:gd name="connsiteY2" fmla="*/ 662059 h 1023310"/>
                <a:gd name="connsiteX3" fmla="*/ 669121 w 7679838"/>
                <a:gd name="connsiteY3" fmla="*/ 691325 h 1023310"/>
                <a:gd name="connsiteX4" fmla="*/ 833041 w 7679838"/>
                <a:gd name="connsiteY4" fmla="*/ 791588 h 1023310"/>
                <a:gd name="connsiteX5" fmla="*/ 1115137 w 7679838"/>
                <a:gd name="connsiteY5" fmla="*/ 783641 h 1023310"/>
                <a:gd name="connsiteX6" fmla="*/ 1363185 w 7679838"/>
                <a:gd name="connsiteY6" fmla="*/ 215496 h 1023310"/>
                <a:gd name="connsiteX7" fmla="*/ 2880059 w 7679838"/>
                <a:gd name="connsiteY7" fmla="*/ 8268 h 1023310"/>
                <a:gd name="connsiteX8" fmla="*/ 3769678 w 7679838"/>
                <a:gd name="connsiteY8" fmla="*/ 33345 h 1023310"/>
                <a:gd name="connsiteX9" fmla="*/ 4272462 w 7679838"/>
                <a:gd name="connsiteY9" fmla="*/ 10321 h 1023310"/>
                <a:gd name="connsiteX10" fmla="*/ 4549561 w 7679838"/>
                <a:gd name="connsiteY10" fmla="*/ 316473 h 1023310"/>
                <a:gd name="connsiteX11" fmla="*/ 4353217 w 7679838"/>
                <a:gd name="connsiteY11" fmla="*/ 271594 h 1023310"/>
                <a:gd name="connsiteX12" fmla="*/ 4224191 w 7679838"/>
                <a:gd name="connsiteY12" fmla="*/ 114520 h 1023310"/>
                <a:gd name="connsiteX13" fmla="*/ 4179313 w 7679838"/>
                <a:gd name="connsiteY13" fmla="*/ 198667 h 1023310"/>
                <a:gd name="connsiteX14" fmla="*/ 4263460 w 7679838"/>
                <a:gd name="connsiteY14" fmla="*/ 265985 h 1023310"/>
                <a:gd name="connsiteX15" fmla="*/ 3966140 w 7679838"/>
                <a:gd name="connsiteY15" fmla="*/ 282814 h 1023310"/>
                <a:gd name="connsiteX16" fmla="*/ 3837114 w 7679838"/>
                <a:gd name="connsiteY16" fmla="*/ 204277 h 1023310"/>
                <a:gd name="connsiteX17" fmla="*/ 3225644 w 7679838"/>
                <a:gd name="connsiteY17" fmla="*/ 355742 h 1023310"/>
                <a:gd name="connsiteX18" fmla="*/ 2715151 w 7679838"/>
                <a:gd name="connsiteY18" fmla="*/ 333302 h 1023310"/>
                <a:gd name="connsiteX19" fmla="*/ 2513197 w 7679838"/>
                <a:gd name="connsiteY19" fmla="*/ 389401 h 1023310"/>
                <a:gd name="connsiteX20" fmla="*/ 2070022 w 7679838"/>
                <a:gd name="connsiteY20" fmla="*/ 479158 h 1023310"/>
                <a:gd name="connsiteX21" fmla="*/ 2625394 w 7679838"/>
                <a:gd name="connsiteY21" fmla="*/ 540866 h 1023310"/>
                <a:gd name="connsiteX22" fmla="*/ 3203205 w 7679838"/>
                <a:gd name="connsiteY22" fmla="*/ 467938 h 1023310"/>
                <a:gd name="connsiteX23" fmla="*/ 4241021 w 7679838"/>
                <a:gd name="connsiteY23" fmla="*/ 310863 h 1023310"/>
                <a:gd name="connsiteX24" fmla="*/ 4925418 w 7679838"/>
                <a:gd name="connsiteY24" fmla="*/ 417450 h 1023310"/>
                <a:gd name="connsiteX25" fmla="*/ 5733232 w 7679838"/>
                <a:gd name="connsiteY25" fmla="*/ 265985 h 1023310"/>
                <a:gd name="connsiteX26" fmla="*/ 6799097 w 7679838"/>
                <a:gd name="connsiteY26" fmla="*/ 423059 h 1023310"/>
                <a:gd name="connsiteX27" fmla="*/ 7040319 w 7679838"/>
                <a:gd name="connsiteY27" fmla="*/ 490377 h 1023310"/>
                <a:gd name="connsiteX28" fmla="*/ 7595691 w 7679838"/>
                <a:gd name="connsiteY28" fmla="*/ 316473 h 1023310"/>
                <a:gd name="connsiteX29" fmla="*/ 7679838 w 7679838"/>
                <a:gd name="connsiteY29" fmla="*/ 731599 h 1023310"/>
                <a:gd name="connsiteX30" fmla="*/ 7146905 w 7679838"/>
                <a:gd name="connsiteY30" fmla="*/ 742819 h 1023310"/>
                <a:gd name="connsiteX31" fmla="*/ 7023490 w 7679838"/>
                <a:gd name="connsiteY31" fmla="*/ 759648 h 1023310"/>
                <a:gd name="connsiteX32" fmla="*/ 6546655 w 7679838"/>
                <a:gd name="connsiteY32" fmla="*/ 709160 h 1023310"/>
                <a:gd name="connsiteX33" fmla="*/ 5895917 w 7679838"/>
                <a:gd name="connsiteY33" fmla="*/ 787697 h 1023310"/>
                <a:gd name="connsiteX34" fmla="*/ 5424692 w 7679838"/>
                <a:gd name="connsiteY34" fmla="*/ 737209 h 1023310"/>
                <a:gd name="connsiteX35" fmla="*/ 4981517 w 7679838"/>
                <a:gd name="connsiteY35" fmla="*/ 911113 h 1023310"/>
                <a:gd name="connsiteX36" fmla="*/ 4431755 w 7679838"/>
                <a:gd name="connsiteY36" fmla="*/ 927943 h 1023310"/>
                <a:gd name="connsiteX37" fmla="*/ 3938091 w 7679838"/>
                <a:gd name="connsiteY37" fmla="*/ 1023310 h 1023310"/>
                <a:gd name="connsiteX38" fmla="*/ 0 w 7679838"/>
                <a:gd name="connsiteY38" fmla="*/ 1023310 h 102331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49561 w 7679838"/>
                <a:gd name="connsiteY10" fmla="*/ 310953 h 1017790"/>
                <a:gd name="connsiteX11" fmla="*/ 4353217 w 7679838"/>
                <a:gd name="connsiteY11" fmla="*/ 266074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53217 w 7679838"/>
                <a:gd name="connsiteY11" fmla="*/ 266074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53217 w 7679838"/>
                <a:gd name="connsiteY11" fmla="*/ 266074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53217 w 7679838"/>
                <a:gd name="connsiteY11" fmla="*/ 266074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24191 w 7679838"/>
                <a:gd name="connsiteY12" fmla="*/ 109000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35077 w 7679838"/>
                <a:gd name="connsiteY12" fmla="*/ 141657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35077 w 7679838"/>
                <a:gd name="connsiteY12" fmla="*/ 141657 h 1017790"/>
                <a:gd name="connsiteX13" fmla="*/ 4179313 w 7679838"/>
                <a:gd name="connsiteY13" fmla="*/ 193147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83152 w 7679838"/>
                <a:gd name="connsiteY11" fmla="*/ 255188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3460 w 7679838"/>
                <a:gd name="connsiteY14" fmla="*/ 260465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0739 w 7679838"/>
                <a:gd name="connsiteY14" fmla="*/ 284958 h 1017790"/>
                <a:gd name="connsiteX15" fmla="*/ 3966140 w 7679838"/>
                <a:gd name="connsiteY15" fmla="*/ 277294 h 1017790"/>
                <a:gd name="connsiteX16" fmla="*/ 3837114 w 7679838"/>
                <a:gd name="connsiteY16" fmla="*/ 19875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66140 w 7679838"/>
                <a:gd name="connsiteY16" fmla="*/ 277294 h 1017790"/>
                <a:gd name="connsiteX17" fmla="*/ 3837114 w 7679838"/>
                <a:gd name="connsiteY17" fmla="*/ 19875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90633 w 7679838"/>
                <a:gd name="connsiteY16" fmla="*/ 296344 h 1017790"/>
                <a:gd name="connsiteX17" fmla="*/ 3837114 w 7679838"/>
                <a:gd name="connsiteY17" fmla="*/ 19875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90633 w 7679838"/>
                <a:gd name="connsiteY16" fmla="*/ 296344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71583 w 7679838"/>
                <a:gd name="connsiteY16" fmla="*/ 301787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71583 w 7679838"/>
                <a:gd name="connsiteY16" fmla="*/ 301787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3993355 w 7679838"/>
                <a:gd name="connsiteY16" fmla="*/ 296344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1367 w 7679838"/>
                <a:gd name="connsiteY14" fmla="*/ 242818 h 1017790"/>
                <a:gd name="connsiteX15" fmla="*/ 4260739 w 7679838"/>
                <a:gd name="connsiteY15" fmla="*/ 284958 h 1017790"/>
                <a:gd name="connsiteX16" fmla="*/ 4009683 w 7679838"/>
                <a:gd name="connsiteY16" fmla="*/ 293622 h 1017790"/>
                <a:gd name="connsiteX17" fmla="*/ 3842557 w 7679838"/>
                <a:gd name="connsiteY17" fmla="*/ 217807 h 1017790"/>
                <a:gd name="connsiteX18" fmla="*/ 3225644 w 7679838"/>
                <a:gd name="connsiteY18" fmla="*/ 350222 h 1017790"/>
                <a:gd name="connsiteX19" fmla="*/ 2715151 w 7679838"/>
                <a:gd name="connsiteY19" fmla="*/ 327782 h 1017790"/>
                <a:gd name="connsiteX20" fmla="*/ 2513197 w 7679838"/>
                <a:gd name="connsiteY20" fmla="*/ 383881 h 1017790"/>
                <a:gd name="connsiteX21" fmla="*/ 2070022 w 7679838"/>
                <a:gd name="connsiteY21" fmla="*/ 473638 h 1017790"/>
                <a:gd name="connsiteX22" fmla="*/ 2625394 w 7679838"/>
                <a:gd name="connsiteY22" fmla="*/ 535346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60739 w 7679838"/>
                <a:gd name="connsiteY14" fmla="*/ 284958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49854 w 7679838"/>
                <a:gd name="connsiteY14" fmla="*/ 263187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5644 w 7679838"/>
                <a:gd name="connsiteY17" fmla="*/ 350222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13197 w 7679838"/>
                <a:gd name="connsiteY19" fmla="*/ 383881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25394 w 7679838"/>
                <a:gd name="connsiteY21" fmla="*/ 535346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360797 w 7679838"/>
                <a:gd name="connsiteY19" fmla="*/ 386603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43133 w 7679838"/>
                <a:gd name="connsiteY19" fmla="*/ 372995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43133 w 7679838"/>
                <a:gd name="connsiteY19" fmla="*/ 372995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543133 w 7679838"/>
                <a:gd name="connsiteY19" fmla="*/ 372995 h 1017790"/>
                <a:gd name="connsiteX20" fmla="*/ 2400795 w 7679838"/>
                <a:gd name="connsiteY20" fmla="*/ 387054 h 1017790"/>
                <a:gd name="connsiteX21" fmla="*/ 2070022 w 7679838"/>
                <a:gd name="connsiteY21" fmla="*/ 473638 h 1017790"/>
                <a:gd name="connsiteX22" fmla="*/ 2666215 w 7679838"/>
                <a:gd name="connsiteY22" fmla="*/ 532624 h 1017790"/>
                <a:gd name="connsiteX23" fmla="*/ 3203205 w 7679838"/>
                <a:gd name="connsiteY23" fmla="*/ 462418 h 1017790"/>
                <a:gd name="connsiteX24" fmla="*/ 4241021 w 7679838"/>
                <a:gd name="connsiteY24" fmla="*/ 305343 h 1017790"/>
                <a:gd name="connsiteX25" fmla="*/ 4925418 w 7679838"/>
                <a:gd name="connsiteY25" fmla="*/ 411930 h 1017790"/>
                <a:gd name="connsiteX26" fmla="*/ 5733232 w 7679838"/>
                <a:gd name="connsiteY26" fmla="*/ 260465 h 1017790"/>
                <a:gd name="connsiteX27" fmla="*/ 6799097 w 7679838"/>
                <a:gd name="connsiteY27" fmla="*/ 417539 h 1017790"/>
                <a:gd name="connsiteX28" fmla="*/ 7040319 w 7679838"/>
                <a:gd name="connsiteY28" fmla="*/ 484857 h 1017790"/>
                <a:gd name="connsiteX29" fmla="*/ 7595691 w 7679838"/>
                <a:gd name="connsiteY29" fmla="*/ 310953 h 1017790"/>
                <a:gd name="connsiteX30" fmla="*/ 7679838 w 7679838"/>
                <a:gd name="connsiteY30" fmla="*/ 726079 h 1017790"/>
                <a:gd name="connsiteX31" fmla="*/ 7146905 w 7679838"/>
                <a:gd name="connsiteY31" fmla="*/ 737299 h 1017790"/>
                <a:gd name="connsiteX32" fmla="*/ 7023490 w 7679838"/>
                <a:gd name="connsiteY32" fmla="*/ 754128 h 1017790"/>
                <a:gd name="connsiteX33" fmla="*/ 6546655 w 7679838"/>
                <a:gd name="connsiteY33" fmla="*/ 703640 h 1017790"/>
                <a:gd name="connsiteX34" fmla="*/ 5895917 w 7679838"/>
                <a:gd name="connsiteY34" fmla="*/ 782177 h 1017790"/>
                <a:gd name="connsiteX35" fmla="*/ 5424692 w 7679838"/>
                <a:gd name="connsiteY35" fmla="*/ 731689 h 1017790"/>
                <a:gd name="connsiteX36" fmla="*/ 4981517 w 7679838"/>
                <a:gd name="connsiteY36" fmla="*/ 905593 h 1017790"/>
                <a:gd name="connsiteX37" fmla="*/ 4431755 w 7679838"/>
                <a:gd name="connsiteY37" fmla="*/ 922423 h 1017790"/>
                <a:gd name="connsiteX38" fmla="*/ 3938091 w 7679838"/>
                <a:gd name="connsiteY38" fmla="*/ 1017790 h 1017790"/>
                <a:gd name="connsiteX39" fmla="*/ 0 w 7679838"/>
                <a:gd name="connsiteY39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15151 w 7679838"/>
                <a:gd name="connsiteY18" fmla="*/ 327782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41021 w 7679838"/>
                <a:gd name="connsiteY23" fmla="*/ 305343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25418 w 7679838"/>
                <a:gd name="connsiteY24" fmla="*/ 411930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9097 w 7679838"/>
                <a:gd name="connsiteY26" fmla="*/ 41753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40319 w 7679838"/>
                <a:gd name="connsiteY27" fmla="*/ 484857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59369 w 7679838"/>
                <a:gd name="connsiteY27" fmla="*/ 471250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59369 w 7679838"/>
                <a:gd name="connsiteY27" fmla="*/ 471250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79838"/>
                <a:gd name="connsiteY0" fmla="*/ 1017790 h 1017790"/>
                <a:gd name="connsiteX1" fmla="*/ 259271 w 7679838"/>
                <a:gd name="connsiteY1" fmla="*/ 681698 h 1017790"/>
                <a:gd name="connsiteX2" fmla="*/ 487503 w 7679838"/>
                <a:gd name="connsiteY2" fmla="*/ 656539 h 1017790"/>
                <a:gd name="connsiteX3" fmla="*/ 669121 w 7679838"/>
                <a:gd name="connsiteY3" fmla="*/ 685805 h 1017790"/>
                <a:gd name="connsiteX4" fmla="*/ 833041 w 7679838"/>
                <a:gd name="connsiteY4" fmla="*/ 786068 h 1017790"/>
                <a:gd name="connsiteX5" fmla="*/ 1115137 w 7679838"/>
                <a:gd name="connsiteY5" fmla="*/ 778121 h 1017790"/>
                <a:gd name="connsiteX6" fmla="*/ 1363185 w 7679838"/>
                <a:gd name="connsiteY6" fmla="*/ 209976 h 1017790"/>
                <a:gd name="connsiteX7" fmla="*/ 2880059 w 7679838"/>
                <a:gd name="connsiteY7" fmla="*/ 2748 h 1017790"/>
                <a:gd name="connsiteX8" fmla="*/ 3769678 w 7679838"/>
                <a:gd name="connsiteY8" fmla="*/ 27825 h 1017790"/>
                <a:gd name="connsiteX9" fmla="*/ 4272462 w 7679838"/>
                <a:gd name="connsiteY9" fmla="*/ 4801 h 1017790"/>
                <a:gd name="connsiteX10" fmla="*/ 4530511 w 7679838"/>
                <a:gd name="connsiteY10" fmla="*/ 278296 h 1017790"/>
                <a:gd name="connsiteX11" fmla="*/ 4366824 w 7679838"/>
                <a:gd name="connsiteY11" fmla="*/ 238859 h 1017790"/>
                <a:gd name="connsiteX12" fmla="*/ 4235077 w 7679838"/>
                <a:gd name="connsiteY12" fmla="*/ 141657 h 1017790"/>
                <a:gd name="connsiteX13" fmla="*/ 4138492 w 7679838"/>
                <a:gd name="connsiteY13" fmla="*/ 198590 h 1017790"/>
                <a:gd name="connsiteX14" fmla="*/ 4252575 w 7679838"/>
                <a:gd name="connsiteY14" fmla="*/ 279516 h 1017790"/>
                <a:gd name="connsiteX15" fmla="*/ 4009683 w 7679838"/>
                <a:gd name="connsiteY15" fmla="*/ 293622 h 1017790"/>
                <a:gd name="connsiteX16" fmla="*/ 3842557 w 7679838"/>
                <a:gd name="connsiteY16" fmla="*/ 217807 h 1017790"/>
                <a:gd name="connsiteX17" fmla="*/ 3228366 w 7679838"/>
                <a:gd name="connsiteY17" fmla="*/ 323008 h 1017790"/>
                <a:gd name="connsiteX18" fmla="*/ 2750529 w 7679838"/>
                <a:gd name="connsiteY18" fmla="*/ 333224 h 1017790"/>
                <a:gd name="connsiteX19" fmla="*/ 2400795 w 7679838"/>
                <a:gd name="connsiteY19" fmla="*/ 387054 h 1017790"/>
                <a:gd name="connsiteX20" fmla="*/ 2070022 w 7679838"/>
                <a:gd name="connsiteY20" fmla="*/ 473638 h 1017790"/>
                <a:gd name="connsiteX21" fmla="*/ 2666215 w 7679838"/>
                <a:gd name="connsiteY21" fmla="*/ 532624 h 1017790"/>
                <a:gd name="connsiteX22" fmla="*/ 3203205 w 7679838"/>
                <a:gd name="connsiteY22" fmla="*/ 462418 h 1017790"/>
                <a:gd name="connsiteX23" fmla="*/ 4254628 w 7679838"/>
                <a:gd name="connsiteY23" fmla="*/ 332557 h 1017790"/>
                <a:gd name="connsiteX24" fmla="*/ 4977125 w 7679838"/>
                <a:gd name="connsiteY24" fmla="*/ 371109 h 1017790"/>
                <a:gd name="connsiteX25" fmla="*/ 5733232 w 7679838"/>
                <a:gd name="connsiteY25" fmla="*/ 260465 h 1017790"/>
                <a:gd name="connsiteX26" fmla="*/ 6796376 w 7679838"/>
                <a:gd name="connsiteY26" fmla="*/ 436589 h 1017790"/>
                <a:gd name="connsiteX27" fmla="*/ 7059369 w 7679838"/>
                <a:gd name="connsiteY27" fmla="*/ 471250 h 1017790"/>
                <a:gd name="connsiteX28" fmla="*/ 7595691 w 7679838"/>
                <a:gd name="connsiteY28" fmla="*/ 310953 h 1017790"/>
                <a:gd name="connsiteX29" fmla="*/ 7679838 w 7679838"/>
                <a:gd name="connsiteY29" fmla="*/ 726079 h 1017790"/>
                <a:gd name="connsiteX30" fmla="*/ 7146905 w 7679838"/>
                <a:gd name="connsiteY30" fmla="*/ 737299 h 1017790"/>
                <a:gd name="connsiteX31" fmla="*/ 7023490 w 7679838"/>
                <a:gd name="connsiteY31" fmla="*/ 754128 h 1017790"/>
                <a:gd name="connsiteX32" fmla="*/ 6546655 w 7679838"/>
                <a:gd name="connsiteY32" fmla="*/ 703640 h 1017790"/>
                <a:gd name="connsiteX33" fmla="*/ 5895917 w 7679838"/>
                <a:gd name="connsiteY33" fmla="*/ 782177 h 1017790"/>
                <a:gd name="connsiteX34" fmla="*/ 5424692 w 7679838"/>
                <a:gd name="connsiteY34" fmla="*/ 731689 h 1017790"/>
                <a:gd name="connsiteX35" fmla="*/ 4981517 w 7679838"/>
                <a:gd name="connsiteY35" fmla="*/ 905593 h 1017790"/>
                <a:gd name="connsiteX36" fmla="*/ 4431755 w 7679838"/>
                <a:gd name="connsiteY36" fmla="*/ 922423 h 1017790"/>
                <a:gd name="connsiteX37" fmla="*/ 3938091 w 7679838"/>
                <a:gd name="connsiteY37" fmla="*/ 1017790 h 1017790"/>
                <a:gd name="connsiteX38" fmla="*/ 0 w 7679838"/>
                <a:gd name="connsiteY38" fmla="*/ 1017790 h 1017790"/>
                <a:gd name="connsiteX0" fmla="*/ 0 w 7628831"/>
                <a:gd name="connsiteY0" fmla="*/ 1017790 h 1017790"/>
                <a:gd name="connsiteX1" fmla="*/ 259271 w 7628831"/>
                <a:gd name="connsiteY1" fmla="*/ 681698 h 1017790"/>
                <a:gd name="connsiteX2" fmla="*/ 487503 w 7628831"/>
                <a:gd name="connsiteY2" fmla="*/ 656539 h 1017790"/>
                <a:gd name="connsiteX3" fmla="*/ 669121 w 7628831"/>
                <a:gd name="connsiteY3" fmla="*/ 685805 h 1017790"/>
                <a:gd name="connsiteX4" fmla="*/ 833041 w 7628831"/>
                <a:gd name="connsiteY4" fmla="*/ 786068 h 1017790"/>
                <a:gd name="connsiteX5" fmla="*/ 1115137 w 7628831"/>
                <a:gd name="connsiteY5" fmla="*/ 778121 h 1017790"/>
                <a:gd name="connsiteX6" fmla="*/ 1363185 w 7628831"/>
                <a:gd name="connsiteY6" fmla="*/ 209976 h 1017790"/>
                <a:gd name="connsiteX7" fmla="*/ 2880059 w 7628831"/>
                <a:gd name="connsiteY7" fmla="*/ 2748 h 1017790"/>
                <a:gd name="connsiteX8" fmla="*/ 3769678 w 7628831"/>
                <a:gd name="connsiteY8" fmla="*/ 27825 h 1017790"/>
                <a:gd name="connsiteX9" fmla="*/ 4272462 w 7628831"/>
                <a:gd name="connsiteY9" fmla="*/ 4801 h 1017790"/>
                <a:gd name="connsiteX10" fmla="*/ 4530511 w 7628831"/>
                <a:gd name="connsiteY10" fmla="*/ 278296 h 1017790"/>
                <a:gd name="connsiteX11" fmla="*/ 4366824 w 7628831"/>
                <a:gd name="connsiteY11" fmla="*/ 238859 h 1017790"/>
                <a:gd name="connsiteX12" fmla="*/ 4235077 w 7628831"/>
                <a:gd name="connsiteY12" fmla="*/ 141657 h 1017790"/>
                <a:gd name="connsiteX13" fmla="*/ 4138492 w 7628831"/>
                <a:gd name="connsiteY13" fmla="*/ 198590 h 1017790"/>
                <a:gd name="connsiteX14" fmla="*/ 4252575 w 7628831"/>
                <a:gd name="connsiteY14" fmla="*/ 279516 h 1017790"/>
                <a:gd name="connsiteX15" fmla="*/ 4009683 w 7628831"/>
                <a:gd name="connsiteY15" fmla="*/ 293622 h 1017790"/>
                <a:gd name="connsiteX16" fmla="*/ 3842557 w 7628831"/>
                <a:gd name="connsiteY16" fmla="*/ 217807 h 1017790"/>
                <a:gd name="connsiteX17" fmla="*/ 3228366 w 7628831"/>
                <a:gd name="connsiteY17" fmla="*/ 323008 h 1017790"/>
                <a:gd name="connsiteX18" fmla="*/ 2750529 w 7628831"/>
                <a:gd name="connsiteY18" fmla="*/ 333224 h 1017790"/>
                <a:gd name="connsiteX19" fmla="*/ 2400795 w 7628831"/>
                <a:gd name="connsiteY19" fmla="*/ 387054 h 1017790"/>
                <a:gd name="connsiteX20" fmla="*/ 2070022 w 7628831"/>
                <a:gd name="connsiteY20" fmla="*/ 473638 h 1017790"/>
                <a:gd name="connsiteX21" fmla="*/ 2666215 w 7628831"/>
                <a:gd name="connsiteY21" fmla="*/ 532624 h 1017790"/>
                <a:gd name="connsiteX22" fmla="*/ 3203205 w 7628831"/>
                <a:gd name="connsiteY22" fmla="*/ 462418 h 1017790"/>
                <a:gd name="connsiteX23" fmla="*/ 4254628 w 7628831"/>
                <a:gd name="connsiteY23" fmla="*/ 332557 h 1017790"/>
                <a:gd name="connsiteX24" fmla="*/ 4977125 w 7628831"/>
                <a:gd name="connsiteY24" fmla="*/ 371109 h 1017790"/>
                <a:gd name="connsiteX25" fmla="*/ 5733232 w 7628831"/>
                <a:gd name="connsiteY25" fmla="*/ 260465 h 1017790"/>
                <a:gd name="connsiteX26" fmla="*/ 6796376 w 7628831"/>
                <a:gd name="connsiteY26" fmla="*/ 436589 h 1017790"/>
                <a:gd name="connsiteX27" fmla="*/ 7059369 w 7628831"/>
                <a:gd name="connsiteY27" fmla="*/ 471250 h 1017790"/>
                <a:gd name="connsiteX28" fmla="*/ 7595691 w 7628831"/>
                <a:gd name="connsiteY28" fmla="*/ 310953 h 1017790"/>
                <a:gd name="connsiteX29" fmla="*/ 7628131 w 7628831"/>
                <a:gd name="connsiteY29" fmla="*/ 723357 h 1017790"/>
                <a:gd name="connsiteX30" fmla="*/ 7146905 w 7628831"/>
                <a:gd name="connsiteY30" fmla="*/ 737299 h 1017790"/>
                <a:gd name="connsiteX31" fmla="*/ 7023490 w 7628831"/>
                <a:gd name="connsiteY31" fmla="*/ 754128 h 1017790"/>
                <a:gd name="connsiteX32" fmla="*/ 6546655 w 7628831"/>
                <a:gd name="connsiteY32" fmla="*/ 703640 h 1017790"/>
                <a:gd name="connsiteX33" fmla="*/ 5895917 w 7628831"/>
                <a:gd name="connsiteY33" fmla="*/ 782177 h 1017790"/>
                <a:gd name="connsiteX34" fmla="*/ 5424692 w 7628831"/>
                <a:gd name="connsiteY34" fmla="*/ 731689 h 1017790"/>
                <a:gd name="connsiteX35" fmla="*/ 4981517 w 7628831"/>
                <a:gd name="connsiteY35" fmla="*/ 905593 h 1017790"/>
                <a:gd name="connsiteX36" fmla="*/ 4431755 w 7628831"/>
                <a:gd name="connsiteY36" fmla="*/ 922423 h 1017790"/>
                <a:gd name="connsiteX37" fmla="*/ 3938091 w 7628831"/>
                <a:gd name="connsiteY37" fmla="*/ 1017790 h 1017790"/>
                <a:gd name="connsiteX38" fmla="*/ 0 w 7628831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54128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54128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6655 w 7664420"/>
                <a:gd name="connsiteY32" fmla="*/ 70364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52098 w 7664420"/>
                <a:gd name="connsiteY32" fmla="*/ 68459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52098 w 7664420"/>
                <a:gd name="connsiteY32" fmla="*/ 684590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81517 w 7664420"/>
                <a:gd name="connsiteY35" fmla="*/ 9055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38091 w 7664420"/>
                <a:gd name="connsiteY37" fmla="*/ 1017790 h 1017790"/>
                <a:gd name="connsiteX38" fmla="*/ 0 w 7664420"/>
                <a:gd name="connsiteY38" fmla="*/ 1017790 h 1017790"/>
                <a:gd name="connsiteX0" fmla="*/ 0 w 7664420"/>
                <a:gd name="connsiteY0" fmla="*/ 1017790 h 1017790"/>
                <a:gd name="connsiteX1" fmla="*/ 259271 w 7664420"/>
                <a:gd name="connsiteY1" fmla="*/ 681698 h 1017790"/>
                <a:gd name="connsiteX2" fmla="*/ 487503 w 7664420"/>
                <a:gd name="connsiteY2" fmla="*/ 656539 h 1017790"/>
                <a:gd name="connsiteX3" fmla="*/ 669121 w 7664420"/>
                <a:gd name="connsiteY3" fmla="*/ 685805 h 1017790"/>
                <a:gd name="connsiteX4" fmla="*/ 833041 w 7664420"/>
                <a:gd name="connsiteY4" fmla="*/ 786068 h 1017790"/>
                <a:gd name="connsiteX5" fmla="*/ 1115137 w 7664420"/>
                <a:gd name="connsiteY5" fmla="*/ 778121 h 1017790"/>
                <a:gd name="connsiteX6" fmla="*/ 1363185 w 7664420"/>
                <a:gd name="connsiteY6" fmla="*/ 209976 h 1017790"/>
                <a:gd name="connsiteX7" fmla="*/ 2880059 w 7664420"/>
                <a:gd name="connsiteY7" fmla="*/ 2748 h 1017790"/>
                <a:gd name="connsiteX8" fmla="*/ 3769678 w 7664420"/>
                <a:gd name="connsiteY8" fmla="*/ 27825 h 1017790"/>
                <a:gd name="connsiteX9" fmla="*/ 4272462 w 7664420"/>
                <a:gd name="connsiteY9" fmla="*/ 4801 h 1017790"/>
                <a:gd name="connsiteX10" fmla="*/ 4530511 w 7664420"/>
                <a:gd name="connsiteY10" fmla="*/ 278296 h 1017790"/>
                <a:gd name="connsiteX11" fmla="*/ 4366824 w 7664420"/>
                <a:gd name="connsiteY11" fmla="*/ 238859 h 1017790"/>
                <a:gd name="connsiteX12" fmla="*/ 4235077 w 7664420"/>
                <a:gd name="connsiteY12" fmla="*/ 141657 h 1017790"/>
                <a:gd name="connsiteX13" fmla="*/ 4138492 w 7664420"/>
                <a:gd name="connsiteY13" fmla="*/ 198590 h 1017790"/>
                <a:gd name="connsiteX14" fmla="*/ 4252575 w 7664420"/>
                <a:gd name="connsiteY14" fmla="*/ 279516 h 1017790"/>
                <a:gd name="connsiteX15" fmla="*/ 4009683 w 7664420"/>
                <a:gd name="connsiteY15" fmla="*/ 293622 h 1017790"/>
                <a:gd name="connsiteX16" fmla="*/ 3842557 w 7664420"/>
                <a:gd name="connsiteY16" fmla="*/ 217807 h 1017790"/>
                <a:gd name="connsiteX17" fmla="*/ 3228366 w 7664420"/>
                <a:gd name="connsiteY17" fmla="*/ 323008 h 1017790"/>
                <a:gd name="connsiteX18" fmla="*/ 2750529 w 7664420"/>
                <a:gd name="connsiteY18" fmla="*/ 333224 h 1017790"/>
                <a:gd name="connsiteX19" fmla="*/ 2400795 w 7664420"/>
                <a:gd name="connsiteY19" fmla="*/ 387054 h 1017790"/>
                <a:gd name="connsiteX20" fmla="*/ 2070022 w 7664420"/>
                <a:gd name="connsiteY20" fmla="*/ 473638 h 1017790"/>
                <a:gd name="connsiteX21" fmla="*/ 2666215 w 7664420"/>
                <a:gd name="connsiteY21" fmla="*/ 532624 h 1017790"/>
                <a:gd name="connsiteX22" fmla="*/ 3203205 w 7664420"/>
                <a:gd name="connsiteY22" fmla="*/ 462418 h 1017790"/>
                <a:gd name="connsiteX23" fmla="*/ 4254628 w 7664420"/>
                <a:gd name="connsiteY23" fmla="*/ 332557 h 1017790"/>
                <a:gd name="connsiteX24" fmla="*/ 4977125 w 7664420"/>
                <a:gd name="connsiteY24" fmla="*/ 371109 h 1017790"/>
                <a:gd name="connsiteX25" fmla="*/ 5733232 w 7664420"/>
                <a:gd name="connsiteY25" fmla="*/ 260465 h 1017790"/>
                <a:gd name="connsiteX26" fmla="*/ 6796376 w 7664420"/>
                <a:gd name="connsiteY26" fmla="*/ 436589 h 1017790"/>
                <a:gd name="connsiteX27" fmla="*/ 7059369 w 7664420"/>
                <a:gd name="connsiteY27" fmla="*/ 471250 h 1017790"/>
                <a:gd name="connsiteX28" fmla="*/ 7595691 w 7664420"/>
                <a:gd name="connsiteY28" fmla="*/ 310953 h 1017790"/>
                <a:gd name="connsiteX29" fmla="*/ 7628131 w 7664420"/>
                <a:gd name="connsiteY29" fmla="*/ 723357 h 1017790"/>
                <a:gd name="connsiteX30" fmla="*/ 7146905 w 7664420"/>
                <a:gd name="connsiteY30" fmla="*/ 737299 h 1017790"/>
                <a:gd name="connsiteX31" fmla="*/ 7023490 w 7664420"/>
                <a:gd name="connsiteY31" fmla="*/ 778621 h 1017790"/>
                <a:gd name="connsiteX32" fmla="*/ 6549377 w 7664420"/>
                <a:gd name="connsiteY32" fmla="*/ 698197 h 1017790"/>
                <a:gd name="connsiteX33" fmla="*/ 5895917 w 7664420"/>
                <a:gd name="connsiteY33" fmla="*/ 782177 h 1017790"/>
                <a:gd name="connsiteX34" fmla="*/ 5424692 w 7664420"/>
                <a:gd name="connsiteY34" fmla="*/ 731689 h 1017790"/>
                <a:gd name="connsiteX35" fmla="*/ 4978795 w 7664420"/>
                <a:gd name="connsiteY35" fmla="*/ 867493 h 1017790"/>
                <a:gd name="connsiteX36" fmla="*/ 4431755 w 7664420"/>
                <a:gd name="connsiteY36" fmla="*/ 922423 h 1017790"/>
                <a:gd name="connsiteX37" fmla="*/ 3954420 w 7664420"/>
                <a:gd name="connsiteY37" fmla="*/ 1017790 h 1017790"/>
                <a:gd name="connsiteX38" fmla="*/ 0 w 7664420"/>
                <a:gd name="connsiteY38" fmla="*/ 1017790 h 1017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7664420" h="1017790">
                  <a:moveTo>
                    <a:pt x="0" y="1017790"/>
                  </a:moveTo>
                  <a:cubicBezTo>
                    <a:pt x="245" y="836814"/>
                    <a:pt x="142004" y="696661"/>
                    <a:pt x="259271" y="681698"/>
                  </a:cubicBezTo>
                  <a:cubicBezTo>
                    <a:pt x="369820" y="664240"/>
                    <a:pt x="379675" y="660389"/>
                    <a:pt x="487503" y="656539"/>
                  </a:cubicBezTo>
                  <a:cubicBezTo>
                    <a:pt x="443722" y="543826"/>
                    <a:pt x="680247" y="591681"/>
                    <a:pt x="669121" y="685805"/>
                  </a:cubicBezTo>
                  <a:cubicBezTo>
                    <a:pt x="757327" y="723760"/>
                    <a:pt x="780215" y="753556"/>
                    <a:pt x="833041" y="786068"/>
                  </a:cubicBezTo>
                  <a:cubicBezTo>
                    <a:pt x="903486" y="846012"/>
                    <a:pt x="1074627" y="827034"/>
                    <a:pt x="1115137" y="778121"/>
                  </a:cubicBezTo>
                  <a:cubicBezTo>
                    <a:pt x="1203265" y="686710"/>
                    <a:pt x="1285945" y="323157"/>
                    <a:pt x="1363185" y="209976"/>
                  </a:cubicBezTo>
                  <a:cubicBezTo>
                    <a:pt x="1497788" y="-29645"/>
                    <a:pt x="2380788" y="24654"/>
                    <a:pt x="2880059" y="2748"/>
                  </a:cubicBezTo>
                  <a:cubicBezTo>
                    <a:pt x="3297472" y="-396"/>
                    <a:pt x="3509946" y="29751"/>
                    <a:pt x="3769678" y="27825"/>
                  </a:cubicBezTo>
                  <a:cubicBezTo>
                    <a:pt x="3937273" y="20150"/>
                    <a:pt x="4219170" y="-12017"/>
                    <a:pt x="4272462" y="4801"/>
                  </a:cubicBezTo>
                  <a:cubicBezTo>
                    <a:pt x="4419256" y="55145"/>
                    <a:pt x="4476245" y="162637"/>
                    <a:pt x="4530511" y="278296"/>
                  </a:cubicBezTo>
                  <a:cubicBezTo>
                    <a:pt x="4471413" y="293272"/>
                    <a:pt x="4393265" y="270147"/>
                    <a:pt x="4366824" y="238859"/>
                  </a:cubicBezTo>
                  <a:lnTo>
                    <a:pt x="4235077" y="141657"/>
                  </a:lnTo>
                  <a:cubicBezTo>
                    <a:pt x="4197439" y="112555"/>
                    <a:pt x="4105373" y="146049"/>
                    <a:pt x="4138492" y="198590"/>
                  </a:cubicBezTo>
                  <a:cubicBezTo>
                    <a:pt x="4142769" y="222473"/>
                    <a:pt x="4208729" y="198364"/>
                    <a:pt x="4252575" y="279516"/>
                  </a:cubicBezTo>
                  <a:lnTo>
                    <a:pt x="4009683" y="293622"/>
                  </a:lnTo>
                  <a:cubicBezTo>
                    <a:pt x="3974839" y="298286"/>
                    <a:pt x="3885566" y="245800"/>
                    <a:pt x="3842557" y="217807"/>
                  </a:cubicBezTo>
                  <a:cubicBezTo>
                    <a:pt x="3721283" y="196631"/>
                    <a:pt x="3420398" y="295198"/>
                    <a:pt x="3228366" y="323008"/>
                  </a:cubicBezTo>
                  <a:cubicBezTo>
                    <a:pt x="3035522" y="362699"/>
                    <a:pt x="2921601" y="331633"/>
                    <a:pt x="2750529" y="333224"/>
                  </a:cubicBezTo>
                  <a:cubicBezTo>
                    <a:pt x="2653908" y="355702"/>
                    <a:pt x="2521909" y="386347"/>
                    <a:pt x="2400795" y="387054"/>
                  </a:cubicBezTo>
                  <a:cubicBezTo>
                    <a:pt x="2316500" y="395663"/>
                    <a:pt x="2021250" y="449830"/>
                    <a:pt x="2070022" y="473638"/>
                  </a:cubicBezTo>
                  <a:cubicBezTo>
                    <a:pt x="2266031" y="472436"/>
                    <a:pt x="2481091" y="512055"/>
                    <a:pt x="2666215" y="532624"/>
                  </a:cubicBezTo>
                  <a:lnTo>
                    <a:pt x="3203205" y="462418"/>
                  </a:lnTo>
                  <a:cubicBezTo>
                    <a:pt x="3553679" y="419131"/>
                    <a:pt x="3860611" y="310530"/>
                    <a:pt x="4254628" y="332557"/>
                  </a:cubicBezTo>
                  <a:cubicBezTo>
                    <a:pt x="4508161" y="326358"/>
                    <a:pt x="4742642" y="377308"/>
                    <a:pt x="4977125" y="371109"/>
                  </a:cubicBezTo>
                  <a:cubicBezTo>
                    <a:pt x="5229161" y="334228"/>
                    <a:pt x="5611824" y="253803"/>
                    <a:pt x="5733232" y="260465"/>
                  </a:cubicBezTo>
                  <a:cubicBezTo>
                    <a:pt x="5966056" y="261115"/>
                    <a:pt x="6441088" y="384231"/>
                    <a:pt x="6796376" y="436589"/>
                  </a:cubicBezTo>
                  <a:cubicBezTo>
                    <a:pt x="6894018" y="444514"/>
                    <a:pt x="6978055" y="455161"/>
                    <a:pt x="7059369" y="471250"/>
                  </a:cubicBezTo>
                  <a:cubicBezTo>
                    <a:pt x="7238143" y="417818"/>
                    <a:pt x="7563874" y="271857"/>
                    <a:pt x="7595691" y="310953"/>
                  </a:cubicBezTo>
                  <a:cubicBezTo>
                    <a:pt x="7664562" y="405785"/>
                    <a:pt x="7692614" y="568654"/>
                    <a:pt x="7628131" y="723357"/>
                  </a:cubicBezTo>
                  <a:cubicBezTo>
                    <a:pt x="7592908" y="768825"/>
                    <a:pt x="7307314" y="732652"/>
                    <a:pt x="7146905" y="737299"/>
                  </a:cubicBezTo>
                  <a:lnTo>
                    <a:pt x="7023490" y="778621"/>
                  </a:lnTo>
                  <a:cubicBezTo>
                    <a:pt x="6940745" y="783563"/>
                    <a:pt x="6719207" y="663320"/>
                    <a:pt x="6549377" y="698197"/>
                  </a:cubicBezTo>
                  <a:cubicBezTo>
                    <a:pt x="6331557" y="726190"/>
                    <a:pt x="6119180" y="770512"/>
                    <a:pt x="5895917" y="782177"/>
                  </a:cubicBezTo>
                  <a:cubicBezTo>
                    <a:pt x="5733399" y="789841"/>
                    <a:pt x="5581767" y="748518"/>
                    <a:pt x="5424692" y="731689"/>
                  </a:cubicBezTo>
                  <a:cubicBezTo>
                    <a:pt x="5320510" y="729786"/>
                    <a:pt x="5161898" y="842181"/>
                    <a:pt x="4978795" y="867493"/>
                  </a:cubicBezTo>
                  <a:cubicBezTo>
                    <a:pt x="4796448" y="885803"/>
                    <a:pt x="4614102" y="890505"/>
                    <a:pt x="4431755" y="922423"/>
                  </a:cubicBezTo>
                  <a:lnTo>
                    <a:pt x="3954420" y="1017790"/>
                  </a:lnTo>
                  <a:lnTo>
                    <a:pt x="0" y="101779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2" name="Donut 31"/>
          <p:cNvSpPr/>
          <p:nvPr/>
        </p:nvSpPr>
        <p:spPr>
          <a:xfrm>
            <a:off x="2905183" y="1419622"/>
            <a:ext cx="3312368" cy="3312368"/>
          </a:xfrm>
          <a:prstGeom prst="donut">
            <a:avLst>
              <a:gd name="adj" fmla="val 241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184068" y="1446533"/>
            <a:ext cx="792088" cy="792088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Oval 33"/>
          <p:cNvSpPr/>
          <p:nvPr/>
        </p:nvSpPr>
        <p:spPr>
          <a:xfrm>
            <a:off x="5706312" y="2678802"/>
            <a:ext cx="792088" cy="792088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Oval 34"/>
          <p:cNvSpPr/>
          <p:nvPr/>
        </p:nvSpPr>
        <p:spPr>
          <a:xfrm>
            <a:off x="5184068" y="3911072"/>
            <a:ext cx="792088" cy="792088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Oval 35"/>
          <p:cNvSpPr/>
          <p:nvPr/>
        </p:nvSpPr>
        <p:spPr>
          <a:xfrm>
            <a:off x="3185660" y="1446533"/>
            <a:ext cx="792088" cy="792088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Oval 36"/>
          <p:cNvSpPr/>
          <p:nvPr/>
        </p:nvSpPr>
        <p:spPr>
          <a:xfrm>
            <a:off x="2587580" y="2678802"/>
            <a:ext cx="792088" cy="792088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Oval 37"/>
          <p:cNvSpPr/>
          <p:nvPr/>
        </p:nvSpPr>
        <p:spPr>
          <a:xfrm>
            <a:off x="3185660" y="3911072"/>
            <a:ext cx="792088" cy="792088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ardrop 9"/>
          <p:cNvSpPr/>
          <p:nvPr/>
        </p:nvSpPr>
        <p:spPr>
          <a:xfrm rot="18900000">
            <a:off x="5380249" y="4136537"/>
            <a:ext cx="399727" cy="341156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Freeform 39"/>
          <p:cNvSpPr/>
          <p:nvPr/>
        </p:nvSpPr>
        <p:spPr>
          <a:xfrm>
            <a:off x="3345069" y="4190765"/>
            <a:ext cx="473269" cy="353657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Freeform 40"/>
          <p:cNvSpPr/>
          <p:nvPr/>
        </p:nvSpPr>
        <p:spPr>
          <a:xfrm>
            <a:off x="2825715" y="2878992"/>
            <a:ext cx="315818" cy="395165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Freeform 41"/>
          <p:cNvSpPr>
            <a:spLocks noChangeAspect="1"/>
          </p:cNvSpPr>
          <p:nvPr/>
        </p:nvSpPr>
        <p:spPr>
          <a:xfrm>
            <a:off x="5414408" y="1676974"/>
            <a:ext cx="331408" cy="331206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Freeform 42"/>
          <p:cNvSpPr/>
          <p:nvPr/>
        </p:nvSpPr>
        <p:spPr>
          <a:xfrm>
            <a:off x="3416000" y="1732179"/>
            <a:ext cx="331407" cy="276001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4" name="Freeform 43"/>
          <p:cNvSpPr/>
          <p:nvPr/>
        </p:nvSpPr>
        <p:spPr>
          <a:xfrm>
            <a:off x="5976156" y="2909142"/>
            <a:ext cx="331408" cy="331408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5" name="Group 44"/>
          <p:cNvGrpSpPr/>
          <p:nvPr/>
        </p:nvGrpSpPr>
        <p:grpSpPr>
          <a:xfrm>
            <a:off x="6664715" y="2626829"/>
            <a:ext cx="2098319" cy="896034"/>
            <a:chOff x="3017859" y="4310610"/>
            <a:chExt cx="1870812" cy="896034"/>
          </a:xfrm>
        </p:grpSpPr>
        <p:sp>
          <p:nvSpPr>
            <p:cNvPr id="46" name="TextBox 45"/>
            <p:cNvSpPr txBox="1"/>
            <p:nvPr/>
          </p:nvSpPr>
          <p:spPr>
            <a:xfrm>
              <a:off x="3021856" y="4560313"/>
              <a:ext cx="18668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118258" y="1394560"/>
            <a:ext cx="2098319" cy="896034"/>
            <a:chOff x="3017859" y="4310610"/>
            <a:chExt cx="1870812" cy="896034"/>
          </a:xfrm>
        </p:grpSpPr>
        <p:sp>
          <p:nvSpPr>
            <p:cNvPr id="49" name="TextBox 48"/>
            <p:cNvSpPr txBox="1"/>
            <p:nvPr/>
          </p:nvSpPr>
          <p:spPr>
            <a:xfrm>
              <a:off x="3021856" y="4560313"/>
              <a:ext cx="18668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102356" y="3919576"/>
            <a:ext cx="2098319" cy="896034"/>
            <a:chOff x="3017859" y="4310610"/>
            <a:chExt cx="1870812" cy="896034"/>
          </a:xfrm>
        </p:grpSpPr>
        <p:sp>
          <p:nvSpPr>
            <p:cNvPr id="52" name="TextBox 51"/>
            <p:cNvSpPr txBox="1"/>
            <p:nvPr/>
          </p:nvSpPr>
          <p:spPr>
            <a:xfrm>
              <a:off x="3021856" y="4560313"/>
              <a:ext cx="18668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85449" y="2627433"/>
            <a:ext cx="2098319" cy="896034"/>
            <a:chOff x="3017859" y="4310610"/>
            <a:chExt cx="1870812" cy="896034"/>
          </a:xfrm>
        </p:grpSpPr>
        <p:sp>
          <p:nvSpPr>
            <p:cNvPr id="55" name="TextBox 54"/>
            <p:cNvSpPr txBox="1"/>
            <p:nvPr/>
          </p:nvSpPr>
          <p:spPr>
            <a:xfrm>
              <a:off x="3021856" y="4560313"/>
              <a:ext cx="18668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971600" y="1395164"/>
            <a:ext cx="2098319" cy="896034"/>
            <a:chOff x="3017859" y="4310610"/>
            <a:chExt cx="1870812" cy="896034"/>
          </a:xfrm>
        </p:grpSpPr>
        <p:sp>
          <p:nvSpPr>
            <p:cNvPr id="58" name="TextBox 57"/>
            <p:cNvSpPr txBox="1"/>
            <p:nvPr/>
          </p:nvSpPr>
          <p:spPr>
            <a:xfrm>
              <a:off x="3021856" y="4560313"/>
              <a:ext cx="18668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955698" y="3920180"/>
            <a:ext cx="2098319" cy="896034"/>
            <a:chOff x="3017859" y="4310610"/>
            <a:chExt cx="1870812" cy="896034"/>
          </a:xfrm>
        </p:grpSpPr>
        <p:sp>
          <p:nvSpPr>
            <p:cNvPr id="61" name="TextBox 60"/>
            <p:cNvSpPr txBox="1"/>
            <p:nvPr/>
          </p:nvSpPr>
          <p:spPr>
            <a:xfrm>
              <a:off x="3021856" y="4560313"/>
              <a:ext cx="18668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8458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848419"/>
              </p:ext>
            </p:extLst>
          </p:nvPr>
        </p:nvGraphicFramePr>
        <p:xfrm>
          <a:off x="707951" y="1298041"/>
          <a:ext cx="2340024" cy="3464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4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5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657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21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$52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57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57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657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Frame 17"/>
          <p:cNvSpPr>
            <a:spLocks noChangeAspect="1"/>
          </p:cNvSpPr>
          <p:nvPr/>
        </p:nvSpPr>
        <p:spPr>
          <a:xfrm>
            <a:off x="932043" y="2534650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Frame 17"/>
          <p:cNvSpPr>
            <a:spLocks noChangeAspect="1"/>
          </p:cNvSpPr>
          <p:nvPr/>
        </p:nvSpPr>
        <p:spPr>
          <a:xfrm>
            <a:off x="932043" y="2923298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Frame 17"/>
          <p:cNvSpPr>
            <a:spLocks noChangeAspect="1"/>
          </p:cNvSpPr>
          <p:nvPr/>
        </p:nvSpPr>
        <p:spPr>
          <a:xfrm>
            <a:off x="932043" y="3311946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Frame 17"/>
          <p:cNvSpPr>
            <a:spLocks noChangeAspect="1"/>
          </p:cNvSpPr>
          <p:nvPr/>
        </p:nvSpPr>
        <p:spPr>
          <a:xfrm>
            <a:off x="932043" y="3700594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Frame 17"/>
          <p:cNvSpPr>
            <a:spLocks noChangeAspect="1"/>
          </p:cNvSpPr>
          <p:nvPr/>
        </p:nvSpPr>
        <p:spPr>
          <a:xfrm>
            <a:off x="932043" y="4089242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Frame 17"/>
          <p:cNvSpPr>
            <a:spLocks noChangeAspect="1"/>
          </p:cNvSpPr>
          <p:nvPr/>
        </p:nvSpPr>
        <p:spPr>
          <a:xfrm>
            <a:off x="932043" y="4477890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312986"/>
              </p:ext>
            </p:extLst>
          </p:nvPr>
        </p:nvGraphicFramePr>
        <p:xfrm>
          <a:off x="3408015" y="1271486"/>
          <a:ext cx="2340024" cy="3464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4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5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657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21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$70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57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57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657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Frame 17"/>
          <p:cNvSpPr>
            <a:spLocks noChangeAspect="1"/>
          </p:cNvSpPr>
          <p:nvPr/>
        </p:nvSpPr>
        <p:spPr>
          <a:xfrm>
            <a:off x="3632107" y="2508095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" name="Frame 17"/>
          <p:cNvSpPr>
            <a:spLocks noChangeAspect="1"/>
          </p:cNvSpPr>
          <p:nvPr/>
        </p:nvSpPr>
        <p:spPr>
          <a:xfrm>
            <a:off x="3632107" y="2896743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Frame 17"/>
          <p:cNvSpPr>
            <a:spLocks noChangeAspect="1"/>
          </p:cNvSpPr>
          <p:nvPr/>
        </p:nvSpPr>
        <p:spPr>
          <a:xfrm>
            <a:off x="3632107" y="3285391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Frame 17"/>
          <p:cNvSpPr>
            <a:spLocks noChangeAspect="1"/>
          </p:cNvSpPr>
          <p:nvPr/>
        </p:nvSpPr>
        <p:spPr>
          <a:xfrm>
            <a:off x="3632107" y="3674039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" name="Frame 17"/>
          <p:cNvSpPr>
            <a:spLocks noChangeAspect="1"/>
          </p:cNvSpPr>
          <p:nvPr/>
        </p:nvSpPr>
        <p:spPr>
          <a:xfrm>
            <a:off x="3632107" y="4062687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9" name="Frame 17"/>
          <p:cNvSpPr>
            <a:spLocks noChangeAspect="1"/>
          </p:cNvSpPr>
          <p:nvPr/>
        </p:nvSpPr>
        <p:spPr>
          <a:xfrm>
            <a:off x="3632107" y="4451335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097900"/>
              </p:ext>
            </p:extLst>
          </p:nvPr>
        </p:nvGraphicFramePr>
        <p:xfrm>
          <a:off x="6108079" y="1244931"/>
          <a:ext cx="2340024" cy="3464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4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5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657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21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$65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57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57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657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36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  <a:r>
                        <a:rPr lang="en-US" altLang="ko-KR" sz="1200" b="1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1" name="Frame 17"/>
          <p:cNvSpPr>
            <a:spLocks noChangeAspect="1"/>
          </p:cNvSpPr>
          <p:nvPr/>
        </p:nvSpPr>
        <p:spPr>
          <a:xfrm>
            <a:off x="6332171" y="2481540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" name="Frame 17"/>
          <p:cNvSpPr>
            <a:spLocks noChangeAspect="1"/>
          </p:cNvSpPr>
          <p:nvPr/>
        </p:nvSpPr>
        <p:spPr>
          <a:xfrm>
            <a:off x="6332171" y="2870188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" name="Frame 17"/>
          <p:cNvSpPr>
            <a:spLocks noChangeAspect="1"/>
          </p:cNvSpPr>
          <p:nvPr/>
        </p:nvSpPr>
        <p:spPr>
          <a:xfrm>
            <a:off x="6332171" y="3258836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4" name="Frame 17"/>
          <p:cNvSpPr>
            <a:spLocks noChangeAspect="1"/>
          </p:cNvSpPr>
          <p:nvPr/>
        </p:nvSpPr>
        <p:spPr>
          <a:xfrm>
            <a:off x="6332171" y="3647484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" name="Frame 17"/>
          <p:cNvSpPr>
            <a:spLocks noChangeAspect="1"/>
          </p:cNvSpPr>
          <p:nvPr/>
        </p:nvSpPr>
        <p:spPr>
          <a:xfrm>
            <a:off x="6332171" y="4036132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6" name="Frame 17"/>
          <p:cNvSpPr>
            <a:spLocks noChangeAspect="1"/>
          </p:cNvSpPr>
          <p:nvPr/>
        </p:nvSpPr>
        <p:spPr>
          <a:xfrm>
            <a:off x="6332171" y="4424780"/>
            <a:ext cx="224674" cy="216000"/>
          </a:xfrm>
          <a:custGeom>
            <a:avLst/>
            <a:gdLst/>
            <a:ahLst/>
            <a:cxnLst/>
            <a:rect l="l" t="t" r="r" b="b"/>
            <a:pathLst>
              <a:path w="2350652" h="2259898">
                <a:moveTo>
                  <a:pt x="1805141" y="0"/>
                </a:moveTo>
                <a:lnTo>
                  <a:pt x="2342404" y="0"/>
                </a:lnTo>
                <a:cubicBezTo>
                  <a:pt x="1903233" y="623901"/>
                  <a:pt x="1479350" y="1517310"/>
                  <a:pt x="1150227" y="2258099"/>
                </a:cubicBezTo>
                <a:lnTo>
                  <a:pt x="2350652" y="2258099"/>
                </a:lnTo>
                <a:lnTo>
                  <a:pt x="2350652" y="2259898"/>
                </a:lnTo>
                <a:lnTo>
                  <a:pt x="0" y="2259898"/>
                </a:lnTo>
                <a:lnTo>
                  <a:pt x="0" y="2258099"/>
                </a:lnTo>
                <a:lnTo>
                  <a:pt x="1100858" y="2258099"/>
                </a:lnTo>
                <a:cubicBezTo>
                  <a:pt x="838861" y="1834143"/>
                  <a:pt x="569268" y="1125257"/>
                  <a:pt x="7755" y="1076032"/>
                </a:cubicBezTo>
                <a:lnTo>
                  <a:pt x="171973" y="588544"/>
                </a:lnTo>
                <a:cubicBezTo>
                  <a:pt x="704528" y="763005"/>
                  <a:pt x="850560" y="954283"/>
                  <a:pt x="1116468" y="1327361"/>
                </a:cubicBezTo>
                <a:cubicBezTo>
                  <a:pt x="1361190" y="782832"/>
                  <a:pt x="1498830" y="492128"/>
                  <a:pt x="1805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02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6078780"/>
              </p:ext>
            </p:extLst>
          </p:nvPr>
        </p:nvGraphicFramePr>
        <p:xfrm>
          <a:off x="1504231" y="1203598"/>
          <a:ext cx="6096000" cy="210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0" name="Chart 16">
            <a:extLst>
              <a:ext uri="{FF2B5EF4-FFF2-40B4-BE49-F238E27FC236}">
                <a16:creationId xmlns:a16="http://schemas.microsoft.com/office/drawing/2014/main" id="{788504F5-EFDB-4F39-9AE3-33C6D6848B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9894508"/>
              </p:ext>
            </p:extLst>
          </p:nvPr>
        </p:nvGraphicFramePr>
        <p:xfrm>
          <a:off x="5833823" y="3551287"/>
          <a:ext cx="252028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Round Same Side Corner Rectangle 8"/>
          <p:cNvSpPr/>
          <p:nvPr/>
        </p:nvSpPr>
        <p:spPr>
          <a:xfrm>
            <a:off x="3711724" y="1649639"/>
            <a:ext cx="575459" cy="1515617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ound Same Side Corner Rectangle 20"/>
          <p:cNvSpPr/>
          <p:nvPr/>
        </p:nvSpPr>
        <p:spPr>
          <a:xfrm rot="10800000">
            <a:off x="4763641" y="1635646"/>
            <a:ext cx="717050" cy="1529609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626918" y="2171956"/>
            <a:ext cx="2000866" cy="1048024"/>
            <a:chOff x="803640" y="3362835"/>
            <a:chExt cx="2059657" cy="1048024"/>
          </a:xfrm>
        </p:grpSpPr>
        <p:sp>
          <p:nvSpPr>
            <p:cNvPr id="9" name="TextBox 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387558" y="2171956"/>
            <a:ext cx="2000866" cy="1048024"/>
            <a:chOff x="803640" y="3362835"/>
            <a:chExt cx="2059657" cy="1048024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26190" y="1421363"/>
            <a:ext cx="2001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87558" y="1419622"/>
            <a:ext cx="2001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4185829099"/>
              </p:ext>
            </p:extLst>
          </p:nvPr>
        </p:nvGraphicFramePr>
        <p:xfrm>
          <a:off x="1835696" y="3551287"/>
          <a:ext cx="2520280" cy="491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1835696" y="3911327"/>
            <a:ext cx="2592288" cy="863358"/>
            <a:chOff x="803640" y="3362835"/>
            <a:chExt cx="2059657" cy="863358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6" name="Oval 15"/>
          <p:cNvSpPr/>
          <p:nvPr/>
        </p:nvSpPr>
        <p:spPr>
          <a:xfrm>
            <a:off x="626190" y="3689059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4" name="Group 23"/>
          <p:cNvGrpSpPr/>
          <p:nvPr/>
        </p:nvGrpSpPr>
        <p:grpSpPr>
          <a:xfrm>
            <a:off x="5833823" y="3911327"/>
            <a:ext cx="2592288" cy="863358"/>
            <a:chOff x="803640" y="3362835"/>
            <a:chExt cx="2059657" cy="863358"/>
          </a:xfrm>
        </p:grpSpPr>
        <p:sp>
          <p:nvSpPr>
            <p:cNvPr id="25" name="TextBox 2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7" name="Oval 26"/>
          <p:cNvSpPr/>
          <p:nvPr/>
        </p:nvSpPr>
        <p:spPr>
          <a:xfrm>
            <a:off x="4624317" y="3689059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Oval 7"/>
          <p:cNvSpPr/>
          <p:nvPr/>
        </p:nvSpPr>
        <p:spPr>
          <a:xfrm>
            <a:off x="4878480" y="3943222"/>
            <a:ext cx="406074" cy="40607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Teardrop 9"/>
          <p:cNvSpPr/>
          <p:nvPr/>
        </p:nvSpPr>
        <p:spPr>
          <a:xfrm rot="18900000">
            <a:off x="866412" y="3943168"/>
            <a:ext cx="433956" cy="37037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018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95536" y="1096354"/>
            <a:ext cx="2376264" cy="1705289"/>
            <a:chOff x="395536" y="913120"/>
            <a:chExt cx="2376264" cy="1705289"/>
          </a:xfrm>
        </p:grpSpPr>
        <p:sp>
          <p:nvSpPr>
            <p:cNvPr id="6" name="TextBox 5"/>
            <p:cNvSpPr txBox="1"/>
            <p:nvPr/>
          </p:nvSpPr>
          <p:spPr>
            <a:xfrm>
              <a:off x="395536" y="1233414"/>
              <a:ext cx="237626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95536" y="913120"/>
              <a:ext cx="23762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94169" y="3246856"/>
            <a:ext cx="2376264" cy="1705289"/>
            <a:chOff x="395536" y="913120"/>
            <a:chExt cx="2376264" cy="1705289"/>
          </a:xfrm>
        </p:grpSpPr>
        <p:sp>
          <p:nvSpPr>
            <p:cNvPr id="10" name="TextBox 9"/>
            <p:cNvSpPr txBox="1"/>
            <p:nvPr/>
          </p:nvSpPr>
          <p:spPr>
            <a:xfrm>
              <a:off x="395536" y="1233414"/>
              <a:ext cx="237626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5536" y="913120"/>
              <a:ext cx="23762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" name="그림 개체 틀 3">
            <a:extLst>
              <a:ext uri="{FF2B5EF4-FFF2-40B4-BE49-F238E27FC236}">
                <a16:creationId xmlns:a16="http://schemas.microsoft.com/office/drawing/2014/main" id="{8040AFA3-326D-4FD0-A1C3-D29EBB39E0F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668E362E-8C04-4843-A2FB-E16843270B5E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</p:spTree>
    <p:extLst>
      <p:ext uri="{BB962C8B-B14F-4D97-AF65-F5344CB8AC3E}">
        <p14:creationId xmlns:p14="http://schemas.microsoft.com/office/powerpoint/2010/main" val="956785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5530" y="1539382"/>
            <a:ext cx="24217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5530" y="2054334"/>
            <a:ext cx="24217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 </a:t>
            </a:r>
          </a:p>
          <a:p>
            <a:endParaRPr lang="en-US" altLang="ko-KR" sz="1200" dirty="0">
              <a:solidFill>
                <a:schemeClr val="accent1"/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You can simply impress your audience and add a unique zing and appeal to your Presentations.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4587" y="1539382"/>
            <a:ext cx="24217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4587" y="2054334"/>
            <a:ext cx="24217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 </a:t>
            </a:r>
          </a:p>
          <a:p>
            <a:endParaRPr lang="en-US" altLang="ko-KR" sz="1200" dirty="0">
              <a:solidFill>
                <a:schemeClr val="accent1"/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You can simply impress your audience and add a unique zing and appeal to your Presentations.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3644" y="1539382"/>
            <a:ext cx="24217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13644" y="2054334"/>
            <a:ext cx="24217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 </a:t>
            </a:r>
          </a:p>
          <a:p>
            <a:endParaRPr lang="en-US" altLang="ko-KR" sz="1200" dirty="0">
              <a:solidFill>
                <a:schemeClr val="accent1"/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You can simply impress your audience and add a unique zing and appeal to your Presentations.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5530" y="1932223"/>
            <a:ext cx="2412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Rectangle 15"/>
          <p:cNvSpPr/>
          <p:nvPr/>
        </p:nvSpPr>
        <p:spPr>
          <a:xfrm>
            <a:off x="3354587" y="1932223"/>
            <a:ext cx="2412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ectangle 16"/>
          <p:cNvSpPr/>
          <p:nvPr/>
        </p:nvSpPr>
        <p:spPr>
          <a:xfrm>
            <a:off x="6113644" y="1932223"/>
            <a:ext cx="2412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578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5529" y="1539382"/>
            <a:ext cx="36352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529" y="2054334"/>
            <a:ext cx="36352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 </a:t>
            </a:r>
          </a:p>
          <a:p>
            <a:endParaRPr lang="en-US" altLang="ko-KR" sz="1200" dirty="0">
              <a:solidFill>
                <a:schemeClr val="accent1"/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You can simply impress your audience and add a unique zing and appeal to your Presentations. You can simply impress your audience and add a unique zing and appeal to your Presentations. Easy to change colors, photos and Text. I hope and I believe that this Template will your Time, Money and Reputation.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25158" y="1539382"/>
            <a:ext cx="36352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25158" y="2054334"/>
            <a:ext cx="36352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 </a:t>
            </a:r>
          </a:p>
          <a:p>
            <a:endParaRPr lang="en-US" altLang="ko-KR" sz="1200" dirty="0">
              <a:solidFill>
                <a:schemeClr val="accent1"/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You can simply impress your audience and add a unique zing and appeal to your Presentations. You can simply impress your audience and add a unique zing and appeal to your Presentations. Easy to change colors, photos and Text. I hope and I believe that this Template will your Time, Money and Reputation.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5530" y="1932223"/>
            <a:ext cx="3528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4825159" y="1932223"/>
            <a:ext cx="3528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835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707904" y="195486"/>
            <a:ext cx="5436096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Table of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67816" y="987574"/>
            <a:ext cx="36000" cy="38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Oval 4"/>
          <p:cNvSpPr/>
          <p:nvPr/>
        </p:nvSpPr>
        <p:spPr>
          <a:xfrm>
            <a:off x="4474682" y="1232173"/>
            <a:ext cx="216000" cy="2160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Oval 5"/>
          <p:cNvSpPr/>
          <p:nvPr/>
        </p:nvSpPr>
        <p:spPr>
          <a:xfrm>
            <a:off x="4474682" y="1988263"/>
            <a:ext cx="216000" cy="216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Oval 6"/>
          <p:cNvSpPr/>
          <p:nvPr/>
        </p:nvSpPr>
        <p:spPr>
          <a:xfrm>
            <a:off x="4474682" y="2744353"/>
            <a:ext cx="216000" cy="2160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Oval 7"/>
          <p:cNvSpPr/>
          <p:nvPr/>
        </p:nvSpPr>
        <p:spPr>
          <a:xfrm>
            <a:off x="4474682" y="3500443"/>
            <a:ext cx="216000" cy="216000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4474682" y="4256533"/>
            <a:ext cx="216000" cy="2160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4815241" y="1109340"/>
            <a:ext cx="60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21293" y="1865430"/>
            <a:ext cx="60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27345" y="2621520"/>
            <a:ext cx="60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33397" y="3377610"/>
            <a:ext cx="60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97901" y="4152600"/>
            <a:ext cx="60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500861" y="1109340"/>
            <a:ext cx="3024336" cy="494026"/>
            <a:chOff x="803640" y="3362835"/>
            <a:chExt cx="2059657" cy="494026"/>
          </a:xfrm>
        </p:grpSpPr>
        <p:sp>
          <p:nvSpPr>
            <p:cNvPr id="16" name="TextBox 15"/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500861" y="1866110"/>
            <a:ext cx="3024336" cy="494026"/>
            <a:chOff x="803640" y="3362835"/>
            <a:chExt cx="2059657" cy="494026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500861" y="2622880"/>
            <a:ext cx="3024336" cy="494026"/>
            <a:chOff x="803640" y="3362835"/>
            <a:chExt cx="2059657" cy="494026"/>
          </a:xfrm>
        </p:grpSpPr>
        <p:sp>
          <p:nvSpPr>
            <p:cNvPr id="22" name="TextBox 21"/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500861" y="3379650"/>
            <a:ext cx="3024336" cy="494026"/>
            <a:chOff x="803640" y="3362835"/>
            <a:chExt cx="2059657" cy="494026"/>
          </a:xfrm>
        </p:grpSpPr>
        <p:sp>
          <p:nvSpPr>
            <p:cNvPr id="25" name="TextBox 24"/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500861" y="4136419"/>
            <a:ext cx="3024336" cy="494026"/>
            <a:chOff x="803640" y="3362835"/>
            <a:chExt cx="2059657" cy="494026"/>
          </a:xfrm>
        </p:grpSpPr>
        <p:sp>
          <p:nvSpPr>
            <p:cNvPr id="28" name="TextBox 27"/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441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Pentagon 3"/>
          <p:cNvSpPr/>
          <p:nvPr/>
        </p:nvSpPr>
        <p:spPr>
          <a:xfrm flipH="1">
            <a:off x="2848000" y="1194073"/>
            <a:ext cx="2588096" cy="648072"/>
          </a:xfrm>
          <a:prstGeom prst="homePlate">
            <a:avLst>
              <a:gd name="adj" fmla="val 64697"/>
            </a:avLst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Pentagon 6"/>
          <p:cNvSpPr/>
          <p:nvPr/>
        </p:nvSpPr>
        <p:spPr>
          <a:xfrm flipH="1">
            <a:off x="2848000" y="1950554"/>
            <a:ext cx="2588096" cy="648072"/>
          </a:xfrm>
          <a:prstGeom prst="homePlate">
            <a:avLst>
              <a:gd name="adj" fmla="val 64697"/>
            </a:avLst>
          </a:prstGeom>
          <a:solidFill>
            <a:schemeClr val="accent2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Pentagon 7"/>
          <p:cNvSpPr/>
          <p:nvPr/>
        </p:nvSpPr>
        <p:spPr>
          <a:xfrm flipH="1">
            <a:off x="2848000" y="2707035"/>
            <a:ext cx="2588096" cy="648072"/>
          </a:xfrm>
          <a:prstGeom prst="homePlate">
            <a:avLst>
              <a:gd name="adj" fmla="val 64697"/>
            </a:avLst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Pentagon 8"/>
          <p:cNvSpPr/>
          <p:nvPr/>
        </p:nvSpPr>
        <p:spPr>
          <a:xfrm flipH="1">
            <a:off x="2848000" y="3463516"/>
            <a:ext cx="2588096" cy="648072"/>
          </a:xfrm>
          <a:prstGeom prst="homePlate">
            <a:avLst>
              <a:gd name="adj" fmla="val 64697"/>
            </a:avLst>
          </a:prstGeom>
          <a:solidFill>
            <a:schemeClr val="accent2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Pentagon 9"/>
          <p:cNvSpPr/>
          <p:nvPr/>
        </p:nvSpPr>
        <p:spPr>
          <a:xfrm flipH="1">
            <a:off x="2848000" y="4219997"/>
            <a:ext cx="2588096" cy="648072"/>
          </a:xfrm>
          <a:prstGeom prst="homePlate">
            <a:avLst>
              <a:gd name="adj" fmla="val 64697"/>
            </a:avLst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Oval 7"/>
          <p:cNvSpPr/>
          <p:nvPr/>
        </p:nvSpPr>
        <p:spPr>
          <a:xfrm>
            <a:off x="3400828" y="4380445"/>
            <a:ext cx="327174" cy="32717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3988316" y="1368568"/>
            <a:ext cx="11597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88316" y="2127809"/>
            <a:ext cx="11597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88316" y="2887050"/>
            <a:ext cx="11597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88316" y="3646291"/>
            <a:ext cx="11597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88316" y="4405533"/>
            <a:ext cx="11597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24128" y="1195814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24128" y="1952295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24128" y="270877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24128" y="3465257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24128" y="4221738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" name="Freeform 25"/>
          <p:cNvSpPr>
            <a:spLocks noChangeAspect="1"/>
          </p:cNvSpPr>
          <p:nvPr/>
        </p:nvSpPr>
        <p:spPr>
          <a:xfrm>
            <a:off x="3355239" y="1323693"/>
            <a:ext cx="366971" cy="366748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Freeform 26"/>
          <p:cNvSpPr/>
          <p:nvPr/>
        </p:nvSpPr>
        <p:spPr>
          <a:xfrm>
            <a:off x="3400828" y="2148581"/>
            <a:ext cx="321382" cy="267653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Freeform 27"/>
          <p:cNvSpPr/>
          <p:nvPr/>
        </p:nvSpPr>
        <p:spPr>
          <a:xfrm>
            <a:off x="3355239" y="2890870"/>
            <a:ext cx="321382" cy="321382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Teardrop 9"/>
          <p:cNvSpPr/>
          <p:nvPr/>
        </p:nvSpPr>
        <p:spPr>
          <a:xfrm rot="18900000">
            <a:off x="3356993" y="3633320"/>
            <a:ext cx="363462" cy="310205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3425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467544" y="2672001"/>
            <a:ext cx="1856556" cy="648072"/>
            <a:chOff x="467544" y="1923678"/>
            <a:chExt cx="1856556" cy="648072"/>
          </a:xfrm>
          <a:solidFill>
            <a:schemeClr val="accent1"/>
          </a:solidFill>
        </p:grpSpPr>
        <p:sp>
          <p:nvSpPr>
            <p:cNvPr id="5" name="Pentagon 4"/>
            <p:cNvSpPr/>
            <p:nvPr/>
          </p:nvSpPr>
          <p:spPr>
            <a:xfrm>
              <a:off x="467544" y="1923678"/>
              <a:ext cx="1656184" cy="648072"/>
            </a:xfrm>
            <a:prstGeom prst="homePlate">
              <a:avLst>
                <a:gd name="adj" fmla="val 5440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Chevron 8"/>
            <p:cNvSpPr/>
            <p:nvPr/>
          </p:nvSpPr>
          <p:spPr>
            <a:xfrm>
              <a:off x="1841615" y="1923678"/>
              <a:ext cx="482485" cy="648000"/>
            </a:xfrm>
            <a:prstGeom prst="chevron">
              <a:avLst>
                <a:gd name="adj" fmla="val 716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84577" y="2795982"/>
            <a:ext cx="81721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464983" y="2672001"/>
            <a:ext cx="1856556" cy="648072"/>
            <a:chOff x="467544" y="1923678"/>
            <a:chExt cx="1856556" cy="648072"/>
          </a:xfrm>
          <a:solidFill>
            <a:schemeClr val="accent3"/>
          </a:solidFill>
        </p:grpSpPr>
        <p:sp>
          <p:nvSpPr>
            <p:cNvPr id="16" name="Pentagon 15"/>
            <p:cNvSpPr/>
            <p:nvPr/>
          </p:nvSpPr>
          <p:spPr>
            <a:xfrm>
              <a:off x="467544" y="1923678"/>
              <a:ext cx="1656184" cy="648072"/>
            </a:xfrm>
            <a:prstGeom prst="homePlate">
              <a:avLst>
                <a:gd name="adj" fmla="val 5440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7" name="Chevron 16"/>
            <p:cNvSpPr/>
            <p:nvPr/>
          </p:nvSpPr>
          <p:spPr>
            <a:xfrm>
              <a:off x="1841615" y="1923678"/>
              <a:ext cx="482485" cy="648000"/>
            </a:xfrm>
            <a:prstGeom prst="chevron">
              <a:avLst>
                <a:gd name="adj" fmla="val 716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782016" y="2795982"/>
            <a:ext cx="81721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462422" y="2672001"/>
            <a:ext cx="1856556" cy="648072"/>
            <a:chOff x="467544" y="1923678"/>
            <a:chExt cx="1856556" cy="648072"/>
          </a:xfrm>
          <a:solidFill>
            <a:schemeClr val="accent1"/>
          </a:solidFill>
        </p:grpSpPr>
        <p:sp>
          <p:nvSpPr>
            <p:cNvPr id="20" name="Pentagon 19"/>
            <p:cNvSpPr/>
            <p:nvPr/>
          </p:nvSpPr>
          <p:spPr>
            <a:xfrm>
              <a:off x="467544" y="1923678"/>
              <a:ext cx="1656184" cy="648072"/>
            </a:xfrm>
            <a:prstGeom prst="homePlate">
              <a:avLst>
                <a:gd name="adj" fmla="val 5440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1" name="Chevron 20"/>
            <p:cNvSpPr/>
            <p:nvPr/>
          </p:nvSpPr>
          <p:spPr>
            <a:xfrm>
              <a:off x="1841615" y="1923678"/>
              <a:ext cx="482485" cy="648000"/>
            </a:xfrm>
            <a:prstGeom prst="chevron">
              <a:avLst>
                <a:gd name="adj" fmla="val 716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779455" y="2795982"/>
            <a:ext cx="81721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459860" y="2672001"/>
            <a:ext cx="1856556" cy="648072"/>
            <a:chOff x="467544" y="1923678"/>
            <a:chExt cx="1856556" cy="648072"/>
          </a:xfrm>
          <a:solidFill>
            <a:schemeClr val="accent3"/>
          </a:solidFill>
        </p:grpSpPr>
        <p:sp>
          <p:nvSpPr>
            <p:cNvPr id="24" name="Pentagon 23"/>
            <p:cNvSpPr/>
            <p:nvPr/>
          </p:nvSpPr>
          <p:spPr>
            <a:xfrm>
              <a:off x="467544" y="1923678"/>
              <a:ext cx="1656184" cy="648072"/>
            </a:xfrm>
            <a:prstGeom prst="homePlate">
              <a:avLst>
                <a:gd name="adj" fmla="val 5440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" name="Chevron 24"/>
            <p:cNvSpPr/>
            <p:nvPr/>
          </p:nvSpPr>
          <p:spPr>
            <a:xfrm>
              <a:off x="1841615" y="1923678"/>
              <a:ext cx="482485" cy="648000"/>
            </a:xfrm>
            <a:prstGeom prst="chevron">
              <a:avLst>
                <a:gd name="adj" fmla="val 716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776893" y="2795982"/>
            <a:ext cx="81721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19919" y="3462609"/>
            <a:ext cx="1944216" cy="1048024"/>
            <a:chOff x="803640" y="3362835"/>
            <a:chExt cx="2059657" cy="1048024"/>
          </a:xfrm>
        </p:grpSpPr>
        <p:sp>
          <p:nvSpPr>
            <p:cNvPr id="37" name="TextBox 36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366603" y="1486297"/>
            <a:ext cx="1944216" cy="1048024"/>
            <a:chOff x="803640" y="3362835"/>
            <a:chExt cx="2059657" cy="1048024"/>
          </a:xfrm>
        </p:grpSpPr>
        <p:sp>
          <p:nvSpPr>
            <p:cNvPr id="40" name="TextBox 39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384375" y="3462609"/>
            <a:ext cx="1944216" cy="1048024"/>
            <a:chOff x="803640" y="3362835"/>
            <a:chExt cx="2059657" cy="1048024"/>
          </a:xfrm>
        </p:grpSpPr>
        <p:sp>
          <p:nvSpPr>
            <p:cNvPr id="43" name="TextBox 42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402147" y="1486297"/>
            <a:ext cx="1944216" cy="1048024"/>
            <a:chOff x="803640" y="3362835"/>
            <a:chExt cx="2059657" cy="1048024"/>
          </a:xfrm>
        </p:grpSpPr>
        <p:sp>
          <p:nvSpPr>
            <p:cNvPr id="46" name="TextBox 4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2178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2618" y="1347831"/>
            <a:ext cx="971004" cy="2557380"/>
            <a:chOff x="798294" y="1135284"/>
            <a:chExt cx="1366873" cy="3600000"/>
          </a:xfrm>
          <a:solidFill>
            <a:schemeClr val="accent1"/>
          </a:solidFill>
        </p:grpSpPr>
        <p:sp>
          <p:nvSpPr>
            <p:cNvPr id="5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6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7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8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9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10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11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12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13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14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400830" y="1347831"/>
            <a:ext cx="971004" cy="2557380"/>
            <a:chOff x="798294" y="1135284"/>
            <a:chExt cx="1366873" cy="3600000"/>
          </a:xfrm>
          <a:solidFill>
            <a:schemeClr val="accent1"/>
          </a:solidFill>
        </p:grpSpPr>
        <p:sp>
          <p:nvSpPr>
            <p:cNvPr id="17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18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19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20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21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22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23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24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25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26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51724" y="1347831"/>
            <a:ext cx="971004" cy="2557380"/>
            <a:chOff x="798294" y="1135284"/>
            <a:chExt cx="1366873" cy="3600000"/>
          </a:xfrm>
        </p:grpSpPr>
        <p:sp>
          <p:nvSpPr>
            <p:cNvPr id="28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29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30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31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32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33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34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35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36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37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749936" y="1347831"/>
            <a:ext cx="971004" cy="2557380"/>
            <a:chOff x="798294" y="1135284"/>
            <a:chExt cx="1366873" cy="3600000"/>
          </a:xfrm>
          <a:solidFill>
            <a:schemeClr val="bg1">
              <a:alpha val="40000"/>
            </a:schemeClr>
          </a:solidFill>
        </p:grpSpPr>
        <p:sp>
          <p:nvSpPr>
            <p:cNvPr id="39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40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41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42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43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44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45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46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47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48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099042" y="1347831"/>
            <a:ext cx="971004" cy="2557380"/>
            <a:chOff x="798294" y="1135284"/>
            <a:chExt cx="1366873" cy="3600000"/>
          </a:xfrm>
          <a:solidFill>
            <a:schemeClr val="bg1">
              <a:alpha val="40000"/>
            </a:schemeClr>
          </a:solidFill>
        </p:grpSpPr>
        <p:sp>
          <p:nvSpPr>
            <p:cNvPr id="50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51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52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53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54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55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56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57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58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59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7448149" y="1347831"/>
            <a:ext cx="971004" cy="2557380"/>
            <a:chOff x="798294" y="1135284"/>
            <a:chExt cx="1366873" cy="3600000"/>
          </a:xfrm>
          <a:solidFill>
            <a:schemeClr val="bg1">
              <a:alpha val="40000"/>
            </a:schemeClr>
          </a:solidFill>
        </p:grpSpPr>
        <p:sp>
          <p:nvSpPr>
            <p:cNvPr id="72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73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74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75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76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77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78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79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80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  <p:sp>
          <p:nvSpPr>
            <p:cNvPr id="81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027696"/>
                </a:solidFill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540048" y="3958257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889154" y="3958257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238260" y="3958257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587366" y="3958257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936472" y="3958257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285578" y="3958257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8" name="TextBox 4"/>
          <p:cNvSpPr txBox="1"/>
          <p:nvPr/>
        </p:nvSpPr>
        <p:spPr>
          <a:xfrm>
            <a:off x="4886584" y="426603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" name="TextBox 4"/>
          <p:cNvSpPr txBox="1"/>
          <p:nvPr/>
        </p:nvSpPr>
        <p:spPr>
          <a:xfrm>
            <a:off x="2225592" y="426603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TextBox 4"/>
          <p:cNvSpPr txBox="1"/>
          <p:nvPr/>
        </p:nvSpPr>
        <p:spPr>
          <a:xfrm>
            <a:off x="3556088" y="426603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1" name="TextBox 4"/>
          <p:cNvSpPr txBox="1"/>
          <p:nvPr/>
        </p:nvSpPr>
        <p:spPr>
          <a:xfrm>
            <a:off x="708991" y="4266034"/>
            <a:ext cx="95825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100%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" name="TextBox 4"/>
          <p:cNvSpPr txBox="1"/>
          <p:nvPr/>
        </p:nvSpPr>
        <p:spPr>
          <a:xfrm>
            <a:off x="6217080" y="426603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TextBox 4"/>
          <p:cNvSpPr txBox="1"/>
          <p:nvPr/>
        </p:nvSpPr>
        <p:spPr>
          <a:xfrm>
            <a:off x="7547574" y="426603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085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4558341" y="1250405"/>
            <a:ext cx="1080000" cy="108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Oval 26"/>
          <p:cNvSpPr/>
          <p:nvPr/>
        </p:nvSpPr>
        <p:spPr>
          <a:xfrm>
            <a:off x="4648341" y="2454781"/>
            <a:ext cx="900000" cy="90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Oval 27"/>
          <p:cNvSpPr/>
          <p:nvPr/>
        </p:nvSpPr>
        <p:spPr>
          <a:xfrm>
            <a:off x="4738341" y="3479157"/>
            <a:ext cx="720000" cy="720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Oval 28"/>
          <p:cNvSpPr/>
          <p:nvPr/>
        </p:nvSpPr>
        <p:spPr>
          <a:xfrm>
            <a:off x="4828341" y="4323534"/>
            <a:ext cx="540000" cy="540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269134079"/>
              </p:ext>
            </p:extLst>
          </p:nvPr>
        </p:nvGraphicFramePr>
        <p:xfrm>
          <a:off x="619642" y="1703128"/>
          <a:ext cx="2659953" cy="2600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3746459" y="2486373"/>
            <a:ext cx="99889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4388" y="3420749"/>
            <a:ext cx="99889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79912" y="4175126"/>
            <a:ext cx="99889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15%</a:t>
            </a:r>
            <a:endParaRPr lang="ko-KR" alt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9451" y="1371997"/>
            <a:ext cx="99889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Block Arc 14"/>
          <p:cNvSpPr/>
          <p:nvPr/>
        </p:nvSpPr>
        <p:spPr>
          <a:xfrm rot="16200000">
            <a:off x="1593165" y="2704505"/>
            <a:ext cx="673031" cy="67347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635895" y="1790405"/>
            <a:ext cx="1462445" cy="1"/>
          </a:xfrm>
          <a:prstGeom prst="straightConnector1">
            <a:avLst/>
          </a:prstGeom>
          <a:ln w="127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635895" y="2904781"/>
            <a:ext cx="1462445" cy="1"/>
          </a:xfrm>
          <a:prstGeom prst="straightConnector1">
            <a:avLst/>
          </a:prstGeom>
          <a:ln w="127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635895" y="3851448"/>
            <a:ext cx="1462445" cy="1"/>
          </a:xfrm>
          <a:prstGeom prst="straightConnector1">
            <a:avLst/>
          </a:prstGeom>
          <a:ln w="127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635895" y="4619624"/>
            <a:ext cx="1462445" cy="1"/>
          </a:xfrm>
          <a:prstGeom prst="straightConnector1">
            <a:avLst/>
          </a:prstGeom>
          <a:ln w="127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733653" y="1644352"/>
            <a:ext cx="309634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Easy to change colors, photos and Text. 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Get a modern PowerPoint  Presentation that is beautifully designed.  Easy to change colors, photos and Text. . I hope and I believe that this Template will your Time, Money and Reputation. .  Easy to change colors, photos and Text. .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33653" y="1272302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314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그룹 303">
            <a:extLst>
              <a:ext uri="{FF2B5EF4-FFF2-40B4-BE49-F238E27FC236}">
                <a16:creationId xmlns:a16="http://schemas.microsoft.com/office/drawing/2014/main" id="{66A9B836-6687-4B2C-A15B-52A11637381C}"/>
              </a:ext>
            </a:extLst>
          </p:cNvPr>
          <p:cNvGrpSpPr/>
          <p:nvPr/>
        </p:nvGrpSpPr>
        <p:grpSpPr>
          <a:xfrm>
            <a:off x="2013378" y="1561897"/>
            <a:ext cx="4898882" cy="2882214"/>
            <a:chOff x="635000" y="1382713"/>
            <a:chExt cx="7869238" cy="4572000"/>
          </a:xfrm>
          <a:solidFill>
            <a:schemeClr val="bg1">
              <a:alpha val="40000"/>
            </a:schemeClr>
          </a:solidFill>
        </p:grpSpPr>
        <p:sp>
          <p:nvSpPr>
            <p:cNvPr id="305" name="Freeform 8">
              <a:extLst>
                <a:ext uri="{FF2B5EF4-FFF2-40B4-BE49-F238E27FC236}">
                  <a16:creationId xmlns:a16="http://schemas.microsoft.com/office/drawing/2014/main" id="{FF26CB68-581B-4235-A2F5-168310DE92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6" name="Freeform 9">
              <a:extLst>
                <a:ext uri="{FF2B5EF4-FFF2-40B4-BE49-F238E27FC236}">
                  <a16:creationId xmlns:a16="http://schemas.microsoft.com/office/drawing/2014/main" id="{A6496D68-A529-4218-BE40-20E009A051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7" name="Freeform 10">
              <a:extLst>
                <a:ext uri="{FF2B5EF4-FFF2-40B4-BE49-F238E27FC236}">
                  <a16:creationId xmlns:a16="http://schemas.microsoft.com/office/drawing/2014/main" id="{CA8698E2-BB06-45D4-912E-912FC6D478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8" name="Freeform 11">
              <a:extLst>
                <a:ext uri="{FF2B5EF4-FFF2-40B4-BE49-F238E27FC236}">
                  <a16:creationId xmlns:a16="http://schemas.microsoft.com/office/drawing/2014/main" id="{A1C0AE09-5E4A-47FA-A468-C3C9000E54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302" name="그룹 301">
            <a:extLst>
              <a:ext uri="{FF2B5EF4-FFF2-40B4-BE49-F238E27FC236}">
                <a16:creationId xmlns:a16="http://schemas.microsoft.com/office/drawing/2014/main" id="{8EE4E066-DFB7-43F9-A821-47B924DF0966}"/>
              </a:ext>
            </a:extLst>
          </p:cNvPr>
          <p:cNvGrpSpPr/>
          <p:nvPr/>
        </p:nvGrpSpPr>
        <p:grpSpPr>
          <a:xfrm>
            <a:off x="375476" y="1365226"/>
            <a:ext cx="2252693" cy="1031118"/>
            <a:chOff x="375476" y="1365226"/>
            <a:chExt cx="2252693" cy="1031118"/>
          </a:xfrm>
        </p:grpSpPr>
        <p:sp>
          <p:nvSpPr>
            <p:cNvPr id="11" name="TextBox 10"/>
            <p:cNvSpPr txBox="1"/>
            <p:nvPr/>
          </p:nvSpPr>
          <p:spPr>
            <a:xfrm>
              <a:off x="460002" y="1750013"/>
              <a:ext cx="21681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5476" y="1365226"/>
              <a:ext cx="2252693" cy="324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   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3" name="그룹 302">
            <a:extLst>
              <a:ext uri="{FF2B5EF4-FFF2-40B4-BE49-F238E27FC236}">
                <a16:creationId xmlns:a16="http://schemas.microsoft.com/office/drawing/2014/main" id="{F98E1697-6A05-4BA4-9E04-D455E43F1FC8}"/>
              </a:ext>
            </a:extLst>
          </p:cNvPr>
          <p:cNvGrpSpPr/>
          <p:nvPr/>
        </p:nvGrpSpPr>
        <p:grpSpPr>
          <a:xfrm>
            <a:off x="372753" y="3206094"/>
            <a:ext cx="2252693" cy="1021840"/>
            <a:chOff x="372753" y="3206094"/>
            <a:chExt cx="2252693" cy="1021840"/>
          </a:xfrm>
        </p:grpSpPr>
        <p:sp>
          <p:nvSpPr>
            <p:cNvPr id="14" name="TextBox 13"/>
            <p:cNvSpPr txBox="1"/>
            <p:nvPr/>
          </p:nvSpPr>
          <p:spPr>
            <a:xfrm>
              <a:off x="457279" y="3581603"/>
              <a:ext cx="21681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72753" y="3206094"/>
              <a:ext cx="2252693" cy="324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   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1" name="그룹 300">
            <a:extLst>
              <a:ext uri="{FF2B5EF4-FFF2-40B4-BE49-F238E27FC236}">
                <a16:creationId xmlns:a16="http://schemas.microsoft.com/office/drawing/2014/main" id="{676F318E-5B03-4CBF-9DF5-0174B8610951}"/>
              </a:ext>
            </a:extLst>
          </p:cNvPr>
          <p:cNvGrpSpPr/>
          <p:nvPr/>
        </p:nvGrpSpPr>
        <p:grpSpPr>
          <a:xfrm>
            <a:off x="6567779" y="1005186"/>
            <a:ext cx="2252693" cy="1031507"/>
            <a:chOff x="6567779" y="1005186"/>
            <a:chExt cx="2252693" cy="1031507"/>
          </a:xfrm>
        </p:grpSpPr>
        <p:sp>
          <p:nvSpPr>
            <p:cNvPr id="17" name="TextBox 16"/>
            <p:cNvSpPr txBox="1"/>
            <p:nvPr/>
          </p:nvSpPr>
          <p:spPr>
            <a:xfrm>
              <a:off x="6652305" y="1390362"/>
              <a:ext cx="21681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567779" y="1005186"/>
              <a:ext cx="2252693" cy="3240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   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0" name="그룹 299">
            <a:extLst>
              <a:ext uri="{FF2B5EF4-FFF2-40B4-BE49-F238E27FC236}">
                <a16:creationId xmlns:a16="http://schemas.microsoft.com/office/drawing/2014/main" id="{839F2E2A-F505-45D0-B4B5-029F9700E8D7}"/>
              </a:ext>
            </a:extLst>
          </p:cNvPr>
          <p:cNvGrpSpPr/>
          <p:nvPr/>
        </p:nvGrpSpPr>
        <p:grpSpPr>
          <a:xfrm>
            <a:off x="6567779" y="2404967"/>
            <a:ext cx="2252693" cy="1016914"/>
            <a:chOff x="6567779" y="2404967"/>
            <a:chExt cx="2252693" cy="1016914"/>
          </a:xfrm>
        </p:grpSpPr>
        <p:sp>
          <p:nvSpPr>
            <p:cNvPr id="20" name="TextBox 19"/>
            <p:cNvSpPr txBox="1"/>
            <p:nvPr/>
          </p:nvSpPr>
          <p:spPr>
            <a:xfrm>
              <a:off x="6652305" y="2775550"/>
              <a:ext cx="21681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567779" y="2404967"/>
              <a:ext cx="2252693" cy="324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   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ED9516AE-7164-43D5-B34C-1837DD378471}"/>
              </a:ext>
            </a:extLst>
          </p:cNvPr>
          <p:cNvGrpSpPr/>
          <p:nvPr/>
        </p:nvGrpSpPr>
        <p:grpSpPr>
          <a:xfrm>
            <a:off x="6567779" y="3780875"/>
            <a:ext cx="2252693" cy="1023123"/>
            <a:chOff x="6567779" y="3780875"/>
            <a:chExt cx="2252693" cy="1023123"/>
          </a:xfrm>
        </p:grpSpPr>
        <p:sp>
          <p:nvSpPr>
            <p:cNvPr id="23" name="TextBox 22"/>
            <p:cNvSpPr txBox="1"/>
            <p:nvPr/>
          </p:nvSpPr>
          <p:spPr>
            <a:xfrm>
              <a:off x="6652305" y="4157667"/>
              <a:ext cx="21681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567779" y="3780875"/>
              <a:ext cx="2252693" cy="3240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   Your 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5252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035443"/>
              </p:ext>
            </p:extLst>
          </p:nvPr>
        </p:nvGraphicFramePr>
        <p:xfrm>
          <a:off x="539552" y="1431290"/>
          <a:ext cx="8064895" cy="3144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9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549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Day of the week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027696">
                            <a:lumMod val="70000"/>
                            <a:lumOff val="30000"/>
                          </a:srgbClr>
                        </a:gs>
                        <a:gs pos="100000">
                          <a:srgbClr val="027696">
                            <a:lumMod val="70000"/>
                            <a:lumOff val="30000"/>
                          </a:srgbClr>
                        </a:gs>
                      </a:gsLst>
                      <a:lin ang="5400000" scaled="0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027696">
                            <a:lumMod val="70000"/>
                            <a:lumOff val="30000"/>
                          </a:srgbClr>
                        </a:gs>
                        <a:gs pos="100000">
                          <a:srgbClr val="027696">
                            <a:lumMod val="70000"/>
                            <a:lumOff val="30000"/>
                          </a:srgbClr>
                        </a:gs>
                      </a:gsLst>
                      <a:lin ang="5400000" scaled="0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027696">
                            <a:lumMod val="70000"/>
                            <a:lumOff val="30000"/>
                          </a:srgbClr>
                        </a:gs>
                        <a:gs pos="100000">
                          <a:srgbClr val="027696">
                            <a:lumMod val="70000"/>
                            <a:lumOff val="30000"/>
                          </a:srgbClr>
                        </a:gs>
                      </a:gsLst>
                      <a:lin ang="5400000" scaled="0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027696">
                            <a:lumMod val="70000"/>
                            <a:lumOff val="30000"/>
                          </a:srgbClr>
                        </a:gs>
                        <a:gs pos="100000">
                          <a:srgbClr val="027696">
                            <a:lumMod val="70000"/>
                            <a:lumOff val="30000"/>
                          </a:srgbClr>
                        </a:gs>
                      </a:gsLst>
                      <a:lin ang="5400000" scaled="0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027696">
                            <a:lumMod val="70000"/>
                            <a:lumOff val="30000"/>
                          </a:srgbClr>
                        </a:gs>
                        <a:gs pos="100000">
                          <a:srgbClr val="027696">
                            <a:lumMod val="70000"/>
                            <a:lumOff val="30000"/>
                          </a:srgb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pm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Monday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Tuesday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Wednesday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Thursday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Friday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Saturday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Sunday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823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 rot="18924894" flipH="1">
            <a:off x="4292636" y="1305412"/>
            <a:ext cx="749171" cy="3856434"/>
            <a:chOff x="4067944" y="-1055821"/>
            <a:chExt cx="1409422" cy="7255142"/>
          </a:xfrm>
        </p:grpSpPr>
        <p:sp>
          <p:nvSpPr>
            <p:cNvPr id="5" name="Rounded Rectangle 7"/>
            <p:cNvSpPr/>
            <p:nvPr/>
          </p:nvSpPr>
          <p:spPr>
            <a:xfrm>
              <a:off x="4067944" y="-1055821"/>
              <a:ext cx="1409422" cy="7255142"/>
            </a:xfrm>
            <a:custGeom>
              <a:avLst/>
              <a:gdLst/>
              <a:ahLst/>
              <a:cxnLst/>
              <a:rect l="l" t="t" r="r" b="b"/>
              <a:pathLst>
                <a:path w="1409422" h="7255142">
                  <a:moveTo>
                    <a:pt x="704711" y="0"/>
                  </a:moveTo>
                  <a:cubicBezTo>
                    <a:pt x="1072574" y="0"/>
                    <a:pt x="1370785" y="117434"/>
                    <a:pt x="1370785" y="262297"/>
                  </a:cubicBezTo>
                  <a:cubicBezTo>
                    <a:pt x="1370785" y="345582"/>
                    <a:pt x="1272215" y="419801"/>
                    <a:pt x="1118084" y="466488"/>
                  </a:cubicBezTo>
                  <a:lnTo>
                    <a:pt x="1070943" y="803115"/>
                  </a:lnTo>
                  <a:cubicBezTo>
                    <a:pt x="1274015" y="850812"/>
                    <a:pt x="1409422" y="938764"/>
                    <a:pt x="1409422" y="1039170"/>
                  </a:cubicBezTo>
                  <a:cubicBezTo>
                    <a:pt x="1409422" y="1130174"/>
                    <a:pt x="1298186" y="1210947"/>
                    <a:pt x="1126003" y="1260423"/>
                  </a:cubicBezTo>
                  <a:cubicBezTo>
                    <a:pt x="1126434" y="1261870"/>
                    <a:pt x="1126442" y="1263323"/>
                    <a:pt x="1126442" y="1264778"/>
                  </a:cubicBezTo>
                  <a:lnTo>
                    <a:pt x="1126442" y="5050212"/>
                  </a:lnTo>
                  <a:cubicBezTo>
                    <a:pt x="1126442" y="5214603"/>
                    <a:pt x="1024927" y="5355284"/>
                    <a:pt x="880490" y="5410505"/>
                  </a:cubicBezTo>
                  <a:cubicBezTo>
                    <a:pt x="887528" y="5422594"/>
                    <a:pt x="891019" y="5436683"/>
                    <a:pt x="891019" y="5451587"/>
                  </a:cubicBezTo>
                  <a:lnTo>
                    <a:pt x="891019" y="5480845"/>
                  </a:lnTo>
                  <a:cubicBezTo>
                    <a:pt x="891019" y="5532419"/>
                    <a:pt x="849210" y="5574228"/>
                    <a:pt x="797636" y="5574228"/>
                  </a:cubicBezTo>
                  <a:lnTo>
                    <a:pt x="764319" y="5574228"/>
                  </a:lnTo>
                  <a:cubicBezTo>
                    <a:pt x="760551" y="6069812"/>
                    <a:pt x="756761" y="6511449"/>
                    <a:pt x="752970" y="7020893"/>
                  </a:cubicBezTo>
                  <a:lnTo>
                    <a:pt x="671083" y="7255142"/>
                  </a:lnTo>
                  <a:cubicBezTo>
                    <a:pt x="676129" y="6635258"/>
                    <a:pt x="656834" y="6124906"/>
                    <a:pt x="646982" y="5574228"/>
                  </a:cubicBezTo>
                  <a:lnTo>
                    <a:pt x="611786" y="5574228"/>
                  </a:lnTo>
                  <a:cubicBezTo>
                    <a:pt x="560212" y="5574228"/>
                    <a:pt x="518403" y="5532419"/>
                    <a:pt x="518403" y="5480845"/>
                  </a:cubicBezTo>
                  <a:lnTo>
                    <a:pt x="518403" y="5451587"/>
                  </a:lnTo>
                  <a:cubicBezTo>
                    <a:pt x="518403" y="5436685"/>
                    <a:pt x="521894" y="5422598"/>
                    <a:pt x="528930" y="5410510"/>
                  </a:cubicBezTo>
                  <a:cubicBezTo>
                    <a:pt x="384495" y="5355282"/>
                    <a:pt x="282981" y="5214602"/>
                    <a:pt x="282981" y="5050212"/>
                  </a:cubicBezTo>
                  <a:lnTo>
                    <a:pt x="282981" y="1264778"/>
                  </a:lnTo>
                  <a:lnTo>
                    <a:pt x="283420" y="1260424"/>
                  </a:lnTo>
                  <a:cubicBezTo>
                    <a:pt x="111236" y="1210948"/>
                    <a:pt x="0" y="1130174"/>
                    <a:pt x="0" y="1039170"/>
                  </a:cubicBezTo>
                  <a:cubicBezTo>
                    <a:pt x="0" y="938764"/>
                    <a:pt x="135407" y="850812"/>
                    <a:pt x="338481" y="803115"/>
                  </a:cubicBezTo>
                  <a:lnTo>
                    <a:pt x="291339" y="466488"/>
                  </a:lnTo>
                  <a:cubicBezTo>
                    <a:pt x="137207" y="419801"/>
                    <a:pt x="38637" y="345582"/>
                    <a:pt x="38637" y="262297"/>
                  </a:cubicBezTo>
                  <a:cubicBezTo>
                    <a:pt x="38637" y="117434"/>
                    <a:pt x="336848" y="0"/>
                    <a:pt x="7047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445616" y="1984252"/>
              <a:ext cx="669600" cy="2316832"/>
              <a:chOff x="4445616" y="1984252"/>
              <a:chExt cx="669600" cy="2316832"/>
            </a:xfrm>
          </p:grpSpPr>
          <p:sp>
            <p:nvSpPr>
              <p:cNvPr id="7" name="Round Same Side Corner Rectangle 6"/>
              <p:cNvSpPr/>
              <p:nvPr/>
            </p:nvSpPr>
            <p:spPr>
              <a:xfrm rot="10800000">
                <a:off x="4445616" y="2111584"/>
                <a:ext cx="669600" cy="21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4445616" y="1984252"/>
                <a:ext cx="668707" cy="22860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683568" y="1811758"/>
            <a:ext cx="2409467" cy="1048024"/>
            <a:chOff x="803640" y="3362835"/>
            <a:chExt cx="2059657" cy="1048024"/>
          </a:xfrm>
        </p:grpSpPr>
        <p:sp>
          <p:nvSpPr>
            <p:cNvPr id="10" name="TextBox 9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83568" y="3724616"/>
            <a:ext cx="2409467" cy="1048024"/>
            <a:chOff x="803640" y="3362835"/>
            <a:chExt cx="2059657" cy="1048024"/>
          </a:xfrm>
        </p:grpSpPr>
        <p:sp>
          <p:nvSpPr>
            <p:cNvPr id="13" name="TextBox 12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865378" y="1811758"/>
            <a:ext cx="2409467" cy="1048024"/>
            <a:chOff x="803640" y="3362835"/>
            <a:chExt cx="2059657" cy="1048024"/>
          </a:xfrm>
        </p:grpSpPr>
        <p:sp>
          <p:nvSpPr>
            <p:cNvPr id="16" name="TextBox 1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865378" y="3724616"/>
            <a:ext cx="2409467" cy="1048024"/>
            <a:chOff x="803640" y="3362835"/>
            <a:chExt cx="2059657" cy="1048024"/>
          </a:xfrm>
        </p:grpSpPr>
        <p:sp>
          <p:nvSpPr>
            <p:cNvPr id="19" name="TextBox 1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1" name="Block Arc 14"/>
          <p:cNvSpPr/>
          <p:nvPr/>
        </p:nvSpPr>
        <p:spPr>
          <a:xfrm rot="16200000">
            <a:off x="1692150" y="1390298"/>
            <a:ext cx="392302" cy="39256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" name="Rectangle 36"/>
          <p:cNvSpPr/>
          <p:nvPr/>
        </p:nvSpPr>
        <p:spPr>
          <a:xfrm>
            <a:off x="1705511" y="3292987"/>
            <a:ext cx="365579" cy="30559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16"/>
          <p:cNvSpPr/>
          <p:nvPr/>
        </p:nvSpPr>
        <p:spPr>
          <a:xfrm rot="2700000">
            <a:off x="7000413" y="1360665"/>
            <a:ext cx="210431" cy="40035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Rounded Rectangle 27"/>
          <p:cNvSpPr/>
          <p:nvPr/>
        </p:nvSpPr>
        <p:spPr>
          <a:xfrm>
            <a:off x="6961613" y="3377334"/>
            <a:ext cx="288032" cy="22124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8667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27696"/>
      </a:accent1>
      <a:accent2>
        <a:srgbClr val="4BACC6"/>
      </a:accent2>
      <a:accent3>
        <a:srgbClr val="027696"/>
      </a:accent3>
      <a:accent4>
        <a:srgbClr val="4BACC6"/>
      </a:accent4>
      <a:accent5>
        <a:srgbClr val="027696"/>
      </a:accent5>
      <a:accent6>
        <a:srgbClr val="4BACC6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27696"/>
      </a:accent1>
      <a:accent2>
        <a:srgbClr val="4BACC6"/>
      </a:accent2>
      <a:accent3>
        <a:srgbClr val="027696"/>
      </a:accent3>
      <a:accent4>
        <a:srgbClr val="4BACC6"/>
      </a:accent4>
      <a:accent5>
        <a:srgbClr val="027696"/>
      </a:accent5>
      <a:accent6>
        <a:srgbClr val="4BACC6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2769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27696"/>
      </a:accent1>
      <a:accent2>
        <a:srgbClr val="4BACC6"/>
      </a:accent2>
      <a:accent3>
        <a:srgbClr val="027696"/>
      </a:accent3>
      <a:accent4>
        <a:srgbClr val="4BACC6"/>
      </a:accent4>
      <a:accent5>
        <a:srgbClr val="027696"/>
      </a:accent5>
      <a:accent6>
        <a:srgbClr val="4BACC6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1495</Words>
  <Application>Microsoft Office PowerPoint</Application>
  <PresentationFormat>On-screen Show (16:9)</PresentationFormat>
  <Paragraphs>197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 Unicode MS</vt:lpstr>
      <vt:lpstr>Malgun Gothic</vt:lpstr>
      <vt:lpstr>Arial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2019-06-04T11:13:52Z</dcterms:created>
  <dcterms:modified xsi:type="dcterms:W3CDTF">2019-06-04T11:14:57Z</dcterms:modified>
</cp:coreProperties>
</file>