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 id="263" r:id="rId8"/>
    <p:sldId id="270" r:id="rId9"/>
    <p:sldId id="265" r:id="rId10"/>
    <p:sldId id="268" r:id="rId1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222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Man</c:v>
                </c:pt>
              </c:strCache>
            </c:strRef>
          </c:tx>
          <c:spPr>
            <a:solidFill>
              <a:schemeClr val="accent1"/>
            </a:solidFill>
          </c:spPr>
          <c:invertIfNegative val="0"/>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0%</c:formatCode>
                <c:ptCount val="6"/>
                <c:pt idx="0">
                  <c:v>0.35</c:v>
                </c:pt>
                <c:pt idx="1">
                  <c:v>0.45</c:v>
                </c:pt>
                <c:pt idx="2">
                  <c:v>0.25</c:v>
                </c:pt>
                <c:pt idx="3">
                  <c:v>0.55000000000000004</c:v>
                </c:pt>
                <c:pt idx="4">
                  <c:v>0.52</c:v>
                </c:pt>
                <c:pt idx="5">
                  <c:v>0.7</c:v>
                </c:pt>
              </c:numCache>
            </c:numRef>
          </c:val>
          <c:extLst xmlns:c16r2="http://schemas.microsoft.com/office/drawing/2015/06/chart">
            <c:ext xmlns:c16="http://schemas.microsoft.com/office/drawing/2014/chart" uri="{C3380CC4-5D6E-409C-BE32-E72D297353CC}">
              <c16:uniqueId val="{00000000-85E1-4755-969D-0B17B9D20567}"/>
            </c:ext>
          </c:extLst>
        </c:ser>
        <c:ser>
          <c:idx val="1"/>
          <c:order val="1"/>
          <c:tx>
            <c:strRef>
              <c:f>Sheet1!$C$1</c:f>
              <c:strCache>
                <c:ptCount val="1"/>
                <c:pt idx="0">
                  <c:v>Women</c:v>
                </c:pt>
              </c:strCache>
            </c:strRef>
          </c:tx>
          <c:invertIfNegative val="0"/>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0%</c:formatCode>
                <c:ptCount val="6"/>
                <c:pt idx="0">
                  <c:v>0.65</c:v>
                </c:pt>
                <c:pt idx="1">
                  <c:v>0.55000000000000004</c:v>
                </c:pt>
                <c:pt idx="2">
                  <c:v>0.85</c:v>
                </c:pt>
                <c:pt idx="3">
                  <c:v>0.45</c:v>
                </c:pt>
                <c:pt idx="4">
                  <c:v>0.57999999999999996</c:v>
                </c:pt>
                <c:pt idx="5">
                  <c:v>0.3</c:v>
                </c:pt>
              </c:numCache>
            </c:numRef>
          </c:val>
          <c:extLst xmlns:c16r2="http://schemas.microsoft.com/office/drawing/2015/06/chart">
            <c:ext xmlns:c16="http://schemas.microsoft.com/office/drawing/2014/chart" uri="{C3380CC4-5D6E-409C-BE32-E72D297353CC}">
              <c16:uniqueId val="{00000001-85E1-4755-969D-0B17B9D20567}"/>
            </c:ext>
          </c:extLst>
        </c:ser>
        <c:dLbls>
          <c:showLegendKey val="0"/>
          <c:showVal val="0"/>
          <c:showCatName val="0"/>
          <c:showSerName val="0"/>
          <c:showPercent val="0"/>
          <c:showBubbleSize val="0"/>
        </c:dLbls>
        <c:gapWidth val="72"/>
        <c:axId val="972585984"/>
        <c:axId val="975954688"/>
      </c:barChart>
      <c:catAx>
        <c:axId val="972585984"/>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lang="en-US" sz="700">
                <a:solidFill>
                  <a:schemeClr val="tx1"/>
                </a:solidFill>
                <a:latin typeface="+mn-lt"/>
              </a:defRPr>
            </a:pPr>
            <a:endParaRPr lang="en-US"/>
          </a:p>
        </c:txPr>
        <c:crossAx val="975954688"/>
        <c:crosses val="autoZero"/>
        <c:auto val="1"/>
        <c:lblAlgn val="ctr"/>
        <c:lblOffset val="100"/>
        <c:noMultiLvlLbl val="0"/>
      </c:catAx>
      <c:valAx>
        <c:axId val="975954688"/>
        <c:scaling>
          <c:orientation val="minMax"/>
        </c:scaling>
        <c:delete val="0"/>
        <c:axPos val="l"/>
        <c:majorGridlines>
          <c:spPr>
            <a:ln>
              <a:noFill/>
            </a:ln>
          </c:spPr>
        </c:majorGridlines>
        <c:numFmt formatCode="0%" sourceLinked="1"/>
        <c:majorTickMark val="out"/>
        <c:minorTickMark val="none"/>
        <c:tickLblPos val="nextTo"/>
        <c:spPr>
          <a:ln w="12700">
            <a:solidFill>
              <a:schemeClr val="tx1"/>
            </a:solidFill>
          </a:ln>
        </c:spPr>
        <c:txPr>
          <a:bodyPr/>
          <a:lstStyle/>
          <a:p>
            <a:pPr>
              <a:defRPr lang="en-US" sz="700">
                <a:solidFill>
                  <a:schemeClr val="tx1"/>
                </a:solidFill>
                <a:latin typeface="+mn-lt"/>
              </a:defRPr>
            </a:pPr>
            <a:endParaRPr lang="en-US"/>
          </a:p>
        </c:txPr>
        <c:crossAx val="972585984"/>
        <c:crosses val="autoZero"/>
        <c:crossBetween val="between"/>
      </c:valAx>
      <c:spPr>
        <a:noFill/>
        <a:ln w="25400">
          <a:noFill/>
        </a:ln>
      </c:spPr>
    </c:plotArea>
    <c:plotVisOnly val="1"/>
    <c:dispBlanksAs val="gap"/>
    <c:showDLblsOverMax val="0"/>
  </c:chart>
  <c:txPr>
    <a:bodyPr/>
    <a:lstStyle/>
    <a:p>
      <a:pPr>
        <a:defRPr sz="850">
          <a:solidFill>
            <a:schemeClr val="accent5"/>
          </a:solidFill>
          <a:latin typeface="Lato"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id-ID"/>
          </a:p>
        </c:rich>
      </c:tx>
      <c:layout/>
      <c:overlay val="1"/>
    </c:title>
    <c:autoTitleDeleted val="0"/>
    <c:plotArea>
      <c:layout>
        <c:manualLayout>
          <c:layoutTarget val="inner"/>
          <c:xMode val="edge"/>
          <c:yMode val="edge"/>
          <c:x val="8.5078399999999998E-2"/>
          <c:y val="5.3560999999999998E-2"/>
          <c:w val="0.91492200000000001"/>
          <c:h val="0.85595399999999999"/>
        </c:manualLayout>
      </c:layout>
      <c:barChart>
        <c:barDir val="col"/>
        <c:grouping val="stacked"/>
        <c:varyColors val="0"/>
        <c:ser>
          <c:idx val="0"/>
          <c:order val="0"/>
          <c:tx>
            <c:strRef>
              <c:f>Sheet1!$A$2</c:f>
              <c:strCache>
                <c:ptCount val="1"/>
                <c:pt idx="0">
                  <c:v>Number</c:v>
                </c:pt>
              </c:strCache>
            </c:strRef>
          </c:tx>
          <c:spPr>
            <a:solidFill>
              <a:schemeClr val="accent1"/>
            </a:solidFill>
            <a:ln w="12700" cap="flat">
              <a:noFill/>
              <a:miter lim="400000"/>
            </a:ln>
            <a:effectLst/>
          </c:spPr>
          <c:invertIfNegative val="0"/>
          <c:cat>
            <c:numRef>
              <c:f>Sheet1!$B$1:$E$1</c:f>
              <c:numCache>
                <c:formatCode>General</c:formatCode>
                <c:ptCount val="4"/>
                <c:pt idx="0">
                  <c:v>2014</c:v>
                </c:pt>
                <c:pt idx="1">
                  <c:v>2015</c:v>
                </c:pt>
                <c:pt idx="2">
                  <c:v>2016</c:v>
                </c:pt>
                <c:pt idx="3">
                  <c:v>2017</c:v>
                </c:pt>
              </c:numCache>
            </c:numRef>
          </c:cat>
          <c:val>
            <c:numRef>
              <c:f>Sheet1!$B$2:$E$2</c:f>
              <c:numCache>
                <c:formatCode>General</c:formatCode>
                <c:ptCount val="4"/>
                <c:pt idx="0">
                  <c:v>20</c:v>
                </c:pt>
                <c:pt idx="1">
                  <c:v>30</c:v>
                </c:pt>
                <c:pt idx="2">
                  <c:v>45</c:v>
                </c:pt>
                <c:pt idx="3">
                  <c:v>85</c:v>
                </c:pt>
              </c:numCache>
            </c:numRef>
          </c:val>
          <c:extLst xmlns:c16r2="http://schemas.microsoft.com/office/drawing/2015/06/chart">
            <c:ext xmlns:c16="http://schemas.microsoft.com/office/drawing/2014/chart" uri="{C3380CC4-5D6E-409C-BE32-E72D297353CC}">
              <c16:uniqueId val="{00000000-6A9B-4DF5-B55E-D8279E8A8224}"/>
            </c:ext>
          </c:extLst>
        </c:ser>
        <c:ser>
          <c:idx val="1"/>
          <c:order val="1"/>
          <c:tx>
            <c:strRef>
              <c:f>Sheet1!$A$3</c:f>
              <c:strCache>
                <c:ptCount val="1"/>
                <c:pt idx="0">
                  <c:v>Number</c:v>
                </c:pt>
              </c:strCache>
            </c:strRef>
          </c:tx>
          <c:spPr>
            <a:solidFill>
              <a:schemeClr val="accent2"/>
            </a:solidFill>
            <a:ln w="12700" cap="flat">
              <a:noFill/>
              <a:miter lim="400000"/>
            </a:ln>
            <a:effectLst/>
          </c:spPr>
          <c:invertIfNegative val="0"/>
          <c:cat>
            <c:numRef>
              <c:f>Sheet1!$B$1:$E$1</c:f>
              <c:numCache>
                <c:formatCode>General</c:formatCode>
                <c:ptCount val="4"/>
                <c:pt idx="0">
                  <c:v>2014</c:v>
                </c:pt>
                <c:pt idx="1">
                  <c:v>2015</c:v>
                </c:pt>
                <c:pt idx="2">
                  <c:v>2016</c:v>
                </c:pt>
                <c:pt idx="3">
                  <c:v>2017</c:v>
                </c:pt>
              </c:numCache>
            </c:numRef>
          </c:cat>
          <c:val>
            <c:numRef>
              <c:f>Sheet1!$B$3:$E$3</c:f>
              <c:numCache>
                <c:formatCode>General</c:formatCode>
                <c:ptCount val="4"/>
                <c:pt idx="0">
                  <c:v>5</c:v>
                </c:pt>
                <c:pt idx="1">
                  <c:v>10</c:v>
                </c:pt>
                <c:pt idx="2">
                  <c:v>20</c:v>
                </c:pt>
                <c:pt idx="3">
                  <c:v>25</c:v>
                </c:pt>
              </c:numCache>
            </c:numRef>
          </c:val>
          <c:extLst xmlns:c16r2="http://schemas.microsoft.com/office/drawing/2015/06/chart">
            <c:ext xmlns:c16="http://schemas.microsoft.com/office/drawing/2014/chart" uri="{C3380CC4-5D6E-409C-BE32-E72D297353CC}">
              <c16:uniqueId val="{00000001-6A9B-4DF5-B55E-D8279E8A8224}"/>
            </c:ext>
          </c:extLst>
        </c:ser>
        <c:dLbls>
          <c:showLegendKey val="0"/>
          <c:showVal val="0"/>
          <c:showCatName val="0"/>
          <c:showSerName val="0"/>
          <c:showPercent val="0"/>
          <c:showBubbleSize val="0"/>
        </c:dLbls>
        <c:gapWidth val="380"/>
        <c:overlap val="100"/>
        <c:axId val="1100253440"/>
        <c:axId val="1100362112"/>
      </c:barChart>
      <c:catAx>
        <c:axId val="110025344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1100" b="0" i="0" u="none" strike="noStrike">
                <a:solidFill>
                  <a:schemeClr val="tx1"/>
                </a:solidFill>
                <a:effectLst/>
                <a:latin typeface="+mn-lt"/>
              </a:defRPr>
            </a:pPr>
            <a:endParaRPr lang="en-US"/>
          </a:p>
        </c:txPr>
        <c:crossAx val="1100362112"/>
        <c:crosses val="autoZero"/>
        <c:auto val="1"/>
        <c:lblAlgn val="ctr"/>
        <c:lblOffset val="100"/>
        <c:noMultiLvlLbl val="1"/>
      </c:catAx>
      <c:valAx>
        <c:axId val="1100362112"/>
        <c:scaling>
          <c:orientation val="minMax"/>
          <c:max val="150"/>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1100" b="0" i="0" u="none" strike="noStrike">
                <a:solidFill>
                  <a:schemeClr val="tx1"/>
                </a:solidFill>
                <a:effectLst/>
                <a:latin typeface="+mn-lt"/>
              </a:defRPr>
            </a:pPr>
            <a:endParaRPr lang="en-US"/>
          </a:p>
        </c:txPr>
        <c:crossAx val="1100253440"/>
        <c:crosses val="autoZero"/>
        <c:crossBetween val="between"/>
        <c:majorUnit val="40"/>
        <c:minorUnit val="2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Picture Placeholder 13"/>
          <p:cNvSpPr>
            <a:spLocks noGrp="1"/>
          </p:cNvSpPr>
          <p:nvPr>
            <p:ph type="pic" sz="quarter" idx="10"/>
          </p:nvPr>
        </p:nvSpPr>
        <p:spPr>
          <a:xfrm>
            <a:off x="0" y="0"/>
            <a:ext cx="12192000" cy="6858000"/>
          </a:xfrm>
        </p:spPr>
        <p:txBody>
          <a:bodyPr/>
          <a:lstStyle/>
          <a:p>
            <a:endParaRPr lang="id-ID"/>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Tree>
    <p:extLst>
      <p:ext uri="{BB962C8B-B14F-4D97-AF65-F5344CB8AC3E}">
        <p14:creationId xmlns:p14="http://schemas.microsoft.com/office/powerpoint/2010/main" val="163369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Picture Profi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ED63C5-E890-4CD1-82C5-DDB8F10942C3}"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644F3-E4D7-4CE9-931C-D47B0FCECF13}" type="slidenum">
              <a:rPr lang="en-US" smtClean="0"/>
              <a:t>‹#›</a:t>
            </a:fld>
            <a:endParaRPr lang="en-US"/>
          </a:p>
        </p:txBody>
      </p:sp>
      <p:sp>
        <p:nvSpPr>
          <p:cNvPr id="8" name="Picture Placeholder 7"/>
          <p:cNvSpPr>
            <a:spLocks noGrp="1"/>
          </p:cNvSpPr>
          <p:nvPr>
            <p:ph type="pic" sz="quarter" idx="14"/>
          </p:nvPr>
        </p:nvSpPr>
        <p:spPr>
          <a:xfrm>
            <a:off x="838200" y="1818013"/>
            <a:ext cx="2036763" cy="2036762"/>
          </a:xfrm>
        </p:spPr>
        <p:txBody>
          <a:bodyPr/>
          <a:lstStyle/>
          <a:p>
            <a:endParaRPr lang="en-US"/>
          </a:p>
        </p:txBody>
      </p:sp>
      <p:sp>
        <p:nvSpPr>
          <p:cNvPr id="12" name="Picture Placeholder 7"/>
          <p:cNvSpPr>
            <a:spLocks noGrp="1"/>
          </p:cNvSpPr>
          <p:nvPr>
            <p:ph type="pic" sz="quarter" idx="15"/>
          </p:nvPr>
        </p:nvSpPr>
        <p:spPr>
          <a:xfrm>
            <a:off x="838200" y="4150844"/>
            <a:ext cx="2036763" cy="2036762"/>
          </a:xfrm>
        </p:spPr>
        <p:txBody>
          <a:bodyPr/>
          <a:lstStyle/>
          <a:p>
            <a:endParaRPr lang="en-US"/>
          </a:p>
        </p:txBody>
      </p:sp>
      <p:sp>
        <p:nvSpPr>
          <p:cNvPr id="10" name="Title 1"/>
          <p:cNvSpPr>
            <a:spLocks noGrp="1"/>
          </p:cNvSpPr>
          <p:nvPr>
            <p:ph type="title"/>
          </p:nvPr>
        </p:nvSpPr>
        <p:spPr>
          <a:xfrm>
            <a:off x="838200" y="619760"/>
            <a:ext cx="10515600" cy="741680"/>
          </a:xfrm>
        </p:spPr>
        <p:txBody>
          <a:bodyPr/>
          <a:lstStyle>
            <a:lvl1pPr algn="ctr">
              <a:defRPr>
                <a:solidFill>
                  <a:schemeClr val="accent1"/>
                </a:solidFill>
              </a:defRPr>
            </a:lvl1pPr>
          </a:lstStyle>
          <a:p>
            <a:r>
              <a:rPr lang="en-US"/>
              <a:t>Click to edit Master title style</a:t>
            </a:r>
            <a:endParaRPr lang="id-ID"/>
          </a:p>
        </p:txBody>
      </p:sp>
      <p:cxnSp>
        <p:nvCxnSpPr>
          <p:cNvPr id="11" name="Straight Connector 10"/>
          <p:cNvCxnSpPr/>
          <p:nvPr userDrawn="1"/>
        </p:nvCxnSpPr>
        <p:spPr>
          <a:xfrm>
            <a:off x="5760720" y="1361440"/>
            <a:ext cx="670560" cy="0"/>
          </a:xfrm>
          <a:prstGeom prst="line">
            <a:avLst/>
          </a:prstGeom>
          <a:ln w="22225"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75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2" presetClass="entr" presetSubtype="8" fill="hold" grpId="0" nodeType="afterEffect" nodePh="1" p14:presetBounceEnd="60000">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14:bounceEnd="60000">
                                          <p:cBhvr additive="base">
                                            <p:cTn id="15" dur="5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14:presetBounceEnd="60000">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14:bounceEnd="60000">
                                          <p:cBhvr additive="base">
                                            <p:cTn id="19" dur="5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13"/>
          <p:cNvSpPr>
            <a:spLocks noGrp="1"/>
          </p:cNvSpPr>
          <p:nvPr>
            <p:ph type="pic" sz="quarter" idx="10"/>
          </p:nvPr>
        </p:nvSpPr>
        <p:spPr>
          <a:xfrm>
            <a:off x="0" y="0"/>
            <a:ext cx="6299200" cy="6858000"/>
          </a:xfrm>
        </p:spPr>
        <p:txBody>
          <a:bodyPr/>
          <a:lstStyle/>
          <a:p>
            <a:endParaRPr lang="id-ID"/>
          </a:p>
        </p:txBody>
      </p:sp>
    </p:spTree>
    <p:extLst>
      <p:ext uri="{BB962C8B-B14F-4D97-AF65-F5344CB8AC3E}">
        <p14:creationId xmlns:p14="http://schemas.microsoft.com/office/powerpoint/2010/main" val="238936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13"/>
          <p:cNvSpPr>
            <a:spLocks noGrp="1"/>
          </p:cNvSpPr>
          <p:nvPr>
            <p:ph type="pic" sz="quarter" idx="10"/>
          </p:nvPr>
        </p:nvSpPr>
        <p:spPr>
          <a:xfrm>
            <a:off x="0" y="0"/>
            <a:ext cx="12192000" cy="6858000"/>
          </a:xfrm>
        </p:spPr>
        <p:txBody>
          <a:bodyPr/>
          <a:lstStyle/>
          <a:p>
            <a:endParaRPr lang="id-ID"/>
          </a:p>
        </p:txBody>
      </p:sp>
      <p:sp>
        <p:nvSpPr>
          <p:cNvPr id="3" name="Title 1"/>
          <p:cNvSpPr>
            <a:spLocks noGrp="1"/>
          </p:cNvSpPr>
          <p:nvPr>
            <p:ph type="title"/>
          </p:nvPr>
        </p:nvSpPr>
        <p:spPr>
          <a:xfrm>
            <a:off x="838200" y="619760"/>
            <a:ext cx="10515600" cy="741680"/>
          </a:xfrm>
        </p:spPr>
        <p:txBody>
          <a:bodyPr/>
          <a:lstStyle>
            <a:lvl1pPr algn="ctr">
              <a:defRPr>
                <a:solidFill>
                  <a:schemeClr val="accent1"/>
                </a:solidFill>
              </a:defRPr>
            </a:lvl1pPr>
          </a:lstStyle>
          <a:p>
            <a:r>
              <a:rPr lang="en-US"/>
              <a:t>Click to edit Master title style</a:t>
            </a:r>
            <a:endParaRPr lang="id-ID"/>
          </a:p>
        </p:txBody>
      </p:sp>
    </p:spTree>
    <p:extLst>
      <p:ext uri="{BB962C8B-B14F-4D97-AF65-F5344CB8AC3E}">
        <p14:creationId xmlns:p14="http://schemas.microsoft.com/office/powerpoint/2010/main" val="347997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Picture Landscap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ED63C5-E890-4CD1-82C5-DDB8F10942C3}"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644F3-E4D7-4CE9-931C-D47B0FCECF13}" type="slidenum">
              <a:rPr lang="en-US" smtClean="0"/>
              <a:t>‹#›</a:t>
            </a:fld>
            <a:endParaRPr lang="en-US"/>
          </a:p>
        </p:txBody>
      </p:sp>
      <p:sp>
        <p:nvSpPr>
          <p:cNvPr id="8" name="Picture Placeholder 7"/>
          <p:cNvSpPr>
            <a:spLocks noGrp="1"/>
          </p:cNvSpPr>
          <p:nvPr>
            <p:ph type="pic" sz="quarter" idx="14"/>
          </p:nvPr>
        </p:nvSpPr>
        <p:spPr>
          <a:xfrm>
            <a:off x="0" y="1794728"/>
            <a:ext cx="12192000" cy="3720025"/>
          </a:xfrm>
        </p:spPr>
        <p:txBody>
          <a:bodyPr/>
          <a:lstStyle/>
          <a:p>
            <a:endParaRPr lang="en-US"/>
          </a:p>
        </p:txBody>
      </p:sp>
      <p:sp>
        <p:nvSpPr>
          <p:cNvPr id="10" name="Title 1"/>
          <p:cNvSpPr>
            <a:spLocks noGrp="1"/>
          </p:cNvSpPr>
          <p:nvPr>
            <p:ph type="title"/>
          </p:nvPr>
        </p:nvSpPr>
        <p:spPr>
          <a:xfrm>
            <a:off x="838200" y="619760"/>
            <a:ext cx="10515600" cy="741680"/>
          </a:xfrm>
        </p:spPr>
        <p:txBody>
          <a:bodyPr/>
          <a:lstStyle>
            <a:lvl1pPr algn="ctr">
              <a:defRPr>
                <a:solidFill>
                  <a:schemeClr val="accent1"/>
                </a:solidFill>
              </a:defRPr>
            </a:lvl1pPr>
          </a:lstStyle>
          <a:p>
            <a:r>
              <a:rPr lang="en-US"/>
              <a:t>Click to edit Master title style</a:t>
            </a:r>
            <a:endParaRPr lang="id-ID"/>
          </a:p>
        </p:txBody>
      </p:sp>
      <p:cxnSp>
        <p:nvCxnSpPr>
          <p:cNvPr id="11" name="Straight Connector 10"/>
          <p:cNvCxnSpPr/>
          <p:nvPr userDrawn="1"/>
        </p:nvCxnSpPr>
        <p:spPr>
          <a:xfrm>
            <a:off x="5760720" y="1361440"/>
            <a:ext cx="670560" cy="0"/>
          </a:xfrm>
          <a:prstGeom prst="line">
            <a:avLst/>
          </a:prstGeom>
          <a:ln w="22225"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6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Picture Landscap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ED63C5-E890-4CD1-82C5-DDB8F10942C3}"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644F3-E4D7-4CE9-931C-D47B0FCECF13}" type="slidenum">
              <a:rPr lang="en-US" smtClean="0"/>
              <a:t>‹#›</a:t>
            </a:fld>
            <a:endParaRPr lang="en-US"/>
          </a:p>
        </p:txBody>
      </p:sp>
      <p:sp>
        <p:nvSpPr>
          <p:cNvPr id="10" name="Title 1"/>
          <p:cNvSpPr>
            <a:spLocks noGrp="1"/>
          </p:cNvSpPr>
          <p:nvPr>
            <p:ph type="title"/>
          </p:nvPr>
        </p:nvSpPr>
        <p:spPr>
          <a:xfrm>
            <a:off x="838200" y="619760"/>
            <a:ext cx="10515600" cy="741680"/>
          </a:xfrm>
        </p:spPr>
        <p:txBody>
          <a:bodyPr/>
          <a:lstStyle>
            <a:lvl1pPr algn="ctr">
              <a:defRPr>
                <a:solidFill>
                  <a:schemeClr val="accent1"/>
                </a:solidFill>
              </a:defRPr>
            </a:lvl1pPr>
          </a:lstStyle>
          <a:p>
            <a:r>
              <a:rPr lang="en-US"/>
              <a:t>Click to edit Master title style</a:t>
            </a:r>
            <a:endParaRPr lang="id-ID"/>
          </a:p>
        </p:txBody>
      </p:sp>
      <p:cxnSp>
        <p:nvCxnSpPr>
          <p:cNvPr id="11" name="Straight Connector 10"/>
          <p:cNvCxnSpPr/>
          <p:nvPr userDrawn="1"/>
        </p:nvCxnSpPr>
        <p:spPr>
          <a:xfrm>
            <a:off x="5760720" y="1361440"/>
            <a:ext cx="670560" cy="0"/>
          </a:xfrm>
          <a:prstGeom prst="line">
            <a:avLst/>
          </a:prstGeom>
          <a:ln w="22225"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Picture Landscap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ED63C5-E890-4CD1-82C5-DDB8F10942C3}"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644F3-E4D7-4CE9-931C-D47B0FCECF13}" type="slidenum">
              <a:rPr lang="en-US" smtClean="0"/>
              <a:t>‹#›</a:t>
            </a:fld>
            <a:endParaRPr lang="en-US"/>
          </a:p>
        </p:txBody>
      </p:sp>
      <p:sp>
        <p:nvSpPr>
          <p:cNvPr id="9" name="Picture Placeholder 8"/>
          <p:cNvSpPr>
            <a:spLocks noGrp="1"/>
          </p:cNvSpPr>
          <p:nvPr>
            <p:ph type="pic" sz="quarter" idx="14"/>
          </p:nvPr>
        </p:nvSpPr>
        <p:spPr>
          <a:xfrm>
            <a:off x="5843146" y="391662"/>
            <a:ext cx="6077066" cy="6074677"/>
          </a:xfrm>
          <a:custGeom>
            <a:avLst/>
            <a:gdLst>
              <a:gd name="connsiteX0" fmla="*/ 1793646 w 6532414"/>
              <a:gd name="connsiteY0" fmla="*/ 0 h 6529846"/>
              <a:gd name="connsiteX1" fmla="*/ 4738768 w 6532414"/>
              <a:gd name="connsiteY1" fmla="*/ 0 h 6529846"/>
              <a:gd name="connsiteX2" fmla="*/ 5004494 w 6532414"/>
              <a:gd name="connsiteY2" fmla="*/ 265621 h 6529846"/>
              <a:gd name="connsiteX3" fmla="*/ 5004494 w 6532414"/>
              <a:gd name="connsiteY3" fmla="*/ 1527320 h 6529846"/>
              <a:gd name="connsiteX4" fmla="*/ 6266688 w 6532414"/>
              <a:gd name="connsiteY4" fmla="*/ 1527320 h 6529846"/>
              <a:gd name="connsiteX5" fmla="*/ 6532414 w 6532414"/>
              <a:gd name="connsiteY5" fmla="*/ 1792941 h 6529846"/>
              <a:gd name="connsiteX6" fmla="*/ 6532414 w 6532414"/>
              <a:gd name="connsiteY6" fmla="*/ 4736905 h 6529846"/>
              <a:gd name="connsiteX7" fmla="*/ 6266688 w 6532414"/>
              <a:gd name="connsiteY7" fmla="*/ 5002526 h 6529846"/>
              <a:gd name="connsiteX8" fmla="*/ 5004494 w 6532414"/>
              <a:gd name="connsiteY8" fmla="*/ 5002526 h 6529846"/>
              <a:gd name="connsiteX9" fmla="*/ 5004494 w 6532414"/>
              <a:gd name="connsiteY9" fmla="*/ 6264225 h 6529846"/>
              <a:gd name="connsiteX10" fmla="*/ 4738768 w 6532414"/>
              <a:gd name="connsiteY10" fmla="*/ 6529846 h 6529846"/>
              <a:gd name="connsiteX11" fmla="*/ 1793646 w 6532414"/>
              <a:gd name="connsiteY11" fmla="*/ 6529846 h 6529846"/>
              <a:gd name="connsiteX12" fmla="*/ 1527921 w 6532414"/>
              <a:gd name="connsiteY12" fmla="*/ 6264225 h 6529846"/>
              <a:gd name="connsiteX13" fmla="*/ 1527921 w 6532414"/>
              <a:gd name="connsiteY13" fmla="*/ 5002526 h 6529846"/>
              <a:gd name="connsiteX14" fmla="*/ 265726 w 6532414"/>
              <a:gd name="connsiteY14" fmla="*/ 5002526 h 6529846"/>
              <a:gd name="connsiteX15" fmla="*/ 0 w 6532414"/>
              <a:gd name="connsiteY15" fmla="*/ 4736905 h 6529846"/>
              <a:gd name="connsiteX16" fmla="*/ 0 w 6532414"/>
              <a:gd name="connsiteY16" fmla="*/ 1792941 h 6529846"/>
              <a:gd name="connsiteX17" fmla="*/ 265726 w 6532414"/>
              <a:gd name="connsiteY17" fmla="*/ 1527320 h 6529846"/>
              <a:gd name="connsiteX18" fmla="*/ 1527921 w 6532414"/>
              <a:gd name="connsiteY18" fmla="*/ 1527320 h 6529846"/>
              <a:gd name="connsiteX19" fmla="*/ 1527921 w 6532414"/>
              <a:gd name="connsiteY19" fmla="*/ 265621 h 6529846"/>
              <a:gd name="connsiteX20" fmla="*/ 1793646 w 6532414"/>
              <a:gd name="connsiteY20" fmla="*/ 0 h 652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2414" h="6529846">
                <a:moveTo>
                  <a:pt x="1793646" y="0"/>
                </a:moveTo>
                <a:cubicBezTo>
                  <a:pt x="1793646" y="0"/>
                  <a:pt x="1793646" y="0"/>
                  <a:pt x="4738768" y="0"/>
                </a:cubicBezTo>
                <a:cubicBezTo>
                  <a:pt x="4882702" y="0"/>
                  <a:pt x="5004494" y="121743"/>
                  <a:pt x="5004494" y="265621"/>
                </a:cubicBezTo>
                <a:cubicBezTo>
                  <a:pt x="5004494" y="265621"/>
                  <a:pt x="5004494" y="265621"/>
                  <a:pt x="5004494" y="1527320"/>
                </a:cubicBezTo>
                <a:cubicBezTo>
                  <a:pt x="5004494" y="1527320"/>
                  <a:pt x="5004494" y="1527320"/>
                  <a:pt x="6266688" y="1527320"/>
                </a:cubicBezTo>
                <a:cubicBezTo>
                  <a:pt x="6410623" y="1527320"/>
                  <a:pt x="6532414" y="1649063"/>
                  <a:pt x="6532414" y="1792941"/>
                </a:cubicBezTo>
                <a:cubicBezTo>
                  <a:pt x="6532414" y="1792941"/>
                  <a:pt x="6532414" y="1792941"/>
                  <a:pt x="6532414" y="4736905"/>
                </a:cubicBezTo>
                <a:cubicBezTo>
                  <a:pt x="6532414" y="4880783"/>
                  <a:pt x="6410623" y="5002526"/>
                  <a:pt x="6266688" y="5002526"/>
                </a:cubicBezTo>
                <a:cubicBezTo>
                  <a:pt x="6266688" y="5002526"/>
                  <a:pt x="6266688" y="5002526"/>
                  <a:pt x="5004494" y="5002526"/>
                </a:cubicBezTo>
                <a:cubicBezTo>
                  <a:pt x="5004494" y="5002526"/>
                  <a:pt x="5004494" y="5002526"/>
                  <a:pt x="5004494" y="6264225"/>
                </a:cubicBezTo>
                <a:cubicBezTo>
                  <a:pt x="5004494" y="6408103"/>
                  <a:pt x="4882702" y="6529846"/>
                  <a:pt x="4738768" y="6529846"/>
                </a:cubicBezTo>
                <a:cubicBezTo>
                  <a:pt x="4738768" y="6529846"/>
                  <a:pt x="4738768" y="6529846"/>
                  <a:pt x="1793646" y="6529846"/>
                </a:cubicBezTo>
                <a:cubicBezTo>
                  <a:pt x="1649712" y="6529846"/>
                  <a:pt x="1527921" y="6408103"/>
                  <a:pt x="1527921" y="6264225"/>
                </a:cubicBezTo>
                <a:cubicBezTo>
                  <a:pt x="1527921" y="6264225"/>
                  <a:pt x="1527921" y="6264225"/>
                  <a:pt x="1527921" y="5002526"/>
                </a:cubicBezTo>
                <a:cubicBezTo>
                  <a:pt x="1527921" y="5002526"/>
                  <a:pt x="1527921" y="5002526"/>
                  <a:pt x="265726" y="5002526"/>
                </a:cubicBezTo>
                <a:cubicBezTo>
                  <a:pt x="121791" y="5002526"/>
                  <a:pt x="0" y="4880783"/>
                  <a:pt x="0" y="4736905"/>
                </a:cubicBezTo>
                <a:cubicBezTo>
                  <a:pt x="0" y="4736905"/>
                  <a:pt x="0" y="4736905"/>
                  <a:pt x="0" y="1792941"/>
                </a:cubicBezTo>
                <a:cubicBezTo>
                  <a:pt x="0" y="1649063"/>
                  <a:pt x="121791" y="1527320"/>
                  <a:pt x="265726" y="1527320"/>
                </a:cubicBezTo>
                <a:cubicBezTo>
                  <a:pt x="265726" y="1527320"/>
                  <a:pt x="265726" y="1527320"/>
                  <a:pt x="1527921" y="1527320"/>
                </a:cubicBezTo>
                <a:cubicBezTo>
                  <a:pt x="1527921" y="1527320"/>
                  <a:pt x="1527921" y="1527320"/>
                  <a:pt x="1527921" y="265621"/>
                </a:cubicBezTo>
                <a:cubicBezTo>
                  <a:pt x="1527921" y="121743"/>
                  <a:pt x="1649712" y="0"/>
                  <a:pt x="1793646"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95253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Picture Landscape">
    <p:spTree>
      <p:nvGrpSpPr>
        <p:cNvPr id="1" name=""/>
        <p:cNvGrpSpPr/>
        <p:nvPr/>
      </p:nvGrpSpPr>
      <p:grpSpPr>
        <a:xfrm>
          <a:off x="0" y="0"/>
          <a:ext cx="0" cy="0"/>
          <a:chOff x="0" y="0"/>
          <a:chExt cx="0" cy="0"/>
        </a:xfrm>
      </p:grpSpPr>
      <p:sp>
        <p:nvSpPr>
          <p:cNvPr id="10" name="Title 1"/>
          <p:cNvSpPr>
            <a:spLocks noGrp="1"/>
          </p:cNvSpPr>
          <p:nvPr>
            <p:ph type="title"/>
          </p:nvPr>
        </p:nvSpPr>
        <p:spPr>
          <a:xfrm>
            <a:off x="838200" y="619760"/>
            <a:ext cx="10515600" cy="741680"/>
          </a:xfrm>
        </p:spPr>
        <p:txBody>
          <a:bodyPr/>
          <a:lstStyle>
            <a:lvl1pPr algn="ctr">
              <a:defRPr>
                <a:solidFill>
                  <a:schemeClr val="accent1"/>
                </a:solidFill>
              </a:defRPr>
            </a:lvl1pPr>
          </a:lstStyle>
          <a:p>
            <a:r>
              <a:rPr lang="en-US"/>
              <a:t>Click to edit Master title style</a:t>
            </a:r>
            <a:endParaRPr lang="id-ID"/>
          </a:p>
        </p:txBody>
      </p:sp>
      <p:cxnSp>
        <p:nvCxnSpPr>
          <p:cNvPr id="11" name="Straight Connector 10"/>
          <p:cNvCxnSpPr/>
          <p:nvPr userDrawn="1"/>
        </p:nvCxnSpPr>
        <p:spPr>
          <a:xfrm>
            <a:off x="5760720" y="1361440"/>
            <a:ext cx="670560" cy="0"/>
          </a:xfrm>
          <a:prstGeom prst="line">
            <a:avLst/>
          </a:prstGeom>
          <a:ln w="22225" cap="rnd">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8"/>
          </p:nvPr>
        </p:nvSpPr>
        <p:spPr>
          <a:xfrm>
            <a:off x="0" y="2506398"/>
            <a:ext cx="3046420" cy="4351602"/>
          </a:xfrm>
          <a:solidFill>
            <a:srgbClr val="F7F7F7"/>
          </a:solidFill>
        </p:spPr>
        <p:txBody>
          <a:bodyPr>
            <a:normAutofit/>
          </a:bodyPr>
          <a:lstStyle>
            <a:lvl1pPr>
              <a:defRPr sz="1400"/>
            </a:lvl1pPr>
          </a:lstStyle>
          <a:p>
            <a:endParaRPr lang="en-US"/>
          </a:p>
        </p:txBody>
      </p:sp>
      <p:sp>
        <p:nvSpPr>
          <p:cNvPr id="8" name="Picture Placeholder 2"/>
          <p:cNvSpPr>
            <a:spLocks noGrp="1"/>
          </p:cNvSpPr>
          <p:nvPr>
            <p:ph type="pic" sz="quarter" idx="19"/>
          </p:nvPr>
        </p:nvSpPr>
        <p:spPr>
          <a:xfrm>
            <a:off x="3131917" y="2506398"/>
            <a:ext cx="3046420" cy="1814142"/>
          </a:xfrm>
          <a:solidFill>
            <a:srgbClr val="F7F7F7"/>
          </a:solidFill>
        </p:spPr>
        <p:txBody>
          <a:bodyPr>
            <a:normAutofit/>
          </a:bodyPr>
          <a:lstStyle>
            <a:lvl1pPr>
              <a:defRPr sz="1400"/>
            </a:lvl1pPr>
          </a:lstStyle>
          <a:p>
            <a:endParaRPr lang="en-US"/>
          </a:p>
        </p:txBody>
      </p:sp>
      <p:sp>
        <p:nvSpPr>
          <p:cNvPr id="9" name="Picture Placeholder 2"/>
          <p:cNvSpPr>
            <a:spLocks noGrp="1"/>
          </p:cNvSpPr>
          <p:nvPr>
            <p:ph type="pic" sz="quarter" idx="20"/>
          </p:nvPr>
        </p:nvSpPr>
        <p:spPr>
          <a:xfrm>
            <a:off x="3131917" y="4391994"/>
            <a:ext cx="3046420" cy="2466006"/>
          </a:xfrm>
          <a:solidFill>
            <a:srgbClr val="F7F7F7"/>
          </a:solidFill>
        </p:spPr>
        <p:txBody>
          <a:bodyPr>
            <a:normAutofit/>
          </a:bodyPr>
          <a:lstStyle>
            <a:lvl1pPr>
              <a:defRPr sz="1400"/>
            </a:lvl1pPr>
          </a:lstStyle>
          <a:p>
            <a:endParaRPr lang="en-US"/>
          </a:p>
        </p:txBody>
      </p:sp>
      <p:sp>
        <p:nvSpPr>
          <p:cNvPr id="12" name="Picture Placeholder 2"/>
          <p:cNvSpPr>
            <a:spLocks noGrp="1"/>
          </p:cNvSpPr>
          <p:nvPr>
            <p:ph type="pic" sz="quarter" idx="21"/>
          </p:nvPr>
        </p:nvSpPr>
        <p:spPr>
          <a:xfrm>
            <a:off x="6259186" y="2506397"/>
            <a:ext cx="5932814" cy="2140665"/>
          </a:xfrm>
          <a:solidFill>
            <a:srgbClr val="F7F7F7"/>
          </a:solidFill>
        </p:spPr>
        <p:txBody>
          <a:bodyPr>
            <a:normAutofit/>
          </a:bodyPr>
          <a:lstStyle>
            <a:lvl1pPr>
              <a:defRPr sz="1400"/>
            </a:lvl1pPr>
          </a:lstStyle>
          <a:p>
            <a:endParaRPr lang="en-US"/>
          </a:p>
        </p:txBody>
      </p:sp>
      <p:sp>
        <p:nvSpPr>
          <p:cNvPr id="13" name="Picture Placeholder 2"/>
          <p:cNvSpPr>
            <a:spLocks noGrp="1"/>
          </p:cNvSpPr>
          <p:nvPr>
            <p:ph type="pic" sz="quarter" idx="22"/>
          </p:nvPr>
        </p:nvSpPr>
        <p:spPr>
          <a:xfrm>
            <a:off x="6259186" y="4722839"/>
            <a:ext cx="2916000" cy="2135161"/>
          </a:xfrm>
          <a:solidFill>
            <a:srgbClr val="F7F7F7"/>
          </a:solidFill>
        </p:spPr>
        <p:txBody>
          <a:bodyPr>
            <a:normAutofit/>
          </a:bodyPr>
          <a:lstStyle>
            <a:lvl1pPr>
              <a:defRPr sz="1400"/>
            </a:lvl1pPr>
          </a:lstStyle>
          <a:p>
            <a:endParaRPr lang="en-US"/>
          </a:p>
        </p:txBody>
      </p:sp>
      <p:sp>
        <p:nvSpPr>
          <p:cNvPr id="14" name="Picture Placeholder 2"/>
          <p:cNvSpPr>
            <a:spLocks noGrp="1"/>
          </p:cNvSpPr>
          <p:nvPr>
            <p:ph type="pic" sz="quarter" idx="23"/>
          </p:nvPr>
        </p:nvSpPr>
        <p:spPr>
          <a:xfrm>
            <a:off x="9256035" y="4722839"/>
            <a:ext cx="2935965" cy="2135161"/>
          </a:xfrm>
          <a:solidFill>
            <a:srgbClr val="F7F7F7"/>
          </a:solidFill>
        </p:spPr>
        <p:txBody>
          <a:bodyPr>
            <a:normAutofit/>
          </a:bodyPr>
          <a:lstStyle>
            <a:lvl1pPr>
              <a:defRPr sz="1400"/>
            </a:lvl1pPr>
          </a:lstStyle>
          <a:p>
            <a:endParaRPr lang="en-US"/>
          </a:p>
        </p:txBody>
      </p:sp>
    </p:spTree>
    <p:extLst>
      <p:ext uri="{BB962C8B-B14F-4D97-AF65-F5344CB8AC3E}">
        <p14:creationId xmlns:p14="http://schemas.microsoft.com/office/powerpoint/2010/main" val="233714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Picture Landscap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E6644F3-E4D7-4CE9-931C-D47B0FCECF13}" type="slidenum">
              <a:rPr lang="en-US" smtClean="0"/>
              <a:t>‹#›</a:t>
            </a:fld>
            <a:endParaRPr lang="en-US"/>
          </a:p>
        </p:txBody>
      </p:sp>
      <p:sp>
        <p:nvSpPr>
          <p:cNvPr id="7" name="Picture Placeholder 2"/>
          <p:cNvSpPr>
            <a:spLocks noGrp="1"/>
          </p:cNvSpPr>
          <p:nvPr>
            <p:ph type="pic" sz="quarter" idx="18"/>
          </p:nvPr>
        </p:nvSpPr>
        <p:spPr>
          <a:xfrm>
            <a:off x="0" y="0"/>
            <a:ext cx="3046420" cy="3360809"/>
          </a:xfrm>
          <a:solidFill>
            <a:srgbClr val="F7F7F7"/>
          </a:solidFill>
        </p:spPr>
        <p:txBody>
          <a:bodyPr>
            <a:normAutofit/>
          </a:bodyPr>
          <a:lstStyle>
            <a:lvl1pPr>
              <a:defRPr sz="1400"/>
            </a:lvl1pPr>
          </a:lstStyle>
          <a:p>
            <a:endParaRPr lang="en-US"/>
          </a:p>
        </p:txBody>
      </p:sp>
      <p:sp>
        <p:nvSpPr>
          <p:cNvPr id="8" name="Picture Placeholder 2"/>
          <p:cNvSpPr>
            <a:spLocks noGrp="1"/>
          </p:cNvSpPr>
          <p:nvPr>
            <p:ph type="pic" sz="quarter" idx="19"/>
          </p:nvPr>
        </p:nvSpPr>
        <p:spPr>
          <a:xfrm>
            <a:off x="3185606" y="0"/>
            <a:ext cx="3046420" cy="3360809"/>
          </a:xfrm>
          <a:solidFill>
            <a:srgbClr val="F7F7F7"/>
          </a:solidFill>
        </p:spPr>
        <p:txBody>
          <a:bodyPr>
            <a:normAutofit/>
          </a:bodyPr>
          <a:lstStyle>
            <a:lvl1pPr>
              <a:defRPr sz="1400"/>
            </a:lvl1pPr>
          </a:lstStyle>
          <a:p>
            <a:endParaRPr lang="en-US"/>
          </a:p>
        </p:txBody>
      </p:sp>
      <p:sp>
        <p:nvSpPr>
          <p:cNvPr id="9" name="Picture Placeholder 2"/>
          <p:cNvSpPr>
            <a:spLocks noGrp="1"/>
          </p:cNvSpPr>
          <p:nvPr>
            <p:ph type="pic" sz="quarter" idx="20"/>
          </p:nvPr>
        </p:nvSpPr>
        <p:spPr>
          <a:xfrm>
            <a:off x="0" y="3497192"/>
            <a:ext cx="3046420" cy="3360809"/>
          </a:xfrm>
          <a:solidFill>
            <a:srgbClr val="F7F7F7"/>
          </a:solidFill>
        </p:spPr>
        <p:txBody>
          <a:bodyPr>
            <a:normAutofit/>
          </a:bodyPr>
          <a:lstStyle>
            <a:lvl1pPr>
              <a:defRPr sz="1400"/>
            </a:lvl1pPr>
          </a:lstStyle>
          <a:p>
            <a:endParaRPr lang="en-US"/>
          </a:p>
        </p:txBody>
      </p:sp>
      <p:sp>
        <p:nvSpPr>
          <p:cNvPr id="12" name="Picture Placeholder 2"/>
          <p:cNvSpPr>
            <a:spLocks noGrp="1"/>
          </p:cNvSpPr>
          <p:nvPr>
            <p:ph type="pic" sz="quarter" idx="21"/>
          </p:nvPr>
        </p:nvSpPr>
        <p:spPr>
          <a:xfrm>
            <a:off x="3185606" y="3497192"/>
            <a:ext cx="3030525" cy="3360809"/>
          </a:xfrm>
          <a:solidFill>
            <a:srgbClr val="F7F7F7"/>
          </a:solidFill>
        </p:spPr>
        <p:txBody>
          <a:bodyPr>
            <a:normAutofit/>
          </a:bodyPr>
          <a:lstStyle>
            <a:lvl1pPr>
              <a:defRPr sz="1400"/>
            </a:lvl1pPr>
          </a:lstStyle>
          <a:p>
            <a:endParaRPr lang="en-US"/>
          </a:p>
        </p:txBody>
      </p:sp>
    </p:spTree>
    <p:extLst>
      <p:ext uri="{BB962C8B-B14F-4D97-AF65-F5344CB8AC3E}">
        <p14:creationId xmlns:p14="http://schemas.microsoft.com/office/powerpoint/2010/main" val="395921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Picture Landscap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ED63C5-E890-4CD1-82C5-DDB8F10942C3}"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644F3-E4D7-4CE9-931C-D47B0FCECF13}" type="slidenum">
              <a:rPr lang="en-US" smtClean="0"/>
              <a:t>‹#›</a:t>
            </a:fld>
            <a:endParaRPr lang="en-US"/>
          </a:p>
        </p:txBody>
      </p:sp>
      <p:sp>
        <p:nvSpPr>
          <p:cNvPr id="8" name="Picture Placeholder 7"/>
          <p:cNvSpPr>
            <a:spLocks noGrp="1"/>
          </p:cNvSpPr>
          <p:nvPr>
            <p:ph type="pic" sz="quarter" idx="14"/>
          </p:nvPr>
        </p:nvSpPr>
        <p:spPr>
          <a:xfrm>
            <a:off x="0" y="0"/>
            <a:ext cx="12192000" cy="3708400"/>
          </a:xfrm>
        </p:spPr>
        <p:txBody>
          <a:bodyPr/>
          <a:lstStyle/>
          <a:p>
            <a:endParaRPr lang="en-US"/>
          </a:p>
        </p:txBody>
      </p:sp>
    </p:spTree>
    <p:extLst>
      <p:ext uri="{BB962C8B-B14F-4D97-AF65-F5344CB8AC3E}">
        <p14:creationId xmlns:p14="http://schemas.microsoft.com/office/powerpoint/2010/main" val="126230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4E108-B3C4-4BED-8077-DED7B7EB0B5C}" type="datetimeFigureOut">
              <a:rPr lang="id-ID" smtClean="0"/>
              <a:t>30/05/2019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B976F-DBE6-4C2B-ADC1-5FB2E679E86F}" type="slidenum">
              <a:rPr lang="id-ID" smtClean="0"/>
              <a:t>‹#›</a:t>
            </a:fld>
            <a:endParaRPr lang="id-ID"/>
          </a:p>
        </p:txBody>
      </p:sp>
    </p:spTree>
    <p:extLst>
      <p:ext uri="{BB962C8B-B14F-4D97-AF65-F5344CB8AC3E}">
        <p14:creationId xmlns:p14="http://schemas.microsoft.com/office/powerpoint/2010/main" val="2818980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9" r:id="rId6"/>
    <p:sldLayoutId id="2147483657" r:id="rId7"/>
    <p:sldLayoutId id="2147483656" r:id="rId8"/>
    <p:sldLayoutId id="2147483654"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75" b="7775"/>
          <a:stretch>
            <a:fillRect/>
          </a:stretch>
        </p:blipFill>
        <p:spPr/>
      </p:pic>
      <p:sp>
        <p:nvSpPr>
          <p:cNvPr id="8" name="Rectangle 7"/>
          <p:cNvSpPr/>
          <p:nvPr/>
        </p:nvSpPr>
        <p:spPr>
          <a:xfrm>
            <a:off x="0" y="0"/>
            <a:ext cx="1219200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Freeform 5"/>
          <p:cNvSpPr>
            <a:spLocks/>
          </p:cNvSpPr>
          <p:nvPr/>
        </p:nvSpPr>
        <p:spPr bwMode="auto">
          <a:xfrm>
            <a:off x="4082257" y="1392238"/>
            <a:ext cx="4027487" cy="4025900"/>
          </a:xfrm>
          <a:custGeom>
            <a:avLst/>
            <a:gdLst>
              <a:gd name="T0" fmla="*/ 1132 w 1180"/>
              <a:gd name="T1" fmla="*/ 276 h 1180"/>
              <a:gd name="T2" fmla="*/ 904 w 1180"/>
              <a:gd name="T3" fmla="*/ 276 h 1180"/>
              <a:gd name="T4" fmla="*/ 904 w 1180"/>
              <a:gd name="T5" fmla="*/ 48 h 1180"/>
              <a:gd name="T6" fmla="*/ 856 w 1180"/>
              <a:gd name="T7" fmla="*/ 0 h 1180"/>
              <a:gd name="T8" fmla="*/ 324 w 1180"/>
              <a:gd name="T9" fmla="*/ 0 h 1180"/>
              <a:gd name="T10" fmla="*/ 276 w 1180"/>
              <a:gd name="T11" fmla="*/ 48 h 1180"/>
              <a:gd name="T12" fmla="*/ 276 w 1180"/>
              <a:gd name="T13" fmla="*/ 276 h 1180"/>
              <a:gd name="T14" fmla="*/ 48 w 1180"/>
              <a:gd name="T15" fmla="*/ 276 h 1180"/>
              <a:gd name="T16" fmla="*/ 0 w 1180"/>
              <a:gd name="T17" fmla="*/ 324 h 1180"/>
              <a:gd name="T18" fmla="*/ 0 w 1180"/>
              <a:gd name="T19" fmla="*/ 856 h 1180"/>
              <a:gd name="T20" fmla="*/ 48 w 1180"/>
              <a:gd name="T21" fmla="*/ 904 h 1180"/>
              <a:gd name="T22" fmla="*/ 276 w 1180"/>
              <a:gd name="T23" fmla="*/ 904 h 1180"/>
              <a:gd name="T24" fmla="*/ 276 w 1180"/>
              <a:gd name="T25" fmla="*/ 1132 h 1180"/>
              <a:gd name="T26" fmla="*/ 324 w 1180"/>
              <a:gd name="T27" fmla="*/ 1180 h 1180"/>
              <a:gd name="T28" fmla="*/ 856 w 1180"/>
              <a:gd name="T29" fmla="*/ 1180 h 1180"/>
              <a:gd name="T30" fmla="*/ 904 w 1180"/>
              <a:gd name="T31" fmla="*/ 1132 h 1180"/>
              <a:gd name="T32" fmla="*/ 904 w 1180"/>
              <a:gd name="T33" fmla="*/ 904 h 1180"/>
              <a:gd name="T34" fmla="*/ 1132 w 1180"/>
              <a:gd name="T35" fmla="*/ 904 h 1180"/>
              <a:gd name="T36" fmla="*/ 1180 w 1180"/>
              <a:gd name="T37" fmla="*/ 856 h 1180"/>
              <a:gd name="T38" fmla="*/ 1180 w 1180"/>
              <a:gd name="T39" fmla="*/ 324 h 1180"/>
              <a:gd name="T40" fmla="*/ 1132 w 1180"/>
              <a:gd name="T41" fmla="*/ 276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0" h="1180">
                <a:moveTo>
                  <a:pt x="1132" y="276"/>
                </a:moveTo>
                <a:cubicBezTo>
                  <a:pt x="904" y="276"/>
                  <a:pt x="904" y="276"/>
                  <a:pt x="904" y="276"/>
                </a:cubicBezTo>
                <a:cubicBezTo>
                  <a:pt x="904" y="48"/>
                  <a:pt x="904" y="48"/>
                  <a:pt x="904" y="48"/>
                </a:cubicBezTo>
                <a:cubicBezTo>
                  <a:pt x="904" y="22"/>
                  <a:pt x="882" y="0"/>
                  <a:pt x="856" y="0"/>
                </a:cubicBezTo>
                <a:cubicBezTo>
                  <a:pt x="324" y="0"/>
                  <a:pt x="324" y="0"/>
                  <a:pt x="324" y="0"/>
                </a:cubicBezTo>
                <a:cubicBezTo>
                  <a:pt x="298" y="0"/>
                  <a:pt x="276" y="22"/>
                  <a:pt x="276" y="48"/>
                </a:cubicBezTo>
                <a:cubicBezTo>
                  <a:pt x="276" y="276"/>
                  <a:pt x="276" y="276"/>
                  <a:pt x="276" y="276"/>
                </a:cubicBezTo>
                <a:cubicBezTo>
                  <a:pt x="48" y="276"/>
                  <a:pt x="48" y="276"/>
                  <a:pt x="48" y="276"/>
                </a:cubicBezTo>
                <a:cubicBezTo>
                  <a:pt x="22" y="276"/>
                  <a:pt x="0" y="298"/>
                  <a:pt x="0" y="324"/>
                </a:cubicBezTo>
                <a:cubicBezTo>
                  <a:pt x="0" y="856"/>
                  <a:pt x="0" y="856"/>
                  <a:pt x="0" y="856"/>
                </a:cubicBezTo>
                <a:cubicBezTo>
                  <a:pt x="0" y="882"/>
                  <a:pt x="22" y="904"/>
                  <a:pt x="48" y="904"/>
                </a:cubicBezTo>
                <a:cubicBezTo>
                  <a:pt x="276" y="904"/>
                  <a:pt x="276" y="904"/>
                  <a:pt x="276" y="904"/>
                </a:cubicBezTo>
                <a:cubicBezTo>
                  <a:pt x="276" y="1132"/>
                  <a:pt x="276" y="1132"/>
                  <a:pt x="276" y="1132"/>
                </a:cubicBezTo>
                <a:cubicBezTo>
                  <a:pt x="276" y="1158"/>
                  <a:pt x="298" y="1180"/>
                  <a:pt x="324" y="1180"/>
                </a:cubicBezTo>
                <a:cubicBezTo>
                  <a:pt x="856" y="1180"/>
                  <a:pt x="856" y="1180"/>
                  <a:pt x="856" y="1180"/>
                </a:cubicBezTo>
                <a:cubicBezTo>
                  <a:pt x="882" y="1180"/>
                  <a:pt x="904" y="1158"/>
                  <a:pt x="904" y="1132"/>
                </a:cubicBezTo>
                <a:cubicBezTo>
                  <a:pt x="904" y="904"/>
                  <a:pt x="904" y="904"/>
                  <a:pt x="904" y="904"/>
                </a:cubicBezTo>
                <a:cubicBezTo>
                  <a:pt x="1132" y="904"/>
                  <a:pt x="1132" y="904"/>
                  <a:pt x="1132" y="904"/>
                </a:cubicBezTo>
                <a:cubicBezTo>
                  <a:pt x="1158" y="904"/>
                  <a:pt x="1180" y="882"/>
                  <a:pt x="1180" y="856"/>
                </a:cubicBezTo>
                <a:cubicBezTo>
                  <a:pt x="1180" y="324"/>
                  <a:pt x="1180" y="324"/>
                  <a:pt x="1180" y="324"/>
                </a:cubicBezTo>
                <a:cubicBezTo>
                  <a:pt x="1180" y="298"/>
                  <a:pt x="1158" y="276"/>
                  <a:pt x="1132" y="276"/>
                </a:cubicBezTo>
                <a:close/>
              </a:path>
            </a:pathLst>
          </a:custGeom>
          <a:solidFill>
            <a:schemeClr val="accent2">
              <a:alpha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Subtitle 5"/>
          <p:cNvSpPr>
            <a:spLocks noGrp="1"/>
          </p:cNvSpPr>
          <p:nvPr>
            <p:ph type="subTitle" idx="1"/>
          </p:nvPr>
        </p:nvSpPr>
        <p:spPr>
          <a:xfrm>
            <a:off x="3046071" y="3881839"/>
            <a:ext cx="6099858" cy="512762"/>
          </a:xfrm>
        </p:spPr>
        <p:txBody>
          <a:bodyPr>
            <a:normAutofit/>
          </a:bodyPr>
          <a:lstStyle/>
          <a:p>
            <a:r>
              <a:rPr lang="id-ID" sz="2000" dirty="0">
                <a:solidFill>
                  <a:schemeClr val="bg2"/>
                </a:solidFill>
              </a:rPr>
              <a:t>Clean powerpoint style</a:t>
            </a:r>
          </a:p>
        </p:txBody>
      </p:sp>
      <p:sp>
        <p:nvSpPr>
          <p:cNvPr id="5" name="Title 4"/>
          <p:cNvSpPr>
            <a:spLocks noGrp="1"/>
          </p:cNvSpPr>
          <p:nvPr>
            <p:ph type="ctrTitle"/>
          </p:nvPr>
        </p:nvSpPr>
        <p:spPr>
          <a:xfrm>
            <a:off x="3046071" y="2581277"/>
            <a:ext cx="6099858" cy="1347787"/>
          </a:xfrm>
        </p:spPr>
        <p:txBody>
          <a:bodyPr>
            <a:normAutofit/>
          </a:bodyPr>
          <a:lstStyle/>
          <a:p>
            <a:r>
              <a:rPr lang="id-ID" sz="5400" dirty="0">
                <a:solidFill>
                  <a:schemeClr val="bg2"/>
                </a:solidFill>
              </a:rPr>
              <a:t>Healthcare</a:t>
            </a:r>
          </a:p>
        </p:txBody>
      </p:sp>
      <p:grpSp>
        <p:nvGrpSpPr>
          <p:cNvPr id="21" name="Group 20"/>
          <p:cNvGrpSpPr/>
          <p:nvPr/>
        </p:nvGrpSpPr>
        <p:grpSpPr>
          <a:xfrm>
            <a:off x="5655553" y="2137769"/>
            <a:ext cx="880895" cy="720533"/>
            <a:chOff x="1016000" y="7689850"/>
            <a:chExt cx="636588" cy="520700"/>
          </a:xfrm>
          <a:solidFill>
            <a:schemeClr val="bg2"/>
          </a:solidFill>
        </p:grpSpPr>
        <p:sp>
          <p:nvSpPr>
            <p:cNvPr id="22" name="Freeform 8"/>
            <p:cNvSpPr>
              <a:spLocks noEditPoints="1"/>
            </p:cNvSpPr>
            <p:nvPr/>
          </p:nvSpPr>
          <p:spPr bwMode="auto">
            <a:xfrm>
              <a:off x="1333500" y="7893050"/>
              <a:ext cx="319088" cy="317500"/>
            </a:xfrm>
            <a:custGeom>
              <a:avLst/>
              <a:gdLst>
                <a:gd name="T0" fmla="*/ 117 w 123"/>
                <a:gd name="T1" fmla="*/ 96 h 122"/>
                <a:gd name="T2" fmla="*/ 94 w 123"/>
                <a:gd name="T3" fmla="*/ 72 h 122"/>
                <a:gd name="T4" fmla="*/ 99 w 123"/>
                <a:gd name="T5" fmla="*/ 50 h 122"/>
                <a:gd name="T6" fmla="*/ 49 w 123"/>
                <a:gd name="T7" fmla="*/ 0 h 122"/>
                <a:gd name="T8" fmla="*/ 0 w 123"/>
                <a:gd name="T9" fmla="*/ 50 h 122"/>
                <a:gd name="T10" fmla="*/ 49 w 123"/>
                <a:gd name="T11" fmla="*/ 99 h 122"/>
                <a:gd name="T12" fmla="*/ 72 w 123"/>
                <a:gd name="T13" fmla="*/ 94 h 122"/>
                <a:gd name="T14" fmla="*/ 96 w 123"/>
                <a:gd name="T15" fmla="*/ 117 h 122"/>
                <a:gd name="T16" fmla="*/ 107 w 123"/>
                <a:gd name="T17" fmla="*/ 122 h 122"/>
                <a:gd name="T18" fmla="*/ 117 w 123"/>
                <a:gd name="T19" fmla="*/ 117 h 122"/>
                <a:gd name="T20" fmla="*/ 117 w 123"/>
                <a:gd name="T21" fmla="*/ 96 h 122"/>
                <a:gd name="T22" fmla="*/ 49 w 123"/>
                <a:gd name="T23" fmla="*/ 76 h 122"/>
                <a:gd name="T24" fmla="*/ 23 w 123"/>
                <a:gd name="T25" fmla="*/ 50 h 122"/>
                <a:gd name="T26" fmla="*/ 49 w 123"/>
                <a:gd name="T27" fmla="*/ 23 h 122"/>
                <a:gd name="T28" fmla="*/ 76 w 123"/>
                <a:gd name="T29" fmla="*/ 50 h 122"/>
                <a:gd name="T30" fmla="*/ 49 w 123"/>
                <a:gd name="T31" fmla="*/ 7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122">
                  <a:moveTo>
                    <a:pt x="117" y="96"/>
                  </a:moveTo>
                  <a:cubicBezTo>
                    <a:pt x="94" y="72"/>
                    <a:pt x="94" y="72"/>
                    <a:pt x="94" y="72"/>
                  </a:cubicBezTo>
                  <a:cubicBezTo>
                    <a:pt x="97" y="65"/>
                    <a:pt x="99" y="58"/>
                    <a:pt x="99" y="50"/>
                  </a:cubicBezTo>
                  <a:cubicBezTo>
                    <a:pt x="99" y="22"/>
                    <a:pt x="77" y="0"/>
                    <a:pt x="49" y="0"/>
                  </a:cubicBezTo>
                  <a:cubicBezTo>
                    <a:pt x="22" y="0"/>
                    <a:pt x="0" y="22"/>
                    <a:pt x="0" y="50"/>
                  </a:cubicBezTo>
                  <a:cubicBezTo>
                    <a:pt x="0" y="77"/>
                    <a:pt x="22" y="99"/>
                    <a:pt x="49" y="99"/>
                  </a:cubicBezTo>
                  <a:cubicBezTo>
                    <a:pt x="58" y="99"/>
                    <a:pt x="65" y="97"/>
                    <a:pt x="72" y="94"/>
                  </a:cubicBezTo>
                  <a:cubicBezTo>
                    <a:pt x="96" y="117"/>
                    <a:pt x="96" y="117"/>
                    <a:pt x="96" y="117"/>
                  </a:cubicBezTo>
                  <a:cubicBezTo>
                    <a:pt x="99" y="120"/>
                    <a:pt x="103" y="122"/>
                    <a:pt x="107" y="122"/>
                  </a:cubicBezTo>
                  <a:cubicBezTo>
                    <a:pt x="110" y="122"/>
                    <a:pt x="114" y="120"/>
                    <a:pt x="117" y="117"/>
                  </a:cubicBezTo>
                  <a:cubicBezTo>
                    <a:pt x="123" y="112"/>
                    <a:pt x="123" y="102"/>
                    <a:pt x="117" y="96"/>
                  </a:cubicBezTo>
                  <a:close/>
                  <a:moveTo>
                    <a:pt x="49" y="76"/>
                  </a:moveTo>
                  <a:cubicBezTo>
                    <a:pt x="35" y="76"/>
                    <a:pt x="23" y="64"/>
                    <a:pt x="23" y="50"/>
                  </a:cubicBezTo>
                  <a:cubicBezTo>
                    <a:pt x="23" y="35"/>
                    <a:pt x="35" y="23"/>
                    <a:pt x="49" y="23"/>
                  </a:cubicBezTo>
                  <a:cubicBezTo>
                    <a:pt x="64" y="23"/>
                    <a:pt x="76" y="35"/>
                    <a:pt x="76" y="50"/>
                  </a:cubicBezTo>
                  <a:cubicBezTo>
                    <a:pt x="76" y="64"/>
                    <a:pt x="64" y="76"/>
                    <a:pt x="4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p:nvSpPr>
          <p:spPr bwMode="auto">
            <a:xfrm>
              <a:off x="1016000" y="7689850"/>
              <a:ext cx="595313" cy="520700"/>
            </a:xfrm>
            <a:custGeom>
              <a:avLst/>
              <a:gdLst>
                <a:gd name="T0" fmla="*/ 107 w 229"/>
                <a:gd name="T1" fmla="*/ 128 h 200"/>
                <a:gd name="T2" fmla="*/ 171 w 229"/>
                <a:gd name="T3" fmla="*/ 63 h 200"/>
                <a:gd name="T4" fmla="*/ 222 w 229"/>
                <a:gd name="T5" fmla="*/ 88 h 200"/>
                <a:gd name="T6" fmla="*/ 229 w 229"/>
                <a:gd name="T7" fmla="*/ 61 h 200"/>
                <a:gd name="T8" fmla="*/ 211 w 229"/>
                <a:gd name="T9" fmla="*/ 18 h 200"/>
                <a:gd name="T10" fmla="*/ 168 w 229"/>
                <a:gd name="T11" fmla="*/ 0 h 200"/>
                <a:gd name="T12" fmla="*/ 125 w 229"/>
                <a:gd name="T13" fmla="*/ 18 h 200"/>
                <a:gd name="T14" fmla="*/ 114 w 229"/>
                <a:gd name="T15" fmla="*/ 32 h 200"/>
                <a:gd name="T16" fmla="*/ 104 w 229"/>
                <a:gd name="T17" fmla="*/ 18 h 200"/>
                <a:gd name="T18" fmla="*/ 61 w 229"/>
                <a:gd name="T19" fmla="*/ 0 h 200"/>
                <a:gd name="T20" fmla="*/ 18 w 229"/>
                <a:gd name="T21" fmla="*/ 18 h 200"/>
                <a:gd name="T22" fmla="*/ 0 w 229"/>
                <a:gd name="T23" fmla="*/ 61 h 200"/>
                <a:gd name="T24" fmla="*/ 18 w 229"/>
                <a:gd name="T25" fmla="*/ 104 h 200"/>
                <a:gd name="T26" fmla="*/ 104 w 229"/>
                <a:gd name="T27" fmla="*/ 195 h 200"/>
                <a:gd name="T28" fmla="*/ 114 w 229"/>
                <a:gd name="T29" fmla="*/ 200 h 200"/>
                <a:gd name="T30" fmla="*/ 125 w 229"/>
                <a:gd name="T31" fmla="*/ 195 h 200"/>
                <a:gd name="T32" fmla="*/ 137 w 229"/>
                <a:gd name="T33" fmla="*/ 182 h 200"/>
                <a:gd name="T34" fmla="*/ 107 w 229"/>
                <a:gd name="T35"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9" h="200">
                  <a:moveTo>
                    <a:pt x="107" y="128"/>
                  </a:moveTo>
                  <a:cubicBezTo>
                    <a:pt x="107" y="92"/>
                    <a:pt x="136" y="63"/>
                    <a:pt x="171" y="63"/>
                  </a:cubicBezTo>
                  <a:cubicBezTo>
                    <a:pt x="192" y="63"/>
                    <a:pt x="210" y="73"/>
                    <a:pt x="222" y="88"/>
                  </a:cubicBezTo>
                  <a:cubicBezTo>
                    <a:pt x="226" y="79"/>
                    <a:pt x="229" y="70"/>
                    <a:pt x="229" y="61"/>
                  </a:cubicBezTo>
                  <a:cubicBezTo>
                    <a:pt x="229" y="44"/>
                    <a:pt x="222" y="29"/>
                    <a:pt x="211" y="18"/>
                  </a:cubicBezTo>
                  <a:cubicBezTo>
                    <a:pt x="199" y="6"/>
                    <a:pt x="184" y="0"/>
                    <a:pt x="168" y="0"/>
                  </a:cubicBezTo>
                  <a:cubicBezTo>
                    <a:pt x="152" y="0"/>
                    <a:pt x="136" y="6"/>
                    <a:pt x="125" y="18"/>
                  </a:cubicBezTo>
                  <a:cubicBezTo>
                    <a:pt x="121" y="22"/>
                    <a:pt x="117" y="27"/>
                    <a:pt x="114" y="32"/>
                  </a:cubicBezTo>
                  <a:cubicBezTo>
                    <a:pt x="112" y="27"/>
                    <a:pt x="108" y="22"/>
                    <a:pt x="104" y="18"/>
                  </a:cubicBezTo>
                  <a:cubicBezTo>
                    <a:pt x="92" y="6"/>
                    <a:pt x="77" y="0"/>
                    <a:pt x="61" y="0"/>
                  </a:cubicBezTo>
                  <a:cubicBezTo>
                    <a:pt x="44" y="0"/>
                    <a:pt x="29" y="6"/>
                    <a:pt x="18" y="18"/>
                  </a:cubicBezTo>
                  <a:cubicBezTo>
                    <a:pt x="6" y="29"/>
                    <a:pt x="0" y="44"/>
                    <a:pt x="0" y="61"/>
                  </a:cubicBezTo>
                  <a:cubicBezTo>
                    <a:pt x="0" y="77"/>
                    <a:pt x="6" y="92"/>
                    <a:pt x="18" y="104"/>
                  </a:cubicBezTo>
                  <a:cubicBezTo>
                    <a:pt x="104" y="195"/>
                    <a:pt x="104" y="195"/>
                    <a:pt x="104" y="195"/>
                  </a:cubicBezTo>
                  <a:cubicBezTo>
                    <a:pt x="107" y="198"/>
                    <a:pt x="110" y="200"/>
                    <a:pt x="114" y="200"/>
                  </a:cubicBezTo>
                  <a:cubicBezTo>
                    <a:pt x="118" y="200"/>
                    <a:pt x="122" y="198"/>
                    <a:pt x="125" y="195"/>
                  </a:cubicBezTo>
                  <a:cubicBezTo>
                    <a:pt x="137" y="182"/>
                    <a:pt x="137" y="182"/>
                    <a:pt x="137" y="182"/>
                  </a:cubicBezTo>
                  <a:cubicBezTo>
                    <a:pt x="119" y="171"/>
                    <a:pt x="107" y="151"/>
                    <a:pt x="107"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8932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6"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7" name="Rectangle 6"/>
          <p:cNvSpPr/>
          <p:nvPr/>
        </p:nvSpPr>
        <p:spPr>
          <a:xfrm>
            <a:off x="0" y="0"/>
            <a:ext cx="12192000" cy="6857999"/>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0" y="6096000"/>
            <a:ext cx="12192000" cy="762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Freeform 5"/>
          <p:cNvSpPr>
            <a:spLocks/>
          </p:cNvSpPr>
          <p:nvPr/>
        </p:nvSpPr>
        <p:spPr bwMode="auto">
          <a:xfrm>
            <a:off x="553633" y="4117795"/>
            <a:ext cx="1249854" cy="1249362"/>
          </a:xfrm>
          <a:custGeom>
            <a:avLst/>
            <a:gdLst>
              <a:gd name="T0" fmla="*/ 1132 w 1180"/>
              <a:gd name="T1" fmla="*/ 276 h 1180"/>
              <a:gd name="T2" fmla="*/ 904 w 1180"/>
              <a:gd name="T3" fmla="*/ 276 h 1180"/>
              <a:gd name="T4" fmla="*/ 904 w 1180"/>
              <a:gd name="T5" fmla="*/ 48 h 1180"/>
              <a:gd name="T6" fmla="*/ 856 w 1180"/>
              <a:gd name="T7" fmla="*/ 0 h 1180"/>
              <a:gd name="T8" fmla="*/ 324 w 1180"/>
              <a:gd name="T9" fmla="*/ 0 h 1180"/>
              <a:gd name="T10" fmla="*/ 276 w 1180"/>
              <a:gd name="T11" fmla="*/ 48 h 1180"/>
              <a:gd name="T12" fmla="*/ 276 w 1180"/>
              <a:gd name="T13" fmla="*/ 276 h 1180"/>
              <a:gd name="T14" fmla="*/ 48 w 1180"/>
              <a:gd name="T15" fmla="*/ 276 h 1180"/>
              <a:gd name="T16" fmla="*/ 0 w 1180"/>
              <a:gd name="T17" fmla="*/ 324 h 1180"/>
              <a:gd name="T18" fmla="*/ 0 w 1180"/>
              <a:gd name="T19" fmla="*/ 856 h 1180"/>
              <a:gd name="T20" fmla="*/ 48 w 1180"/>
              <a:gd name="T21" fmla="*/ 904 h 1180"/>
              <a:gd name="T22" fmla="*/ 276 w 1180"/>
              <a:gd name="T23" fmla="*/ 904 h 1180"/>
              <a:gd name="T24" fmla="*/ 276 w 1180"/>
              <a:gd name="T25" fmla="*/ 1132 h 1180"/>
              <a:gd name="T26" fmla="*/ 324 w 1180"/>
              <a:gd name="T27" fmla="*/ 1180 h 1180"/>
              <a:gd name="T28" fmla="*/ 856 w 1180"/>
              <a:gd name="T29" fmla="*/ 1180 h 1180"/>
              <a:gd name="T30" fmla="*/ 904 w 1180"/>
              <a:gd name="T31" fmla="*/ 1132 h 1180"/>
              <a:gd name="T32" fmla="*/ 904 w 1180"/>
              <a:gd name="T33" fmla="*/ 904 h 1180"/>
              <a:gd name="T34" fmla="*/ 1132 w 1180"/>
              <a:gd name="T35" fmla="*/ 904 h 1180"/>
              <a:gd name="T36" fmla="*/ 1180 w 1180"/>
              <a:gd name="T37" fmla="*/ 856 h 1180"/>
              <a:gd name="T38" fmla="*/ 1180 w 1180"/>
              <a:gd name="T39" fmla="*/ 324 h 1180"/>
              <a:gd name="T40" fmla="*/ 1132 w 1180"/>
              <a:gd name="T41" fmla="*/ 276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0" h="1180">
                <a:moveTo>
                  <a:pt x="1132" y="276"/>
                </a:moveTo>
                <a:cubicBezTo>
                  <a:pt x="904" y="276"/>
                  <a:pt x="904" y="276"/>
                  <a:pt x="904" y="276"/>
                </a:cubicBezTo>
                <a:cubicBezTo>
                  <a:pt x="904" y="48"/>
                  <a:pt x="904" y="48"/>
                  <a:pt x="904" y="48"/>
                </a:cubicBezTo>
                <a:cubicBezTo>
                  <a:pt x="904" y="22"/>
                  <a:pt x="882" y="0"/>
                  <a:pt x="856" y="0"/>
                </a:cubicBezTo>
                <a:cubicBezTo>
                  <a:pt x="324" y="0"/>
                  <a:pt x="324" y="0"/>
                  <a:pt x="324" y="0"/>
                </a:cubicBezTo>
                <a:cubicBezTo>
                  <a:pt x="298" y="0"/>
                  <a:pt x="276" y="22"/>
                  <a:pt x="276" y="48"/>
                </a:cubicBezTo>
                <a:cubicBezTo>
                  <a:pt x="276" y="276"/>
                  <a:pt x="276" y="276"/>
                  <a:pt x="276" y="276"/>
                </a:cubicBezTo>
                <a:cubicBezTo>
                  <a:pt x="48" y="276"/>
                  <a:pt x="48" y="276"/>
                  <a:pt x="48" y="276"/>
                </a:cubicBezTo>
                <a:cubicBezTo>
                  <a:pt x="22" y="276"/>
                  <a:pt x="0" y="298"/>
                  <a:pt x="0" y="324"/>
                </a:cubicBezTo>
                <a:cubicBezTo>
                  <a:pt x="0" y="856"/>
                  <a:pt x="0" y="856"/>
                  <a:pt x="0" y="856"/>
                </a:cubicBezTo>
                <a:cubicBezTo>
                  <a:pt x="0" y="882"/>
                  <a:pt x="22" y="904"/>
                  <a:pt x="48" y="904"/>
                </a:cubicBezTo>
                <a:cubicBezTo>
                  <a:pt x="276" y="904"/>
                  <a:pt x="276" y="904"/>
                  <a:pt x="276" y="904"/>
                </a:cubicBezTo>
                <a:cubicBezTo>
                  <a:pt x="276" y="1132"/>
                  <a:pt x="276" y="1132"/>
                  <a:pt x="276" y="1132"/>
                </a:cubicBezTo>
                <a:cubicBezTo>
                  <a:pt x="276" y="1158"/>
                  <a:pt x="298" y="1180"/>
                  <a:pt x="324" y="1180"/>
                </a:cubicBezTo>
                <a:cubicBezTo>
                  <a:pt x="856" y="1180"/>
                  <a:pt x="856" y="1180"/>
                  <a:pt x="856" y="1180"/>
                </a:cubicBezTo>
                <a:cubicBezTo>
                  <a:pt x="882" y="1180"/>
                  <a:pt x="904" y="1158"/>
                  <a:pt x="904" y="1132"/>
                </a:cubicBezTo>
                <a:cubicBezTo>
                  <a:pt x="904" y="904"/>
                  <a:pt x="904" y="904"/>
                  <a:pt x="904" y="904"/>
                </a:cubicBezTo>
                <a:cubicBezTo>
                  <a:pt x="1132" y="904"/>
                  <a:pt x="1132" y="904"/>
                  <a:pt x="1132" y="904"/>
                </a:cubicBezTo>
                <a:cubicBezTo>
                  <a:pt x="1158" y="904"/>
                  <a:pt x="1180" y="882"/>
                  <a:pt x="1180" y="856"/>
                </a:cubicBezTo>
                <a:cubicBezTo>
                  <a:pt x="1180" y="324"/>
                  <a:pt x="1180" y="324"/>
                  <a:pt x="1180" y="324"/>
                </a:cubicBezTo>
                <a:cubicBezTo>
                  <a:pt x="1180" y="298"/>
                  <a:pt x="1158" y="276"/>
                  <a:pt x="1132" y="276"/>
                </a:cubicBezTo>
                <a:close/>
              </a:path>
            </a:pathLst>
          </a:custGeom>
          <a:solidFill>
            <a:schemeClr val="accent2">
              <a:alpha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 name="Title 3"/>
          <p:cNvSpPr>
            <a:spLocks noGrp="1"/>
          </p:cNvSpPr>
          <p:nvPr>
            <p:ph type="ctrTitle"/>
          </p:nvPr>
        </p:nvSpPr>
        <p:spPr>
          <a:xfrm>
            <a:off x="1178559" y="4742476"/>
            <a:ext cx="10349825" cy="1193483"/>
          </a:xfrm>
        </p:spPr>
        <p:txBody>
          <a:bodyPr>
            <a:noAutofit/>
          </a:bodyPr>
          <a:lstStyle/>
          <a:p>
            <a:pPr algn="l"/>
            <a:r>
              <a:rPr lang="id-ID" sz="9600" dirty="0">
                <a:solidFill>
                  <a:schemeClr val="bg2"/>
                </a:solidFill>
              </a:rPr>
              <a:t>THANK YOU</a:t>
            </a:r>
          </a:p>
        </p:txBody>
      </p:sp>
      <p:sp>
        <p:nvSpPr>
          <p:cNvPr id="11" name="TextBox 10"/>
          <p:cNvSpPr txBox="1"/>
          <p:nvPr/>
        </p:nvSpPr>
        <p:spPr>
          <a:xfrm>
            <a:off x="1064357" y="6222549"/>
            <a:ext cx="4219934" cy="523220"/>
          </a:xfrm>
          <a:prstGeom prst="rect">
            <a:avLst/>
          </a:prstGeom>
          <a:noFill/>
        </p:spPr>
        <p:txBody>
          <a:bodyPr wrap="square" rtlCol="0">
            <a:spAutoFit/>
          </a:bodyPr>
          <a:lstStyle/>
          <a:p>
            <a:r>
              <a:rPr lang="id-ID" sz="1400" b="1" dirty="0">
                <a:solidFill>
                  <a:schemeClr val="bg2"/>
                </a:solidFill>
              </a:rPr>
              <a:t>Middle Easton, 245 Eva. Pt.Santerus</a:t>
            </a:r>
          </a:p>
          <a:p>
            <a:r>
              <a:rPr lang="id-ID" sz="1400" b="1" dirty="0">
                <a:solidFill>
                  <a:schemeClr val="bg2"/>
                </a:solidFill>
              </a:rPr>
              <a:t>Ujungberung, Central Londong</a:t>
            </a:r>
          </a:p>
        </p:txBody>
      </p:sp>
      <p:sp>
        <p:nvSpPr>
          <p:cNvPr id="12" name="TextBox 11"/>
          <p:cNvSpPr txBox="1"/>
          <p:nvPr/>
        </p:nvSpPr>
        <p:spPr>
          <a:xfrm>
            <a:off x="5544917" y="6315302"/>
            <a:ext cx="3214678" cy="307777"/>
          </a:xfrm>
          <a:prstGeom prst="rect">
            <a:avLst/>
          </a:prstGeom>
          <a:noFill/>
        </p:spPr>
        <p:txBody>
          <a:bodyPr wrap="square" rtlCol="0">
            <a:spAutoFit/>
          </a:bodyPr>
          <a:lstStyle/>
          <a:p>
            <a:r>
              <a:rPr lang="id-ID" sz="1400" b="1" dirty="0">
                <a:solidFill>
                  <a:schemeClr val="bg2"/>
                </a:solidFill>
              </a:rPr>
              <a:t>project@inspirasign.com</a:t>
            </a:r>
          </a:p>
        </p:txBody>
      </p:sp>
      <p:sp>
        <p:nvSpPr>
          <p:cNvPr id="13" name="TextBox 12"/>
          <p:cNvSpPr txBox="1"/>
          <p:nvPr/>
        </p:nvSpPr>
        <p:spPr>
          <a:xfrm>
            <a:off x="9198912" y="6315302"/>
            <a:ext cx="3214678" cy="307777"/>
          </a:xfrm>
          <a:prstGeom prst="rect">
            <a:avLst/>
          </a:prstGeom>
          <a:noFill/>
        </p:spPr>
        <p:txBody>
          <a:bodyPr wrap="square" rtlCol="0">
            <a:spAutoFit/>
          </a:bodyPr>
          <a:lstStyle/>
          <a:p>
            <a:r>
              <a:rPr lang="id-ID" sz="1400" b="1" dirty="0">
                <a:solidFill>
                  <a:schemeClr val="bg2"/>
                </a:solidFill>
              </a:rPr>
              <a:t>+12 </a:t>
            </a:r>
            <a:r>
              <a:rPr lang="id-ID" sz="1400" b="1" dirty="0" smtClean="0">
                <a:solidFill>
                  <a:schemeClr val="bg2"/>
                </a:solidFill>
              </a:rPr>
              <a:t>34</a:t>
            </a:r>
            <a:r>
              <a:rPr lang="en-US" sz="1400" b="1" dirty="0" smtClean="0">
                <a:solidFill>
                  <a:schemeClr val="bg2"/>
                </a:solidFill>
              </a:rPr>
              <a:t>9080</a:t>
            </a:r>
            <a:endParaRPr lang="id-ID" sz="1400" b="1" dirty="0">
              <a:solidFill>
                <a:schemeClr val="bg2"/>
              </a:solidFill>
            </a:endParaRPr>
          </a:p>
        </p:txBody>
      </p:sp>
      <p:grpSp>
        <p:nvGrpSpPr>
          <p:cNvPr id="14" name="Group 13"/>
          <p:cNvGrpSpPr/>
          <p:nvPr/>
        </p:nvGrpSpPr>
        <p:grpSpPr>
          <a:xfrm>
            <a:off x="5195425" y="6374389"/>
            <a:ext cx="301370" cy="189603"/>
            <a:chOff x="5978526" y="1625601"/>
            <a:chExt cx="239713" cy="150812"/>
          </a:xfrm>
          <a:solidFill>
            <a:schemeClr val="bg2"/>
          </a:solidFill>
        </p:grpSpPr>
        <p:sp>
          <p:nvSpPr>
            <p:cNvPr id="15" name="Freeform 108"/>
            <p:cNvSpPr>
              <a:spLocks/>
            </p:cNvSpPr>
            <p:nvPr/>
          </p:nvSpPr>
          <p:spPr bwMode="auto">
            <a:xfrm>
              <a:off x="5992813" y="1625601"/>
              <a:ext cx="214313" cy="95250"/>
            </a:xfrm>
            <a:custGeom>
              <a:avLst/>
              <a:gdLst>
                <a:gd name="T0" fmla="*/ 135 w 135"/>
                <a:gd name="T1" fmla="*/ 0 h 60"/>
                <a:gd name="T2" fmla="*/ 132 w 135"/>
                <a:gd name="T3" fmla="*/ 0 h 60"/>
                <a:gd name="T4" fmla="*/ 0 w 135"/>
                <a:gd name="T5" fmla="*/ 0 h 60"/>
                <a:gd name="T6" fmla="*/ 0 w 135"/>
                <a:gd name="T7" fmla="*/ 0 h 60"/>
                <a:gd name="T8" fmla="*/ 66 w 135"/>
                <a:gd name="T9" fmla="*/ 60 h 60"/>
                <a:gd name="T10" fmla="*/ 135 w 135"/>
                <a:gd name="T11" fmla="*/ 0 h 60"/>
              </a:gdLst>
              <a:ahLst/>
              <a:cxnLst>
                <a:cxn ang="0">
                  <a:pos x="T0" y="T1"/>
                </a:cxn>
                <a:cxn ang="0">
                  <a:pos x="T2" y="T3"/>
                </a:cxn>
                <a:cxn ang="0">
                  <a:pos x="T4" y="T5"/>
                </a:cxn>
                <a:cxn ang="0">
                  <a:pos x="T6" y="T7"/>
                </a:cxn>
                <a:cxn ang="0">
                  <a:pos x="T8" y="T9"/>
                </a:cxn>
                <a:cxn ang="0">
                  <a:pos x="T10" y="T11"/>
                </a:cxn>
              </a:cxnLst>
              <a:rect l="0" t="0" r="r" b="b"/>
              <a:pathLst>
                <a:path w="135" h="60">
                  <a:moveTo>
                    <a:pt x="135" y="0"/>
                  </a:moveTo>
                  <a:lnTo>
                    <a:pt x="132" y="0"/>
                  </a:lnTo>
                  <a:lnTo>
                    <a:pt x="0" y="0"/>
                  </a:lnTo>
                  <a:lnTo>
                    <a:pt x="0" y="0"/>
                  </a:lnTo>
                  <a:lnTo>
                    <a:pt x="66" y="60"/>
                  </a:ln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solidFill>
                  <a:schemeClr val="bg2"/>
                </a:solidFill>
              </a:endParaRPr>
            </a:p>
          </p:txBody>
        </p:sp>
        <p:sp>
          <p:nvSpPr>
            <p:cNvPr id="16" name="Freeform 109"/>
            <p:cNvSpPr>
              <a:spLocks/>
            </p:cNvSpPr>
            <p:nvPr/>
          </p:nvSpPr>
          <p:spPr bwMode="auto">
            <a:xfrm>
              <a:off x="6143626" y="1638301"/>
              <a:ext cx="74613" cy="130175"/>
            </a:xfrm>
            <a:custGeom>
              <a:avLst/>
              <a:gdLst>
                <a:gd name="T0" fmla="*/ 20 w 20"/>
                <a:gd name="T1" fmla="*/ 0 h 35"/>
                <a:gd name="T2" fmla="*/ 0 w 20"/>
                <a:gd name="T3" fmla="*/ 17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7"/>
                    <a:pt x="0" y="17"/>
                    <a:pt x="0" y="17"/>
                  </a:cubicBezTo>
                  <a:cubicBezTo>
                    <a:pt x="19" y="35"/>
                    <a:pt x="19" y="35"/>
                    <a:pt x="19" y="35"/>
                  </a:cubicBezTo>
                  <a:cubicBezTo>
                    <a:pt x="20" y="34"/>
                    <a:pt x="20" y="34"/>
                    <a:pt x="20" y="33"/>
                  </a:cubicBezTo>
                  <a:cubicBezTo>
                    <a:pt x="20" y="1"/>
                    <a:pt x="20" y="1"/>
                    <a:pt x="20" y="1"/>
                  </a:cubicBezTo>
                  <a:cubicBezTo>
                    <a:pt x="20" y="1"/>
                    <a:pt x="20"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solidFill>
                  <a:schemeClr val="bg2"/>
                </a:solidFill>
              </a:endParaRPr>
            </a:p>
          </p:txBody>
        </p:sp>
        <p:sp>
          <p:nvSpPr>
            <p:cNvPr id="17" name="Freeform 110"/>
            <p:cNvSpPr>
              <a:spLocks/>
            </p:cNvSpPr>
            <p:nvPr/>
          </p:nvSpPr>
          <p:spPr bwMode="auto">
            <a:xfrm>
              <a:off x="5978526" y="1633538"/>
              <a:ext cx="74613" cy="134938"/>
            </a:xfrm>
            <a:custGeom>
              <a:avLst/>
              <a:gdLst>
                <a:gd name="T0" fmla="*/ 0 w 20"/>
                <a:gd name="T1" fmla="*/ 0 h 36"/>
                <a:gd name="T2" fmla="*/ 0 w 20"/>
                <a:gd name="T3" fmla="*/ 2 h 36"/>
                <a:gd name="T4" fmla="*/ 0 w 20"/>
                <a:gd name="T5" fmla="*/ 34 h 36"/>
                <a:gd name="T6" fmla="*/ 0 w 20"/>
                <a:gd name="T7" fmla="*/ 36 h 36"/>
                <a:gd name="T8" fmla="*/ 20 w 20"/>
                <a:gd name="T9" fmla="*/ 18 h 36"/>
                <a:gd name="T10" fmla="*/ 0 w 20"/>
                <a:gd name="T11" fmla="*/ 0 h 36"/>
              </a:gdLst>
              <a:ahLst/>
              <a:cxnLst>
                <a:cxn ang="0">
                  <a:pos x="T0" y="T1"/>
                </a:cxn>
                <a:cxn ang="0">
                  <a:pos x="T2" y="T3"/>
                </a:cxn>
                <a:cxn ang="0">
                  <a:pos x="T4" y="T5"/>
                </a:cxn>
                <a:cxn ang="0">
                  <a:pos x="T6" y="T7"/>
                </a:cxn>
                <a:cxn ang="0">
                  <a:pos x="T8" y="T9"/>
                </a:cxn>
                <a:cxn ang="0">
                  <a:pos x="T10" y="T11"/>
                </a:cxn>
              </a:cxnLst>
              <a:rect l="0" t="0" r="r" b="b"/>
              <a:pathLst>
                <a:path w="20" h="36">
                  <a:moveTo>
                    <a:pt x="0" y="0"/>
                  </a:moveTo>
                  <a:cubicBezTo>
                    <a:pt x="0" y="1"/>
                    <a:pt x="0" y="1"/>
                    <a:pt x="0" y="2"/>
                  </a:cubicBezTo>
                  <a:cubicBezTo>
                    <a:pt x="0" y="34"/>
                    <a:pt x="0" y="34"/>
                    <a:pt x="0" y="34"/>
                  </a:cubicBezTo>
                  <a:cubicBezTo>
                    <a:pt x="0" y="35"/>
                    <a:pt x="0" y="35"/>
                    <a:pt x="0" y="36"/>
                  </a:cubicBezTo>
                  <a:cubicBezTo>
                    <a:pt x="20" y="18"/>
                    <a:pt x="20" y="18"/>
                    <a:pt x="20"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solidFill>
                  <a:schemeClr val="bg2"/>
                </a:solidFill>
              </a:endParaRPr>
            </a:p>
          </p:txBody>
        </p:sp>
        <p:sp>
          <p:nvSpPr>
            <p:cNvPr id="18" name="Freeform 111"/>
            <p:cNvSpPr>
              <a:spLocks/>
            </p:cNvSpPr>
            <p:nvPr/>
          </p:nvSpPr>
          <p:spPr bwMode="auto">
            <a:xfrm>
              <a:off x="5992813" y="1712913"/>
              <a:ext cx="209550" cy="63500"/>
            </a:xfrm>
            <a:custGeom>
              <a:avLst/>
              <a:gdLst>
                <a:gd name="T0" fmla="*/ 66 w 132"/>
                <a:gd name="T1" fmla="*/ 19 h 40"/>
                <a:gd name="T2" fmla="*/ 45 w 132"/>
                <a:gd name="T3" fmla="*/ 0 h 40"/>
                <a:gd name="T4" fmla="*/ 0 w 132"/>
                <a:gd name="T5" fmla="*/ 40 h 40"/>
                <a:gd name="T6" fmla="*/ 0 w 132"/>
                <a:gd name="T7" fmla="*/ 40 h 40"/>
                <a:gd name="T8" fmla="*/ 132 w 132"/>
                <a:gd name="T9" fmla="*/ 40 h 40"/>
                <a:gd name="T10" fmla="*/ 88 w 132"/>
                <a:gd name="T11" fmla="*/ 0 h 40"/>
                <a:gd name="T12" fmla="*/ 66 w 132"/>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132" h="40">
                  <a:moveTo>
                    <a:pt x="66" y="19"/>
                  </a:moveTo>
                  <a:lnTo>
                    <a:pt x="45" y="0"/>
                  </a:lnTo>
                  <a:lnTo>
                    <a:pt x="0" y="40"/>
                  </a:lnTo>
                  <a:lnTo>
                    <a:pt x="0" y="40"/>
                  </a:lnTo>
                  <a:lnTo>
                    <a:pt x="132" y="40"/>
                  </a:lnTo>
                  <a:lnTo>
                    <a:pt x="88" y="0"/>
                  </a:lnTo>
                  <a:lnTo>
                    <a:pt x="6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solidFill>
                  <a:schemeClr val="bg2"/>
                </a:solidFill>
              </a:endParaRPr>
            </a:p>
          </p:txBody>
        </p:sp>
      </p:grpSp>
      <p:sp>
        <p:nvSpPr>
          <p:cNvPr id="19" name="Freeform 165"/>
          <p:cNvSpPr>
            <a:spLocks noEditPoints="1"/>
          </p:cNvSpPr>
          <p:nvPr/>
        </p:nvSpPr>
        <p:spPr bwMode="auto">
          <a:xfrm>
            <a:off x="713130" y="6315761"/>
            <a:ext cx="304840" cy="306858"/>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b="1">
              <a:solidFill>
                <a:schemeClr val="bg2"/>
              </a:solidFill>
            </a:endParaRPr>
          </a:p>
        </p:txBody>
      </p:sp>
      <p:grpSp>
        <p:nvGrpSpPr>
          <p:cNvPr id="20" name="Group 19"/>
          <p:cNvGrpSpPr/>
          <p:nvPr/>
        </p:nvGrpSpPr>
        <p:grpSpPr>
          <a:xfrm>
            <a:off x="8847982" y="6326134"/>
            <a:ext cx="304246" cy="286112"/>
            <a:chOff x="9344026" y="1160463"/>
            <a:chExt cx="239713" cy="225425"/>
          </a:xfrm>
          <a:solidFill>
            <a:schemeClr val="bg2"/>
          </a:solidFill>
        </p:grpSpPr>
        <p:sp>
          <p:nvSpPr>
            <p:cNvPr id="21" name="Freeform 65"/>
            <p:cNvSpPr>
              <a:spLocks/>
            </p:cNvSpPr>
            <p:nvPr/>
          </p:nvSpPr>
          <p:spPr bwMode="auto">
            <a:xfrm>
              <a:off x="9344026" y="1160463"/>
              <a:ext cx="239713" cy="90488"/>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solidFill>
                  <a:schemeClr val="bg2"/>
                </a:solidFill>
              </a:endParaRPr>
            </a:p>
          </p:txBody>
        </p:sp>
        <p:sp>
          <p:nvSpPr>
            <p:cNvPr id="22" name="Oval 66"/>
            <p:cNvSpPr>
              <a:spLocks noChangeArrowheads="1"/>
            </p:cNvSpPr>
            <p:nvPr/>
          </p:nvSpPr>
          <p:spPr bwMode="auto">
            <a:xfrm>
              <a:off x="9432926" y="1295401"/>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solidFill>
                  <a:schemeClr val="bg2"/>
                </a:solidFill>
              </a:endParaRPr>
            </a:p>
          </p:txBody>
        </p:sp>
        <p:sp>
          <p:nvSpPr>
            <p:cNvPr id="23" name="Freeform 67"/>
            <p:cNvSpPr>
              <a:spLocks noEditPoints="1"/>
            </p:cNvSpPr>
            <p:nvPr/>
          </p:nvSpPr>
          <p:spPr bwMode="auto">
            <a:xfrm>
              <a:off x="9358313" y="1220788"/>
              <a:ext cx="211138" cy="165100"/>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b="1">
                <a:solidFill>
                  <a:schemeClr val="bg2"/>
                </a:solidFill>
              </a:endParaRPr>
            </a:p>
          </p:txBody>
        </p:sp>
      </p:grpSp>
    </p:spTree>
    <p:extLst>
      <p:ext uri="{BB962C8B-B14F-4D97-AF65-F5344CB8AC3E}">
        <p14:creationId xmlns:p14="http://schemas.microsoft.com/office/powerpoint/2010/main" val="28382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9" grpId="0" animBg="1"/>
      <p:bldP spid="4" grpId="0"/>
      <p:bldP spid="11" grpId="0"/>
      <p:bldP spid="12" grpId="0"/>
      <p:bldP spid="13"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8547" r="267"/>
          <a:stretch/>
        </p:blipFill>
        <p:spPr/>
      </p:pic>
      <p:sp>
        <p:nvSpPr>
          <p:cNvPr id="2" name="Rectangle: Rounded Corners 1"/>
          <p:cNvSpPr/>
          <p:nvPr/>
        </p:nvSpPr>
        <p:spPr>
          <a:xfrm>
            <a:off x="6039344" y="1230954"/>
            <a:ext cx="3919094" cy="800834"/>
          </a:xfrm>
          <a:prstGeom prst="roundRect">
            <a:avLst>
              <a:gd name="adj" fmla="val 878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Freeform 5"/>
          <p:cNvSpPr>
            <a:spLocks/>
          </p:cNvSpPr>
          <p:nvPr/>
        </p:nvSpPr>
        <p:spPr bwMode="auto">
          <a:xfrm>
            <a:off x="5648344" y="1230744"/>
            <a:ext cx="801571" cy="801256"/>
          </a:xfrm>
          <a:custGeom>
            <a:avLst/>
            <a:gdLst>
              <a:gd name="T0" fmla="*/ 1132 w 1180"/>
              <a:gd name="T1" fmla="*/ 276 h 1180"/>
              <a:gd name="T2" fmla="*/ 904 w 1180"/>
              <a:gd name="T3" fmla="*/ 276 h 1180"/>
              <a:gd name="T4" fmla="*/ 904 w 1180"/>
              <a:gd name="T5" fmla="*/ 48 h 1180"/>
              <a:gd name="T6" fmla="*/ 856 w 1180"/>
              <a:gd name="T7" fmla="*/ 0 h 1180"/>
              <a:gd name="T8" fmla="*/ 324 w 1180"/>
              <a:gd name="T9" fmla="*/ 0 h 1180"/>
              <a:gd name="T10" fmla="*/ 276 w 1180"/>
              <a:gd name="T11" fmla="*/ 48 h 1180"/>
              <a:gd name="T12" fmla="*/ 276 w 1180"/>
              <a:gd name="T13" fmla="*/ 276 h 1180"/>
              <a:gd name="T14" fmla="*/ 48 w 1180"/>
              <a:gd name="T15" fmla="*/ 276 h 1180"/>
              <a:gd name="T16" fmla="*/ 0 w 1180"/>
              <a:gd name="T17" fmla="*/ 324 h 1180"/>
              <a:gd name="T18" fmla="*/ 0 w 1180"/>
              <a:gd name="T19" fmla="*/ 856 h 1180"/>
              <a:gd name="T20" fmla="*/ 48 w 1180"/>
              <a:gd name="T21" fmla="*/ 904 h 1180"/>
              <a:gd name="T22" fmla="*/ 276 w 1180"/>
              <a:gd name="T23" fmla="*/ 904 h 1180"/>
              <a:gd name="T24" fmla="*/ 276 w 1180"/>
              <a:gd name="T25" fmla="*/ 1132 h 1180"/>
              <a:gd name="T26" fmla="*/ 324 w 1180"/>
              <a:gd name="T27" fmla="*/ 1180 h 1180"/>
              <a:gd name="T28" fmla="*/ 856 w 1180"/>
              <a:gd name="T29" fmla="*/ 1180 h 1180"/>
              <a:gd name="T30" fmla="*/ 904 w 1180"/>
              <a:gd name="T31" fmla="*/ 1132 h 1180"/>
              <a:gd name="T32" fmla="*/ 904 w 1180"/>
              <a:gd name="T33" fmla="*/ 904 h 1180"/>
              <a:gd name="T34" fmla="*/ 1132 w 1180"/>
              <a:gd name="T35" fmla="*/ 904 h 1180"/>
              <a:gd name="T36" fmla="*/ 1180 w 1180"/>
              <a:gd name="T37" fmla="*/ 856 h 1180"/>
              <a:gd name="T38" fmla="*/ 1180 w 1180"/>
              <a:gd name="T39" fmla="*/ 324 h 1180"/>
              <a:gd name="T40" fmla="*/ 1132 w 1180"/>
              <a:gd name="T41" fmla="*/ 276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0" h="1180">
                <a:moveTo>
                  <a:pt x="1132" y="276"/>
                </a:moveTo>
                <a:cubicBezTo>
                  <a:pt x="904" y="276"/>
                  <a:pt x="904" y="276"/>
                  <a:pt x="904" y="276"/>
                </a:cubicBezTo>
                <a:cubicBezTo>
                  <a:pt x="904" y="48"/>
                  <a:pt x="904" y="48"/>
                  <a:pt x="904" y="48"/>
                </a:cubicBezTo>
                <a:cubicBezTo>
                  <a:pt x="904" y="22"/>
                  <a:pt x="882" y="0"/>
                  <a:pt x="856" y="0"/>
                </a:cubicBezTo>
                <a:cubicBezTo>
                  <a:pt x="324" y="0"/>
                  <a:pt x="324" y="0"/>
                  <a:pt x="324" y="0"/>
                </a:cubicBezTo>
                <a:cubicBezTo>
                  <a:pt x="298" y="0"/>
                  <a:pt x="276" y="22"/>
                  <a:pt x="276" y="48"/>
                </a:cubicBezTo>
                <a:cubicBezTo>
                  <a:pt x="276" y="276"/>
                  <a:pt x="276" y="276"/>
                  <a:pt x="276" y="276"/>
                </a:cubicBezTo>
                <a:cubicBezTo>
                  <a:pt x="48" y="276"/>
                  <a:pt x="48" y="276"/>
                  <a:pt x="48" y="276"/>
                </a:cubicBezTo>
                <a:cubicBezTo>
                  <a:pt x="22" y="276"/>
                  <a:pt x="0" y="298"/>
                  <a:pt x="0" y="324"/>
                </a:cubicBezTo>
                <a:cubicBezTo>
                  <a:pt x="0" y="856"/>
                  <a:pt x="0" y="856"/>
                  <a:pt x="0" y="856"/>
                </a:cubicBezTo>
                <a:cubicBezTo>
                  <a:pt x="0" y="882"/>
                  <a:pt x="22" y="904"/>
                  <a:pt x="48" y="904"/>
                </a:cubicBezTo>
                <a:cubicBezTo>
                  <a:pt x="276" y="904"/>
                  <a:pt x="276" y="904"/>
                  <a:pt x="276" y="904"/>
                </a:cubicBezTo>
                <a:cubicBezTo>
                  <a:pt x="276" y="1132"/>
                  <a:pt x="276" y="1132"/>
                  <a:pt x="276" y="1132"/>
                </a:cubicBezTo>
                <a:cubicBezTo>
                  <a:pt x="276" y="1158"/>
                  <a:pt x="298" y="1180"/>
                  <a:pt x="324" y="1180"/>
                </a:cubicBezTo>
                <a:cubicBezTo>
                  <a:pt x="856" y="1180"/>
                  <a:pt x="856" y="1180"/>
                  <a:pt x="856" y="1180"/>
                </a:cubicBezTo>
                <a:cubicBezTo>
                  <a:pt x="882" y="1180"/>
                  <a:pt x="904" y="1158"/>
                  <a:pt x="904" y="1132"/>
                </a:cubicBezTo>
                <a:cubicBezTo>
                  <a:pt x="904" y="904"/>
                  <a:pt x="904" y="904"/>
                  <a:pt x="904" y="904"/>
                </a:cubicBezTo>
                <a:cubicBezTo>
                  <a:pt x="1132" y="904"/>
                  <a:pt x="1132" y="904"/>
                  <a:pt x="1132" y="904"/>
                </a:cubicBezTo>
                <a:cubicBezTo>
                  <a:pt x="1158" y="904"/>
                  <a:pt x="1180" y="882"/>
                  <a:pt x="1180" y="856"/>
                </a:cubicBezTo>
                <a:cubicBezTo>
                  <a:pt x="1180" y="324"/>
                  <a:pt x="1180" y="324"/>
                  <a:pt x="1180" y="324"/>
                </a:cubicBezTo>
                <a:cubicBezTo>
                  <a:pt x="1180" y="298"/>
                  <a:pt x="1158" y="276"/>
                  <a:pt x="1132" y="2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TextBox 10"/>
          <p:cNvSpPr txBox="1"/>
          <p:nvPr/>
        </p:nvSpPr>
        <p:spPr>
          <a:xfrm>
            <a:off x="6682069" y="1337935"/>
            <a:ext cx="2659639" cy="584775"/>
          </a:xfrm>
          <a:prstGeom prst="rect">
            <a:avLst/>
          </a:prstGeom>
          <a:noFill/>
        </p:spPr>
        <p:txBody>
          <a:bodyPr wrap="none" rtlCol="0">
            <a:spAutoFit/>
          </a:bodyPr>
          <a:lstStyle/>
          <a:p>
            <a:r>
              <a:rPr lang="id-ID" sz="3200" b="1" dirty="0">
                <a:solidFill>
                  <a:schemeClr val="bg1"/>
                </a:solidFill>
                <a:latin typeface="+mj-lt"/>
              </a:rPr>
              <a:t>Dr. Jane Hayek</a:t>
            </a:r>
          </a:p>
        </p:txBody>
      </p:sp>
      <p:sp>
        <p:nvSpPr>
          <p:cNvPr id="14" name="Content Placeholder 11"/>
          <p:cNvSpPr txBox="1">
            <a:spLocks/>
          </p:cNvSpPr>
          <p:nvPr/>
        </p:nvSpPr>
        <p:spPr>
          <a:xfrm>
            <a:off x="6682069" y="2612464"/>
            <a:ext cx="4443131" cy="32371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Quisque</a:t>
            </a:r>
            <a:r>
              <a:rPr lang="en-US" sz="1400" dirty="0"/>
              <a:t> </a:t>
            </a:r>
            <a:r>
              <a:rPr lang="en-US" sz="1400" dirty="0" err="1"/>
              <a:t>molestie</a:t>
            </a:r>
            <a:r>
              <a:rPr lang="en-US" sz="1400" dirty="0"/>
              <a:t>, lacus </a:t>
            </a:r>
            <a:r>
              <a:rPr lang="en-US" sz="1400" dirty="0" err="1"/>
              <a:t>eget</a:t>
            </a:r>
            <a:r>
              <a:rPr lang="en-US" sz="1400" dirty="0"/>
              <a:t> </a:t>
            </a:r>
            <a:r>
              <a:rPr lang="en-US" sz="1400" dirty="0" err="1"/>
              <a:t>elementum</a:t>
            </a:r>
            <a:r>
              <a:rPr lang="en-US" sz="1400" dirty="0"/>
              <a:t> </a:t>
            </a:r>
            <a:r>
              <a:rPr lang="en-US" sz="1400" dirty="0" err="1"/>
              <a:t>laoreet</a:t>
            </a:r>
            <a:r>
              <a:rPr lang="en-US" sz="1400" dirty="0"/>
              <a:t>, nisi </a:t>
            </a:r>
            <a:r>
              <a:rPr lang="en-US" sz="1400" dirty="0" err="1"/>
              <a:t>sapien</a:t>
            </a:r>
            <a:r>
              <a:rPr lang="en-US" sz="1400" dirty="0"/>
              <a:t> </a:t>
            </a:r>
            <a:r>
              <a:rPr lang="en-US" sz="1400" dirty="0" err="1"/>
              <a:t>tempor</a:t>
            </a:r>
            <a:r>
              <a:rPr lang="en-US" sz="1400" dirty="0"/>
              <a:t> ante, </a:t>
            </a:r>
            <a:r>
              <a:rPr lang="en-US" sz="1400" dirty="0" err="1"/>
              <a:t>ut</a:t>
            </a:r>
            <a:r>
              <a:rPr lang="en-US" sz="1400" dirty="0"/>
              <a:t> tempus </a:t>
            </a:r>
            <a:r>
              <a:rPr lang="en-US" sz="1400" dirty="0" err="1"/>
              <a:t>arcu</a:t>
            </a:r>
            <a:r>
              <a:rPr lang="en-US" sz="1400" dirty="0"/>
              <a:t> </a:t>
            </a:r>
            <a:r>
              <a:rPr lang="en-US" sz="1400" dirty="0" err="1"/>
              <a:t>massa</a:t>
            </a:r>
            <a:r>
              <a:rPr lang="en-US" sz="1400" dirty="0"/>
              <a:t> </a:t>
            </a:r>
            <a:r>
              <a:rPr lang="en-US" sz="1400" dirty="0" err="1"/>
              <a:t>vel</a:t>
            </a:r>
            <a:r>
              <a:rPr lang="en-US" sz="1400" dirty="0"/>
              <a:t> </a:t>
            </a:r>
            <a:r>
              <a:rPr lang="en-US" sz="1400" dirty="0" err="1"/>
              <a:t>eros</a:t>
            </a:r>
            <a:r>
              <a:rPr lang="en-US" sz="1400" dirty="0"/>
              <a:t>. </a:t>
            </a:r>
            <a:r>
              <a:rPr lang="en-US" sz="1400" dirty="0" err="1"/>
              <a:t>Aenean</a:t>
            </a:r>
            <a:r>
              <a:rPr lang="en-US" sz="1400" dirty="0"/>
              <a:t> </a:t>
            </a:r>
            <a:r>
              <a:rPr lang="en-US" sz="1400" dirty="0" err="1"/>
              <a:t>sem</a:t>
            </a:r>
            <a:r>
              <a:rPr lang="en-US" sz="1400" dirty="0"/>
              <a:t> </a:t>
            </a:r>
            <a:r>
              <a:rPr lang="en-US" sz="1400" dirty="0" err="1"/>
              <a:t>enim</a:t>
            </a:r>
            <a:r>
              <a:rPr lang="en-US" sz="1400" dirty="0"/>
              <a:t>, </a:t>
            </a:r>
            <a:r>
              <a:rPr lang="en-US" sz="1400" dirty="0" err="1"/>
              <a:t>aliquet</a:t>
            </a:r>
            <a:r>
              <a:rPr lang="en-US" sz="1400" dirty="0"/>
              <a:t> vitae </a:t>
            </a:r>
            <a:r>
              <a:rPr lang="en-US" sz="1400" dirty="0" err="1"/>
              <a:t>eros</a:t>
            </a:r>
            <a:r>
              <a:rPr lang="en-US" sz="1400" dirty="0"/>
              <a:t> </a:t>
            </a:r>
            <a:r>
              <a:rPr lang="en-US" sz="1400" dirty="0" err="1"/>
              <a:t>sed</a:t>
            </a:r>
            <a:r>
              <a:rPr lang="en-US" sz="1400" dirty="0"/>
              <a:t>, </a:t>
            </a:r>
            <a:r>
              <a:rPr lang="en-US" sz="1400" dirty="0" err="1"/>
              <a:t>interdum</a:t>
            </a:r>
            <a:r>
              <a:rPr lang="en-US" sz="1400" dirty="0"/>
              <a:t> </a:t>
            </a:r>
            <a:r>
              <a:rPr lang="en-US" sz="1400" dirty="0" err="1"/>
              <a:t>tincidunt</a:t>
            </a:r>
            <a:r>
              <a:rPr lang="en-US" sz="1400" dirty="0"/>
              <a:t> quam. </a:t>
            </a:r>
            <a:r>
              <a:rPr lang="en-US" sz="1400" dirty="0" err="1"/>
              <a:t>Nullam</a:t>
            </a:r>
            <a:r>
              <a:rPr lang="en-US" sz="1400" dirty="0"/>
              <a:t> semper nisi </a:t>
            </a:r>
            <a:r>
              <a:rPr lang="en-US" sz="1400" dirty="0" err="1"/>
              <a:t>tortor</a:t>
            </a:r>
            <a:r>
              <a:rPr lang="en-US" sz="1400" dirty="0"/>
              <a:t>. </a:t>
            </a:r>
            <a:r>
              <a:rPr lang="en-US" sz="1400" dirty="0" err="1"/>
              <a:t>Fusce</a:t>
            </a:r>
            <a:r>
              <a:rPr lang="en-US" sz="1400" dirty="0"/>
              <a:t> dictum </a:t>
            </a:r>
            <a:r>
              <a:rPr lang="en-US" sz="1400" dirty="0" err="1"/>
              <a:t>suscipit</a:t>
            </a:r>
            <a:r>
              <a:rPr lang="en-US" sz="1400" dirty="0"/>
              <a:t> pharetra. </a:t>
            </a:r>
            <a:r>
              <a:rPr lang="en-US" sz="1400" dirty="0" err="1"/>
              <a:t>Vestibulum</a:t>
            </a:r>
            <a:r>
              <a:rPr lang="en-US" sz="1400" dirty="0"/>
              <a:t> </a:t>
            </a:r>
            <a:r>
              <a:rPr lang="en-US" sz="1400" dirty="0" err="1"/>
              <a:t>vulputate</a:t>
            </a:r>
            <a:r>
              <a:rPr lang="en-US" sz="1400" dirty="0"/>
              <a:t> </a:t>
            </a:r>
            <a:r>
              <a:rPr lang="en-US" sz="1400" dirty="0" err="1"/>
              <a:t>risus</a:t>
            </a:r>
            <a:r>
              <a:rPr lang="en-US" sz="1400" dirty="0"/>
              <a:t> </a:t>
            </a:r>
            <a:r>
              <a:rPr lang="en-US" sz="1400" dirty="0" err="1"/>
              <a:t>sed</a:t>
            </a:r>
            <a:r>
              <a:rPr lang="en-US" sz="1400" dirty="0"/>
              <a:t> </a:t>
            </a:r>
            <a:r>
              <a:rPr lang="en-US" sz="1400" dirty="0" err="1"/>
              <a:t>sem</a:t>
            </a:r>
            <a:r>
              <a:rPr lang="en-US" sz="1400" dirty="0"/>
              <a:t> maximus </a:t>
            </a:r>
            <a:r>
              <a:rPr lang="en-US" sz="1400" dirty="0" err="1"/>
              <a:t>posuere</a:t>
            </a:r>
            <a:r>
              <a:rPr lang="en-US" sz="1400" dirty="0"/>
              <a:t>. Lorem ipsum dolor sit </a:t>
            </a:r>
            <a:r>
              <a:rPr lang="en-US" sz="1400" dirty="0" err="1"/>
              <a:t>amet</a:t>
            </a:r>
            <a:r>
              <a:rPr lang="en-US" sz="1400" dirty="0"/>
              <a:t>, </a:t>
            </a:r>
            <a:r>
              <a:rPr lang="en-US" sz="1400" dirty="0" err="1"/>
              <a:t>consectetur</a:t>
            </a:r>
            <a:r>
              <a:rPr lang="en-US" sz="1400" dirty="0"/>
              <a:t>.</a:t>
            </a:r>
            <a:endParaRPr lang="id-ID" sz="900" dirty="0"/>
          </a:p>
        </p:txBody>
      </p:sp>
    </p:spTree>
    <p:extLst>
      <p:ext uri="{BB962C8B-B14F-4D97-AF65-F5344CB8AC3E}">
        <p14:creationId xmlns:p14="http://schemas.microsoft.com/office/powerpoint/2010/main" val="243938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2" presetClass="entr" presetSubtype="2" fill="hold" grpId="0" nodeType="afterEffect" p14:presetBounceEnd="6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60000">
                                          <p:cBhvr additive="base">
                                            <p:cTn id="21" dur="5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p:bldP spid="1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02" b="7802"/>
          <a:stretch>
            <a:fillRect/>
          </a:stretch>
        </p:blipFill>
        <p:spPr/>
      </p:pic>
      <p:sp>
        <p:nvSpPr>
          <p:cNvPr id="8" name="Rectangle 7"/>
          <p:cNvSpPr/>
          <p:nvPr/>
        </p:nvSpPr>
        <p:spPr>
          <a:xfrm>
            <a:off x="0" y="4917440"/>
            <a:ext cx="12192000" cy="1954530"/>
          </a:xfrm>
          <a:prstGeom prst="rect">
            <a:avLst/>
          </a:prstGeom>
          <a:solidFill>
            <a:schemeClr val="bg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1778000"/>
          </a:xfrm>
          <a:prstGeom prst="rect">
            <a:avLst/>
          </a:prstGeom>
          <a:solidFill>
            <a:schemeClr val="bg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p:txBody>
          <a:bodyPr/>
          <a:lstStyle/>
          <a:p>
            <a:r>
              <a:rPr lang="id-ID" dirty="0">
                <a:solidFill>
                  <a:schemeClr val="bg1">
                    <a:lumMod val="50000"/>
                  </a:schemeClr>
                </a:solidFill>
              </a:rPr>
              <a:t>ABOUT US</a:t>
            </a:r>
          </a:p>
        </p:txBody>
      </p:sp>
      <p:sp>
        <p:nvSpPr>
          <p:cNvPr id="14" name="Rectangle 13"/>
          <p:cNvSpPr/>
          <p:nvPr/>
        </p:nvSpPr>
        <p:spPr>
          <a:xfrm>
            <a:off x="497711" y="5249718"/>
            <a:ext cx="11094849" cy="1200329"/>
          </a:xfrm>
          <a:prstGeom prst="rect">
            <a:avLst/>
          </a:prstGeom>
        </p:spPr>
        <p:txBody>
          <a:bodyPr wrap="square">
            <a:spAutoFit/>
          </a:bodyPr>
          <a:lstStyle/>
          <a:p>
            <a:pPr algn="just">
              <a:lnSpc>
                <a:spcPct val="150000"/>
              </a:lnSpc>
            </a:pPr>
            <a:r>
              <a:rPr lang="id-ID" sz="1600" b="1" dirty="0">
                <a:solidFill>
                  <a:schemeClr val="bg1">
                    <a:lumMod val="50000"/>
                  </a:schemeClr>
                </a:solidFill>
              </a:rPr>
              <a:t>Suitable for all categories </a:t>
            </a:r>
            <a:r>
              <a:rPr lang="id-ID" sz="1600" dirty="0">
                <a:solidFill>
                  <a:schemeClr val="bg1">
                    <a:lumMod val="50000"/>
                  </a:schemeClr>
                </a:solidFill>
              </a:rPr>
              <a:t>business and personal presentation, eaque ipsa quae ab illo inventore veritatis et quasi architecto </a:t>
            </a:r>
            <a:r>
              <a:rPr lang="en-US" sz="1600" dirty="0">
                <a:solidFill>
                  <a:schemeClr val="bg1">
                    <a:lumMod val="50000"/>
                  </a:schemeClr>
                </a:solidFill>
              </a:rPr>
              <a:t> </a:t>
            </a:r>
            <a:r>
              <a:rPr lang="id-ID" sz="1600" dirty="0">
                <a:solidFill>
                  <a:schemeClr val="bg1">
                    <a:lumMod val="50000"/>
                  </a:schemeClr>
                </a:solidFill>
              </a:rPr>
              <a:t>beatae vitae dicta sunt explicabo </a:t>
            </a:r>
            <a:r>
              <a:rPr lang="en-US" sz="1600" dirty="0">
                <a:solidFill>
                  <a:schemeClr val="bg1">
                    <a:lumMod val="50000"/>
                  </a:schemeClr>
                </a:solidFill>
              </a:rPr>
              <a:t>farmers ensure that we will bring the best of the market to your</a:t>
            </a:r>
            <a:r>
              <a:rPr lang="id-ID" sz="1600" dirty="0">
                <a:solidFill>
                  <a:schemeClr val="bg1">
                    <a:lumMod val="50000"/>
                  </a:schemeClr>
                </a:solidFill>
              </a:rPr>
              <a:t> kimquae ab illo inventore veritatis et quasi architecto beatae vitae dicta sunt explicabo</a:t>
            </a:r>
            <a:r>
              <a:rPr lang="en-US" sz="1600" dirty="0">
                <a:solidFill>
                  <a:schemeClr val="bg1">
                    <a:lumMod val="50000"/>
                  </a:schemeClr>
                </a:solidFill>
              </a:rPr>
              <a:t>, Feel free to edit it, enjoy!</a:t>
            </a:r>
            <a:endParaRPr lang="id-ID" sz="1600" dirty="0">
              <a:solidFill>
                <a:schemeClr val="bg1">
                  <a:lumMod val="50000"/>
                </a:schemeClr>
              </a:solidFill>
            </a:endParaRPr>
          </a:p>
        </p:txBody>
      </p:sp>
      <p:sp>
        <p:nvSpPr>
          <p:cNvPr id="19" name="Rectangle: Rounded Corners 18"/>
          <p:cNvSpPr/>
          <p:nvPr/>
        </p:nvSpPr>
        <p:spPr>
          <a:xfrm>
            <a:off x="-1092976" y="2271557"/>
            <a:ext cx="6183136" cy="2314886"/>
          </a:xfrm>
          <a:prstGeom prst="roundRect">
            <a:avLst>
              <a:gd name="adj" fmla="val 5000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p:nvSpPr>
        <p:spPr>
          <a:xfrm>
            <a:off x="322022" y="2470557"/>
            <a:ext cx="413896" cy="769441"/>
          </a:xfrm>
          <a:prstGeom prst="rect">
            <a:avLst/>
          </a:prstGeom>
          <a:noFill/>
        </p:spPr>
        <p:txBody>
          <a:bodyPr wrap="none" rtlCol="0">
            <a:spAutoFit/>
          </a:bodyPr>
          <a:lstStyle/>
          <a:p>
            <a:r>
              <a:rPr lang="id-ID" sz="4400" b="1" dirty="0">
                <a:solidFill>
                  <a:schemeClr val="bg2"/>
                </a:solidFill>
                <a:latin typeface="+mj-lt"/>
              </a:rPr>
              <a:t>“</a:t>
            </a:r>
          </a:p>
        </p:txBody>
      </p:sp>
      <p:sp>
        <p:nvSpPr>
          <p:cNvPr id="21" name="TextBox 20"/>
          <p:cNvSpPr txBox="1"/>
          <p:nvPr/>
        </p:nvSpPr>
        <p:spPr>
          <a:xfrm>
            <a:off x="3325909" y="3793852"/>
            <a:ext cx="415498" cy="769441"/>
          </a:xfrm>
          <a:prstGeom prst="rect">
            <a:avLst/>
          </a:prstGeom>
          <a:noFill/>
        </p:spPr>
        <p:txBody>
          <a:bodyPr wrap="none" rtlCol="0">
            <a:spAutoFit/>
          </a:bodyPr>
          <a:lstStyle/>
          <a:p>
            <a:r>
              <a:rPr lang="id-ID" sz="4400" b="1" dirty="0">
                <a:solidFill>
                  <a:schemeClr val="bg2"/>
                </a:solidFill>
                <a:latin typeface="+mj-lt"/>
              </a:rPr>
              <a:t>”</a:t>
            </a:r>
          </a:p>
        </p:txBody>
      </p:sp>
      <p:cxnSp>
        <p:nvCxnSpPr>
          <p:cNvPr id="23" name="Straight Connector 22"/>
          <p:cNvCxnSpPr/>
          <p:nvPr/>
        </p:nvCxnSpPr>
        <p:spPr>
          <a:xfrm>
            <a:off x="5760720" y="1361440"/>
            <a:ext cx="670560" cy="0"/>
          </a:xfrm>
          <a:prstGeom prst="line">
            <a:avLst/>
          </a:prstGeom>
          <a:ln w="22225" cap="rnd">
            <a:roun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0123" y="2751477"/>
            <a:ext cx="4144947" cy="1384995"/>
          </a:xfrm>
          <a:prstGeom prst="rect">
            <a:avLst/>
          </a:prstGeom>
        </p:spPr>
        <p:txBody>
          <a:bodyPr wrap="square">
            <a:spAutoFit/>
          </a:bodyPr>
          <a:lstStyle/>
          <a:p>
            <a:r>
              <a:rPr lang="en-US" sz="2800" dirty="0">
                <a:solidFill>
                  <a:schemeClr val="bg2"/>
                </a:solidFill>
                <a:latin typeface="Helvetica Neue"/>
              </a:rPr>
              <a:t>It is health that is real wealth and not pieces of gold and silver. </a:t>
            </a:r>
            <a:endParaRPr lang="id-ID" sz="2800" dirty="0">
              <a:solidFill>
                <a:schemeClr val="bg2"/>
              </a:solidFill>
            </a:endParaRPr>
          </a:p>
        </p:txBody>
      </p:sp>
    </p:spTree>
    <p:extLst>
      <p:ext uri="{BB962C8B-B14F-4D97-AF65-F5344CB8AC3E}">
        <p14:creationId xmlns:p14="http://schemas.microsoft.com/office/powerpoint/2010/main" val="370385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2" presetClass="entr" presetSubtype="8" fill="hold" grpId="0" nodeType="withEffect" p14:presetBounceEnd="60000">
                                      <p:stCondLst>
                                        <p:cond delay="500"/>
                                      </p:stCondLst>
                                      <p:childTnLst>
                                        <p:set>
                                          <p:cBhvr>
                                            <p:cTn id="37" dur="1" fill="hold">
                                              <p:stCondLst>
                                                <p:cond delay="0"/>
                                              </p:stCondLst>
                                            </p:cTn>
                                            <p:tgtEl>
                                              <p:spTgt spid="14"/>
                                            </p:tgtEl>
                                            <p:attrNameLst>
                                              <p:attrName>style.visibility</p:attrName>
                                            </p:attrNameLst>
                                          </p:cBhvr>
                                          <p:to>
                                            <p:strVal val="visible"/>
                                          </p:to>
                                        </p:set>
                                        <p:anim calcmode="lin" valueType="num" p14:bounceEnd="60000">
                                          <p:cBhvr additive="base">
                                            <p:cTn id="38" dur="500" fill="hold"/>
                                            <p:tgtEl>
                                              <p:spTgt spid="14"/>
                                            </p:tgtEl>
                                            <p:attrNameLst>
                                              <p:attrName>ppt_x</p:attrName>
                                            </p:attrNameLst>
                                          </p:cBhvr>
                                          <p:tavLst>
                                            <p:tav tm="0">
                                              <p:val>
                                                <p:strVal val="0-#ppt_w/2"/>
                                              </p:val>
                                            </p:tav>
                                            <p:tav tm="100000">
                                              <p:val>
                                                <p:strVal val="#ppt_x"/>
                                              </p:val>
                                            </p:tav>
                                          </p:tavLst>
                                        </p:anim>
                                        <p:anim calcmode="lin" valueType="num" p14:bounceEnd="60000">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9" grpId="0" animBg="1"/>
          <p:bldP spid="20" grpId="0"/>
          <p:bldP spid="21"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2" presetClass="entr" presetSubtype="8" fill="hold" grpId="0" nodeType="withEffect">
                                      <p:stCondLst>
                                        <p:cond delay="50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9" grpId="0" animBg="1"/>
          <p:bldP spid="20" grpId="0"/>
          <p:bldP spid="21" grpId="0"/>
          <p:bldP spid="2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0738" b="33596"/>
          <a:stretch/>
        </p:blipFill>
        <p:spPr/>
      </p:pic>
      <p:sp>
        <p:nvSpPr>
          <p:cNvPr id="37" name="Rectangle: Rounded Corners 36"/>
          <p:cNvSpPr/>
          <p:nvPr/>
        </p:nvSpPr>
        <p:spPr>
          <a:xfrm>
            <a:off x="757294" y="3201336"/>
            <a:ext cx="3919094" cy="800834"/>
          </a:xfrm>
          <a:prstGeom prst="roundRect">
            <a:avLst>
              <a:gd name="adj" fmla="val 878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Freeform 5"/>
          <p:cNvSpPr>
            <a:spLocks/>
          </p:cNvSpPr>
          <p:nvPr/>
        </p:nvSpPr>
        <p:spPr bwMode="auto">
          <a:xfrm>
            <a:off x="366294" y="3201126"/>
            <a:ext cx="801571" cy="801256"/>
          </a:xfrm>
          <a:custGeom>
            <a:avLst/>
            <a:gdLst>
              <a:gd name="T0" fmla="*/ 1132 w 1180"/>
              <a:gd name="T1" fmla="*/ 276 h 1180"/>
              <a:gd name="T2" fmla="*/ 904 w 1180"/>
              <a:gd name="T3" fmla="*/ 276 h 1180"/>
              <a:gd name="T4" fmla="*/ 904 w 1180"/>
              <a:gd name="T5" fmla="*/ 48 h 1180"/>
              <a:gd name="T6" fmla="*/ 856 w 1180"/>
              <a:gd name="T7" fmla="*/ 0 h 1180"/>
              <a:gd name="T8" fmla="*/ 324 w 1180"/>
              <a:gd name="T9" fmla="*/ 0 h 1180"/>
              <a:gd name="T10" fmla="*/ 276 w 1180"/>
              <a:gd name="T11" fmla="*/ 48 h 1180"/>
              <a:gd name="T12" fmla="*/ 276 w 1180"/>
              <a:gd name="T13" fmla="*/ 276 h 1180"/>
              <a:gd name="T14" fmla="*/ 48 w 1180"/>
              <a:gd name="T15" fmla="*/ 276 h 1180"/>
              <a:gd name="T16" fmla="*/ 0 w 1180"/>
              <a:gd name="T17" fmla="*/ 324 h 1180"/>
              <a:gd name="T18" fmla="*/ 0 w 1180"/>
              <a:gd name="T19" fmla="*/ 856 h 1180"/>
              <a:gd name="T20" fmla="*/ 48 w 1180"/>
              <a:gd name="T21" fmla="*/ 904 h 1180"/>
              <a:gd name="T22" fmla="*/ 276 w 1180"/>
              <a:gd name="T23" fmla="*/ 904 h 1180"/>
              <a:gd name="T24" fmla="*/ 276 w 1180"/>
              <a:gd name="T25" fmla="*/ 1132 h 1180"/>
              <a:gd name="T26" fmla="*/ 324 w 1180"/>
              <a:gd name="T27" fmla="*/ 1180 h 1180"/>
              <a:gd name="T28" fmla="*/ 856 w 1180"/>
              <a:gd name="T29" fmla="*/ 1180 h 1180"/>
              <a:gd name="T30" fmla="*/ 904 w 1180"/>
              <a:gd name="T31" fmla="*/ 1132 h 1180"/>
              <a:gd name="T32" fmla="*/ 904 w 1180"/>
              <a:gd name="T33" fmla="*/ 904 h 1180"/>
              <a:gd name="T34" fmla="*/ 1132 w 1180"/>
              <a:gd name="T35" fmla="*/ 904 h 1180"/>
              <a:gd name="T36" fmla="*/ 1180 w 1180"/>
              <a:gd name="T37" fmla="*/ 856 h 1180"/>
              <a:gd name="T38" fmla="*/ 1180 w 1180"/>
              <a:gd name="T39" fmla="*/ 324 h 1180"/>
              <a:gd name="T40" fmla="*/ 1132 w 1180"/>
              <a:gd name="T41" fmla="*/ 276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0" h="1180">
                <a:moveTo>
                  <a:pt x="1132" y="276"/>
                </a:moveTo>
                <a:cubicBezTo>
                  <a:pt x="904" y="276"/>
                  <a:pt x="904" y="276"/>
                  <a:pt x="904" y="276"/>
                </a:cubicBezTo>
                <a:cubicBezTo>
                  <a:pt x="904" y="48"/>
                  <a:pt x="904" y="48"/>
                  <a:pt x="904" y="48"/>
                </a:cubicBezTo>
                <a:cubicBezTo>
                  <a:pt x="904" y="22"/>
                  <a:pt x="882" y="0"/>
                  <a:pt x="856" y="0"/>
                </a:cubicBezTo>
                <a:cubicBezTo>
                  <a:pt x="324" y="0"/>
                  <a:pt x="324" y="0"/>
                  <a:pt x="324" y="0"/>
                </a:cubicBezTo>
                <a:cubicBezTo>
                  <a:pt x="298" y="0"/>
                  <a:pt x="276" y="22"/>
                  <a:pt x="276" y="48"/>
                </a:cubicBezTo>
                <a:cubicBezTo>
                  <a:pt x="276" y="276"/>
                  <a:pt x="276" y="276"/>
                  <a:pt x="276" y="276"/>
                </a:cubicBezTo>
                <a:cubicBezTo>
                  <a:pt x="48" y="276"/>
                  <a:pt x="48" y="276"/>
                  <a:pt x="48" y="276"/>
                </a:cubicBezTo>
                <a:cubicBezTo>
                  <a:pt x="22" y="276"/>
                  <a:pt x="0" y="298"/>
                  <a:pt x="0" y="324"/>
                </a:cubicBezTo>
                <a:cubicBezTo>
                  <a:pt x="0" y="856"/>
                  <a:pt x="0" y="856"/>
                  <a:pt x="0" y="856"/>
                </a:cubicBezTo>
                <a:cubicBezTo>
                  <a:pt x="0" y="882"/>
                  <a:pt x="22" y="904"/>
                  <a:pt x="48" y="904"/>
                </a:cubicBezTo>
                <a:cubicBezTo>
                  <a:pt x="276" y="904"/>
                  <a:pt x="276" y="904"/>
                  <a:pt x="276" y="904"/>
                </a:cubicBezTo>
                <a:cubicBezTo>
                  <a:pt x="276" y="1132"/>
                  <a:pt x="276" y="1132"/>
                  <a:pt x="276" y="1132"/>
                </a:cubicBezTo>
                <a:cubicBezTo>
                  <a:pt x="276" y="1158"/>
                  <a:pt x="298" y="1180"/>
                  <a:pt x="324" y="1180"/>
                </a:cubicBezTo>
                <a:cubicBezTo>
                  <a:pt x="856" y="1180"/>
                  <a:pt x="856" y="1180"/>
                  <a:pt x="856" y="1180"/>
                </a:cubicBezTo>
                <a:cubicBezTo>
                  <a:pt x="882" y="1180"/>
                  <a:pt x="904" y="1158"/>
                  <a:pt x="904" y="1132"/>
                </a:cubicBezTo>
                <a:cubicBezTo>
                  <a:pt x="904" y="904"/>
                  <a:pt x="904" y="904"/>
                  <a:pt x="904" y="904"/>
                </a:cubicBezTo>
                <a:cubicBezTo>
                  <a:pt x="1132" y="904"/>
                  <a:pt x="1132" y="904"/>
                  <a:pt x="1132" y="904"/>
                </a:cubicBezTo>
                <a:cubicBezTo>
                  <a:pt x="1158" y="904"/>
                  <a:pt x="1180" y="882"/>
                  <a:pt x="1180" y="856"/>
                </a:cubicBezTo>
                <a:cubicBezTo>
                  <a:pt x="1180" y="324"/>
                  <a:pt x="1180" y="324"/>
                  <a:pt x="1180" y="324"/>
                </a:cubicBezTo>
                <a:cubicBezTo>
                  <a:pt x="1180" y="298"/>
                  <a:pt x="1158" y="276"/>
                  <a:pt x="1132" y="2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TextBox 38"/>
          <p:cNvSpPr txBox="1"/>
          <p:nvPr/>
        </p:nvSpPr>
        <p:spPr>
          <a:xfrm>
            <a:off x="1400019" y="3308317"/>
            <a:ext cx="2512226" cy="584775"/>
          </a:xfrm>
          <a:prstGeom prst="rect">
            <a:avLst/>
          </a:prstGeom>
          <a:noFill/>
        </p:spPr>
        <p:txBody>
          <a:bodyPr wrap="none" rtlCol="0">
            <a:spAutoFit/>
          </a:bodyPr>
          <a:lstStyle/>
          <a:p>
            <a:r>
              <a:rPr lang="id-ID" sz="3200" b="1" dirty="0">
                <a:solidFill>
                  <a:schemeClr val="bg2"/>
                </a:solidFill>
                <a:latin typeface="+mj-lt"/>
              </a:rPr>
              <a:t>OUR GOALS</a:t>
            </a:r>
          </a:p>
        </p:txBody>
      </p:sp>
      <p:sp>
        <p:nvSpPr>
          <p:cNvPr id="56" name="TextBox 55"/>
          <p:cNvSpPr txBox="1"/>
          <p:nvPr/>
        </p:nvSpPr>
        <p:spPr>
          <a:xfrm>
            <a:off x="3608455" y="5128869"/>
            <a:ext cx="2068195" cy="338554"/>
          </a:xfrm>
          <a:prstGeom prst="rect">
            <a:avLst/>
          </a:prstGeom>
          <a:noFill/>
        </p:spPr>
        <p:txBody>
          <a:bodyPr wrap="none" rtlCol="0">
            <a:spAutoFit/>
          </a:bodyPr>
          <a:lstStyle/>
          <a:p>
            <a:pPr algn="ctr"/>
            <a:r>
              <a:rPr lang="id-ID" sz="1600" b="1" dirty="0">
                <a:latin typeface="+mj-lt"/>
              </a:rPr>
              <a:t>Accurate Diagnosis</a:t>
            </a:r>
          </a:p>
        </p:txBody>
      </p:sp>
      <p:sp>
        <p:nvSpPr>
          <p:cNvPr id="57" name="Rectangle 56"/>
          <p:cNvSpPr/>
          <p:nvPr/>
        </p:nvSpPr>
        <p:spPr>
          <a:xfrm>
            <a:off x="3338739" y="5374780"/>
            <a:ext cx="2607621" cy="1061829"/>
          </a:xfrm>
          <a:prstGeom prst="rect">
            <a:avLst/>
          </a:prstGeom>
        </p:spPr>
        <p:txBody>
          <a:bodyPr wrap="square">
            <a:spAutoFit/>
          </a:bodyPr>
          <a:lstStyle/>
          <a:p>
            <a:pPr algn="ctr">
              <a:lnSpc>
                <a:spcPct val="150000"/>
              </a:lnSpc>
            </a:pPr>
            <a:r>
              <a:rPr lang="id-ID" sz="1400" dirty="0"/>
              <a:t>Suitable for all categories business and personal presentation</a:t>
            </a:r>
            <a:r>
              <a:rPr lang="en-US" sz="1400" dirty="0"/>
              <a:t>.</a:t>
            </a:r>
            <a:endParaRPr lang="id-ID" sz="1400" dirty="0"/>
          </a:p>
        </p:txBody>
      </p:sp>
      <p:sp>
        <p:nvSpPr>
          <p:cNvPr id="58" name="TextBox 57"/>
          <p:cNvSpPr txBox="1"/>
          <p:nvPr/>
        </p:nvSpPr>
        <p:spPr>
          <a:xfrm>
            <a:off x="6724134" y="5128869"/>
            <a:ext cx="1558440" cy="338554"/>
          </a:xfrm>
          <a:prstGeom prst="rect">
            <a:avLst/>
          </a:prstGeom>
          <a:noFill/>
        </p:spPr>
        <p:txBody>
          <a:bodyPr wrap="none" rtlCol="0">
            <a:spAutoFit/>
          </a:bodyPr>
          <a:lstStyle/>
          <a:p>
            <a:pPr algn="ctr"/>
            <a:r>
              <a:rPr lang="id-ID" sz="1600" b="1" dirty="0">
                <a:latin typeface="+mj-lt"/>
              </a:rPr>
              <a:t>Always Ready</a:t>
            </a:r>
          </a:p>
        </p:txBody>
      </p:sp>
      <p:sp>
        <p:nvSpPr>
          <p:cNvPr id="59" name="Rectangle 58"/>
          <p:cNvSpPr/>
          <p:nvPr/>
        </p:nvSpPr>
        <p:spPr>
          <a:xfrm>
            <a:off x="6199541" y="5374780"/>
            <a:ext cx="2607621" cy="1061829"/>
          </a:xfrm>
          <a:prstGeom prst="rect">
            <a:avLst/>
          </a:prstGeom>
        </p:spPr>
        <p:txBody>
          <a:bodyPr wrap="square">
            <a:spAutoFit/>
          </a:bodyPr>
          <a:lstStyle/>
          <a:p>
            <a:pPr algn="ctr">
              <a:lnSpc>
                <a:spcPct val="150000"/>
              </a:lnSpc>
            </a:pPr>
            <a:r>
              <a:rPr lang="id-ID" sz="1400" dirty="0"/>
              <a:t>Suitable for all categories business and personal presentation</a:t>
            </a:r>
            <a:r>
              <a:rPr lang="en-US" sz="1400" dirty="0"/>
              <a:t>.</a:t>
            </a:r>
            <a:endParaRPr lang="id-ID" sz="1400" dirty="0"/>
          </a:p>
        </p:txBody>
      </p:sp>
      <p:sp>
        <p:nvSpPr>
          <p:cNvPr id="60" name="TextBox 59"/>
          <p:cNvSpPr txBox="1"/>
          <p:nvPr/>
        </p:nvSpPr>
        <p:spPr>
          <a:xfrm>
            <a:off x="1025758" y="5128869"/>
            <a:ext cx="1537600" cy="338554"/>
          </a:xfrm>
          <a:prstGeom prst="rect">
            <a:avLst/>
          </a:prstGeom>
          <a:noFill/>
        </p:spPr>
        <p:txBody>
          <a:bodyPr wrap="none" rtlCol="0">
            <a:spAutoFit/>
          </a:bodyPr>
          <a:lstStyle/>
          <a:p>
            <a:pPr algn="ctr"/>
            <a:r>
              <a:rPr lang="en-US" sz="1600" b="1" dirty="0">
                <a:latin typeface="+mj-lt"/>
              </a:rPr>
              <a:t>Great Support</a:t>
            </a:r>
            <a:endParaRPr lang="id-ID" sz="1600" b="1" dirty="0">
              <a:latin typeface="+mj-lt"/>
            </a:endParaRPr>
          </a:p>
        </p:txBody>
      </p:sp>
      <p:sp>
        <p:nvSpPr>
          <p:cNvPr id="61" name="Rectangle 60"/>
          <p:cNvSpPr/>
          <p:nvPr/>
        </p:nvSpPr>
        <p:spPr>
          <a:xfrm>
            <a:off x="490748" y="5374780"/>
            <a:ext cx="2607621" cy="1061829"/>
          </a:xfrm>
          <a:prstGeom prst="rect">
            <a:avLst/>
          </a:prstGeom>
        </p:spPr>
        <p:txBody>
          <a:bodyPr wrap="square">
            <a:spAutoFit/>
          </a:bodyPr>
          <a:lstStyle/>
          <a:p>
            <a:pPr algn="ctr">
              <a:lnSpc>
                <a:spcPct val="150000"/>
              </a:lnSpc>
            </a:pPr>
            <a:r>
              <a:rPr lang="id-ID" sz="1400" dirty="0"/>
              <a:t>Suitable for all categories business and personal presentation</a:t>
            </a:r>
          </a:p>
        </p:txBody>
      </p:sp>
      <p:sp>
        <p:nvSpPr>
          <p:cNvPr id="62" name="Freeform 20"/>
          <p:cNvSpPr>
            <a:spLocks noEditPoints="1"/>
          </p:cNvSpPr>
          <p:nvPr/>
        </p:nvSpPr>
        <p:spPr bwMode="auto">
          <a:xfrm>
            <a:off x="1551214" y="4389103"/>
            <a:ext cx="486689" cy="613818"/>
          </a:xfrm>
          <a:custGeom>
            <a:avLst/>
            <a:gdLst>
              <a:gd name="T0" fmla="*/ 143 w 160"/>
              <a:gd name="T1" fmla="*/ 202 h 202"/>
              <a:gd name="T2" fmla="*/ 3 w 160"/>
              <a:gd name="T3" fmla="*/ 195 h 202"/>
              <a:gd name="T4" fmla="*/ 43 w 160"/>
              <a:gd name="T5" fmla="*/ 105 h 202"/>
              <a:gd name="T6" fmla="*/ 50 w 160"/>
              <a:gd name="T7" fmla="*/ 39 h 202"/>
              <a:gd name="T8" fmla="*/ 42 w 160"/>
              <a:gd name="T9" fmla="*/ 34 h 202"/>
              <a:gd name="T10" fmla="*/ 61 w 160"/>
              <a:gd name="T11" fmla="*/ 29 h 202"/>
              <a:gd name="T12" fmla="*/ 52 w 160"/>
              <a:gd name="T13" fmla="*/ 110 h 202"/>
              <a:gd name="T14" fmla="*/ 12 w 160"/>
              <a:gd name="T15" fmla="*/ 189 h 202"/>
              <a:gd name="T16" fmla="*/ 143 w 160"/>
              <a:gd name="T17" fmla="*/ 191 h 202"/>
              <a:gd name="T18" fmla="*/ 147 w 160"/>
              <a:gd name="T19" fmla="*/ 183 h 202"/>
              <a:gd name="T20" fmla="*/ 99 w 160"/>
              <a:gd name="T21" fmla="*/ 75 h 202"/>
              <a:gd name="T22" fmla="*/ 113 w 160"/>
              <a:gd name="T23" fmla="*/ 29 h 202"/>
              <a:gd name="T24" fmla="*/ 113 w 160"/>
              <a:gd name="T25" fmla="*/ 39 h 202"/>
              <a:gd name="T26" fmla="*/ 109 w 160"/>
              <a:gd name="T27" fmla="*/ 75 h 202"/>
              <a:gd name="T28" fmla="*/ 157 w 160"/>
              <a:gd name="T29" fmla="*/ 178 h 202"/>
              <a:gd name="T30" fmla="*/ 85 w 160"/>
              <a:gd name="T31" fmla="*/ 107 h 202"/>
              <a:gd name="T32" fmla="*/ 85 w 160"/>
              <a:gd name="T33" fmla="*/ 125 h 202"/>
              <a:gd name="T34" fmla="*/ 85 w 160"/>
              <a:gd name="T35" fmla="*/ 107 h 202"/>
              <a:gd name="T36" fmla="*/ 79 w 160"/>
              <a:gd name="T37" fmla="*/ 116 h 202"/>
              <a:gd name="T38" fmla="*/ 90 w 160"/>
              <a:gd name="T39" fmla="*/ 116 h 202"/>
              <a:gd name="T40" fmla="*/ 68 w 160"/>
              <a:gd name="T41" fmla="*/ 125 h 202"/>
              <a:gd name="T42" fmla="*/ 92 w 160"/>
              <a:gd name="T43" fmla="*/ 131 h 202"/>
              <a:gd name="T44" fmla="*/ 107 w 160"/>
              <a:gd name="T45" fmla="*/ 131 h 202"/>
              <a:gd name="T46" fmla="*/ 140 w 160"/>
              <a:gd name="T47" fmla="*/ 184 h 202"/>
              <a:gd name="T48" fmla="*/ 48 w 160"/>
              <a:gd name="T49" fmla="*/ 131 h 202"/>
              <a:gd name="T50" fmla="*/ 68 w 160"/>
              <a:gd name="T51" fmla="*/ 125 h 202"/>
              <a:gd name="T52" fmla="*/ 104 w 160"/>
              <a:gd name="T53" fmla="*/ 135 h 202"/>
              <a:gd name="T54" fmla="*/ 99 w 160"/>
              <a:gd name="T55" fmla="*/ 131 h 202"/>
              <a:gd name="T56" fmla="*/ 95 w 160"/>
              <a:gd name="T57" fmla="*/ 135 h 202"/>
              <a:gd name="T58" fmla="*/ 99 w 160"/>
              <a:gd name="T59" fmla="*/ 141 h 202"/>
              <a:gd name="T60" fmla="*/ 63 w 160"/>
              <a:gd name="T61" fmla="*/ 131 h 202"/>
              <a:gd name="T62" fmla="*/ 62 w 160"/>
              <a:gd name="T63" fmla="*/ 133 h 202"/>
              <a:gd name="T64" fmla="*/ 68 w 160"/>
              <a:gd name="T65" fmla="*/ 142 h 202"/>
              <a:gd name="T66" fmla="*/ 74 w 160"/>
              <a:gd name="T67" fmla="*/ 133 h 202"/>
              <a:gd name="T68" fmla="*/ 73 w 160"/>
              <a:gd name="T69" fmla="*/ 131 h 202"/>
              <a:gd name="T70" fmla="*/ 63 w 160"/>
              <a:gd name="T71" fmla="*/ 131 h 202"/>
              <a:gd name="T72" fmla="*/ 80 w 160"/>
              <a:gd name="T73" fmla="*/ 91 h 202"/>
              <a:gd name="T74" fmla="*/ 97 w 160"/>
              <a:gd name="T75" fmla="*/ 91 h 202"/>
              <a:gd name="T76" fmla="*/ 94 w 160"/>
              <a:gd name="T77" fmla="*/ 91 h 202"/>
              <a:gd name="T78" fmla="*/ 84 w 160"/>
              <a:gd name="T79" fmla="*/ 91 h 202"/>
              <a:gd name="T80" fmla="*/ 94 w 160"/>
              <a:gd name="T81" fmla="*/ 91 h 202"/>
              <a:gd name="T82" fmla="*/ 89 w 160"/>
              <a:gd name="T83" fmla="*/ 7 h 202"/>
              <a:gd name="T84" fmla="*/ 89 w 160"/>
              <a:gd name="T85" fmla="*/ 24 h 202"/>
              <a:gd name="T86" fmla="*/ 84 w 160"/>
              <a:gd name="T87" fmla="*/ 16 h 202"/>
              <a:gd name="T88" fmla="*/ 94 w 160"/>
              <a:gd name="T89" fmla="*/ 16 h 202"/>
              <a:gd name="T90" fmla="*/ 84 w 160"/>
              <a:gd name="T91" fmla="*/ 16 h 202"/>
              <a:gd name="T92" fmla="*/ 78 w 160"/>
              <a:gd name="T93" fmla="*/ 103 h 202"/>
              <a:gd name="T94" fmla="*/ 64 w 160"/>
              <a:gd name="T95" fmla="*/ 103 h 202"/>
              <a:gd name="T96" fmla="*/ 71 w 160"/>
              <a:gd name="T97" fmla="*/ 100 h 202"/>
              <a:gd name="T98" fmla="*/ 71 w 160"/>
              <a:gd name="T99" fmla="*/ 106 h 202"/>
              <a:gd name="T100" fmla="*/ 71 w 160"/>
              <a:gd name="T101" fmla="*/ 100 h 202"/>
              <a:gd name="T102" fmla="*/ 70 w 160"/>
              <a:gd name="T103" fmla="*/ 0 h 202"/>
              <a:gd name="T104" fmla="*/ 70 w 160"/>
              <a:gd name="T105" fmla="*/ 14 h 202"/>
              <a:gd name="T106" fmla="*/ 67 w 160"/>
              <a:gd name="T107" fmla="*/ 7 h 202"/>
              <a:gd name="T108" fmla="*/ 73 w 160"/>
              <a:gd name="T109" fmla="*/ 7 h 202"/>
              <a:gd name="T110" fmla="*/ 67 w 160"/>
              <a:gd name="T111" fmla="*/ 7 h 202"/>
              <a:gd name="T112" fmla="*/ 81 w 160"/>
              <a:gd name="T113" fmla="*/ 42 h 202"/>
              <a:gd name="T114" fmla="*/ 81 w 160"/>
              <a:gd name="T115" fmla="*/ 29 h 202"/>
              <a:gd name="T116" fmla="*/ 84 w 160"/>
              <a:gd name="T117" fmla="*/ 35 h 202"/>
              <a:gd name="T118" fmla="*/ 77 w 160"/>
              <a:gd name="T119" fmla="*/ 35 h 202"/>
              <a:gd name="T120" fmla="*/ 84 w 160"/>
              <a:gd name="T121" fmla="*/ 3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 h="202">
                <a:moveTo>
                  <a:pt x="157" y="195"/>
                </a:moveTo>
                <a:cubicBezTo>
                  <a:pt x="154" y="199"/>
                  <a:pt x="149" y="202"/>
                  <a:pt x="143" y="202"/>
                </a:cubicBezTo>
                <a:cubicBezTo>
                  <a:pt x="17" y="202"/>
                  <a:pt x="17" y="202"/>
                  <a:pt x="17" y="202"/>
                </a:cubicBezTo>
                <a:cubicBezTo>
                  <a:pt x="11" y="202"/>
                  <a:pt x="5" y="199"/>
                  <a:pt x="3" y="195"/>
                </a:cubicBezTo>
                <a:cubicBezTo>
                  <a:pt x="0" y="190"/>
                  <a:pt x="0" y="184"/>
                  <a:pt x="3" y="178"/>
                </a:cubicBezTo>
                <a:cubicBezTo>
                  <a:pt x="43" y="105"/>
                  <a:pt x="43" y="105"/>
                  <a:pt x="43" y="105"/>
                </a:cubicBezTo>
                <a:cubicBezTo>
                  <a:pt x="47" y="97"/>
                  <a:pt x="50" y="83"/>
                  <a:pt x="50" y="75"/>
                </a:cubicBezTo>
                <a:cubicBezTo>
                  <a:pt x="50" y="39"/>
                  <a:pt x="50" y="39"/>
                  <a:pt x="50" y="39"/>
                </a:cubicBezTo>
                <a:cubicBezTo>
                  <a:pt x="47" y="39"/>
                  <a:pt x="47" y="39"/>
                  <a:pt x="47" y="39"/>
                </a:cubicBezTo>
                <a:cubicBezTo>
                  <a:pt x="44" y="39"/>
                  <a:pt x="42" y="37"/>
                  <a:pt x="42" y="34"/>
                </a:cubicBezTo>
                <a:cubicBezTo>
                  <a:pt x="42" y="31"/>
                  <a:pt x="44" y="29"/>
                  <a:pt x="47" y="29"/>
                </a:cubicBezTo>
                <a:cubicBezTo>
                  <a:pt x="61" y="29"/>
                  <a:pt x="61" y="29"/>
                  <a:pt x="61" y="29"/>
                </a:cubicBezTo>
                <a:cubicBezTo>
                  <a:pt x="61" y="75"/>
                  <a:pt x="61" y="75"/>
                  <a:pt x="61" y="75"/>
                </a:cubicBezTo>
                <a:cubicBezTo>
                  <a:pt x="61" y="85"/>
                  <a:pt x="57" y="101"/>
                  <a:pt x="52" y="110"/>
                </a:cubicBezTo>
                <a:cubicBezTo>
                  <a:pt x="13" y="183"/>
                  <a:pt x="13" y="183"/>
                  <a:pt x="13" y="183"/>
                </a:cubicBezTo>
                <a:cubicBezTo>
                  <a:pt x="11" y="186"/>
                  <a:pt x="11" y="188"/>
                  <a:pt x="12" y="189"/>
                </a:cubicBezTo>
                <a:cubicBezTo>
                  <a:pt x="12" y="190"/>
                  <a:pt x="14" y="191"/>
                  <a:pt x="17" y="191"/>
                </a:cubicBezTo>
                <a:cubicBezTo>
                  <a:pt x="143" y="191"/>
                  <a:pt x="143" y="191"/>
                  <a:pt x="143" y="191"/>
                </a:cubicBezTo>
                <a:cubicBezTo>
                  <a:pt x="145" y="191"/>
                  <a:pt x="147" y="190"/>
                  <a:pt x="148" y="189"/>
                </a:cubicBezTo>
                <a:cubicBezTo>
                  <a:pt x="149" y="188"/>
                  <a:pt x="149" y="186"/>
                  <a:pt x="147" y="183"/>
                </a:cubicBezTo>
                <a:cubicBezTo>
                  <a:pt x="108" y="110"/>
                  <a:pt x="108" y="110"/>
                  <a:pt x="108" y="110"/>
                </a:cubicBezTo>
                <a:cubicBezTo>
                  <a:pt x="103" y="101"/>
                  <a:pt x="99" y="85"/>
                  <a:pt x="99" y="75"/>
                </a:cubicBezTo>
                <a:cubicBezTo>
                  <a:pt x="99" y="29"/>
                  <a:pt x="99" y="29"/>
                  <a:pt x="99" y="29"/>
                </a:cubicBezTo>
                <a:cubicBezTo>
                  <a:pt x="113" y="29"/>
                  <a:pt x="113" y="29"/>
                  <a:pt x="113" y="29"/>
                </a:cubicBezTo>
                <a:cubicBezTo>
                  <a:pt x="116" y="29"/>
                  <a:pt x="118" y="31"/>
                  <a:pt x="118" y="34"/>
                </a:cubicBezTo>
                <a:cubicBezTo>
                  <a:pt x="118" y="37"/>
                  <a:pt x="116" y="39"/>
                  <a:pt x="113" y="39"/>
                </a:cubicBezTo>
                <a:cubicBezTo>
                  <a:pt x="109" y="39"/>
                  <a:pt x="109" y="39"/>
                  <a:pt x="109" y="39"/>
                </a:cubicBezTo>
                <a:cubicBezTo>
                  <a:pt x="109" y="75"/>
                  <a:pt x="109" y="75"/>
                  <a:pt x="109" y="75"/>
                </a:cubicBezTo>
                <a:cubicBezTo>
                  <a:pt x="109" y="83"/>
                  <a:pt x="113" y="97"/>
                  <a:pt x="117" y="105"/>
                </a:cubicBezTo>
                <a:cubicBezTo>
                  <a:pt x="157" y="178"/>
                  <a:pt x="157" y="178"/>
                  <a:pt x="157" y="178"/>
                </a:cubicBezTo>
                <a:cubicBezTo>
                  <a:pt x="160" y="184"/>
                  <a:pt x="160" y="190"/>
                  <a:pt x="157" y="195"/>
                </a:cubicBezTo>
                <a:close/>
                <a:moveTo>
                  <a:pt x="85" y="107"/>
                </a:moveTo>
                <a:cubicBezTo>
                  <a:pt x="90" y="107"/>
                  <a:pt x="94" y="111"/>
                  <a:pt x="94" y="116"/>
                </a:cubicBezTo>
                <a:cubicBezTo>
                  <a:pt x="94" y="121"/>
                  <a:pt x="90" y="125"/>
                  <a:pt x="85" y="125"/>
                </a:cubicBezTo>
                <a:cubicBezTo>
                  <a:pt x="79" y="125"/>
                  <a:pt x="75" y="121"/>
                  <a:pt x="75" y="116"/>
                </a:cubicBezTo>
                <a:cubicBezTo>
                  <a:pt x="75" y="111"/>
                  <a:pt x="79" y="107"/>
                  <a:pt x="85" y="107"/>
                </a:cubicBezTo>
                <a:close/>
                <a:moveTo>
                  <a:pt x="85" y="110"/>
                </a:moveTo>
                <a:cubicBezTo>
                  <a:pt x="81" y="110"/>
                  <a:pt x="79" y="113"/>
                  <a:pt x="79" y="116"/>
                </a:cubicBezTo>
                <a:cubicBezTo>
                  <a:pt x="79" y="119"/>
                  <a:pt x="81" y="122"/>
                  <a:pt x="85" y="122"/>
                </a:cubicBezTo>
                <a:cubicBezTo>
                  <a:pt x="88" y="122"/>
                  <a:pt x="90" y="119"/>
                  <a:pt x="90" y="116"/>
                </a:cubicBezTo>
                <a:cubicBezTo>
                  <a:pt x="90" y="113"/>
                  <a:pt x="88" y="110"/>
                  <a:pt x="85" y="110"/>
                </a:cubicBezTo>
                <a:close/>
                <a:moveTo>
                  <a:pt x="68" y="125"/>
                </a:moveTo>
                <a:cubicBezTo>
                  <a:pt x="73" y="125"/>
                  <a:pt x="76" y="127"/>
                  <a:pt x="78" y="131"/>
                </a:cubicBezTo>
                <a:cubicBezTo>
                  <a:pt x="92" y="131"/>
                  <a:pt x="92" y="131"/>
                  <a:pt x="92" y="131"/>
                </a:cubicBezTo>
                <a:cubicBezTo>
                  <a:pt x="94" y="129"/>
                  <a:pt x="97" y="127"/>
                  <a:pt x="99" y="127"/>
                </a:cubicBezTo>
                <a:cubicBezTo>
                  <a:pt x="102" y="127"/>
                  <a:pt x="105" y="129"/>
                  <a:pt x="107" y="131"/>
                </a:cubicBezTo>
                <a:cubicBezTo>
                  <a:pt x="111" y="131"/>
                  <a:pt x="111" y="131"/>
                  <a:pt x="111" y="131"/>
                </a:cubicBezTo>
                <a:cubicBezTo>
                  <a:pt x="140" y="184"/>
                  <a:pt x="140" y="184"/>
                  <a:pt x="140" y="184"/>
                </a:cubicBezTo>
                <a:cubicBezTo>
                  <a:pt x="20" y="184"/>
                  <a:pt x="20" y="184"/>
                  <a:pt x="20" y="184"/>
                </a:cubicBezTo>
                <a:cubicBezTo>
                  <a:pt x="48" y="131"/>
                  <a:pt x="48" y="131"/>
                  <a:pt x="48" y="131"/>
                </a:cubicBezTo>
                <a:cubicBezTo>
                  <a:pt x="58" y="131"/>
                  <a:pt x="58" y="131"/>
                  <a:pt x="58" y="131"/>
                </a:cubicBezTo>
                <a:cubicBezTo>
                  <a:pt x="60" y="127"/>
                  <a:pt x="63" y="125"/>
                  <a:pt x="68" y="125"/>
                </a:cubicBezTo>
                <a:close/>
                <a:moveTo>
                  <a:pt x="104" y="136"/>
                </a:moveTo>
                <a:cubicBezTo>
                  <a:pt x="104" y="136"/>
                  <a:pt x="104" y="136"/>
                  <a:pt x="104" y="135"/>
                </a:cubicBezTo>
                <a:cubicBezTo>
                  <a:pt x="104" y="135"/>
                  <a:pt x="104" y="135"/>
                  <a:pt x="104" y="134"/>
                </a:cubicBezTo>
                <a:cubicBezTo>
                  <a:pt x="103" y="133"/>
                  <a:pt x="101" y="131"/>
                  <a:pt x="99" y="131"/>
                </a:cubicBezTo>
                <a:cubicBezTo>
                  <a:pt x="98" y="131"/>
                  <a:pt x="96" y="133"/>
                  <a:pt x="95" y="134"/>
                </a:cubicBezTo>
                <a:cubicBezTo>
                  <a:pt x="95" y="135"/>
                  <a:pt x="95" y="135"/>
                  <a:pt x="95" y="135"/>
                </a:cubicBezTo>
                <a:cubicBezTo>
                  <a:pt x="95" y="136"/>
                  <a:pt x="95" y="136"/>
                  <a:pt x="95" y="136"/>
                </a:cubicBezTo>
                <a:cubicBezTo>
                  <a:pt x="95" y="139"/>
                  <a:pt x="97" y="141"/>
                  <a:pt x="99" y="141"/>
                </a:cubicBezTo>
                <a:cubicBezTo>
                  <a:pt x="102" y="141"/>
                  <a:pt x="104" y="139"/>
                  <a:pt x="104" y="136"/>
                </a:cubicBezTo>
                <a:close/>
                <a:moveTo>
                  <a:pt x="63" y="131"/>
                </a:moveTo>
                <a:cubicBezTo>
                  <a:pt x="62" y="132"/>
                  <a:pt x="62" y="132"/>
                  <a:pt x="62" y="133"/>
                </a:cubicBezTo>
                <a:cubicBezTo>
                  <a:pt x="62" y="133"/>
                  <a:pt x="62" y="133"/>
                  <a:pt x="62" y="133"/>
                </a:cubicBezTo>
                <a:cubicBezTo>
                  <a:pt x="61" y="134"/>
                  <a:pt x="61" y="135"/>
                  <a:pt x="61" y="135"/>
                </a:cubicBezTo>
                <a:cubicBezTo>
                  <a:pt x="61" y="139"/>
                  <a:pt x="64" y="142"/>
                  <a:pt x="68" y="142"/>
                </a:cubicBezTo>
                <a:cubicBezTo>
                  <a:pt x="72" y="142"/>
                  <a:pt x="75" y="139"/>
                  <a:pt x="75" y="135"/>
                </a:cubicBezTo>
                <a:cubicBezTo>
                  <a:pt x="75" y="135"/>
                  <a:pt x="75" y="134"/>
                  <a:pt x="74" y="133"/>
                </a:cubicBezTo>
                <a:cubicBezTo>
                  <a:pt x="74" y="133"/>
                  <a:pt x="74" y="133"/>
                  <a:pt x="74" y="133"/>
                </a:cubicBezTo>
                <a:cubicBezTo>
                  <a:pt x="74" y="132"/>
                  <a:pt x="74" y="132"/>
                  <a:pt x="73" y="131"/>
                </a:cubicBezTo>
                <a:cubicBezTo>
                  <a:pt x="72" y="130"/>
                  <a:pt x="70" y="129"/>
                  <a:pt x="68" y="129"/>
                </a:cubicBezTo>
                <a:cubicBezTo>
                  <a:pt x="66" y="129"/>
                  <a:pt x="64" y="130"/>
                  <a:pt x="63" y="131"/>
                </a:cubicBezTo>
                <a:close/>
                <a:moveTo>
                  <a:pt x="89" y="99"/>
                </a:moveTo>
                <a:cubicBezTo>
                  <a:pt x="84" y="99"/>
                  <a:pt x="80" y="95"/>
                  <a:pt x="80" y="91"/>
                </a:cubicBezTo>
                <a:cubicBezTo>
                  <a:pt x="80" y="86"/>
                  <a:pt x="84" y="82"/>
                  <a:pt x="89" y="82"/>
                </a:cubicBezTo>
                <a:cubicBezTo>
                  <a:pt x="94" y="82"/>
                  <a:pt x="97" y="86"/>
                  <a:pt x="97" y="91"/>
                </a:cubicBezTo>
                <a:cubicBezTo>
                  <a:pt x="97" y="95"/>
                  <a:pt x="94" y="99"/>
                  <a:pt x="89" y="99"/>
                </a:cubicBezTo>
                <a:close/>
                <a:moveTo>
                  <a:pt x="94" y="91"/>
                </a:moveTo>
                <a:cubicBezTo>
                  <a:pt x="94" y="88"/>
                  <a:pt x="92" y="86"/>
                  <a:pt x="89" y="86"/>
                </a:cubicBezTo>
                <a:cubicBezTo>
                  <a:pt x="86" y="86"/>
                  <a:pt x="84" y="88"/>
                  <a:pt x="84" y="91"/>
                </a:cubicBezTo>
                <a:cubicBezTo>
                  <a:pt x="84" y="93"/>
                  <a:pt x="86" y="96"/>
                  <a:pt x="89" y="96"/>
                </a:cubicBezTo>
                <a:cubicBezTo>
                  <a:pt x="92" y="96"/>
                  <a:pt x="94" y="93"/>
                  <a:pt x="94" y="91"/>
                </a:cubicBezTo>
                <a:close/>
                <a:moveTo>
                  <a:pt x="80" y="16"/>
                </a:moveTo>
                <a:cubicBezTo>
                  <a:pt x="80" y="11"/>
                  <a:pt x="84" y="7"/>
                  <a:pt x="89" y="7"/>
                </a:cubicBezTo>
                <a:cubicBezTo>
                  <a:pt x="94" y="7"/>
                  <a:pt x="97" y="11"/>
                  <a:pt x="97" y="16"/>
                </a:cubicBezTo>
                <a:cubicBezTo>
                  <a:pt x="97" y="21"/>
                  <a:pt x="94" y="24"/>
                  <a:pt x="89" y="24"/>
                </a:cubicBezTo>
                <a:cubicBezTo>
                  <a:pt x="84" y="24"/>
                  <a:pt x="80" y="21"/>
                  <a:pt x="80" y="16"/>
                </a:cubicBezTo>
                <a:close/>
                <a:moveTo>
                  <a:pt x="84" y="16"/>
                </a:moveTo>
                <a:cubicBezTo>
                  <a:pt x="84" y="19"/>
                  <a:pt x="86" y="21"/>
                  <a:pt x="89" y="21"/>
                </a:cubicBezTo>
                <a:cubicBezTo>
                  <a:pt x="92" y="21"/>
                  <a:pt x="94" y="19"/>
                  <a:pt x="94" y="16"/>
                </a:cubicBezTo>
                <a:cubicBezTo>
                  <a:pt x="94" y="13"/>
                  <a:pt x="92" y="11"/>
                  <a:pt x="89" y="11"/>
                </a:cubicBezTo>
                <a:cubicBezTo>
                  <a:pt x="86" y="11"/>
                  <a:pt x="84" y="13"/>
                  <a:pt x="84" y="16"/>
                </a:cubicBezTo>
                <a:close/>
                <a:moveTo>
                  <a:pt x="71" y="96"/>
                </a:moveTo>
                <a:cubicBezTo>
                  <a:pt x="75" y="96"/>
                  <a:pt x="78" y="99"/>
                  <a:pt x="78" y="103"/>
                </a:cubicBezTo>
                <a:cubicBezTo>
                  <a:pt x="78" y="107"/>
                  <a:pt x="75" y="110"/>
                  <a:pt x="71" y="110"/>
                </a:cubicBezTo>
                <a:cubicBezTo>
                  <a:pt x="67" y="110"/>
                  <a:pt x="64" y="107"/>
                  <a:pt x="64" y="103"/>
                </a:cubicBezTo>
                <a:cubicBezTo>
                  <a:pt x="64" y="99"/>
                  <a:pt x="67" y="96"/>
                  <a:pt x="71" y="96"/>
                </a:cubicBezTo>
                <a:close/>
                <a:moveTo>
                  <a:pt x="71" y="100"/>
                </a:moveTo>
                <a:cubicBezTo>
                  <a:pt x="69" y="100"/>
                  <a:pt x="68" y="101"/>
                  <a:pt x="68" y="103"/>
                </a:cubicBezTo>
                <a:cubicBezTo>
                  <a:pt x="68" y="105"/>
                  <a:pt x="69" y="106"/>
                  <a:pt x="71" y="106"/>
                </a:cubicBezTo>
                <a:cubicBezTo>
                  <a:pt x="73" y="106"/>
                  <a:pt x="74" y="105"/>
                  <a:pt x="74" y="103"/>
                </a:cubicBezTo>
                <a:cubicBezTo>
                  <a:pt x="74" y="101"/>
                  <a:pt x="73" y="100"/>
                  <a:pt x="71" y="100"/>
                </a:cubicBezTo>
                <a:close/>
                <a:moveTo>
                  <a:pt x="63" y="7"/>
                </a:moveTo>
                <a:cubicBezTo>
                  <a:pt x="63" y="4"/>
                  <a:pt x="66" y="0"/>
                  <a:pt x="70" y="0"/>
                </a:cubicBezTo>
                <a:cubicBezTo>
                  <a:pt x="74" y="0"/>
                  <a:pt x="77" y="4"/>
                  <a:pt x="77" y="7"/>
                </a:cubicBezTo>
                <a:cubicBezTo>
                  <a:pt x="77" y="11"/>
                  <a:pt x="74" y="14"/>
                  <a:pt x="70" y="14"/>
                </a:cubicBezTo>
                <a:cubicBezTo>
                  <a:pt x="66" y="14"/>
                  <a:pt x="63" y="11"/>
                  <a:pt x="63" y="7"/>
                </a:cubicBezTo>
                <a:close/>
                <a:moveTo>
                  <a:pt x="67" y="7"/>
                </a:moveTo>
                <a:cubicBezTo>
                  <a:pt x="67" y="9"/>
                  <a:pt x="68" y="11"/>
                  <a:pt x="70" y="11"/>
                </a:cubicBezTo>
                <a:cubicBezTo>
                  <a:pt x="72" y="11"/>
                  <a:pt x="73" y="9"/>
                  <a:pt x="73" y="7"/>
                </a:cubicBezTo>
                <a:cubicBezTo>
                  <a:pt x="73" y="5"/>
                  <a:pt x="72" y="4"/>
                  <a:pt x="70" y="4"/>
                </a:cubicBezTo>
                <a:cubicBezTo>
                  <a:pt x="68" y="4"/>
                  <a:pt x="67" y="5"/>
                  <a:pt x="67" y="7"/>
                </a:cubicBezTo>
                <a:close/>
                <a:moveTo>
                  <a:pt x="87" y="35"/>
                </a:moveTo>
                <a:cubicBezTo>
                  <a:pt x="87" y="39"/>
                  <a:pt x="84" y="42"/>
                  <a:pt x="81" y="42"/>
                </a:cubicBezTo>
                <a:cubicBezTo>
                  <a:pt x="77" y="42"/>
                  <a:pt x="74" y="39"/>
                  <a:pt x="74" y="35"/>
                </a:cubicBezTo>
                <a:cubicBezTo>
                  <a:pt x="74" y="32"/>
                  <a:pt x="77" y="29"/>
                  <a:pt x="81" y="29"/>
                </a:cubicBezTo>
                <a:cubicBezTo>
                  <a:pt x="84" y="29"/>
                  <a:pt x="87" y="32"/>
                  <a:pt x="87" y="35"/>
                </a:cubicBezTo>
                <a:close/>
                <a:moveTo>
                  <a:pt x="84" y="35"/>
                </a:moveTo>
                <a:cubicBezTo>
                  <a:pt x="84" y="34"/>
                  <a:pt x="82" y="32"/>
                  <a:pt x="81" y="32"/>
                </a:cubicBezTo>
                <a:cubicBezTo>
                  <a:pt x="79" y="32"/>
                  <a:pt x="77" y="34"/>
                  <a:pt x="77" y="35"/>
                </a:cubicBezTo>
                <a:cubicBezTo>
                  <a:pt x="77" y="37"/>
                  <a:pt x="79" y="39"/>
                  <a:pt x="81" y="39"/>
                </a:cubicBezTo>
                <a:cubicBezTo>
                  <a:pt x="82" y="39"/>
                  <a:pt x="84" y="37"/>
                  <a:pt x="84" y="35"/>
                </a:cubicBezTo>
                <a:close/>
              </a:path>
            </a:pathLst>
          </a:custGeom>
          <a:solidFill>
            <a:schemeClr val="accent1"/>
          </a:solidFill>
          <a:ln>
            <a:noFill/>
          </a:ln>
          <a:extLst/>
        </p:spPr>
        <p:txBody>
          <a:bodyPr vert="horz" wrap="square" lIns="182880" tIns="91440" rIns="182880" bIns="91440" numCol="1" anchor="t" anchorCtr="0" compatLnSpc="1">
            <a:prstTxWarp prst="textNoShape">
              <a:avLst/>
            </a:prstTxWarp>
          </a:bodyPr>
          <a:lstStyle/>
          <a:p>
            <a:endParaRPr lang="en-US" sz="7200"/>
          </a:p>
        </p:txBody>
      </p:sp>
      <p:sp>
        <p:nvSpPr>
          <p:cNvPr id="63" name="Freeform 21"/>
          <p:cNvSpPr>
            <a:spLocks noEditPoints="1"/>
          </p:cNvSpPr>
          <p:nvPr/>
        </p:nvSpPr>
        <p:spPr bwMode="auto">
          <a:xfrm>
            <a:off x="4401131" y="4410291"/>
            <a:ext cx="482836" cy="571442"/>
          </a:xfrm>
          <a:custGeom>
            <a:avLst/>
            <a:gdLst>
              <a:gd name="T0" fmla="*/ 21 w 159"/>
              <a:gd name="T1" fmla="*/ 137 h 188"/>
              <a:gd name="T2" fmla="*/ 21 w 159"/>
              <a:gd name="T3" fmla="*/ 123 h 188"/>
              <a:gd name="T4" fmla="*/ 159 w 159"/>
              <a:gd name="T5" fmla="*/ 161 h 188"/>
              <a:gd name="T6" fmla="*/ 148 w 159"/>
              <a:gd name="T7" fmla="*/ 188 h 188"/>
              <a:gd name="T8" fmla="*/ 18 w 159"/>
              <a:gd name="T9" fmla="*/ 177 h 188"/>
              <a:gd name="T10" fmla="*/ 15 w 159"/>
              <a:gd name="T11" fmla="*/ 172 h 188"/>
              <a:gd name="T12" fmla="*/ 0 w 159"/>
              <a:gd name="T13" fmla="*/ 130 h 188"/>
              <a:gd name="T14" fmla="*/ 42 w 159"/>
              <a:gd name="T15" fmla="*/ 130 h 188"/>
              <a:gd name="T16" fmla="*/ 27 w 159"/>
              <a:gd name="T17" fmla="*/ 172 h 188"/>
              <a:gd name="T18" fmla="*/ 24 w 159"/>
              <a:gd name="T19" fmla="*/ 177 h 188"/>
              <a:gd name="T20" fmla="*/ 148 w 159"/>
              <a:gd name="T21" fmla="*/ 182 h 188"/>
              <a:gd name="T22" fmla="*/ 153 w 159"/>
              <a:gd name="T23" fmla="*/ 161 h 188"/>
              <a:gd name="T24" fmla="*/ 97 w 159"/>
              <a:gd name="T25" fmla="*/ 156 h 188"/>
              <a:gd name="T26" fmla="*/ 86 w 159"/>
              <a:gd name="T27" fmla="*/ 143 h 188"/>
              <a:gd name="T28" fmla="*/ 83 w 159"/>
              <a:gd name="T29" fmla="*/ 130 h 188"/>
              <a:gd name="T30" fmla="*/ 59 w 159"/>
              <a:gd name="T31" fmla="*/ 123 h 188"/>
              <a:gd name="T32" fmla="*/ 21 w 159"/>
              <a:gd name="T33" fmla="*/ 46 h 188"/>
              <a:gd name="T34" fmla="*/ 41 w 159"/>
              <a:gd name="T35" fmla="*/ 14 h 188"/>
              <a:gd name="T36" fmla="*/ 46 w 159"/>
              <a:gd name="T37" fmla="*/ 7 h 188"/>
              <a:gd name="T38" fmla="*/ 53 w 159"/>
              <a:gd name="T39" fmla="*/ 0 h 188"/>
              <a:gd name="T40" fmla="*/ 61 w 159"/>
              <a:gd name="T41" fmla="*/ 29 h 188"/>
              <a:gd name="T42" fmla="*/ 53 w 159"/>
              <a:gd name="T43" fmla="*/ 36 h 188"/>
              <a:gd name="T44" fmla="*/ 46 w 159"/>
              <a:gd name="T45" fmla="*/ 29 h 188"/>
              <a:gd name="T46" fmla="*/ 28 w 159"/>
              <a:gd name="T47" fmla="*/ 46 h 188"/>
              <a:gd name="T48" fmla="*/ 66 w 159"/>
              <a:gd name="T49" fmla="*/ 114 h 188"/>
              <a:gd name="T50" fmla="*/ 103 w 159"/>
              <a:gd name="T51" fmla="*/ 119 h 188"/>
              <a:gd name="T52" fmla="*/ 117 w 159"/>
              <a:gd name="T53" fmla="*/ 113 h 188"/>
              <a:gd name="T54" fmla="*/ 137 w 159"/>
              <a:gd name="T55" fmla="*/ 26 h 188"/>
              <a:gd name="T56" fmla="*/ 133 w 159"/>
              <a:gd name="T57" fmla="*/ 29 h 188"/>
              <a:gd name="T58" fmla="*/ 126 w 159"/>
              <a:gd name="T59" fmla="*/ 36 h 188"/>
              <a:gd name="T60" fmla="*/ 118 w 159"/>
              <a:gd name="T61" fmla="*/ 7 h 188"/>
              <a:gd name="T62" fmla="*/ 126 w 159"/>
              <a:gd name="T63" fmla="*/ 0 h 188"/>
              <a:gd name="T64" fmla="*/ 133 w 159"/>
              <a:gd name="T65" fmla="*/ 7 h 188"/>
              <a:gd name="T66" fmla="*/ 138 w 159"/>
              <a:gd name="T67" fmla="*/ 18 h 188"/>
              <a:gd name="T68" fmla="*/ 122 w 159"/>
              <a:gd name="T69" fmla="*/ 118 h 188"/>
              <a:gd name="T70" fmla="*/ 103 w 159"/>
              <a:gd name="T71" fmla="*/ 130 h 188"/>
              <a:gd name="T72" fmla="*/ 95 w 159"/>
              <a:gd name="T73" fmla="*/ 138 h 188"/>
              <a:gd name="T74" fmla="*/ 92 w 159"/>
              <a:gd name="T75" fmla="*/ 145 h 188"/>
              <a:gd name="T76" fmla="*/ 148 w 159"/>
              <a:gd name="T77" fmla="*/ 150 h 188"/>
              <a:gd name="T78" fmla="*/ 34 w 159"/>
              <a:gd name="T79" fmla="*/ 130 h 188"/>
              <a:gd name="T80" fmla="*/ 8 w 159"/>
              <a:gd name="T81" fmla="*/ 130 h 188"/>
              <a:gd name="T82" fmla="*/ 34 w 159"/>
              <a:gd name="T83" fmla="*/ 13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 h="188">
                <a:moveTo>
                  <a:pt x="28" y="130"/>
                </a:moveTo>
                <a:cubicBezTo>
                  <a:pt x="28" y="134"/>
                  <a:pt x="25" y="137"/>
                  <a:pt x="21" y="137"/>
                </a:cubicBezTo>
                <a:cubicBezTo>
                  <a:pt x="17" y="137"/>
                  <a:pt x="14" y="134"/>
                  <a:pt x="14" y="130"/>
                </a:cubicBezTo>
                <a:cubicBezTo>
                  <a:pt x="14" y="126"/>
                  <a:pt x="17" y="123"/>
                  <a:pt x="21" y="123"/>
                </a:cubicBezTo>
                <a:cubicBezTo>
                  <a:pt x="25" y="123"/>
                  <a:pt x="28" y="126"/>
                  <a:pt x="28" y="130"/>
                </a:cubicBezTo>
                <a:close/>
                <a:moveTo>
                  <a:pt x="159" y="161"/>
                </a:moveTo>
                <a:cubicBezTo>
                  <a:pt x="159" y="177"/>
                  <a:pt x="159" y="177"/>
                  <a:pt x="159" y="177"/>
                </a:cubicBezTo>
                <a:cubicBezTo>
                  <a:pt x="159" y="183"/>
                  <a:pt x="154" y="188"/>
                  <a:pt x="148" y="188"/>
                </a:cubicBezTo>
                <a:cubicBezTo>
                  <a:pt x="29" y="188"/>
                  <a:pt x="29" y="188"/>
                  <a:pt x="29" y="188"/>
                </a:cubicBezTo>
                <a:cubicBezTo>
                  <a:pt x="23" y="188"/>
                  <a:pt x="18" y="183"/>
                  <a:pt x="18" y="177"/>
                </a:cubicBezTo>
                <a:cubicBezTo>
                  <a:pt x="18" y="172"/>
                  <a:pt x="18" y="172"/>
                  <a:pt x="18" y="172"/>
                </a:cubicBezTo>
                <a:cubicBezTo>
                  <a:pt x="15" y="172"/>
                  <a:pt x="15" y="172"/>
                  <a:pt x="15" y="172"/>
                </a:cubicBezTo>
                <a:cubicBezTo>
                  <a:pt x="15" y="150"/>
                  <a:pt x="15" y="150"/>
                  <a:pt x="15" y="150"/>
                </a:cubicBezTo>
                <a:cubicBezTo>
                  <a:pt x="7" y="147"/>
                  <a:pt x="0" y="139"/>
                  <a:pt x="0" y="130"/>
                </a:cubicBezTo>
                <a:cubicBezTo>
                  <a:pt x="0" y="119"/>
                  <a:pt x="10" y="109"/>
                  <a:pt x="21" y="109"/>
                </a:cubicBezTo>
                <a:cubicBezTo>
                  <a:pt x="33" y="109"/>
                  <a:pt x="42" y="119"/>
                  <a:pt x="42" y="130"/>
                </a:cubicBezTo>
                <a:cubicBezTo>
                  <a:pt x="42" y="139"/>
                  <a:pt x="36" y="147"/>
                  <a:pt x="27" y="150"/>
                </a:cubicBezTo>
                <a:cubicBezTo>
                  <a:pt x="27" y="172"/>
                  <a:pt x="27" y="172"/>
                  <a:pt x="27" y="172"/>
                </a:cubicBezTo>
                <a:cubicBezTo>
                  <a:pt x="24" y="172"/>
                  <a:pt x="24" y="172"/>
                  <a:pt x="24" y="172"/>
                </a:cubicBezTo>
                <a:cubicBezTo>
                  <a:pt x="24" y="177"/>
                  <a:pt x="24" y="177"/>
                  <a:pt x="24" y="177"/>
                </a:cubicBezTo>
                <a:cubicBezTo>
                  <a:pt x="24" y="180"/>
                  <a:pt x="26" y="182"/>
                  <a:pt x="29" y="182"/>
                </a:cubicBezTo>
                <a:cubicBezTo>
                  <a:pt x="148" y="182"/>
                  <a:pt x="148" y="182"/>
                  <a:pt x="148" y="182"/>
                </a:cubicBezTo>
                <a:cubicBezTo>
                  <a:pt x="151" y="182"/>
                  <a:pt x="153" y="180"/>
                  <a:pt x="153" y="177"/>
                </a:cubicBezTo>
                <a:cubicBezTo>
                  <a:pt x="153" y="161"/>
                  <a:pt x="153" y="161"/>
                  <a:pt x="153" y="161"/>
                </a:cubicBezTo>
                <a:cubicBezTo>
                  <a:pt x="153" y="158"/>
                  <a:pt x="151" y="156"/>
                  <a:pt x="148" y="156"/>
                </a:cubicBezTo>
                <a:cubicBezTo>
                  <a:pt x="97" y="156"/>
                  <a:pt x="97" y="156"/>
                  <a:pt x="97" y="156"/>
                </a:cubicBezTo>
                <a:cubicBezTo>
                  <a:pt x="91" y="156"/>
                  <a:pt x="86" y="151"/>
                  <a:pt x="86" y="145"/>
                </a:cubicBezTo>
                <a:cubicBezTo>
                  <a:pt x="86" y="143"/>
                  <a:pt x="86" y="143"/>
                  <a:pt x="86" y="143"/>
                </a:cubicBezTo>
                <a:cubicBezTo>
                  <a:pt x="84" y="142"/>
                  <a:pt x="83" y="140"/>
                  <a:pt x="83" y="138"/>
                </a:cubicBezTo>
                <a:cubicBezTo>
                  <a:pt x="83" y="130"/>
                  <a:pt x="83" y="130"/>
                  <a:pt x="83" y="130"/>
                </a:cubicBezTo>
                <a:cubicBezTo>
                  <a:pt x="76" y="130"/>
                  <a:pt x="76" y="130"/>
                  <a:pt x="76" y="130"/>
                </a:cubicBezTo>
                <a:cubicBezTo>
                  <a:pt x="71" y="130"/>
                  <a:pt x="65" y="128"/>
                  <a:pt x="59" y="123"/>
                </a:cubicBezTo>
                <a:cubicBezTo>
                  <a:pt x="58" y="121"/>
                  <a:pt x="57" y="120"/>
                  <a:pt x="57" y="118"/>
                </a:cubicBezTo>
                <a:cubicBezTo>
                  <a:pt x="37" y="98"/>
                  <a:pt x="21" y="56"/>
                  <a:pt x="21" y="46"/>
                </a:cubicBezTo>
                <a:cubicBezTo>
                  <a:pt x="21" y="31"/>
                  <a:pt x="37" y="21"/>
                  <a:pt x="41" y="18"/>
                </a:cubicBezTo>
                <a:cubicBezTo>
                  <a:pt x="41" y="14"/>
                  <a:pt x="41" y="14"/>
                  <a:pt x="41" y="14"/>
                </a:cubicBezTo>
                <a:cubicBezTo>
                  <a:pt x="41" y="10"/>
                  <a:pt x="43" y="7"/>
                  <a:pt x="46" y="7"/>
                </a:cubicBezTo>
                <a:cubicBezTo>
                  <a:pt x="46" y="7"/>
                  <a:pt x="46" y="7"/>
                  <a:pt x="46" y="7"/>
                </a:cubicBezTo>
                <a:cubicBezTo>
                  <a:pt x="46" y="3"/>
                  <a:pt x="49" y="0"/>
                  <a:pt x="53" y="0"/>
                </a:cubicBezTo>
                <a:cubicBezTo>
                  <a:pt x="53" y="0"/>
                  <a:pt x="53" y="0"/>
                  <a:pt x="53" y="0"/>
                </a:cubicBezTo>
                <a:cubicBezTo>
                  <a:pt x="57" y="0"/>
                  <a:pt x="61" y="3"/>
                  <a:pt x="61" y="7"/>
                </a:cubicBezTo>
                <a:cubicBezTo>
                  <a:pt x="61" y="29"/>
                  <a:pt x="61" y="29"/>
                  <a:pt x="61" y="29"/>
                </a:cubicBezTo>
                <a:cubicBezTo>
                  <a:pt x="61" y="33"/>
                  <a:pt x="57" y="36"/>
                  <a:pt x="53" y="36"/>
                </a:cubicBezTo>
                <a:cubicBezTo>
                  <a:pt x="53" y="36"/>
                  <a:pt x="53" y="36"/>
                  <a:pt x="53" y="36"/>
                </a:cubicBezTo>
                <a:cubicBezTo>
                  <a:pt x="49" y="36"/>
                  <a:pt x="46" y="33"/>
                  <a:pt x="46" y="29"/>
                </a:cubicBezTo>
                <a:cubicBezTo>
                  <a:pt x="46" y="29"/>
                  <a:pt x="46" y="29"/>
                  <a:pt x="46" y="29"/>
                </a:cubicBezTo>
                <a:cubicBezTo>
                  <a:pt x="44" y="29"/>
                  <a:pt x="43" y="28"/>
                  <a:pt x="42" y="26"/>
                </a:cubicBezTo>
                <a:cubicBezTo>
                  <a:pt x="37" y="30"/>
                  <a:pt x="28" y="38"/>
                  <a:pt x="28" y="46"/>
                </a:cubicBezTo>
                <a:cubicBezTo>
                  <a:pt x="28" y="56"/>
                  <a:pt x="45" y="96"/>
                  <a:pt x="62" y="113"/>
                </a:cubicBezTo>
                <a:cubicBezTo>
                  <a:pt x="63" y="113"/>
                  <a:pt x="65" y="113"/>
                  <a:pt x="66" y="114"/>
                </a:cubicBezTo>
                <a:cubicBezTo>
                  <a:pt x="70" y="117"/>
                  <a:pt x="74" y="119"/>
                  <a:pt x="76" y="119"/>
                </a:cubicBezTo>
                <a:cubicBezTo>
                  <a:pt x="103" y="119"/>
                  <a:pt x="103" y="119"/>
                  <a:pt x="103" y="119"/>
                </a:cubicBezTo>
                <a:cubicBezTo>
                  <a:pt x="105" y="119"/>
                  <a:pt x="109" y="117"/>
                  <a:pt x="113" y="114"/>
                </a:cubicBezTo>
                <a:cubicBezTo>
                  <a:pt x="114" y="113"/>
                  <a:pt x="116" y="113"/>
                  <a:pt x="117" y="113"/>
                </a:cubicBezTo>
                <a:cubicBezTo>
                  <a:pt x="134" y="96"/>
                  <a:pt x="151" y="56"/>
                  <a:pt x="151" y="46"/>
                </a:cubicBezTo>
                <a:cubicBezTo>
                  <a:pt x="151" y="38"/>
                  <a:pt x="142" y="30"/>
                  <a:pt x="137" y="26"/>
                </a:cubicBezTo>
                <a:cubicBezTo>
                  <a:pt x="136" y="28"/>
                  <a:pt x="135" y="29"/>
                  <a:pt x="133" y="29"/>
                </a:cubicBezTo>
                <a:cubicBezTo>
                  <a:pt x="133" y="29"/>
                  <a:pt x="133" y="29"/>
                  <a:pt x="133" y="29"/>
                </a:cubicBezTo>
                <a:cubicBezTo>
                  <a:pt x="133" y="33"/>
                  <a:pt x="130" y="36"/>
                  <a:pt x="126" y="36"/>
                </a:cubicBezTo>
                <a:cubicBezTo>
                  <a:pt x="126" y="36"/>
                  <a:pt x="126" y="36"/>
                  <a:pt x="126" y="36"/>
                </a:cubicBezTo>
                <a:cubicBezTo>
                  <a:pt x="122" y="36"/>
                  <a:pt x="118" y="33"/>
                  <a:pt x="118" y="29"/>
                </a:cubicBezTo>
                <a:cubicBezTo>
                  <a:pt x="118" y="7"/>
                  <a:pt x="118" y="7"/>
                  <a:pt x="118" y="7"/>
                </a:cubicBezTo>
                <a:cubicBezTo>
                  <a:pt x="118" y="3"/>
                  <a:pt x="122" y="0"/>
                  <a:pt x="126" y="0"/>
                </a:cubicBezTo>
                <a:cubicBezTo>
                  <a:pt x="126" y="0"/>
                  <a:pt x="126" y="0"/>
                  <a:pt x="126" y="0"/>
                </a:cubicBezTo>
                <a:cubicBezTo>
                  <a:pt x="130" y="0"/>
                  <a:pt x="133" y="3"/>
                  <a:pt x="133" y="7"/>
                </a:cubicBezTo>
                <a:cubicBezTo>
                  <a:pt x="133" y="7"/>
                  <a:pt x="133" y="7"/>
                  <a:pt x="133" y="7"/>
                </a:cubicBezTo>
                <a:cubicBezTo>
                  <a:pt x="136" y="7"/>
                  <a:pt x="138" y="10"/>
                  <a:pt x="138" y="14"/>
                </a:cubicBezTo>
                <a:cubicBezTo>
                  <a:pt x="138" y="18"/>
                  <a:pt x="138" y="18"/>
                  <a:pt x="138" y="18"/>
                </a:cubicBezTo>
                <a:cubicBezTo>
                  <a:pt x="142" y="21"/>
                  <a:pt x="158" y="31"/>
                  <a:pt x="158" y="46"/>
                </a:cubicBezTo>
                <a:cubicBezTo>
                  <a:pt x="158" y="56"/>
                  <a:pt x="141" y="98"/>
                  <a:pt x="122" y="118"/>
                </a:cubicBezTo>
                <a:cubicBezTo>
                  <a:pt x="122" y="120"/>
                  <a:pt x="121" y="121"/>
                  <a:pt x="120" y="123"/>
                </a:cubicBezTo>
                <a:cubicBezTo>
                  <a:pt x="114" y="128"/>
                  <a:pt x="108" y="130"/>
                  <a:pt x="103" y="130"/>
                </a:cubicBezTo>
                <a:cubicBezTo>
                  <a:pt x="95" y="130"/>
                  <a:pt x="95" y="130"/>
                  <a:pt x="95" y="130"/>
                </a:cubicBezTo>
                <a:cubicBezTo>
                  <a:pt x="95" y="138"/>
                  <a:pt x="95" y="138"/>
                  <a:pt x="95" y="138"/>
                </a:cubicBezTo>
                <a:cubicBezTo>
                  <a:pt x="95" y="140"/>
                  <a:pt x="93" y="142"/>
                  <a:pt x="92" y="143"/>
                </a:cubicBezTo>
                <a:cubicBezTo>
                  <a:pt x="92" y="145"/>
                  <a:pt x="92" y="145"/>
                  <a:pt x="92" y="145"/>
                </a:cubicBezTo>
                <a:cubicBezTo>
                  <a:pt x="92" y="148"/>
                  <a:pt x="94" y="150"/>
                  <a:pt x="97" y="150"/>
                </a:cubicBezTo>
                <a:cubicBezTo>
                  <a:pt x="148" y="150"/>
                  <a:pt x="148" y="150"/>
                  <a:pt x="148" y="150"/>
                </a:cubicBezTo>
                <a:cubicBezTo>
                  <a:pt x="154" y="150"/>
                  <a:pt x="159" y="155"/>
                  <a:pt x="159" y="161"/>
                </a:cubicBezTo>
                <a:close/>
                <a:moveTo>
                  <a:pt x="34" y="130"/>
                </a:moveTo>
                <a:cubicBezTo>
                  <a:pt x="34" y="123"/>
                  <a:pt x="28" y="117"/>
                  <a:pt x="21" y="117"/>
                </a:cubicBezTo>
                <a:cubicBezTo>
                  <a:pt x="14" y="117"/>
                  <a:pt x="8" y="123"/>
                  <a:pt x="8" y="130"/>
                </a:cubicBezTo>
                <a:cubicBezTo>
                  <a:pt x="8" y="137"/>
                  <a:pt x="14" y="143"/>
                  <a:pt x="21" y="143"/>
                </a:cubicBezTo>
                <a:cubicBezTo>
                  <a:pt x="28" y="143"/>
                  <a:pt x="34" y="137"/>
                  <a:pt x="34" y="130"/>
                </a:cubicBezTo>
                <a:close/>
              </a:path>
            </a:pathLst>
          </a:custGeom>
          <a:solidFill>
            <a:schemeClr val="accent1"/>
          </a:solidFill>
          <a:ln>
            <a:noFill/>
          </a:ln>
          <a:extLst/>
        </p:spPr>
        <p:txBody>
          <a:bodyPr vert="horz" wrap="square" lIns="182880" tIns="91440" rIns="182880" bIns="91440" numCol="1" anchor="t" anchorCtr="0" compatLnSpc="1">
            <a:prstTxWarp prst="textNoShape">
              <a:avLst/>
            </a:prstTxWarp>
          </a:bodyPr>
          <a:lstStyle/>
          <a:p>
            <a:endParaRPr lang="en-US" sz="7200"/>
          </a:p>
        </p:txBody>
      </p:sp>
      <p:sp>
        <p:nvSpPr>
          <p:cNvPr id="64" name="Freeform 22"/>
          <p:cNvSpPr>
            <a:spLocks noEditPoints="1"/>
          </p:cNvSpPr>
          <p:nvPr/>
        </p:nvSpPr>
        <p:spPr bwMode="auto">
          <a:xfrm>
            <a:off x="7317151" y="4407081"/>
            <a:ext cx="372400" cy="577863"/>
          </a:xfrm>
          <a:custGeom>
            <a:avLst/>
            <a:gdLst>
              <a:gd name="T0" fmla="*/ 61 w 123"/>
              <a:gd name="T1" fmla="*/ 0 h 190"/>
              <a:gd name="T2" fmla="*/ 0 w 123"/>
              <a:gd name="T3" fmla="*/ 129 h 190"/>
              <a:gd name="T4" fmla="*/ 61 w 123"/>
              <a:gd name="T5" fmla="*/ 190 h 190"/>
              <a:gd name="T6" fmla="*/ 123 w 123"/>
              <a:gd name="T7" fmla="*/ 129 h 190"/>
              <a:gd name="T8" fmla="*/ 61 w 123"/>
              <a:gd name="T9" fmla="*/ 0 h 190"/>
              <a:gd name="T10" fmla="*/ 28 w 123"/>
              <a:gd name="T11" fmla="*/ 154 h 190"/>
              <a:gd name="T12" fmla="*/ 25 w 123"/>
              <a:gd name="T13" fmla="*/ 155 h 190"/>
              <a:gd name="T14" fmla="*/ 21 w 123"/>
              <a:gd name="T15" fmla="*/ 153 h 190"/>
              <a:gd name="T16" fmla="*/ 14 w 123"/>
              <a:gd name="T17" fmla="*/ 130 h 190"/>
              <a:gd name="T18" fmla="*/ 49 w 123"/>
              <a:gd name="T19" fmla="*/ 45 h 190"/>
              <a:gd name="T20" fmla="*/ 25 w 123"/>
              <a:gd name="T21" fmla="*/ 130 h 190"/>
              <a:gd name="T22" fmla="*/ 30 w 123"/>
              <a:gd name="T23" fmla="*/ 147 h 190"/>
              <a:gd name="T24" fmla="*/ 28 w 123"/>
              <a:gd name="T25" fmla="*/ 154 h 190"/>
              <a:gd name="T26" fmla="*/ 58 w 123"/>
              <a:gd name="T27" fmla="*/ 174 h 190"/>
              <a:gd name="T28" fmla="*/ 36 w 123"/>
              <a:gd name="T29" fmla="*/ 168 h 190"/>
              <a:gd name="T30" fmla="*/ 34 w 123"/>
              <a:gd name="T31" fmla="*/ 161 h 190"/>
              <a:gd name="T32" fmla="*/ 42 w 123"/>
              <a:gd name="T33" fmla="*/ 159 h 190"/>
              <a:gd name="T34" fmla="*/ 58 w 123"/>
              <a:gd name="T35" fmla="*/ 163 h 190"/>
              <a:gd name="T36" fmla="*/ 63 w 123"/>
              <a:gd name="T37" fmla="*/ 168 h 190"/>
              <a:gd name="T38" fmla="*/ 58 w 123"/>
              <a:gd name="T39" fmla="*/ 17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190">
                <a:moveTo>
                  <a:pt x="61" y="0"/>
                </a:moveTo>
                <a:cubicBezTo>
                  <a:pt x="61" y="0"/>
                  <a:pt x="0" y="95"/>
                  <a:pt x="0" y="129"/>
                </a:cubicBezTo>
                <a:cubicBezTo>
                  <a:pt x="0" y="163"/>
                  <a:pt x="28" y="190"/>
                  <a:pt x="61" y="190"/>
                </a:cubicBezTo>
                <a:cubicBezTo>
                  <a:pt x="95" y="190"/>
                  <a:pt x="123" y="163"/>
                  <a:pt x="123" y="129"/>
                </a:cubicBezTo>
                <a:cubicBezTo>
                  <a:pt x="123" y="95"/>
                  <a:pt x="61" y="0"/>
                  <a:pt x="61" y="0"/>
                </a:cubicBezTo>
                <a:close/>
                <a:moveTo>
                  <a:pt x="28" y="154"/>
                </a:moveTo>
                <a:cubicBezTo>
                  <a:pt x="27" y="155"/>
                  <a:pt x="26" y="155"/>
                  <a:pt x="25" y="155"/>
                </a:cubicBezTo>
                <a:cubicBezTo>
                  <a:pt x="24" y="155"/>
                  <a:pt x="22" y="154"/>
                  <a:pt x="21" y="153"/>
                </a:cubicBezTo>
                <a:cubicBezTo>
                  <a:pt x="17" y="146"/>
                  <a:pt x="14" y="138"/>
                  <a:pt x="14" y="130"/>
                </a:cubicBezTo>
                <a:cubicBezTo>
                  <a:pt x="14" y="102"/>
                  <a:pt x="49" y="45"/>
                  <a:pt x="49" y="45"/>
                </a:cubicBezTo>
                <a:cubicBezTo>
                  <a:pt x="49" y="45"/>
                  <a:pt x="25" y="106"/>
                  <a:pt x="25" y="130"/>
                </a:cubicBezTo>
                <a:cubicBezTo>
                  <a:pt x="25" y="136"/>
                  <a:pt x="26" y="142"/>
                  <a:pt x="30" y="147"/>
                </a:cubicBezTo>
                <a:cubicBezTo>
                  <a:pt x="31" y="150"/>
                  <a:pt x="30" y="153"/>
                  <a:pt x="28" y="154"/>
                </a:cubicBezTo>
                <a:close/>
                <a:moveTo>
                  <a:pt x="58" y="174"/>
                </a:moveTo>
                <a:cubicBezTo>
                  <a:pt x="51" y="174"/>
                  <a:pt x="43" y="171"/>
                  <a:pt x="36" y="168"/>
                </a:cubicBezTo>
                <a:cubicBezTo>
                  <a:pt x="34" y="166"/>
                  <a:pt x="33" y="163"/>
                  <a:pt x="34" y="161"/>
                </a:cubicBezTo>
                <a:cubicBezTo>
                  <a:pt x="36" y="158"/>
                  <a:pt x="39" y="157"/>
                  <a:pt x="42" y="159"/>
                </a:cubicBezTo>
                <a:cubicBezTo>
                  <a:pt x="47" y="162"/>
                  <a:pt x="52" y="163"/>
                  <a:pt x="58" y="163"/>
                </a:cubicBezTo>
                <a:cubicBezTo>
                  <a:pt x="61" y="163"/>
                  <a:pt x="63" y="166"/>
                  <a:pt x="63" y="168"/>
                </a:cubicBezTo>
                <a:cubicBezTo>
                  <a:pt x="63" y="171"/>
                  <a:pt x="61" y="174"/>
                  <a:pt x="58" y="174"/>
                </a:cubicBezTo>
                <a:close/>
              </a:path>
            </a:pathLst>
          </a:custGeom>
          <a:solidFill>
            <a:schemeClr val="accent1"/>
          </a:solidFill>
          <a:ln>
            <a:noFill/>
          </a:ln>
          <a:extLst/>
        </p:spPr>
        <p:txBody>
          <a:bodyPr vert="horz" wrap="square" lIns="182880" tIns="91440" rIns="182880" bIns="91440" numCol="1" anchor="t" anchorCtr="0" compatLnSpc="1">
            <a:prstTxWarp prst="textNoShape">
              <a:avLst/>
            </a:prstTxWarp>
          </a:bodyPr>
          <a:lstStyle/>
          <a:p>
            <a:endParaRPr lang="en-US" sz="7200"/>
          </a:p>
        </p:txBody>
      </p:sp>
      <p:sp>
        <p:nvSpPr>
          <p:cNvPr id="67" name="TextBox 66"/>
          <p:cNvSpPr txBox="1"/>
          <p:nvPr/>
        </p:nvSpPr>
        <p:spPr>
          <a:xfrm>
            <a:off x="9480024" y="5128869"/>
            <a:ext cx="1657826" cy="338554"/>
          </a:xfrm>
          <a:prstGeom prst="rect">
            <a:avLst/>
          </a:prstGeom>
          <a:noFill/>
        </p:spPr>
        <p:txBody>
          <a:bodyPr wrap="none" rtlCol="0">
            <a:spAutoFit/>
          </a:bodyPr>
          <a:lstStyle/>
          <a:p>
            <a:pPr algn="ctr"/>
            <a:r>
              <a:rPr lang="id-ID" sz="1600" b="1" dirty="0">
                <a:latin typeface="+mj-lt"/>
              </a:rPr>
              <a:t>Great Medicine</a:t>
            </a:r>
          </a:p>
        </p:txBody>
      </p:sp>
      <p:sp>
        <p:nvSpPr>
          <p:cNvPr id="68" name="Rectangle 67"/>
          <p:cNvSpPr/>
          <p:nvPr/>
        </p:nvSpPr>
        <p:spPr>
          <a:xfrm>
            <a:off x="9005125" y="5374780"/>
            <a:ext cx="2607621" cy="1061829"/>
          </a:xfrm>
          <a:prstGeom prst="rect">
            <a:avLst/>
          </a:prstGeom>
        </p:spPr>
        <p:txBody>
          <a:bodyPr wrap="square">
            <a:spAutoFit/>
          </a:bodyPr>
          <a:lstStyle/>
          <a:p>
            <a:pPr algn="ctr">
              <a:lnSpc>
                <a:spcPct val="150000"/>
              </a:lnSpc>
            </a:pPr>
            <a:r>
              <a:rPr lang="id-ID" sz="1400" dirty="0"/>
              <a:t>Suitable for all categories business and personal presentation</a:t>
            </a:r>
            <a:r>
              <a:rPr lang="en-US" sz="1400" dirty="0"/>
              <a:t>.</a:t>
            </a:r>
            <a:endParaRPr lang="id-ID" sz="1400" dirty="0"/>
          </a:p>
        </p:txBody>
      </p:sp>
      <p:sp>
        <p:nvSpPr>
          <p:cNvPr id="71" name="Freeform 24"/>
          <p:cNvSpPr>
            <a:spLocks noEditPoints="1"/>
          </p:cNvSpPr>
          <p:nvPr/>
        </p:nvSpPr>
        <p:spPr bwMode="auto">
          <a:xfrm>
            <a:off x="10010725" y="4357835"/>
            <a:ext cx="596420" cy="669932"/>
          </a:xfrm>
          <a:custGeom>
            <a:avLst/>
            <a:gdLst>
              <a:gd name="T0" fmla="*/ 42 w 182"/>
              <a:gd name="T1" fmla="*/ 17 h 204"/>
              <a:gd name="T2" fmla="*/ 39 w 182"/>
              <a:gd name="T3" fmla="*/ 21 h 204"/>
              <a:gd name="T4" fmla="*/ 21 w 182"/>
              <a:gd name="T5" fmla="*/ 39 h 204"/>
              <a:gd name="T6" fmla="*/ 17 w 182"/>
              <a:gd name="T7" fmla="*/ 43 h 204"/>
              <a:gd name="T8" fmla="*/ 13 w 182"/>
              <a:gd name="T9" fmla="*/ 39 h 204"/>
              <a:gd name="T10" fmla="*/ 39 w 182"/>
              <a:gd name="T11" fmla="*/ 14 h 204"/>
              <a:gd name="T12" fmla="*/ 42 w 182"/>
              <a:gd name="T13" fmla="*/ 17 h 204"/>
              <a:gd name="T14" fmla="*/ 68 w 182"/>
              <a:gd name="T15" fmla="*/ 178 h 204"/>
              <a:gd name="T16" fmla="*/ 46 w 182"/>
              <a:gd name="T17" fmla="*/ 185 h 204"/>
              <a:gd name="T18" fmla="*/ 39 w 182"/>
              <a:gd name="T19" fmla="*/ 185 h 204"/>
              <a:gd name="T20" fmla="*/ 0 w 182"/>
              <a:gd name="T21" fmla="*/ 146 h 204"/>
              <a:gd name="T22" fmla="*/ 0 w 182"/>
              <a:gd name="T23" fmla="*/ 39 h 204"/>
              <a:gd name="T24" fmla="*/ 39 w 182"/>
              <a:gd name="T25" fmla="*/ 0 h 204"/>
              <a:gd name="T26" fmla="*/ 46 w 182"/>
              <a:gd name="T27" fmla="*/ 0 h 204"/>
              <a:gd name="T28" fmla="*/ 85 w 182"/>
              <a:gd name="T29" fmla="*/ 39 h 204"/>
              <a:gd name="T30" fmla="*/ 85 w 182"/>
              <a:gd name="T31" fmla="*/ 90 h 204"/>
              <a:gd name="T32" fmla="*/ 75 w 182"/>
              <a:gd name="T33" fmla="*/ 98 h 204"/>
              <a:gd name="T34" fmla="*/ 68 w 182"/>
              <a:gd name="T35" fmla="*/ 178 h 204"/>
              <a:gd name="T36" fmla="*/ 77 w 182"/>
              <a:gd name="T37" fmla="*/ 89 h 204"/>
              <a:gd name="T38" fmla="*/ 77 w 182"/>
              <a:gd name="T39" fmla="*/ 39 h 204"/>
              <a:gd name="T40" fmla="*/ 46 w 182"/>
              <a:gd name="T41" fmla="*/ 8 h 204"/>
              <a:gd name="T42" fmla="*/ 39 w 182"/>
              <a:gd name="T43" fmla="*/ 8 h 204"/>
              <a:gd name="T44" fmla="*/ 7 w 182"/>
              <a:gd name="T45" fmla="*/ 39 h 204"/>
              <a:gd name="T46" fmla="*/ 7 w 182"/>
              <a:gd name="T47" fmla="*/ 89 h 204"/>
              <a:gd name="T48" fmla="*/ 13 w 182"/>
              <a:gd name="T49" fmla="*/ 89 h 204"/>
              <a:gd name="T50" fmla="*/ 13 w 182"/>
              <a:gd name="T51" fmla="*/ 147 h 204"/>
              <a:gd name="T52" fmla="*/ 16 w 182"/>
              <a:gd name="T53" fmla="*/ 150 h 204"/>
              <a:gd name="T54" fmla="*/ 20 w 182"/>
              <a:gd name="T55" fmla="*/ 147 h 204"/>
              <a:gd name="T56" fmla="*/ 20 w 182"/>
              <a:gd name="T57" fmla="*/ 89 h 204"/>
              <a:gd name="T58" fmla="*/ 77 w 182"/>
              <a:gd name="T59" fmla="*/ 89 h 204"/>
              <a:gd name="T60" fmla="*/ 160 w 182"/>
              <a:gd name="T61" fmla="*/ 182 h 204"/>
              <a:gd name="T62" fmla="*/ 81 w 182"/>
              <a:gd name="T63" fmla="*/ 182 h 204"/>
              <a:gd name="T64" fmla="*/ 81 w 182"/>
              <a:gd name="T65" fmla="*/ 103 h 204"/>
              <a:gd name="T66" fmla="*/ 160 w 182"/>
              <a:gd name="T67" fmla="*/ 103 h 204"/>
              <a:gd name="T68" fmla="*/ 160 w 182"/>
              <a:gd name="T69" fmla="*/ 182 h 204"/>
              <a:gd name="T70" fmla="*/ 155 w 182"/>
              <a:gd name="T71" fmla="*/ 108 h 204"/>
              <a:gd name="T72" fmla="*/ 150 w 182"/>
              <a:gd name="T73" fmla="*/ 108 h 204"/>
              <a:gd name="T74" fmla="*/ 86 w 182"/>
              <a:gd name="T75" fmla="*/ 172 h 204"/>
              <a:gd name="T76" fmla="*/ 86 w 182"/>
              <a:gd name="T77" fmla="*/ 178 h 204"/>
              <a:gd name="T78" fmla="*/ 91 w 182"/>
              <a:gd name="T79" fmla="*/ 178 h 204"/>
              <a:gd name="T80" fmla="*/ 155 w 182"/>
              <a:gd name="T81" fmla="*/ 113 h 204"/>
              <a:gd name="T82" fmla="*/ 155 w 182"/>
              <a:gd name="T83" fmla="*/ 108 h 204"/>
              <a:gd name="T84" fmla="*/ 16 w 182"/>
              <a:gd name="T85" fmla="*/ 54 h 204"/>
              <a:gd name="T86" fmla="*/ 13 w 182"/>
              <a:gd name="T87" fmla="*/ 58 h 204"/>
              <a:gd name="T88" fmla="*/ 13 w 182"/>
              <a:gd name="T89" fmla="*/ 89 h 204"/>
              <a:gd name="T90" fmla="*/ 20 w 182"/>
              <a:gd name="T91" fmla="*/ 89 h 204"/>
              <a:gd name="T92" fmla="*/ 20 w 182"/>
              <a:gd name="T93" fmla="*/ 58 h 204"/>
              <a:gd name="T94" fmla="*/ 16 w 182"/>
              <a:gd name="T95" fmla="*/ 5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 h="204">
                <a:moveTo>
                  <a:pt x="42" y="17"/>
                </a:moveTo>
                <a:cubicBezTo>
                  <a:pt x="42" y="20"/>
                  <a:pt x="41" y="21"/>
                  <a:pt x="39" y="21"/>
                </a:cubicBezTo>
                <a:cubicBezTo>
                  <a:pt x="29" y="21"/>
                  <a:pt x="21" y="29"/>
                  <a:pt x="21" y="39"/>
                </a:cubicBezTo>
                <a:cubicBezTo>
                  <a:pt x="21" y="41"/>
                  <a:pt x="19" y="43"/>
                  <a:pt x="17" y="43"/>
                </a:cubicBezTo>
                <a:cubicBezTo>
                  <a:pt x="15" y="43"/>
                  <a:pt x="13" y="41"/>
                  <a:pt x="13" y="39"/>
                </a:cubicBezTo>
                <a:cubicBezTo>
                  <a:pt x="13" y="25"/>
                  <a:pt x="25" y="14"/>
                  <a:pt x="39" y="14"/>
                </a:cubicBezTo>
                <a:cubicBezTo>
                  <a:pt x="41" y="14"/>
                  <a:pt x="42" y="15"/>
                  <a:pt x="42" y="17"/>
                </a:cubicBezTo>
                <a:close/>
                <a:moveTo>
                  <a:pt x="68" y="178"/>
                </a:moveTo>
                <a:cubicBezTo>
                  <a:pt x="62" y="182"/>
                  <a:pt x="54" y="185"/>
                  <a:pt x="46" y="185"/>
                </a:cubicBezTo>
                <a:cubicBezTo>
                  <a:pt x="39" y="185"/>
                  <a:pt x="39" y="185"/>
                  <a:pt x="39" y="185"/>
                </a:cubicBezTo>
                <a:cubicBezTo>
                  <a:pt x="17" y="185"/>
                  <a:pt x="0" y="167"/>
                  <a:pt x="0" y="146"/>
                </a:cubicBezTo>
                <a:cubicBezTo>
                  <a:pt x="0" y="39"/>
                  <a:pt x="0" y="39"/>
                  <a:pt x="0" y="39"/>
                </a:cubicBezTo>
                <a:cubicBezTo>
                  <a:pt x="0" y="17"/>
                  <a:pt x="17" y="0"/>
                  <a:pt x="39" y="0"/>
                </a:cubicBezTo>
                <a:cubicBezTo>
                  <a:pt x="46" y="0"/>
                  <a:pt x="46" y="0"/>
                  <a:pt x="46" y="0"/>
                </a:cubicBezTo>
                <a:cubicBezTo>
                  <a:pt x="68" y="0"/>
                  <a:pt x="85" y="17"/>
                  <a:pt x="85" y="39"/>
                </a:cubicBezTo>
                <a:cubicBezTo>
                  <a:pt x="85" y="90"/>
                  <a:pt x="85" y="90"/>
                  <a:pt x="85" y="90"/>
                </a:cubicBezTo>
                <a:cubicBezTo>
                  <a:pt x="82" y="92"/>
                  <a:pt x="78" y="95"/>
                  <a:pt x="75" y="98"/>
                </a:cubicBezTo>
                <a:cubicBezTo>
                  <a:pt x="54" y="120"/>
                  <a:pt x="51" y="154"/>
                  <a:pt x="68" y="178"/>
                </a:cubicBezTo>
                <a:close/>
                <a:moveTo>
                  <a:pt x="77" y="89"/>
                </a:moveTo>
                <a:cubicBezTo>
                  <a:pt x="77" y="39"/>
                  <a:pt x="77" y="39"/>
                  <a:pt x="77" y="39"/>
                </a:cubicBezTo>
                <a:cubicBezTo>
                  <a:pt x="77" y="22"/>
                  <a:pt x="63" y="8"/>
                  <a:pt x="46" y="8"/>
                </a:cubicBezTo>
                <a:cubicBezTo>
                  <a:pt x="39" y="8"/>
                  <a:pt x="39" y="8"/>
                  <a:pt x="39" y="8"/>
                </a:cubicBezTo>
                <a:cubicBezTo>
                  <a:pt x="21" y="8"/>
                  <a:pt x="7" y="22"/>
                  <a:pt x="7" y="39"/>
                </a:cubicBezTo>
                <a:cubicBezTo>
                  <a:pt x="7" y="89"/>
                  <a:pt x="7" y="89"/>
                  <a:pt x="7" y="89"/>
                </a:cubicBezTo>
                <a:cubicBezTo>
                  <a:pt x="13" y="89"/>
                  <a:pt x="13" y="89"/>
                  <a:pt x="13" y="89"/>
                </a:cubicBezTo>
                <a:cubicBezTo>
                  <a:pt x="13" y="147"/>
                  <a:pt x="13" y="147"/>
                  <a:pt x="13" y="147"/>
                </a:cubicBezTo>
                <a:cubicBezTo>
                  <a:pt x="13" y="148"/>
                  <a:pt x="15" y="150"/>
                  <a:pt x="16" y="150"/>
                </a:cubicBezTo>
                <a:cubicBezTo>
                  <a:pt x="18" y="150"/>
                  <a:pt x="20" y="148"/>
                  <a:pt x="20" y="147"/>
                </a:cubicBezTo>
                <a:cubicBezTo>
                  <a:pt x="20" y="89"/>
                  <a:pt x="20" y="89"/>
                  <a:pt x="20" y="89"/>
                </a:cubicBezTo>
                <a:lnTo>
                  <a:pt x="77" y="89"/>
                </a:lnTo>
                <a:close/>
                <a:moveTo>
                  <a:pt x="160" y="182"/>
                </a:moveTo>
                <a:cubicBezTo>
                  <a:pt x="138" y="204"/>
                  <a:pt x="103" y="204"/>
                  <a:pt x="81" y="182"/>
                </a:cubicBezTo>
                <a:cubicBezTo>
                  <a:pt x="59" y="160"/>
                  <a:pt x="59" y="125"/>
                  <a:pt x="81" y="103"/>
                </a:cubicBezTo>
                <a:cubicBezTo>
                  <a:pt x="103" y="81"/>
                  <a:pt x="138" y="81"/>
                  <a:pt x="160" y="103"/>
                </a:cubicBezTo>
                <a:cubicBezTo>
                  <a:pt x="182" y="125"/>
                  <a:pt x="182" y="160"/>
                  <a:pt x="160" y="182"/>
                </a:cubicBezTo>
                <a:close/>
                <a:moveTo>
                  <a:pt x="155" y="108"/>
                </a:moveTo>
                <a:cubicBezTo>
                  <a:pt x="154" y="106"/>
                  <a:pt x="151" y="106"/>
                  <a:pt x="150" y="108"/>
                </a:cubicBezTo>
                <a:cubicBezTo>
                  <a:pt x="86" y="172"/>
                  <a:pt x="86" y="172"/>
                  <a:pt x="86" y="172"/>
                </a:cubicBezTo>
                <a:cubicBezTo>
                  <a:pt x="84" y="174"/>
                  <a:pt x="84" y="176"/>
                  <a:pt x="86" y="178"/>
                </a:cubicBezTo>
                <a:cubicBezTo>
                  <a:pt x="87" y="179"/>
                  <a:pt x="90" y="179"/>
                  <a:pt x="91" y="178"/>
                </a:cubicBezTo>
                <a:cubicBezTo>
                  <a:pt x="155" y="113"/>
                  <a:pt x="155" y="113"/>
                  <a:pt x="155" y="113"/>
                </a:cubicBezTo>
                <a:cubicBezTo>
                  <a:pt x="157" y="112"/>
                  <a:pt x="157" y="110"/>
                  <a:pt x="155" y="108"/>
                </a:cubicBezTo>
                <a:close/>
                <a:moveTo>
                  <a:pt x="16" y="54"/>
                </a:moveTo>
                <a:cubicBezTo>
                  <a:pt x="15" y="54"/>
                  <a:pt x="13" y="56"/>
                  <a:pt x="13" y="58"/>
                </a:cubicBezTo>
                <a:cubicBezTo>
                  <a:pt x="13" y="89"/>
                  <a:pt x="13" y="89"/>
                  <a:pt x="13" y="89"/>
                </a:cubicBezTo>
                <a:cubicBezTo>
                  <a:pt x="20" y="89"/>
                  <a:pt x="20" y="89"/>
                  <a:pt x="20" y="89"/>
                </a:cubicBezTo>
                <a:cubicBezTo>
                  <a:pt x="20" y="58"/>
                  <a:pt x="20" y="58"/>
                  <a:pt x="20" y="58"/>
                </a:cubicBezTo>
                <a:cubicBezTo>
                  <a:pt x="20" y="56"/>
                  <a:pt x="18" y="54"/>
                  <a:pt x="16" y="54"/>
                </a:cubicBezTo>
                <a:close/>
              </a:path>
            </a:pathLst>
          </a:custGeom>
          <a:solidFill>
            <a:schemeClr val="accent1"/>
          </a:solidFill>
          <a:ln>
            <a:noFill/>
          </a:ln>
          <a:extLst/>
        </p:spPr>
        <p:txBody>
          <a:bodyPr vert="horz" wrap="square" lIns="182880" tIns="91440" rIns="182880" bIns="91440" numCol="1" anchor="t" anchorCtr="0" compatLnSpc="1">
            <a:prstTxWarp prst="textNoShape">
              <a:avLst/>
            </a:prstTxWarp>
          </a:bodyPr>
          <a:lstStyle/>
          <a:p>
            <a:endParaRPr lang="en-US" sz="7200"/>
          </a:p>
        </p:txBody>
      </p:sp>
    </p:spTree>
    <p:extLst>
      <p:ext uri="{BB962C8B-B14F-4D97-AF65-F5344CB8AC3E}">
        <p14:creationId xmlns:p14="http://schemas.microsoft.com/office/powerpoint/2010/main" val="288698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p:cTn id="21" dur="500" fill="hold"/>
                                        <p:tgtEl>
                                          <p:spTgt spid="62"/>
                                        </p:tgtEl>
                                        <p:attrNameLst>
                                          <p:attrName>ppt_w</p:attrName>
                                        </p:attrNameLst>
                                      </p:cBhvr>
                                      <p:tavLst>
                                        <p:tav tm="0">
                                          <p:val>
                                            <p:fltVal val="0"/>
                                          </p:val>
                                        </p:tav>
                                        <p:tav tm="100000">
                                          <p:val>
                                            <p:strVal val="#ppt_w"/>
                                          </p:val>
                                        </p:tav>
                                      </p:tavLst>
                                    </p:anim>
                                    <p:anim calcmode="lin" valueType="num">
                                      <p:cBhvr>
                                        <p:cTn id="22" dur="500" fill="hold"/>
                                        <p:tgtEl>
                                          <p:spTgt spid="62"/>
                                        </p:tgtEl>
                                        <p:attrNameLst>
                                          <p:attrName>ppt_h</p:attrName>
                                        </p:attrNameLst>
                                      </p:cBhvr>
                                      <p:tavLst>
                                        <p:tav tm="0">
                                          <p:val>
                                            <p:fltVal val="0"/>
                                          </p:val>
                                        </p:tav>
                                        <p:tav tm="100000">
                                          <p:val>
                                            <p:strVal val="#ppt_h"/>
                                          </p:val>
                                        </p:tav>
                                      </p:tavLst>
                                    </p:anim>
                                    <p:animEffect transition="in" filter="fade">
                                      <p:cBhvr>
                                        <p:cTn id="23" dur="500"/>
                                        <p:tgtEl>
                                          <p:spTgt spid="6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p:cTn id="26" dur="500" fill="hold"/>
                                        <p:tgtEl>
                                          <p:spTgt spid="63"/>
                                        </p:tgtEl>
                                        <p:attrNameLst>
                                          <p:attrName>ppt_w</p:attrName>
                                        </p:attrNameLst>
                                      </p:cBhvr>
                                      <p:tavLst>
                                        <p:tav tm="0">
                                          <p:val>
                                            <p:fltVal val="0"/>
                                          </p:val>
                                        </p:tav>
                                        <p:tav tm="100000">
                                          <p:val>
                                            <p:strVal val="#ppt_w"/>
                                          </p:val>
                                        </p:tav>
                                      </p:tavLst>
                                    </p:anim>
                                    <p:anim calcmode="lin" valueType="num">
                                      <p:cBhvr>
                                        <p:cTn id="27" dur="500" fill="hold"/>
                                        <p:tgtEl>
                                          <p:spTgt spid="63"/>
                                        </p:tgtEl>
                                        <p:attrNameLst>
                                          <p:attrName>ppt_h</p:attrName>
                                        </p:attrNameLst>
                                      </p:cBhvr>
                                      <p:tavLst>
                                        <p:tav tm="0">
                                          <p:val>
                                            <p:fltVal val="0"/>
                                          </p:val>
                                        </p:tav>
                                        <p:tav tm="100000">
                                          <p:val>
                                            <p:strVal val="#ppt_h"/>
                                          </p:val>
                                        </p:tav>
                                      </p:tavLst>
                                    </p:anim>
                                    <p:animEffect transition="in" filter="fade">
                                      <p:cBhvr>
                                        <p:cTn id="28" dur="500"/>
                                        <p:tgtEl>
                                          <p:spTgt spid="6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500" fill="hold"/>
                                        <p:tgtEl>
                                          <p:spTgt spid="56"/>
                                        </p:tgtEl>
                                        <p:attrNameLst>
                                          <p:attrName>ppt_x</p:attrName>
                                        </p:attrNameLst>
                                      </p:cBhvr>
                                      <p:tavLst>
                                        <p:tav tm="0">
                                          <p:val>
                                            <p:strVal val="#ppt_x"/>
                                          </p:val>
                                        </p:tav>
                                        <p:tav tm="100000">
                                          <p:val>
                                            <p:strVal val="#ppt_x"/>
                                          </p:val>
                                        </p:tav>
                                      </p:tavLst>
                                    </p:anim>
                                    <p:anim calcmode="lin" valueType="num">
                                      <p:cBhvr additive="base">
                                        <p:cTn id="43" dur="500" fill="hold"/>
                                        <p:tgtEl>
                                          <p:spTgt spid="5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fill="hold"/>
                                        <p:tgtEl>
                                          <p:spTgt spid="58"/>
                                        </p:tgtEl>
                                        <p:attrNameLst>
                                          <p:attrName>ppt_x</p:attrName>
                                        </p:attrNameLst>
                                      </p:cBhvr>
                                      <p:tavLst>
                                        <p:tav tm="0">
                                          <p:val>
                                            <p:strVal val="#ppt_x"/>
                                          </p:val>
                                        </p:tav>
                                        <p:tav tm="100000">
                                          <p:val>
                                            <p:strVal val="#ppt_x"/>
                                          </p:val>
                                        </p:tav>
                                      </p:tavLst>
                                    </p:anim>
                                    <p:anim calcmode="lin" valueType="num">
                                      <p:cBhvr additive="base">
                                        <p:cTn id="47" dur="500" fill="hold"/>
                                        <p:tgtEl>
                                          <p:spTgt spid="5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additive="base">
                                        <p:cTn id="50" dur="500" fill="hold"/>
                                        <p:tgtEl>
                                          <p:spTgt spid="60"/>
                                        </p:tgtEl>
                                        <p:attrNameLst>
                                          <p:attrName>ppt_x</p:attrName>
                                        </p:attrNameLst>
                                      </p:cBhvr>
                                      <p:tavLst>
                                        <p:tav tm="0">
                                          <p:val>
                                            <p:strVal val="#ppt_x"/>
                                          </p:val>
                                        </p:tav>
                                        <p:tav tm="100000">
                                          <p:val>
                                            <p:strVal val="#ppt_x"/>
                                          </p:val>
                                        </p:tav>
                                      </p:tavLst>
                                    </p:anim>
                                    <p:anim calcmode="lin" valueType="num">
                                      <p:cBhvr additive="base">
                                        <p:cTn id="51" dur="500" fill="hold"/>
                                        <p:tgtEl>
                                          <p:spTgt spid="6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fill="hold"/>
                                        <p:tgtEl>
                                          <p:spTgt spid="67"/>
                                        </p:tgtEl>
                                        <p:attrNameLst>
                                          <p:attrName>ppt_x</p:attrName>
                                        </p:attrNameLst>
                                      </p:cBhvr>
                                      <p:tavLst>
                                        <p:tav tm="0">
                                          <p:val>
                                            <p:strVal val="#ppt_x"/>
                                          </p:val>
                                        </p:tav>
                                        <p:tav tm="100000">
                                          <p:val>
                                            <p:strVal val="#ppt_x"/>
                                          </p:val>
                                        </p:tav>
                                      </p:tavLst>
                                    </p:anim>
                                    <p:anim calcmode="lin" valueType="num">
                                      <p:cBhvr additive="base">
                                        <p:cTn id="55" dur="500" fill="hold"/>
                                        <p:tgtEl>
                                          <p:spTgt spid="67"/>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ppt_x"/>
                                          </p:val>
                                        </p:tav>
                                        <p:tav tm="100000">
                                          <p:val>
                                            <p:strVal val="#ppt_x"/>
                                          </p:val>
                                        </p:tav>
                                      </p:tavLst>
                                    </p:anim>
                                    <p:anim calcmode="lin" valueType="num">
                                      <p:cBhvr additive="base">
                                        <p:cTn id="60" dur="500" fill="hold"/>
                                        <p:tgtEl>
                                          <p:spTgt spid="6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ppt_x"/>
                                          </p:val>
                                        </p:tav>
                                        <p:tav tm="100000">
                                          <p:val>
                                            <p:strVal val="#ppt_x"/>
                                          </p:val>
                                        </p:tav>
                                      </p:tavLst>
                                    </p:anim>
                                    <p:anim calcmode="lin" valueType="num">
                                      <p:cBhvr additive="base">
                                        <p:cTn id="64" dur="500" fill="hold"/>
                                        <p:tgtEl>
                                          <p:spTgt spid="5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additive="base">
                                        <p:cTn id="71" dur="500" fill="hold"/>
                                        <p:tgtEl>
                                          <p:spTgt spid="68"/>
                                        </p:tgtEl>
                                        <p:attrNameLst>
                                          <p:attrName>ppt_x</p:attrName>
                                        </p:attrNameLst>
                                      </p:cBhvr>
                                      <p:tavLst>
                                        <p:tav tm="0">
                                          <p:val>
                                            <p:strVal val="#ppt_x"/>
                                          </p:val>
                                        </p:tav>
                                        <p:tav tm="100000">
                                          <p:val>
                                            <p:strVal val="#ppt_x"/>
                                          </p:val>
                                        </p:tav>
                                      </p:tavLst>
                                    </p:anim>
                                    <p:anim calcmode="lin" valueType="num">
                                      <p:cBhvr additive="base">
                                        <p:cTn id="7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56" grpId="0"/>
      <p:bldP spid="57" grpId="0"/>
      <p:bldP spid="58" grpId="0"/>
      <p:bldP spid="59" grpId="0"/>
      <p:bldP spid="60" grpId="0"/>
      <p:bldP spid="61" grpId="0"/>
      <p:bldP spid="62" grpId="0" animBg="1"/>
      <p:bldP spid="63" grpId="0" animBg="1"/>
      <p:bldP spid="64" grpId="0" animBg="1"/>
      <p:bldP spid="67" grpId="0"/>
      <p:bldP spid="68" grpId="0"/>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7114" b="27114"/>
          <a:stretch>
            <a:fillRect/>
          </a:stretch>
        </p:blipFill>
        <p:spPr/>
      </p:pic>
      <p:sp>
        <p:nvSpPr>
          <p:cNvPr id="10" name="Rectangle 9"/>
          <p:cNvSpPr/>
          <p:nvPr/>
        </p:nvSpPr>
        <p:spPr>
          <a:xfrm>
            <a:off x="0" y="1788893"/>
            <a:ext cx="12192000" cy="3720025"/>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OUR SPECIALTIES</a:t>
            </a:r>
          </a:p>
        </p:txBody>
      </p:sp>
      <p:sp>
        <p:nvSpPr>
          <p:cNvPr id="11" name="TextBox 10"/>
          <p:cNvSpPr txBox="1"/>
          <p:nvPr/>
        </p:nvSpPr>
        <p:spPr>
          <a:xfrm>
            <a:off x="1016864" y="3561021"/>
            <a:ext cx="1418530" cy="369332"/>
          </a:xfrm>
          <a:prstGeom prst="rect">
            <a:avLst/>
          </a:prstGeom>
          <a:noFill/>
        </p:spPr>
        <p:txBody>
          <a:bodyPr wrap="none" rtlCol="0">
            <a:spAutoFit/>
          </a:bodyPr>
          <a:lstStyle/>
          <a:p>
            <a:pPr algn="ctr"/>
            <a:r>
              <a:rPr lang="id-ID" dirty="0">
                <a:solidFill>
                  <a:schemeClr val="bg1"/>
                </a:solidFill>
                <a:latin typeface="+mj-lt"/>
              </a:rPr>
              <a:t>CARDIOLOGY</a:t>
            </a:r>
          </a:p>
        </p:txBody>
      </p:sp>
      <p:sp>
        <p:nvSpPr>
          <p:cNvPr id="12" name="Rectangle 11"/>
          <p:cNvSpPr/>
          <p:nvPr/>
        </p:nvSpPr>
        <p:spPr>
          <a:xfrm>
            <a:off x="285948" y="3887898"/>
            <a:ext cx="2880361" cy="1061829"/>
          </a:xfrm>
          <a:prstGeom prst="rect">
            <a:avLst/>
          </a:prstGeom>
        </p:spPr>
        <p:txBody>
          <a:bodyPr wrap="square">
            <a:spAutoFit/>
          </a:bodyPr>
          <a:lstStyle/>
          <a:p>
            <a:pPr algn="ctr">
              <a:lnSpc>
                <a:spcPct val="150000"/>
              </a:lnSpc>
            </a:pPr>
            <a:r>
              <a:rPr lang="id-ID" sz="1400" dirty="0">
                <a:solidFill>
                  <a:schemeClr val="bg1"/>
                </a:solidFill>
              </a:rPr>
              <a:t>In hac habitasse platea dictumst. Integer quis tortor eros.. Donec vestibulum nunc. </a:t>
            </a:r>
            <a:endParaRPr lang="en-US" sz="1400" b="1" dirty="0">
              <a:solidFill>
                <a:schemeClr val="bg1"/>
              </a:solidFill>
            </a:endParaRPr>
          </a:p>
        </p:txBody>
      </p:sp>
      <p:cxnSp>
        <p:nvCxnSpPr>
          <p:cNvPr id="13" name="Straight Connector 12"/>
          <p:cNvCxnSpPr/>
          <p:nvPr/>
        </p:nvCxnSpPr>
        <p:spPr>
          <a:xfrm>
            <a:off x="3178241" y="2446020"/>
            <a:ext cx="0" cy="25603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13984" y="3588218"/>
            <a:ext cx="1269835" cy="369332"/>
          </a:xfrm>
          <a:prstGeom prst="rect">
            <a:avLst/>
          </a:prstGeom>
          <a:noFill/>
        </p:spPr>
        <p:txBody>
          <a:bodyPr wrap="none" rtlCol="0">
            <a:spAutoFit/>
          </a:bodyPr>
          <a:lstStyle/>
          <a:p>
            <a:pPr algn="ctr"/>
            <a:r>
              <a:rPr lang="en-US" dirty="0">
                <a:solidFill>
                  <a:schemeClr val="bg1"/>
                </a:solidFill>
                <a:latin typeface="+mj-lt"/>
              </a:rPr>
              <a:t>PHARMACY</a:t>
            </a:r>
            <a:endParaRPr lang="id-ID" dirty="0">
              <a:solidFill>
                <a:schemeClr val="bg1"/>
              </a:solidFill>
              <a:latin typeface="+mj-lt"/>
            </a:endParaRPr>
          </a:p>
        </p:txBody>
      </p:sp>
      <p:sp>
        <p:nvSpPr>
          <p:cNvPr id="15" name="Rectangle 14"/>
          <p:cNvSpPr/>
          <p:nvPr/>
        </p:nvSpPr>
        <p:spPr>
          <a:xfrm>
            <a:off x="3208721" y="3887898"/>
            <a:ext cx="2880361" cy="1061829"/>
          </a:xfrm>
          <a:prstGeom prst="rect">
            <a:avLst/>
          </a:prstGeom>
        </p:spPr>
        <p:txBody>
          <a:bodyPr wrap="square">
            <a:spAutoFit/>
          </a:bodyPr>
          <a:lstStyle/>
          <a:p>
            <a:pPr algn="ctr">
              <a:lnSpc>
                <a:spcPct val="150000"/>
              </a:lnSpc>
            </a:pPr>
            <a:r>
              <a:rPr lang="id-ID" sz="1400" dirty="0">
                <a:solidFill>
                  <a:schemeClr val="bg1"/>
                </a:solidFill>
              </a:rPr>
              <a:t>In hac habitasse platea dictumst. Integer quis tortor eros.. Donec vestibulum nunc. </a:t>
            </a:r>
            <a:endParaRPr lang="en-US" sz="1400" b="1" dirty="0">
              <a:solidFill>
                <a:schemeClr val="bg1"/>
              </a:solidFill>
            </a:endParaRPr>
          </a:p>
        </p:txBody>
      </p:sp>
      <p:cxnSp>
        <p:nvCxnSpPr>
          <p:cNvPr id="16" name="Straight Connector 15"/>
          <p:cNvCxnSpPr/>
          <p:nvPr/>
        </p:nvCxnSpPr>
        <p:spPr>
          <a:xfrm>
            <a:off x="6101014" y="2446020"/>
            <a:ext cx="0" cy="25603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57865" y="3588218"/>
            <a:ext cx="1516121" cy="369332"/>
          </a:xfrm>
          <a:prstGeom prst="rect">
            <a:avLst/>
          </a:prstGeom>
          <a:noFill/>
        </p:spPr>
        <p:txBody>
          <a:bodyPr wrap="none" rtlCol="0">
            <a:spAutoFit/>
          </a:bodyPr>
          <a:lstStyle/>
          <a:p>
            <a:pPr algn="ctr"/>
            <a:r>
              <a:rPr lang="en-US" dirty="0">
                <a:solidFill>
                  <a:schemeClr val="bg1"/>
                </a:solidFill>
                <a:latin typeface="+mj-lt"/>
              </a:rPr>
              <a:t>ORTHOPEDIST</a:t>
            </a:r>
            <a:endParaRPr lang="id-ID" dirty="0">
              <a:solidFill>
                <a:schemeClr val="bg1"/>
              </a:solidFill>
              <a:latin typeface="+mj-lt"/>
            </a:endParaRPr>
          </a:p>
        </p:txBody>
      </p:sp>
      <p:sp>
        <p:nvSpPr>
          <p:cNvPr id="18" name="Rectangle 17"/>
          <p:cNvSpPr/>
          <p:nvPr/>
        </p:nvSpPr>
        <p:spPr>
          <a:xfrm>
            <a:off x="6075746" y="3887898"/>
            <a:ext cx="2880361" cy="1061829"/>
          </a:xfrm>
          <a:prstGeom prst="rect">
            <a:avLst/>
          </a:prstGeom>
        </p:spPr>
        <p:txBody>
          <a:bodyPr wrap="square">
            <a:spAutoFit/>
          </a:bodyPr>
          <a:lstStyle/>
          <a:p>
            <a:pPr algn="ctr">
              <a:lnSpc>
                <a:spcPct val="150000"/>
              </a:lnSpc>
            </a:pPr>
            <a:r>
              <a:rPr lang="id-ID" sz="1400" dirty="0">
                <a:solidFill>
                  <a:schemeClr val="bg1"/>
                </a:solidFill>
              </a:rPr>
              <a:t>In hac habitasse platea dictumst. Integer quis tortor eros.. Donec vestibulum nunc. </a:t>
            </a:r>
            <a:endParaRPr lang="en-US" sz="1400" b="1" dirty="0">
              <a:solidFill>
                <a:schemeClr val="bg1"/>
              </a:solidFill>
            </a:endParaRPr>
          </a:p>
        </p:txBody>
      </p:sp>
      <p:cxnSp>
        <p:nvCxnSpPr>
          <p:cNvPr id="19" name="Straight Connector 18"/>
          <p:cNvCxnSpPr/>
          <p:nvPr/>
        </p:nvCxnSpPr>
        <p:spPr>
          <a:xfrm>
            <a:off x="8968039" y="2446020"/>
            <a:ext cx="0" cy="25603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951226" y="3588218"/>
            <a:ext cx="974946" cy="369332"/>
          </a:xfrm>
          <a:prstGeom prst="rect">
            <a:avLst/>
          </a:prstGeom>
          <a:noFill/>
        </p:spPr>
        <p:txBody>
          <a:bodyPr wrap="none" rtlCol="0">
            <a:spAutoFit/>
          </a:bodyPr>
          <a:lstStyle/>
          <a:p>
            <a:pPr algn="ctr"/>
            <a:r>
              <a:rPr lang="en-US" dirty="0">
                <a:solidFill>
                  <a:schemeClr val="bg1"/>
                </a:solidFill>
                <a:latin typeface="+mj-lt"/>
              </a:rPr>
              <a:t>DENTIST</a:t>
            </a:r>
            <a:endParaRPr lang="id-ID" dirty="0">
              <a:solidFill>
                <a:schemeClr val="bg1"/>
              </a:solidFill>
              <a:latin typeface="+mj-lt"/>
            </a:endParaRPr>
          </a:p>
        </p:txBody>
      </p:sp>
      <p:sp>
        <p:nvSpPr>
          <p:cNvPr id="21" name="Rectangle 20"/>
          <p:cNvSpPr/>
          <p:nvPr/>
        </p:nvSpPr>
        <p:spPr>
          <a:xfrm>
            <a:off x="8998519" y="3887898"/>
            <a:ext cx="2880361" cy="1061829"/>
          </a:xfrm>
          <a:prstGeom prst="rect">
            <a:avLst/>
          </a:prstGeom>
        </p:spPr>
        <p:txBody>
          <a:bodyPr wrap="square">
            <a:spAutoFit/>
          </a:bodyPr>
          <a:lstStyle/>
          <a:p>
            <a:pPr algn="ctr">
              <a:lnSpc>
                <a:spcPct val="150000"/>
              </a:lnSpc>
            </a:pPr>
            <a:r>
              <a:rPr lang="id-ID" sz="1400" dirty="0">
                <a:solidFill>
                  <a:schemeClr val="bg1"/>
                </a:solidFill>
              </a:rPr>
              <a:t>In hac habitasse platea dictumst. Integer quis tortor eros.. Donec vestibulum nunc. </a:t>
            </a:r>
            <a:endParaRPr lang="en-US" sz="1400" b="1" dirty="0">
              <a:solidFill>
                <a:schemeClr val="bg1"/>
              </a:solidFill>
            </a:endParaRPr>
          </a:p>
        </p:txBody>
      </p:sp>
      <p:grpSp>
        <p:nvGrpSpPr>
          <p:cNvPr id="54" name="Group 53"/>
          <p:cNvGrpSpPr/>
          <p:nvPr/>
        </p:nvGrpSpPr>
        <p:grpSpPr>
          <a:xfrm>
            <a:off x="10049816" y="2554895"/>
            <a:ext cx="777767" cy="827411"/>
            <a:chOff x="1706563" y="55563"/>
            <a:chExt cx="447675" cy="476250"/>
          </a:xfrm>
          <a:solidFill>
            <a:schemeClr val="bg2"/>
          </a:solidFill>
        </p:grpSpPr>
        <p:sp>
          <p:nvSpPr>
            <p:cNvPr id="5" name="Freeform 5"/>
            <p:cNvSpPr>
              <a:spLocks noEditPoints="1"/>
            </p:cNvSpPr>
            <p:nvPr/>
          </p:nvSpPr>
          <p:spPr bwMode="auto">
            <a:xfrm>
              <a:off x="1706563" y="55563"/>
              <a:ext cx="447675" cy="476250"/>
            </a:xfrm>
            <a:custGeom>
              <a:avLst/>
              <a:gdLst>
                <a:gd name="T0" fmla="*/ 144 w 172"/>
                <a:gd name="T1" fmla="*/ 10 h 183"/>
                <a:gd name="T2" fmla="*/ 92 w 172"/>
                <a:gd name="T3" fmla="*/ 7 h 183"/>
                <a:gd name="T4" fmla="*/ 87 w 172"/>
                <a:gd name="T5" fmla="*/ 9 h 183"/>
                <a:gd name="T6" fmla="*/ 34 w 172"/>
                <a:gd name="T7" fmla="*/ 5 h 183"/>
                <a:gd name="T8" fmla="*/ 7 w 172"/>
                <a:gd name="T9" fmla="*/ 79 h 183"/>
                <a:gd name="T10" fmla="*/ 27 w 172"/>
                <a:gd name="T11" fmla="*/ 165 h 183"/>
                <a:gd name="T12" fmla="*/ 43 w 172"/>
                <a:gd name="T13" fmla="*/ 183 h 183"/>
                <a:gd name="T14" fmla="*/ 56 w 172"/>
                <a:gd name="T15" fmla="*/ 168 h 183"/>
                <a:gd name="T16" fmla="*/ 64 w 172"/>
                <a:gd name="T17" fmla="*/ 144 h 183"/>
                <a:gd name="T18" fmla="*/ 92 w 172"/>
                <a:gd name="T19" fmla="*/ 165 h 183"/>
                <a:gd name="T20" fmla="*/ 105 w 172"/>
                <a:gd name="T21" fmla="*/ 150 h 183"/>
                <a:gd name="T22" fmla="*/ 110 w 172"/>
                <a:gd name="T23" fmla="*/ 141 h 183"/>
                <a:gd name="T24" fmla="*/ 114 w 172"/>
                <a:gd name="T25" fmla="*/ 158 h 183"/>
                <a:gd name="T26" fmla="*/ 143 w 172"/>
                <a:gd name="T27" fmla="*/ 174 h 183"/>
                <a:gd name="T28" fmla="*/ 155 w 172"/>
                <a:gd name="T29" fmla="*/ 135 h 183"/>
                <a:gd name="T30" fmla="*/ 165 w 172"/>
                <a:gd name="T31" fmla="*/ 36 h 183"/>
                <a:gd name="T32" fmla="*/ 100 w 172"/>
                <a:gd name="T33" fmla="*/ 147 h 183"/>
                <a:gd name="T34" fmla="*/ 90 w 172"/>
                <a:gd name="T35" fmla="*/ 159 h 183"/>
                <a:gd name="T36" fmla="*/ 68 w 172"/>
                <a:gd name="T37" fmla="*/ 137 h 183"/>
                <a:gd name="T38" fmla="*/ 70 w 172"/>
                <a:gd name="T39" fmla="*/ 133 h 183"/>
                <a:gd name="T40" fmla="*/ 100 w 172"/>
                <a:gd name="T41" fmla="*/ 125 h 183"/>
                <a:gd name="T42" fmla="*/ 103 w 172"/>
                <a:gd name="T43" fmla="*/ 127 h 183"/>
                <a:gd name="T44" fmla="*/ 105 w 172"/>
                <a:gd name="T45" fmla="*/ 130 h 183"/>
                <a:gd name="T46" fmla="*/ 106 w 172"/>
                <a:gd name="T47" fmla="*/ 133 h 183"/>
                <a:gd name="T48" fmla="*/ 152 w 172"/>
                <a:gd name="T49" fmla="*/ 120 h 183"/>
                <a:gd name="T50" fmla="*/ 148 w 172"/>
                <a:gd name="T51" fmla="*/ 138 h 183"/>
                <a:gd name="T52" fmla="*/ 132 w 172"/>
                <a:gd name="T53" fmla="*/ 176 h 183"/>
                <a:gd name="T54" fmla="*/ 118 w 172"/>
                <a:gd name="T55" fmla="*/ 147 h 183"/>
                <a:gd name="T56" fmla="*/ 104 w 172"/>
                <a:gd name="T57" fmla="*/ 120 h 183"/>
                <a:gd name="T58" fmla="*/ 65 w 172"/>
                <a:gd name="T59" fmla="*/ 129 h 183"/>
                <a:gd name="T60" fmla="*/ 50 w 172"/>
                <a:gd name="T61" fmla="*/ 165 h 183"/>
                <a:gd name="T62" fmla="*/ 33 w 172"/>
                <a:gd name="T63" fmla="*/ 163 h 183"/>
                <a:gd name="T64" fmla="*/ 13 w 172"/>
                <a:gd name="T65" fmla="*/ 78 h 183"/>
                <a:gd name="T66" fmla="*/ 37 w 172"/>
                <a:gd name="T67" fmla="*/ 11 h 183"/>
                <a:gd name="T68" fmla="*/ 77 w 172"/>
                <a:gd name="T69" fmla="*/ 15 h 183"/>
                <a:gd name="T70" fmla="*/ 98 w 172"/>
                <a:gd name="T71" fmla="*/ 57 h 183"/>
                <a:gd name="T72" fmla="*/ 104 w 172"/>
                <a:gd name="T73" fmla="*/ 57 h 183"/>
                <a:gd name="T74" fmla="*/ 90 w 172"/>
                <a:gd name="T75" fmla="*/ 15 h 183"/>
                <a:gd name="T76" fmla="*/ 93 w 172"/>
                <a:gd name="T77" fmla="*/ 14 h 183"/>
                <a:gd name="T78" fmla="*/ 95 w 172"/>
                <a:gd name="T79" fmla="*/ 13 h 183"/>
                <a:gd name="T80" fmla="*/ 159 w 172"/>
                <a:gd name="T81" fmla="*/ 38 h 183"/>
                <a:gd name="T82" fmla="*/ 152 w 172"/>
                <a:gd name="T83" fmla="*/ 12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83">
                  <a:moveTo>
                    <a:pt x="165" y="36"/>
                  </a:moveTo>
                  <a:cubicBezTo>
                    <a:pt x="163" y="26"/>
                    <a:pt x="155" y="17"/>
                    <a:pt x="144" y="10"/>
                  </a:cubicBezTo>
                  <a:cubicBezTo>
                    <a:pt x="130" y="1"/>
                    <a:pt x="110" y="0"/>
                    <a:pt x="92" y="7"/>
                  </a:cubicBezTo>
                  <a:cubicBezTo>
                    <a:pt x="92" y="7"/>
                    <a:pt x="92" y="7"/>
                    <a:pt x="92" y="7"/>
                  </a:cubicBezTo>
                  <a:cubicBezTo>
                    <a:pt x="92" y="8"/>
                    <a:pt x="91" y="8"/>
                    <a:pt x="91" y="8"/>
                  </a:cubicBezTo>
                  <a:cubicBezTo>
                    <a:pt x="89" y="8"/>
                    <a:pt x="88" y="9"/>
                    <a:pt x="87" y="9"/>
                  </a:cubicBezTo>
                  <a:cubicBezTo>
                    <a:pt x="84" y="10"/>
                    <a:pt x="84" y="10"/>
                    <a:pt x="80" y="9"/>
                  </a:cubicBezTo>
                  <a:cubicBezTo>
                    <a:pt x="66" y="5"/>
                    <a:pt x="48" y="1"/>
                    <a:pt x="34" y="5"/>
                  </a:cubicBezTo>
                  <a:cubicBezTo>
                    <a:pt x="16" y="12"/>
                    <a:pt x="0" y="33"/>
                    <a:pt x="5" y="67"/>
                  </a:cubicBezTo>
                  <a:cubicBezTo>
                    <a:pt x="6" y="71"/>
                    <a:pt x="6" y="75"/>
                    <a:pt x="7" y="79"/>
                  </a:cubicBezTo>
                  <a:cubicBezTo>
                    <a:pt x="11" y="108"/>
                    <a:pt x="15" y="137"/>
                    <a:pt x="26" y="164"/>
                  </a:cubicBezTo>
                  <a:cubicBezTo>
                    <a:pt x="27" y="165"/>
                    <a:pt x="27" y="165"/>
                    <a:pt x="27" y="165"/>
                  </a:cubicBezTo>
                  <a:cubicBezTo>
                    <a:pt x="30" y="172"/>
                    <a:pt x="34" y="183"/>
                    <a:pt x="42" y="183"/>
                  </a:cubicBezTo>
                  <a:cubicBezTo>
                    <a:pt x="43" y="183"/>
                    <a:pt x="43" y="183"/>
                    <a:pt x="43" y="183"/>
                  </a:cubicBezTo>
                  <a:cubicBezTo>
                    <a:pt x="43" y="183"/>
                    <a:pt x="43" y="183"/>
                    <a:pt x="43" y="183"/>
                  </a:cubicBezTo>
                  <a:cubicBezTo>
                    <a:pt x="51" y="180"/>
                    <a:pt x="54" y="173"/>
                    <a:pt x="56" y="168"/>
                  </a:cubicBezTo>
                  <a:cubicBezTo>
                    <a:pt x="57" y="164"/>
                    <a:pt x="58" y="161"/>
                    <a:pt x="59" y="157"/>
                  </a:cubicBezTo>
                  <a:cubicBezTo>
                    <a:pt x="61" y="153"/>
                    <a:pt x="63" y="148"/>
                    <a:pt x="64" y="144"/>
                  </a:cubicBezTo>
                  <a:cubicBezTo>
                    <a:pt x="68" y="152"/>
                    <a:pt x="77" y="166"/>
                    <a:pt x="88" y="166"/>
                  </a:cubicBezTo>
                  <a:cubicBezTo>
                    <a:pt x="89" y="166"/>
                    <a:pt x="90" y="166"/>
                    <a:pt x="92" y="165"/>
                  </a:cubicBezTo>
                  <a:cubicBezTo>
                    <a:pt x="99" y="163"/>
                    <a:pt x="102" y="156"/>
                    <a:pt x="105" y="150"/>
                  </a:cubicBezTo>
                  <a:cubicBezTo>
                    <a:pt x="105" y="150"/>
                    <a:pt x="105" y="150"/>
                    <a:pt x="105" y="150"/>
                  </a:cubicBezTo>
                  <a:cubicBezTo>
                    <a:pt x="106" y="149"/>
                    <a:pt x="107" y="147"/>
                    <a:pt x="107" y="146"/>
                  </a:cubicBezTo>
                  <a:cubicBezTo>
                    <a:pt x="108" y="144"/>
                    <a:pt x="109" y="143"/>
                    <a:pt x="110" y="141"/>
                  </a:cubicBezTo>
                  <a:cubicBezTo>
                    <a:pt x="111" y="144"/>
                    <a:pt x="111" y="146"/>
                    <a:pt x="112" y="149"/>
                  </a:cubicBezTo>
                  <a:cubicBezTo>
                    <a:pt x="113" y="152"/>
                    <a:pt x="113" y="155"/>
                    <a:pt x="114" y="158"/>
                  </a:cubicBezTo>
                  <a:cubicBezTo>
                    <a:pt x="118" y="170"/>
                    <a:pt x="123" y="182"/>
                    <a:pt x="131" y="183"/>
                  </a:cubicBezTo>
                  <a:cubicBezTo>
                    <a:pt x="135" y="183"/>
                    <a:pt x="139" y="180"/>
                    <a:pt x="143" y="174"/>
                  </a:cubicBezTo>
                  <a:cubicBezTo>
                    <a:pt x="149" y="163"/>
                    <a:pt x="152" y="151"/>
                    <a:pt x="154" y="139"/>
                  </a:cubicBezTo>
                  <a:cubicBezTo>
                    <a:pt x="155" y="135"/>
                    <a:pt x="155" y="135"/>
                    <a:pt x="155" y="135"/>
                  </a:cubicBezTo>
                  <a:cubicBezTo>
                    <a:pt x="156" y="131"/>
                    <a:pt x="157" y="126"/>
                    <a:pt x="159" y="121"/>
                  </a:cubicBezTo>
                  <a:cubicBezTo>
                    <a:pt x="165" y="94"/>
                    <a:pt x="172" y="63"/>
                    <a:pt x="165" y="36"/>
                  </a:cubicBezTo>
                  <a:close/>
                  <a:moveTo>
                    <a:pt x="102" y="143"/>
                  </a:moveTo>
                  <a:cubicBezTo>
                    <a:pt x="101" y="144"/>
                    <a:pt x="100" y="146"/>
                    <a:pt x="100" y="147"/>
                  </a:cubicBezTo>
                  <a:cubicBezTo>
                    <a:pt x="99" y="147"/>
                    <a:pt x="99" y="147"/>
                    <a:pt x="99" y="147"/>
                  </a:cubicBezTo>
                  <a:cubicBezTo>
                    <a:pt x="97" y="152"/>
                    <a:pt x="94" y="158"/>
                    <a:pt x="90" y="159"/>
                  </a:cubicBezTo>
                  <a:cubicBezTo>
                    <a:pt x="79" y="162"/>
                    <a:pt x="69" y="140"/>
                    <a:pt x="68" y="137"/>
                  </a:cubicBezTo>
                  <a:cubicBezTo>
                    <a:pt x="68" y="137"/>
                    <a:pt x="68" y="137"/>
                    <a:pt x="68" y="137"/>
                  </a:cubicBezTo>
                  <a:cubicBezTo>
                    <a:pt x="68" y="136"/>
                    <a:pt x="69" y="135"/>
                    <a:pt x="69" y="135"/>
                  </a:cubicBezTo>
                  <a:cubicBezTo>
                    <a:pt x="69" y="134"/>
                    <a:pt x="70" y="133"/>
                    <a:pt x="70" y="133"/>
                  </a:cubicBezTo>
                  <a:cubicBezTo>
                    <a:pt x="74" y="127"/>
                    <a:pt x="84" y="115"/>
                    <a:pt x="98" y="123"/>
                  </a:cubicBezTo>
                  <a:cubicBezTo>
                    <a:pt x="99" y="123"/>
                    <a:pt x="100" y="124"/>
                    <a:pt x="100" y="125"/>
                  </a:cubicBezTo>
                  <a:cubicBezTo>
                    <a:pt x="101" y="125"/>
                    <a:pt x="101" y="126"/>
                    <a:pt x="101" y="126"/>
                  </a:cubicBezTo>
                  <a:cubicBezTo>
                    <a:pt x="102" y="126"/>
                    <a:pt x="102" y="127"/>
                    <a:pt x="103" y="127"/>
                  </a:cubicBezTo>
                  <a:cubicBezTo>
                    <a:pt x="103" y="128"/>
                    <a:pt x="104" y="128"/>
                    <a:pt x="104" y="129"/>
                  </a:cubicBezTo>
                  <a:cubicBezTo>
                    <a:pt x="104" y="129"/>
                    <a:pt x="105" y="130"/>
                    <a:pt x="105" y="130"/>
                  </a:cubicBezTo>
                  <a:cubicBezTo>
                    <a:pt x="105" y="131"/>
                    <a:pt x="106" y="132"/>
                    <a:pt x="106" y="133"/>
                  </a:cubicBezTo>
                  <a:cubicBezTo>
                    <a:pt x="106" y="133"/>
                    <a:pt x="106" y="133"/>
                    <a:pt x="106" y="133"/>
                  </a:cubicBezTo>
                  <a:cubicBezTo>
                    <a:pt x="105" y="136"/>
                    <a:pt x="103" y="140"/>
                    <a:pt x="102" y="143"/>
                  </a:cubicBezTo>
                  <a:close/>
                  <a:moveTo>
                    <a:pt x="152" y="120"/>
                  </a:moveTo>
                  <a:cubicBezTo>
                    <a:pt x="151" y="124"/>
                    <a:pt x="150" y="129"/>
                    <a:pt x="149" y="134"/>
                  </a:cubicBezTo>
                  <a:cubicBezTo>
                    <a:pt x="148" y="138"/>
                    <a:pt x="148" y="138"/>
                    <a:pt x="148" y="138"/>
                  </a:cubicBezTo>
                  <a:cubicBezTo>
                    <a:pt x="146" y="149"/>
                    <a:pt x="143" y="161"/>
                    <a:pt x="137" y="171"/>
                  </a:cubicBezTo>
                  <a:cubicBezTo>
                    <a:pt x="135" y="175"/>
                    <a:pt x="133" y="177"/>
                    <a:pt x="132" y="176"/>
                  </a:cubicBezTo>
                  <a:cubicBezTo>
                    <a:pt x="130" y="176"/>
                    <a:pt x="126" y="174"/>
                    <a:pt x="120" y="156"/>
                  </a:cubicBezTo>
                  <a:cubicBezTo>
                    <a:pt x="120" y="153"/>
                    <a:pt x="119" y="150"/>
                    <a:pt x="118" y="147"/>
                  </a:cubicBezTo>
                  <a:cubicBezTo>
                    <a:pt x="116" y="138"/>
                    <a:pt x="113" y="127"/>
                    <a:pt x="105" y="120"/>
                  </a:cubicBezTo>
                  <a:cubicBezTo>
                    <a:pt x="104" y="120"/>
                    <a:pt x="104" y="120"/>
                    <a:pt x="104" y="120"/>
                  </a:cubicBezTo>
                  <a:cubicBezTo>
                    <a:pt x="103" y="119"/>
                    <a:pt x="102" y="118"/>
                    <a:pt x="101" y="117"/>
                  </a:cubicBezTo>
                  <a:cubicBezTo>
                    <a:pt x="89" y="110"/>
                    <a:pt x="75" y="115"/>
                    <a:pt x="65" y="129"/>
                  </a:cubicBezTo>
                  <a:cubicBezTo>
                    <a:pt x="59" y="137"/>
                    <a:pt x="56" y="146"/>
                    <a:pt x="53" y="155"/>
                  </a:cubicBezTo>
                  <a:cubicBezTo>
                    <a:pt x="52" y="158"/>
                    <a:pt x="51" y="162"/>
                    <a:pt x="50" y="165"/>
                  </a:cubicBezTo>
                  <a:cubicBezTo>
                    <a:pt x="48" y="171"/>
                    <a:pt x="46" y="175"/>
                    <a:pt x="42" y="177"/>
                  </a:cubicBezTo>
                  <a:cubicBezTo>
                    <a:pt x="38" y="176"/>
                    <a:pt x="34" y="167"/>
                    <a:pt x="33" y="163"/>
                  </a:cubicBezTo>
                  <a:cubicBezTo>
                    <a:pt x="32" y="162"/>
                    <a:pt x="32" y="162"/>
                    <a:pt x="32" y="162"/>
                  </a:cubicBezTo>
                  <a:cubicBezTo>
                    <a:pt x="21" y="136"/>
                    <a:pt x="17" y="106"/>
                    <a:pt x="13" y="78"/>
                  </a:cubicBezTo>
                  <a:cubicBezTo>
                    <a:pt x="12" y="74"/>
                    <a:pt x="12" y="70"/>
                    <a:pt x="11" y="66"/>
                  </a:cubicBezTo>
                  <a:cubicBezTo>
                    <a:pt x="8" y="44"/>
                    <a:pt x="15" y="19"/>
                    <a:pt x="37" y="11"/>
                  </a:cubicBezTo>
                  <a:cubicBezTo>
                    <a:pt x="40" y="10"/>
                    <a:pt x="44" y="10"/>
                    <a:pt x="49" y="10"/>
                  </a:cubicBezTo>
                  <a:cubicBezTo>
                    <a:pt x="58" y="10"/>
                    <a:pt x="69" y="12"/>
                    <a:pt x="77" y="15"/>
                  </a:cubicBezTo>
                  <a:cubicBezTo>
                    <a:pt x="98" y="26"/>
                    <a:pt x="98" y="32"/>
                    <a:pt x="98" y="52"/>
                  </a:cubicBezTo>
                  <a:cubicBezTo>
                    <a:pt x="98" y="57"/>
                    <a:pt x="98" y="57"/>
                    <a:pt x="98" y="57"/>
                  </a:cubicBezTo>
                  <a:cubicBezTo>
                    <a:pt x="98" y="58"/>
                    <a:pt x="99" y="60"/>
                    <a:pt x="101" y="60"/>
                  </a:cubicBezTo>
                  <a:cubicBezTo>
                    <a:pt x="103" y="60"/>
                    <a:pt x="104" y="58"/>
                    <a:pt x="104" y="57"/>
                  </a:cubicBezTo>
                  <a:cubicBezTo>
                    <a:pt x="104" y="52"/>
                    <a:pt x="104" y="52"/>
                    <a:pt x="104" y="52"/>
                  </a:cubicBezTo>
                  <a:cubicBezTo>
                    <a:pt x="104" y="34"/>
                    <a:pt x="104" y="26"/>
                    <a:pt x="90" y="15"/>
                  </a:cubicBezTo>
                  <a:cubicBezTo>
                    <a:pt x="90" y="15"/>
                    <a:pt x="90" y="15"/>
                    <a:pt x="90" y="15"/>
                  </a:cubicBezTo>
                  <a:cubicBezTo>
                    <a:pt x="91" y="15"/>
                    <a:pt x="92" y="14"/>
                    <a:pt x="93" y="14"/>
                  </a:cubicBezTo>
                  <a:cubicBezTo>
                    <a:pt x="94" y="14"/>
                    <a:pt x="94" y="13"/>
                    <a:pt x="94" y="13"/>
                  </a:cubicBezTo>
                  <a:cubicBezTo>
                    <a:pt x="95" y="13"/>
                    <a:pt x="95" y="13"/>
                    <a:pt x="95" y="13"/>
                  </a:cubicBezTo>
                  <a:cubicBezTo>
                    <a:pt x="111" y="6"/>
                    <a:pt x="128" y="7"/>
                    <a:pt x="140" y="15"/>
                  </a:cubicBezTo>
                  <a:cubicBezTo>
                    <a:pt x="150" y="21"/>
                    <a:pt x="157" y="30"/>
                    <a:pt x="159" y="38"/>
                  </a:cubicBezTo>
                  <a:cubicBezTo>
                    <a:pt x="166" y="63"/>
                    <a:pt x="159" y="93"/>
                    <a:pt x="152" y="120"/>
                  </a:cubicBezTo>
                  <a:close/>
                  <a:moveTo>
                    <a:pt x="152" y="120"/>
                  </a:moveTo>
                  <a:cubicBezTo>
                    <a:pt x="152" y="120"/>
                    <a:pt x="152" y="120"/>
                    <a:pt x="152"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6"/>
            <p:cNvSpPr>
              <a:spLocks noEditPoints="1"/>
            </p:cNvSpPr>
            <p:nvPr/>
          </p:nvSpPr>
          <p:spPr bwMode="auto">
            <a:xfrm>
              <a:off x="1752601" y="106363"/>
              <a:ext cx="69850" cy="123825"/>
            </a:xfrm>
            <a:custGeom>
              <a:avLst/>
              <a:gdLst>
                <a:gd name="T0" fmla="*/ 24 w 27"/>
                <a:gd name="T1" fmla="*/ 7 h 47"/>
                <a:gd name="T2" fmla="*/ 26 w 27"/>
                <a:gd name="T3" fmla="*/ 2 h 47"/>
                <a:gd name="T4" fmla="*/ 22 w 27"/>
                <a:gd name="T5" fmla="*/ 0 h 47"/>
                <a:gd name="T6" fmla="*/ 3 w 27"/>
                <a:gd name="T7" fmla="*/ 44 h 47"/>
                <a:gd name="T8" fmla="*/ 6 w 27"/>
                <a:gd name="T9" fmla="*/ 47 h 47"/>
                <a:gd name="T10" fmla="*/ 6 w 27"/>
                <a:gd name="T11" fmla="*/ 47 h 47"/>
                <a:gd name="T12" fmla="*/ 9 w 27"/>
                <a:gd name="T13" fmla="*/ 43 h 47"/>
                <a:gd name="T14" fmla="*/ 24 w 27"/>
                <a:gd name="T15" fmla="*/ 7 h 47"/>
                <a:gd name="T16" fmla="*/ 24 w 27"/>
                <a:gd name="T17" fmla="*/ 7 h 47"/>
                <a:gd name="T18" fmla="*/ 24 w 27"/>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7">
                  <a:moveTo>
                    <a:pt x="24" y="7"/>
                  </a:moveTo>
                  <a:cubicBezTo>
                    <a:pt x="26" y="6"/>
                    <a:pt x="27" y="4"/>
                    <a:pt x="26" y="2"/>
                  </a:cubicBezTo>
                  <a:cubicBezTo>
                    <a:pt x="25" y="1"/>
                    <a:pt x="23" y="0"/>
                    <a:pt x="22" y="0"/>
                  </a:cubicBezTo>
                  <a:cubicBezTo>
                    <a:pt x="5" y="6"/>
                    <a:pt x="0" y="27"/>
                    <a:pt x="3" y="44"/>
                  </a:cubicBezTo>
                  <a:cubicBezTo>
                    <a:pt x="3" y="46"/>
                    <a:pt x="4" y="47"/>
                    <a:pt x="6" y="47"/>
                  </a:cubicBezTo>
                  <a:cubicBezTo>
                    <a:pt x="6" y="47"/>
                    <a:pt x="6" y="47"/>
                    <a:pt x="6" y="47"/>
                  </a:cubicBezTo>
                  <a:cubicBezTo>
                    <a:pt x="8" y="47"/>
                    <a:pt x="9" y="45"/>
                    <a:pt x="9" y="43"/>
                  </a:cubicBezTo>
                  <a:cubicBezTo>
                    <a:pt x="7" y="29"/>
                    <a:pt x="11" y="11"/>
                    <a:pt x="24" y="7"/>
                  </a:cubicBezTo>
                  <a:close/>
                  <a:moveTo>
                    <a:pt x="24" y="7"/>
                  </a:moveTo>
                  <a:cubicBezTo>
                    <a:pt x="24" y="7"/>
                    <a:pt x="24" y="7"/>
                    <a:pt x="24"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7"/>
            <p:cNvSpPr>
              <a:spLocks noEditPoints="1"/>
            </p:cNvSpPr>
            <p:nvPr/>
          </p:nvSpPr>
          <p:spPr bwMode="auto">
            <a:xfrm>
              <a:off x="2003426" y="109538"/>
              <a:ext cx="98425" cy="101600"/>
            </a:xfrm>
            <a:custGeom>
              <a:avLst/>
              <a:gdLst>
                <a:gd name="T0" fmla="*/ 35 w 38"/>
                <a:gd name="T1" fmla="*/ 16 h 39"/>
                <a:gd name="T2" fmla="*/ 30 w 38"/>
                <a:gd name="T3" fmla="*/ 16 h 39"/>
                <a:gd name="T4" fmla="*/ 22 w 38"/>
                <a:gd name="T5" fmla="*/ 9 h 39"/>
                <a:gd name="T6" fmla="*/ 22 w 38"/>
                <a:gd name="T7" fmla="*/ 4 h 39"/>
                <a:gd name="T8" fmla="*/ 19 w 38"/>
                <a:gd name="T9" fmla="*/ 0 h 39"/>
                <a:gd name="T10" fmla="*/ 16 w 38"/>
                <a:gd name="T11" fmla="*/ 4 h 39"/>
                <a:gd name="T12" fmla="*/ 16 w 38"/>
                <a:gd name="T13" fmla="*/ 9 h 39"/>
                <a:gd name="T14" fmla="*/ 8 w 38"/>
                <a:gd name="T15" fmla="*/ 16 h 39"/>
                <a:gd name="T16" fmla="*/ 3 w 38"/>
                <a:gd name="T17" fmla="*/ 16 h 39"/>
                <a:gd name="T18" fmla="*/ 0 w 38"/>
                <a:gd name="T19" fmla="*/ 20 h 39"/>
                <a:gd name="T20" fmla="*/ 3 w 38"/>
                <a:gd name="T21" fmla="*/ 23 h 39"/>
                <a:gd name="T22" fmla="*/ 8 w 38"/>
                <a:gd name="T23" fmla="*/ 23 h 39"/>
                <a:gd name="T24" fmla="*/ 16 w 38"/>
                <a:gd name="T25" fmla="*/ 31 h 39"/>
                <a:gd name="T26" fmla="*/ 16 w 38"/>
                <a:gd name="T27" fmla="*/ 36 h 39"/>
                <a:gd name="T28" fmla="*/ 19 w 38"/>
                <a:gd name="T29" fmla="*/ 39 h 39"/>
                <a:gd name="T30" fmla="*/ 22 w 38"/>
                <a:gd name="T31" fmla="*/ 36 h 39"/>
                <a:gd name="T32" fmla="*/ 22 w 38"/>
                <a:gd name="T33" fmla="*/ 31 h 39"/>
                <a:gd name="T34" fmla="*/ 30 w 38"/>
                <a:gd name="T35" fmla="*/ 23 h 39"/>
                <a:gd name="T36" fmla="*/ 35 w 38"/>
                <a:gd name="T37" fmla="*/ 23 h 39"/>
                <a:gd name="T38" fmla="*/ 38 w 38"/>
                <a:gd name="T39" fmla="*/ 20 h 39"/>
                <a:gd name="T40" fmla="*/ 35 w 38"/>
                <a:gd name="T41" fmla="*/ 16 h 39"/>
                <a:gd name="T42" fmla="*/ 19 w 38"/>
                <a:gd name="T43" fmla="*/ 25 h 39"/>
                <a:gd name="T44" fmla="*/ 14 w 38"/>
                <a:gd name="T45" fmla="*/ 20 h 39"/>
                <a:gd name="T46" fmla="*/ 19 w 38"/>
                <a:gd name="T47" fmla="*/ 15 h 39"/>
                <a:gd name="T48" fmla="*/ 24 w 38"/>
                <a:gd name="T49" fmla="*/ 20 h 39"/>
                <a:gd name="T50" fmla="*/ 19 w 38"/>
                <a:gd name="T51" fmla="*/ 25 h 39"/>
                <a:gd name="T52" fmla="*/ 19 w 38"/>
                <a:gd name="T53" fmla="*/ 25 h 39"/>
                <a:gd name="T54" fmla="*/ 19 w 38"/>
                <a:gd name="T55"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9">
                  <a:moveTo>
                    <a:pt x="35" y="16"/>
                  </a:moveTo>
                  <a:cubicBezTo>
                    <a:pt x="30" y="16"/>
                    <a:pt x="30" y="16"/>
                    <a:pt x="30" y="16"/>
                  </a:cubicBezTo>
                  <a:cubicBezTo>
                    <a:pt x="22" y="9"/>
                    <a:pt x="22" y="9"/>
                    <a:pt x="22" y="9"/>
                  </a:cubicBezTo>
                  <a:cubicBezTo>
                    <a:pt x="22" y="4"/>
                    <a:pt x="22" y="4"/>
                    <a:pt x="22" y="4"/>
                  </a:cubicBezTo>
                  <a:cubicBezTo>
                    <a:pt x="22" y="2"/>
                    <a:pt x="21" y="0"/>
                    <a:pt x="19" y="0"/>
                  </a:cubicBezTo>
                  <a:cubicBezTo>
                    <a:pt x="17" y="0"/>
                    <a:pt x="16" y="2"/>
                    <a:pt x="16" y="4"/>
                  </a:cubicBezTo>
                  <a:cubicBezTo>
                    <a:pt x="16" y="9"/>
                    <a:pt x="16" y="9"/>
                    <a:pt x="16" y="9"/>
                  </a:cubicBezTo>
                  <a:cubicBezTo>
                    <a:pt x="8" y="16"/>
                    <a:pt x="8" y="16"/>
                    <a:pt x="8" y="16"/>
                  </a:cubicBezTo>
                  <a:cubicBezTo>
                    <a:pt x="3" y="16"/>
                    <a:pt x="3" y="16"/>
                    <a:pt x="3" y="16"/>
                  </a:cubicBezTo>
                  <a:cubicBezTo>
                    <a:pt x="1" y="16"/>
                    <a:pt x="0" y="18"/>
                    <a:pt x="0" y="20"/>
                  </a:cubicBezTo>
                  <a:cubicBezTo>
                    <a:pt x="0" y="21"/>
                    <a:pt x="1" y="23"/>
                    <a:pt x="3" y="23"/>
                  </a:cubicBezTo>
                  <a:cubicBezTo>
                    <a:pt x="8" y="23"/>
                    <a:pt x="8" y="23"/>
                    <a:pt x="8" y="23"/>
                  </a:cubicBezTo>
                  <a:cubicBezTo>
                    <a:pt x="16" y="31"/>
                    <a:pt x="16" y="31"/>
                    <a:pt x="16" y="31"/>
                  </a:cubicBezTo>
                  <a:cubicBezTo>
                    <a:pt x="16" y="36"/>
                    <a:pt x="16" y="36"/>
                    <a:pt x="16" y="36"/>
                  </a:cubicBezTo>
                  <a:cubicBezTo>
                    <a:pt x="16" y="37"/>
                    <a:pt x="17" y="39"/>
                    <a:pt x="19" y="39"/>
                  </a:cubicBezTo>
                  <a:cubicBezTo>
                    <a:pt x="21" y="39"/>
                    <a:pt x="22" y="37"/>
                    <a:pt x="22" y="36"/>
                  </a:cubicBezTo>
                  <a:cubicBezTo>
                    <a:pt x="22" y="31"/>
                    <a:pt x="22" y="31"/>
                    <a:pt x="22" y="31"/>
                  </a:cubicBezTo>
                  <a:cubicBezTo>
                    <a:pt x="30" y="23"/>
                    <a:pt x="30" y="23"/>
                    <a:pt x="30" y="23"/>
                  </a:cubicBezTo>
                  <a:cubicBezTo>
                    <a:pt x="35" y="23"/>
                    <a:pt x="35" y="23"/>
                    <a:pt x="35" y="23"/>
                  </a:cubicBezTo>
                  <a:cubicBezTo>
                    <a:pt x="37" y="23"/>
                    <a:pt x="38" y="21"/>
                    <a:pt x="38" y="20"/>
                  </a:cubicBezTo>
                  <a:cubicBezTo>
                    <a:pt x="38" y="18"/>
                    <a:pt x="37" y="16"/>
                    <a:pt x="35" y="16"/>
                  </a:cubicBezTo>
                  <a:close/>
                  <a:moveTo>
                    <a:pt x="19" y="25"/>
                  </a:moveTo>
                  <a:cubicBezTo>
                    <a:pt x="14" y="20"/>
                    <a:pt x="14" y="20"/>
                    <a:pt x="14" y="20"/>
                  </a:cubicBezTo>
                  <a:cubicBezTo>
                    <a:pt x="19" y="15"/>
                    <a:pt x="19" y="15"/>
                    <a:pt x="19" y="15"/>
                  </a:cubicBezTo>
                  <a:cubicBezTo>
                    <a:pt x="24" y="20"/>
                    <a:pt x="24" y="20"/>
                    <a:pt x="24" y="20"/>
                  </a:cubicBezTo>
                  <a:lnTo>
                    <a:pt x="19" y="25"/>
                  </a:lnTo>
                  <a:close/>
                  <a:moveTo>
                    <a:pt x="19" y="25"/>
                  </a:moveTo>
                  <a:cubicBezTo>
                    <a:pt x="19" y="25"/>
                    <a:pt x="19" y="25"/>
                    <a:pt x="19"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8"/>
            <p:cNvSpPr>
              <a:spLocks noEditPoints="1"/>
            </p:cNvSpPr>
            <p:nvPr/>
          </p:nvSpPr>
          <p:spPr bwMode="auto">
            <a:xfrm>
              <a:off x="1776413" y="260350"/>
              <a:ext cx="101600" cy="98425"/>
            </a:xfrm>
            <a:custGeom>
              <a:avLst/>
              <a:gdLst>
                <a:gd name="T0" fmla="*/ 36 w 39"/>
                <a:gd name="T1" fmla="*/ 16 h 38"/>
                <a:gd name="T2" fmla="*/ 31 w 39"/>
                <a:gd name="T3" fmla="*/ 16 h 38"/>
                <a:gd name="T4" fmla="*/ 23 w 39"/>
                <a:gd name="T5" fmla="*/ 8 h 38"/>
                <a:gd name="T6" fmla="*/ 23 w 39"/>
                <a:gd name="T7" fmla="*/ 3 h 38"/>
                <a:gd name="T8" fmla="*/ 20 w 39"/>
                <a:gd name="T9" fmla="*/ 0 h 38"/>
                <a:gd name="T10" fmla="*/ 16 w 39"/>
                <a:gd name="T11" fmla="*/ 3 h 38"/>
                <a:gd name="T12" fmla="*/ 16 w 39"/>
                <a:gd name="T13" fmla="*/ 8 h 38"/>
                <a:gd name="T14" fmla="*/ 9 w 39"/>
                <a:gd name="T15" fmla="*/ 16 h 38"/>
                <a:gd name="T16" fmla="*/ 4 w 39"/>
                <a:gd name="T17" fmla="*/ 16 h 38"/>
                <a:gd name="T18" fmla="*/ 0 w 39"/>
                <a:gd name="T19" fmla="*/ 19 h 38"/>
                <a:gd name="T20" fmla="*/ 4 w 39"/>
                <a:gd name="T21" fmla="*/ 22 h 38"/>
                <a:gd name="T22" fmla="*/ 9 w 39"/>
                <a:gd name="T23" fmla="*/ 22 h 38"/>
                <a:gd name="T24" fmla="*/ 16 w 39"/>
                <a:gd name="T25" fmla="*/ 30 h 38"/>
                <a:gd name="T26" fmla="*/ 16 w 39"/>
                <a:gd name="T27" fmla="*/ 35 h 38"/>
                <a:gd name="T28" fmla="*/ 20 w 39"/>
                <a:gd name="T29" fmla="*/ 38 h 38"/>
                <a:gd name="T30" fmla="*/ 23 w 39"/>
                <a:gd name="T31" fmla="*/ 35 h 38"/>
                <a:gd name="T32" fmla="*/ 23 w 39"/>
                <a:gd name="T33" fmla="*/ 30 h 38"/>
                <a:gd name="T34" fmla="*/ 31 w 39"/>
                <a:gd name="T35" fmla="*/ 22 h 38"/>
                <a:gd name="T36" fmla="*/ 36 w 39"/>
                <a:gd name="T37" fmla="*/ 22 h 38"/>
                <a:gd name="T38" fmla="*/ 39 w 39"/>
                <a:gd name="T39" fmla="*/ 19 h 38"/>
                <a:gd name="T40" fmla="*/ 36 w 39"/>
                <a:gd name="T41" fmla="*/ 16 h 38"/>
                <a:gd name="T42" fmla="*/ 20 w 39"/>
                <a:gd name="T43" fmla="*/ 24 h 38"/>
                <a:gd name="T44" fmla="*/ 15 w 39"/>
                <a:gd name="T45" fmla="*/ 19 h 38"/>
                <a:gd name="T46" fmla="*/ 20 w 39"/>
                <a:gd name="T47" fmla="*/ 14 h 38"/>
                <a:gd name="T48" fmla="*/ 25 w 39"/>
                <a:gd name="T49" fmla="*/ 19 h 38"/>
                <a:gd name="T50" fmla="*/ 20 w 39"/>
                <a:gd name="T51" fmla="*/ 24 h 38"/>
                <a:gd name="T52" fmla="*/ 20 w 39"/>
                <a:gd name="T53" fmla="*/ 24 h 38"/>
                <a:gd name="T54" fmla="*/ 20 w 39"/>
                <a:gd name="T5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38">
                  <a:moveTo>
                    <a:pt x="36" y="16"/>
                  </a:moveTo>
                  <a:cubicBezTo>
                    <a:pt x="31" y="16"/>
                    <a:pt x="31" y="16"/>
                    <a:pt x="31" y="16"/>
                  </a:cubicBezTo>
                  <a:cubicBezTo>
                    <a:pt x="23" y="8"/>
                    <a:pt x="23" y="8"/>
                    <a:pt x="23" y="8"/>
                  </a:cubicBezTo>
                  <a:cubicBezTo>
                    <a:pt x="23" y="3"/>
                    <a:pt x="23" y="3"/>
                    <a:pt x="23" y="3"/>
                  </a:cubicBezTo>
                  <a:cubicBezTo>
                    <a:pt x="23" y="1"/>
                    <a:pt x="21" y="0"/>
                    <a:pt x="20" y="0"/>
                  </a:cubicBezTo>
                  <a:cubicBezTo>
                    <a:pt x="18" y="0"/>
                    <a:pt x="16" y="1"/>
                    <a:pt x="16" y="3"/>
                  </a:cubicBezTo>
                  <a:cubicBezTo>
                    <a:pt x="16" y="8"/>
                    <a:pt x="16" y="8"/>
                    <a:pt x="16" y="8"/>
                  </a:cubicBezTo>
                  <a:cubicBezTo>
                    <a:pt x="9" y="16"/>
                    <a:pt x="9" y="16"/>
                    <a:pt x="9" y="16"/>
                  </a:cubicBezTo>
                  <a:cubicBezTo>
                    <a:pt x="4" y="16"/>
                    <a:pt x="4" y="16"/>
                    <a:pt x="4" y="16"/>
                  </a:cubicBezTo>
                  <a:cubicBezTo>
                    <a:pt x="2" y="16"/>
                    <a:pt x="0" y="17"/>
                    <a:pt x="0" y="19"/>
                  </a:cubicBezTo>
                  <a:cubicBezTo>
                    <a:pt x="0" y="21"/>
                    <a:pt x="2" y="22"/>
                    <a:pt x="4" y="22"/>
                  </a:cubicBezTo>
                  <a:cubicBezTo>
                    <a:pt x="9" y="22"/>
                    <a:pt x="9" y="22"/>
                    <a:pt x="9" y="22"/>
                  </a:cubicBezTo>
                  <a:cubicBezTo>
                    <a:pt x="16" y="30"/>
                    <a:pt x="16" y="30"/>
                    <a:pt x="16" y="30"/>
                  </a:cubicBezTo>
                  <a:cubicBezTo>
                    <a:pt x="16" y="35"/>
                    <a:pt x="16" y="35"/>
                    <a:pt x="16" y="35"/>
                  </a:cubicBezTo>
                  <a:cubicBezTo>
                    <a:pt x="16" y="37"/>
                    <a:pt x="18" y="38"/>
                    <a:pt x="20" y="38"/>
                  </a:cubicBezTo>
                  <a:cubicBezTo>
                    <a:pt x="21" y="38"/>
                    <a:pt x="23" y="37"/>
                    <a:pt x="23" y="35"/>
                  </a:cubicBezTo>
                  <a:cubicBezTo>
                    <a:pt x="23" y="30"/>
                    <a:pt x="23" y="30"/>
                    <a:pt x="23" y="30"/>
                  </a:cubicBezTo>
                  <a:cubicBezTo>
                    <a:pt x="31" y="22"/>
                    <a:pt x="31" y="22"/>
                    <a:pt x="31" y="22"/>
                  </a:cubicBezTo>
                  <a:cubicBezTo>
                    <a:pt x="36" y="22"/>
                    <a:pt x="36" y="22"/>
                    <a:pt x="36" y="22"/>
                  </a:cubicBezTo>
                  <a:cubicBezTo>
                    <a:pt x="37" y="22"/>
                    <a:pt x="39" y="21"/>
                    <a:pt x="39" y="19"/>
                  </a:cubicBezTo>
                  <a:cubicBezTo>
                    <a:pt x="39" y="17"/>
                    <a:pt x="37" y="16"/>
                    <a:pt x="36" y="16"/>
                  </a:cubicBezTo>
                  <a:close/>
                  <a:moveTo>
                    <a:pt x="20" y="24"/>
                  </a:moveTo>
                  <a:cubicBezTo>
                    <a:pt x="15" y="19"/>
                    <a:pt x="15" y="19"/>
                    <a:pt x="15" y="19"/>
                  </a:cubicBezTo>
                  <a:cubicBezTo>
                    <a:pt x="20" y="14"/>
                    <a:pt x="20" y="14"/>
                    <a:pt x="20" y="14"/>
                  </a:cubicBezTo>
                  <a:cubicBezTo>
                    <a:pt x="25" y="19"/>
                    <a:pt x="25" y="19"/>
                    <a:pt x="25" y="19"/>
                  </a:cubicBezTo>
                  <a:lnTo>
                    <a:pt x="20" y="24"/>
                  </a:lnTo>
                  <a:close/>
                  <a:moveTo>
                    <a:pt x="20" y="24"/>
                  </a:moveTo>
                  <a:cubicBezTo>
                    <a:pt x="20" y="24"/>
                    <a:pt x="20" y="24"/>
                    <a:pt x="20"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5" name="Group 54"/>
          <p:cNvGrpSpPr/>
          <p:nvPr/>
        </p:nvGrpSpPr>
        <p:grpSpPr>
          <a:xfrm>
            <a:off x="1374478" y="2532830"/>
            <a:ext cx="703301" cy="871540"/>
            <a:chOff x="669926" y="401638"/>
            <a:chExt cx="404813" cy="501650"/>
          </a:xfrm>
          <a:solidFill>
            <a:schemeClr val="bg2"/>
          </a:solidFill>
        </p:grpSpPr>
        <p:sp>
          <p:nvSpPr>
            <p:cNvPr id="24" name="Freeform 9"/>
            <p:cNvSpPr>
              <a:spLocks noEditPoints="1"/>
            </p:cNvSpPr>
            <p:nvPr/>
          </p:nvSpPr>
          <p:spPr bwMode="auto">
            <a:xfrm>
              <a:off x="669926" y="401638"/>
              <a:ext cx="404813" cy="501650"/>
            </a:xfrm>
            <a:custGeom>
              <a:avLst/>
              <a:gdLst>
                <a:gd name="T0" fmla="*/ 148 w 155"/>
                <a:gd name="T1" fmla="*/ 84 h 193"/>
                <a:gd name="T2" fmla="*/ 139 w 155"/>
                <a:gd name="T3" fmla="*/ 68 h 193"/>
                <a:gd name="T4" fmla="*/ 107 w 155"/>
                <a:gd name="T5" fmla="*/ 61 h 193"/>
                <a:gd name="T6" fmla="*/ 145 w 155"/>
                <a:gd name="T7" fmla="*/ 46 h 193"/>
                <a:gd name="T8" fmla="*/ 104 w 155"/>
                <a:gd name="T9" fmla="*/ 31 h 193"/>
                <a:gd name="T10" fmla="*/ 104 w 155"/>
                <a:gd name="T11" fmla="*/ 23 h 193"/>
                <a:gd name="T12" fmla="*/ 82 w 155"/>
                <a:gd name="T13" fmla="*/ 8 h 193"/>
                <a:gd name="T14" fmla="*/ 55 w 155"/>
                <a:gd name="T15" fmla="*/ 5 h 193"/>
                <a:gd name="T16" fmla="*/ 43 w 155"/>
                <a:gd name="T17" fmla="*/ 23 h 193"/>
                <a:gd name="T18" fmla="*/ 44 w 155"/>
                <a:gd name="T19" fmla="*/ 28 h 193"/>
                <a:gd name="T20" fmla="*/ 43 w 155"/>
                <a:gd name="T21" fmla="*/ 29 h 193"/>
                <a:gd name="T22" fmla="*/ 41 w 155"/>
                <a:gd name="T23" fmla="*/ 30 h 193"/>
                <a:gd name="T24" fmla="*/ 39 w 155"/>
                <a:gd name="T25" fmla="*/ 30 h 193"/>
                <a:gd name="T26" fmla="*/ 37 w 155"/>
                <a:gd name="T27" fmla="*/ 31 h 193"/>
                <a:gd name="T28" fmla="*/ 34 w 155"/>
                <a:gd name="T29" fmla="*/ 31 h 193"/>
                <a:gd name="T30" fmla="*/ 6 w 155"/>
                <a:gd name="T31" fmla="*/ 16 h 193"/>
                <a:gd name="T32" fmla="*/ 19 w 155"/>
                <a:gd name="T33" fmla="*/ 45 h 193"/>
                <a:gd name="T34" fmla="*/ 13 w 155"/>
                <a:gd name="T35" fmla="*/ 80 h 193"/>
                <a:gd name="T36" fmla="*/ 11 w 155"/>
                <a:gd name="T37" fmla="*/ 85 h 193"/>
                <a:gd name="T38" fmla="*/ 10 w 155"/>
                <a:gd name="T39" fmla="*/ 90 h 193"/>
                <a:gd name="T40" fmla="*/ 126 w 155"/>
                <a:gd name="T41" fmla="*/ 192 h 193"/>
                <a:gd name="T42" fmla="*/ 142 w 155"/>
                <a:gd name="T43" fmla="*/ 133 h 193"/>
                <a:gd name="T44" fmla="*/ 146 w 155"/>
                <a:gd name="T45" fmla="*/ 104 h 193"/>
                <a:gd name="T46" fmla="*/ 154 w 155"/>
                <a:gd name="T47" fmla="*/ 94 h 193"/>
                <a:gd name="T48" fmla="*/ 121 w 155"/>
                <a:gd name="T49" fmla="*/ 39 h 193"/>
                <a:gd name="T50" fmla="*/ 110 w 155"/>
                <a:gd name="T51" fmla="*/ 52 h 193"/>
                <a:gd name="T52" fmla="*/ 138 w 155"/>
                <a:gd name="T53" fmla="*/ 46 h 193"/>
                <a:gd name="T54" fmla="*/ 132 w 155"/>
                <a:gd name="T55" fmla="*/ 39 h 193"/>
                <a:gd name="T56" fmla="*/ 7 w 155"/>
                <a:gd name="T57" fmla="*/ 24 h 193"/>
                <a:gd name="T58" fmla="*/ 8 w 155"/>
                <a:gd name="T59" fmla="*/ 23 h 193"/>
                <a:gd name="T60" fmla="*/ 12 w 155"/>
                <a:gd name="T61" fmla="*/ 20 h 193"/>
                <a:gd name="T62" fmla="*/ 34 w 155"/>
                <a:gd name="T63" fmla="*/ 37 h 193"/>
                <a:gd name="T64" fmla="*/ 37 w 155"/>
                <a:gd name="T65" fmla="*/ 37 h 193"/>
                <a:gd name="T66" fmla="*/ 41 w 155"/>
                <a:gd name="T67" fmla="*/ 36 h 193"/>
                <a:gd name="T68" fmla="*/ 44 w 155"/>
                <a:gd name="T69" fmla="*/ 35 h 193"/>
                <a:gd name="T70" fmla="*/ 46 w 155"/>
                <a:gd name="T71" fmla="*/ 34 h 193"/>
                <a:gd name="T72" fmla="*/ 48 w 155"/>
                <a:gd name="T73" fmla="*/ 32 h 193"/>
                <a:gd name="T74" fmla="*/ 21 w 155"/>
                <a:gd name="T75" fmla="*/ 77 h 193"/>
                <a:gd name="T76" fmla="*/ 25 w 155"/>
                <a:gd name="T77" fmla="*/ 42 h 193"/>
                <a:gd name="T78" fmla="*/ 137 w 155"/>
                <a:gd name="T79" fmla="*/ 146 h 193"/>
                <a:gd name="T80" fmla="*/ 34 w 155"/>
                <a:gd name="T81" fmla="*/ 155 h 193"/>
                <a:gd name="T82" fmla="*/ 50 w 155"/>
                <a:gd name="T83" fmla="*/ 26 h 193"/>
                <a:gd name="T84" fmla="*/ 47 w 155"/>
                <a:gd name="T85" fmla="*/ 12 h 193"/>
                <a:gd name="T86" fmla="*/ 66 w 155"/>
                <a:gd name="T87" fmla="*/ 16 h 193"/>
                <a:gd name="T88" fmla="*/ 90 w 155"/>
                <a:gd name="T89" fmla="*/ 9 h 193"/>
                <a:gd name="T90" fmla="*/ 93 w 155"/>
                <a:gd name="T91" fmla="*/ 24 h 193"/>
                <a:gd name="T92" fmla="*/ 101 w 155"/>
                <a:gd name="T93" fmla="*/ 37 h 193"/>
                <a:gd name="T94" fmla="*/ 98 w 155"/>
                <a:gd name="T95" fmla="*/ 40 h 193"/>
                <a:gd name="T96" fmla="*/ 97 w 155"/>
                <a:gd name="T97" fmla="*/ 43 h 193"/>
                <a:gd name="T98" fmla="*/ 97 w 155"/>
                <a:gd name="T99" fmla="*/ 49 h 193"/>
                <a:gd name="T100" fmla="*/ 99 w 155"/>
                <a:gd name="T101" fmla="*/ 53 h 193"/>
                <a:gd name="T102" fmla="*/ 102 w 155"/>
                <a:gd name="T103" fmla="*/ 56 h 193"/>
                <a:gd name="T104" fmla="*/ 121 w 155"/>
                <a:gd name="T105" fmla="*/ 83 h 193"/>
                <a:gd name="T106" fmla="*/ 129 w 155"/>
                <a:gd name="T107" fmla="*/ 98 h 193"/>
                <a:gd name="T108" fmla="*/ 135 w 155"/>
                <a:gd name="T109" fmla="*/ 134 h 193"/>
                <a:gd name="T110" fmla="*/ 147 w 155"/>
                <a:gd name="T111" fmla="*/ 97 h 193"/>
                <a:gd name="T112" fmla="*/ 134 w 155"/>
                <a:gd name="T113" fmla="*/ 95 h 193"/>
                <a:gd name="T114" fmla="*/ 140 w 155"/>
                <a:gd name="T115" fmla="*/ 74 h 193"/>
                <a:gd name="T116" fmla="*/ 143 w 155"/>
                <a:gd name="T117" fmla="*/ 79 h 193"/>
                <a:gd name="T118" fmla="*/ 148 w 155"/>
                <a:gd name="T119" fmla="*/ 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 h="193">
                  <a:moveTo>
                    <a:pt x="148" y="85"/>
                  </a:moveTo>
                  <a:cubicBezTo>
                    <a:pt x="147" y="84"/>
                    <a:pt x="147" y="84"/>
                    <a:pt x="147" y="84"/>
                  </a:cubicBezTo>
                  <a:cubicBezTo>
                    <a:pt x="148" y="84"/>
                    <a:pt x="148" y="84"/>
                    <a:pt x="148" y="84"/>
                  </a:cubicBezTo>
                  <a:cubicBezTo>
                    <a:pt x="151" y="80"/>
                    <a:pt x="151" y="76"/>
                    <a:pt x="148" y="73"/>
                  </a:cubicBezTo>
                  <a:cubicBezTo>
                    <a:pt x="145" y="70"/>
                    <a:pt x="145" y="70"/>
                    <a:pt x="145" y="70"/>
                  </a:cubicBezTo>
                  <a:cubicBezTo>
                    <a:pt x="144" y="69"/>
                    <a:pt x="142" y="68"/>
                    <a:pt x="139" y="68"/>
                  </a:cubicBezTo>
                  <a:cubicBezTo>
                    <a:pt x="137" y="68"/>
                    <a:pt x="135" y="69"/>
                    <a:pt x="134" y="71"/>
                  </a:cubicBezTo>
                  <a:cubicBezTo>
                    <a:pt x="126" y="79"/>
                    <a:pt x="126" y="79"/>
                    <a:pt x="126" y="79"/>
                  </a:cubicBezTo>
                  <a:cubicBezTo>
                    <a:pt x="122" y="72"/>
                    <a:pt x="115" y="66"/>
                    <a:pt x="107" y="61"/>
                  </a:cubicBezTo>
                  <a:cubicBezTo>
                    <a:pt x="110" y="60"/>
                    <a:pt x="112" y="60"/>
                    <a:pt x="114" y="58"/>
                  </a:cubicBezTo>
                  <a:cubicBezTo>
                    <a:pt x="132" y="58"/>
                    <a:pt x="132" y="58"/>
                    <a:pt x="132" y="58"/>
                  </a:cubicBezTo>
                  <a:cubicBezTo>
                    <a:pt x="139" y="58"/>
                    <a:pt x="145" y="53"/>
                    <a:pt x="145" y="46"/>
                  </a:cubicBezTo>
                  <a:cubicBezTo>
                    <a:pt x="145" y="39"/>
                    <a:pt x="139" y="33"/>
                    <a:pt x="132" y="33"/>
                  </a:cubicBezTo>
                  <a:cubicBezTo>
                    <a:pt x="113" y="33"/>
                    <a:pt x="113" y="33"/>
                    <a:pt x="113" y="33"/>
                  </a:cubicBezTo>
                  <a:cubicBezTo>
                    <a:pt x="111" y="32"/>
                    <a:pt x="108" y="31"/>
                    <a:pt x="104" y="31"/>
                  </a:cubicBezTo>
                  <a:cubicBezTo>
                    <a:pt x="103" y="31"/>
                    <a:pt x="103" y="31"/>
                    <a:pt x="103" y="30"/>
                  </a:cubicBezTo>
                  <a:cubicBezTo>
                    <a:pt x="102" y="29"/>
                    <a:pt x="101" y="27"/>
                    <a:pt x="101" y="26"/>
                  </a:cubicBezTo>
                  <a:cubicBezTo>
                    <a:pt x="104" y="23"/>
                    <a:pt x="104" y="23"/>
                    <a:pt x="104" y="23"/>
                  </a:cubicBezTo>
                  <a:cubicBezTo>
                    <a:pt x="109" y="18"/>
                    <a:pt x="109" y="10"/>
                    <a:pt x="104" y="5"/>
                  </a:cubicBezTo>
                  <a:cubicBezTo>
                    <a:pt x="99" y="0"/>
                    <a:pt x="90" y="0"/>
                    <a:pt x="86" y="5"/>
                  </a:cubicBezTo>
                  <a:cubicBezTo>
                    <a:pt x="82" y="8"/>
                    <a:pt x="82" y="8"/>
                    <a:pt x="82" y="8"/>
                  </a:cubicBezTo>
                  <a:cubicBezTo>
                    <a:pt x="76" y="6"/>
                    <a:pt x="69" y="7"/>
                    <a:pt x="63" y="11"/>
                  </a:cubicBezTo>
                  <a:cubicBezTo>
                    <a:pt x="62" y="11"/>
                    <a:pt x="62" y="11"/>
                    <a:pt x="61" y="11"/>
                  </a:cubicBezTo>
                  <a:cubicBezTo>
                    <a:pt x="60" y="8"/>
                    <a:pt x="58" y="6"/>
                    <a:pt x="55" y="5"/>
                  </a:cubicBezTo>
                  <a:cubicBezTo>
                    <a:pt x="51" y="3"/>
                    <a:pt x="46" y="5"/>
                    <a:pt x="43" y="7"/>
                  </a:cubicBezTo>
                  <a:cubicBezTo>
                    <a:pt x="40" y="8"/>
                    <a:pt x="40" y="12"/>
                    <a:pt x="41" y="17"/>
                  </a:cubicBezTo>
                  <a:cubicBezTo>
                    <a:pt x="41" y="19"/>
                    <a:pt x="42" y="21"/>
                    <a:pt x="43" y="23"/>
                  </a:cubicBezTo>
                  <a:cubicBezTo>
                    <a:pt x="43" y="24"/>
                    <a:pt x="43" y="26"/>
                    <a:pt x="44" y="27"/>
                  </a:cubicBezTo>
                  <a:cubicBezTo>
                    <a:pt x="44" y="27"/>
                    <a:pt x="44" y="27"/>
                    <a:pt x="44" y="27"/>
                  </a:cubicBezTo>
                  <a:cubicBezTo>
                    <a:pt x="44" y="28"/>
                    <a:pt x="44" y="28"/>
                    <a:pt x="44" y="28"/>
                  </a:cubicBezTo>
                  <a:cubicBezTo>
                    <a:pt x="44" y="28"/>
                    <a:pt x="44" y="28"/>
                    <a:pt x="43" y="28"/>
                  </a:cubicBezTo>
                  <a:cubicBezTo>
                    <a:pt x="43" y="28"/>
                    <a:pt x="43" y="28"/>
                    <a:pt x="43" y="28"/>
                  </a:cubicBezTo>
                  <a:cubicBezTo>
                    <a:pt x="43" y="29"/>
                    <a:pt x="43" y="29"/>
                    <a:pt x="43" y="29"/>
                  </a:cubicBezTo>
                  <a:cubicBezTo>
                    <a:pt x="43" y="29"/>
                    <a:pt x="42" y="29"/>
                    <a:pt x="42" y="29"/>
                  </a:cubicBezTo>
                  <a:cubicBezTo>
                    <a:pt x="42" y="29"/>
                    <a:pt x="42" y="29"/>
                    <a:pt x="42" y="29"/>
                  </a:cubicBezTo>
                  <a:cubicBezTo>
                    <a:pt x="41" y="29"/>
                    <a:pt x="41" y="29"/>
                    <a:pt x="41" y="30"/>
                  </a:cubicBezTo>
                  <a:cubicBezTo>
                    <a:pt x="41" y="30"/>
                    <a:pt x="41" y="30"/>
                    <a:pt x="40" y="30"/>
                  </a:cubicBezTo>
                  <a:cubicBezTo>
                    <a:pt x="40" y="30"/>
                    <a:pt x="40" y="30"/>
                    <a:pt x="40" y="30"/>
                  </a:cubicBezTo>
                  <a:cubicBezTo>
                    <a:pt x="40" y="30"/>
                    <a:pt x="39" y="30"/>
                    <a:pt x="39" y="30"/>
                  </a:cubicBezTo>
                  <a:cubicBezTo>
                    <a:pt x="39" y="30"/>
                    <a:pt x="39" y="30"/>
                    <a:pt x="38" y="30"/>
                  </a:cubicBezTo>
                  <a:cubicBezTo>
                    <a:pt x="38" y="30"/>
                    <a:pt x="38" y="31"/>
                    <a:pt x="37" y="31"/>
                  </a:cubicBezTo>
                  <a:cubicBezTo>
                    <a:pt x="37" y="31"/>
                    <a:pt x="37" y="31"/>
                    <a:pt x="37" y="31"/>
                  </a:cubicBezTo>
                  <a:cubicBezTo>
                    <a:pt x="37" y="31"/>
                    <a:pt x="36" y="31"/>
                    <a:pt x="36" y="31"/>
                  </a:cubicBezTo>
                  <a:cubicBezTo>
                    <a:pt x="36" y="31"/>
                    <a:pt x="36" y="31"/>
                    <a:pt x="35" y="31"/>
                  </a:cubicBezTo>
                  <a:cubicBezTo>
                    <a:pt x="35" y="31"/>
                    <a:pt x="34" y="31"/>
                    <a:pt x="34" y="31"/>
                  </a:cubicBezTo>
                  <a:cubicBezTo>
                    <a:pt x="33" y="31"/>
                    <a:pt x="33" y="31"/>
                    <a:pt x="32" y="31"/>
                  </a:cubicBezTo>
                  <a:cubicBezTo>
                    <a:pt x="17" y="16"/>
                    <a:pt x="17" y="16"/>
                    <a:pt x="17" y="16"/>
                  </a:cubicBezTo>
                  <a:cubicBezTo>
                    <a:pt x="14" y="13"/>
                    <a:pt x="9" y="13"/>
                    <a:pt x="6" y="16"/>
                  </a:cubicBezTo>
                  <a:cubicBezTo>
                    <a:pt x="3" y="18"/>
                    <a:pt x="3" y="18"/>
                    <a:pt x="3" y="18"/>
                  </a:cubicBezTo>
                  <a:cubicBezTo>
                    <a:pt x="0" y="21"/>
                    <a:pt x="0" y="26"/>
                    <a:pt x="3" y="29"/>
                  </a:cubicBezTo>
                  <a:cubicBezTo>
                    <a:pt x="19" y="45"/>
                    <a:pt x="19" y="45"/>
                    <a:pt x="19" y="45"/>
                  </a:cubicBezTo>
                  <a:cubicBezTo>
                    <a:pt x="19" y="45"/>
                    <a:pt x="19" y="45"/>
                    <a:pt x="19" y="46"/>
                  </a:cubicBezTo>
                  <a:cubicBezTo>
                    <a:pt x="18" y="56"/>
                    <a:pt x="18" y="66"/>
                    <a:pt x="15" y="75"/>
                  </a:cubicBezTo>
                  <a:cubicBezTo>
                    <a:pt x="14" y="76"/>
                    <a:pt x="14" y="78"/>
                    <a:pt x="13" y="80"/>
                  </a:cubicBezTo>
                  <a:cubicBezTo>
                    <a:pt x="13" y="81"/>
                    <a:pt x="12" y="82"/>
                    <a:pt x="12" y="84"/>
                  </a:cubicBezTo>
                  <a:cubicBezTo>
                    <a:pt x="12" y="84"/>
                    <a:pt x="12" y="84"/>
                    <a:pt x="12" y="84"/>
                  </a:cubicBezTo>
                  <a:cubicBezTo>
                    <a:pt x="11" y="85"/>
                    <a:pt x="11" y="85"/>
                    <a:pt x="11" y="85"/>
                  </a:cubicBezTo>
                  <a:cubicBezTo>
                    <a:pt x="11" y="86"/>
                    <a:pt x="11" y="86"/>
                    <a:pt x="11" y="87"/>
                  </a:cubicBezTo>
                  <a:cubicBezTo>
                    <a:pt x="10" y="90"/>
                    <a:pt x="10" y="90"/>
                    <a:pt x="10" y="90"/>
                  </a:cubicBezTo>
                  <a:cubicBezTo>
                    <a:pt x="10" y="90"/>
                    <a:pt x="10" y="90"/>
                    <a:pt x="10" y="90"/>
                  </a:cubicBezTo>
                  <a:cubicBezTo>
                    <a:pt x="5" y="116"/>
                    <a:pt x="11" y="139"/>
                    <a:pt x="30" y="159"/>
                  </a:cubicBezTo>
                  <a:cubicBezTo>
                    <a:pt x="51" y="182"/>
                    <a:pt x="78" y="193"/>
                    <a:pt x="113" y="193"/>
                  </a:cubicBezTo>
                  <a:cubicBezTo>
                    <a:pt x="118" y="193"/>
                    <a:pt x="122" y="192"/>
                    <a:pt x="126" y="192"/>
                  </a:cubicBezTo>
                  <a:cubicBezTo>
                    <a:pt x="138" y="191"/>
                    <a:pt x="145" y="184"/>
                    <a:pt x="145" y="172"/>
                  </a:cubicBezTo>
                  <a:cubicBezTo>
                    <a:pt x="145" y="164"/>
                    <a:pt x="144" y="155"/>
                    <a:pt x="143" y="145"/>
                  </a:cubicBezTo>
                  <a:cubicBezTo>
                    <a:pt x="143" y="141"/>
                    <a:pt x="142" y="137"/>
                    <a:pt x="142" y="133"/>
                  </a:cubicBezTo>
                  <a:cubicBezTo>
                    <a:pt x="141" y="123"/>
                    <a:pt x="139" y="112"/>
                    <a:pt x="137" y="102"/>
                  </a:cubicBezTo>
                  <a:cubicBezTo>
                    <a:pt x="144" y="103"/>
                    <a:pt x="144" y="103"/>
                    <a:pt x="144" y="103"/>
                  </a:cubicBezTo>
                  <a:cubicBezTo>
                    <a:pt x="145" y="104"/>
                    <a:pt x="145" y="104"/>
                    <a:pt x="146" y="104"/>
                  </a:cubicBezTo>
                  <a:cubicBezTo>
                    <a:pt x="147" y="104"/>
                    <a:pt x="149" y="103"/>
                    <a:pt x="150" y="102"/>
                  </a:cubicBezTo>
                  <a:cubicBezTo>
                    <a:pt x="152" y="101"/>
                    <a:pt x="153" y="100"/>
                    <a:pt x="153" y="98"/>
                  </a:cubicBezTo>
                  <a:cubicBezTo>
                    <a:pt x="154" y="94"/>
                    <a:pt x="154" y="94"/>
                    <a:pt x="154" y="94"/>
                  </a:cubicBezTo>
                  <a:cubicBezTo>
                    <a:pt x="155" y="90"/>
                    <a:pt x="153" y="86"/>
                    <a:pt x="148" y="85"/>
                  </a:cubicBezTo>
                  <a:close/>
                  <a:moveTo>
                    <a:pt x="110" y="39"/>
                  </a:moveTo>
                  <a:cubicBezTo>
                    <a:pt x="121" y="39"/>
                    <a:pt x="121" y="39"/>
                    <a:pt x="121" y="39"/>
                  </a:cubicBezTo>
                  <a:cubicBezTo>
                    <a:pt x="120" y="41"/>
                    <a:pt x="119" y="43"/>
                    <a:pt x="119" y="46"/>
                  </a:cubicBezTo>
                  <a:cubicBezTo>
                    <a:pt x="119" y="48"/>
                    <a:pt x="120" y="50"/>
                    <a:pt x="121" y="52"/>
                  </a:cubicBezTo>
                  <a:cubicBezTo>
                    <a:pt x="110" y="52"/>
                    <a:pt x="110" y="52"/>
                    <a:pt x="110" y="52"/>
                  </a:cubicBezTo>
                  <a:cubicBezTo>
                    <a:pt x="106" y="52"/>
                    <a:pt x="103" y="49"/>
                    <a:pt x="103" y="46"/>
                  </a:cubicBezTo>
                  <a:cubicBezTo>
                    <a:pt x="103" y="42"/>
                    <a:pt x="106" y="39"/>
                    <a:pt x="110" y="39"/>
                  </a:cubicBezTo>
                  <a:close/>
                  <a:moveTo>
                    <a:pt x="138" y="46"/>
                  </a:moveTo>
                  <a:cubicBezTo>
                    <a:pt x="138" y="49"/>
                    <a:pt x="136" y="52"/>
                    <a:pt x="132" y="52"/>
                  </a:cubicBezTo>
                  <a:cubicBezTo>
                    <a:pt x="129" y="52"/>
                    <a:pt x="126" y="49"/>
                    <a:pt x="126" y="46"/>
                  </a:cubicBezTo>
                  <a:cubicBezTo>
                    <a:pt x="126" y="42"/>
                    <a:pt x="129" y="39"/>
                    <a:pt x="132" y="39"/>
                  </a:cubicBezTo>
                  <a:cubicBezTo>
                    <a:pt x="136" y="39"/>
                    <a:pt x="138" y="42"/>
                    <a:pt x="138" y="46"/>
                  </a:cubicBezTo>
                  <a:close/>
                  <a:moveTo>
                    <a:pt x="8" y="25"/>
                  </a:moveTo>
                  <a:cubicBezTo>
                    <a:pt x="8" y="24"/>
                    <a:pt x="7" y="24"/>
                    <a:pt x="7" y="24"/>
                  </a:cubicBezTo>
                  <a:cubicBezTo>
                    <a:pt x="7" y="24"/>
                    <a:pt x="7" y="24"/>
                    <a:pt x="7" y="24"/>
                  </a:cubicBezTo>
                  <a:cubicBezTo>
                    <a:pt x="7" y="23"/>
                    <a:pt x="7" y="23"/>
                    <a:pt x="7" y="23"/>
                  </a:cubicBezTo>
                  <a:cubicBezTo>
                    <a:pt x="7" y="23"/>
                    <a:pt x="8" y="23"/>
                    <a:pt x="8" y="23"/>
                  </a:cubicBezTo>
                  <a:cubicBezTo>
                    <a:pt x="10" y="20"/>
                    <a:pt x="10" y="20"/>
                    <a:pt x="10" y="20"/>
                  </a:cubicBezTo>
                  <a:cubicBezTo>
                    <a:pt x="11" y="20"/>
                    <a:pt x="11" y="20"/>
                    <a:pt x="11" y="20"/>
                  </a:cubicBezTo>
                  <a:cubicBezTo>
                    <a:pt x="11" y="20"/>
                    <a:pt x="12" y="20"/>
                    <a:pt x="12" y="20"/>
                  </a:cubicBezTo>
                  <a:cubicBezTo>
                    <a:pt x="29" y="37"/>
                    <a:pt x="29" y="37"/>
                    <a:pt x="29" y="37"/>
                  </a:cubicBezTo>
                  <a:cubicBezTo>
                    <a:pt x="31" y="37"/>
                    <a:pt x="31" y="37"/>
                    <a:pt x="31" y="37"/>
                  </a:cubicBezTo>
                  <a:cubicBezTo>
                    <a:pt x="32" y="37"/>
                    <a:pt x="33" y="37"/>
                    <a:pt x="34" y="37"/>
                  </a:cubicBezTo>
                  <a:cubicBezTo>
                    <a:pt x="34" y="37"/>
                    <a:pt x="35" y="37"/>
                    <a:pt x="35" y="37"/>
                  </a:cubicBezTo>
                  <a:cubicBezTo>
                    <a:pt x="36" y="37"/>
                    <a:pt x="36" y="37"/>
                    <a:pt x="37" y="37"/>
                  </a:cubicBezTo>
                  <a:cubicBezTo>
                    <a:pt x="37" y="37"/>
                    <a:pt x="37" y="37"/>
                    <a:pt x="37" y="37"/>
                  </a:cubicBezTo>
                  <a:cubicBezTo>
                    <a:pt x="38" y="37"/>
                    <a:pt x="38" y="37"/>
                    <a:pt x="39" y="37"/>
                  </a:cubicBezTo>
                  <a:cubicBezTo>
                    <a:pt x="39" y="37"/>
                    <a:pt x="39" y="37"/>
                    <a:pt x="39" y="37"/>
                  </a:cubicBezTo>
                  <a:cubicBezTo>
                    <a:pt x="40" y="37"/>
                    <a:pt x="40" y="37"/>
                    <a:pt x="41" y="36"/>
                  </a:cubicBezTo>
                  <a:cubicBezTo>
                    <a:pt x="41" y="36"/>
                    <a:pt x="41" y="36"/>
                    <a:pt x="42" y="36"/>
                  </a:cubicBezTo>
                  <a:cubicBezTo>
                    <a:pt x="42" y="36"/>
                    <a:pt x="42" y="36"/>
                    <a:pt x="43" y="36"/>
                  </a:cubicBezTo>
                  <a:cubicBezTo>
                    <a:pt x="43" y="36"/>
                    <a:pt x="43" y="36"/>
                    <a:pt x="44" y="35"/>
                  </a:cubicBezTo>
                  <a:cubicBezTo>
                    <a:pt x="44" y="35"/>
                    <a:pt x="44" y="35"/>
                    <a:pt x="45" y="35"/>
                  </a:cubicBezTo>
                  <a:cubicBezTo>
                    <a:pt x="45" y="35"/>
                    <a:pt x="45" y="35"/>
                    <a:pt x="46" y="34"/>
                  </a:cubicBezTo>
                  <a:cubicBezTo>
                    <a:pt x="46" y="34"/>
                    <a:pt x="46" y="34"/>
                    <a:pt x="46" y="34"/>
                  </a:cubicBezTo>
                  <a:cubicBezTo>
                    <a:pt x="47" y="34"/>
                    <a:pt x="47" y="33"/>
                    <a:pt x="47" y="33"/>
                  </a:cubicBezTo>
                  <a:cubicBezTo>
                    <a:pt x="48" y="33"/>
                    <a:pt x="48" y="33"/>
                    <a:pt x="48" y="33"/>
                  </a:cubicBezTo>
                  <a:cubicBezTo>
                    <a:pt x="48" y="33"/>
                    <a:pt x="48" y="32"/>
                    <a:pt x="48" y="32"/>
                  </a:cubicBezTo>
                  <a:cubicBezTo>
                    <a:pt x="54" y="37"/>
                    <a:pt x="58" y="43"/>
                    <a:pt x="55" y="51"/>
                  </a:cubicBezTo>
                  <a:cubicBezTo>
                    <a:pt x="52" y="60"/>
                    <a:pt x="36" y="74"/>
                    <a:pt x="20" y="80"/>
                  </a:cubicBezTo>
                  <a:cubicBezTo>
                    <a:pt x="20" y="79"/>
                    <a:pt x="20" y="78"/>
                    <a:pt x="21" y="77"/>
                  </a:cubicBezTo>
                  <a:cubicBezTo>
                    <a:pt x="24" y="67"/>
                    <a:pt x="25" y="56"/>
                    <a:pt x="25" y="46"/>
                  </a:cubicBezTo>
                  <a:cubicBezTo>
                    <a:pt x="25" y="45"/>
                    <a:pt x="25" y="44"/>
                    <a:pt x="25" y="44"/>
                  </a:cubicBezTo>
                  <a:cubicBezTo>
                    <a:pt x="25" y="42"/>
                    <a:pt x="25" y="42"/>
                    <a:pt x="25" y="42"/>
                  </a:cubicBezTo>
                  <a:lnTo>
                    <a:pt x="8" y="25"/>
                  </a:lnTo>
                  <a:close/>
                  <a:moveTo>
                    <a:pt x="135" y="134"/>
                  </a:moveTo>
                  <a:cubicBezTo>
                    <a:pt x="136" y="138"/>
                    <a:pt x="136" y="142"/>
                    <a:pt x="137" y="146"/>
                  </a:cubicBezTo>
                  <a:cubicBezTo>
                    <a:pt x="138" y="155"/>
                    <a:pt x="139" y="164"/>
                    <a:pt x="138" y="172"/>
                  </a:cubicBezTo>
                  <a:cubicBezTo>
                    <a:pt x="138" y="180"/>
                    <a:pt x="134" y="185"/>
                    <a:pt x="126" y="186"/>
                  </a:cubicBezTo>
                  <a:cubicBezTo>
                    <a:pt x="86" y="188"/>
                    <a:pt x="56" y="178"/>
                    <a:pt x="34" y="155"/>
                  </a:cubicBezTo>
                  <a:cubicBezTo>
                    <a:pt x="16" y="135"/>
                    <a:pt x="11" y="113"/>
                    <a:pt x="17" y="88"/>
                  </a:cubicBezTo>
                  <a:cubicBezTo>
                    <a:pt x="36" y="83"/>
                    <a:pt x="57" y="66"/>
                    <a:pt x="61" y="53"/>
                  </a:cubicBezTo>
                  <a:cubicBezTo>
                    <a:pt x="65" y="43"/>
                    <a:pt x="61" y="33"/>
                    <a:pt x="50" y="26"/>
                  </a:cubicBezTo>
                  <a:cubicBezTo>
                    <a:pt x="50" y="24"/>
                    <a:pt x="49" y="22"/>
                    <a:pt x="49" y="21"/>
                  </a:cubicBezTo>
                  <a:cubicBezTo>
                    <a:pt x="48" y="19"/>
                    <a:pt x="48" y="18"/>
                    <a:pt x="47" y="16"/>
                  </a:cubicBezTo>
                  <a:cubicBezTo>
                    <a:pt x="47" y="13"/>
                    <a:pt x="47" y="12"/>
                    <a:pt x="47" y="12"/>
                  </a:cubicBezTo>
                  <a:cubicBezTo>
                    <a:pt x="49" y="11"/>
                    <a:pt x="52" y="10"/>
                    <a:pt x="52" y="11"/>
                  </a:cubicBezTo>
                  <a:cubicBezTo>
                    <a:pt x="54" y="11"/>
                    <a:pt x="55" y="13"/>
                    <a:pt x="56" y="14"/>
                  </a:cubicBezTo>
                  <a:cubicBezTo>
                    <a:pt x="58" y="18"/>
                    <a:pt x="63" y="18"/>
                    <a:pt x="66" y="16"/>
                  </a:cubicBezTo>
                  <a:cubicBezTo>
                    <a:pt x="71" y="13"/>
                    <a:pt x="77" y="13"/>
                    <a:pt x="82" y="15"/>
                  </a:cubicBezTo>
                  <a:cubicBezTo>
                    <a:pt x="84" y="15"/>
                    <a:pt x="84" y="15"/>
                    <a:pt x="84" y="15"/>
                  </a:cubicBezTo>
                  <a:cubicBezTo>
                    <a:pt x="90" y="9"/>
                    <a:pt x="90" y="9"/>
                    <a:pt x="90" y="9"/>
                  </a:cubicBezTo>
                  <a:cubicBezTo>
                    <a:pt x="93" y="7"/>
                    <a:pt x="97" y="7"/>
                    <a:pt x="99" y="9"/>
                  </a:cubicBezTo>
                  <a:cubicBezTo>
                    <a:pt x="102" y="12"/>
                    <a:pt x="102" y="16"/>
                    <a:pt x="99" y="18"/>
                  </a:cubicBezTo>
                  <a:cubicBezTo>
                    <a:pt x="93" y="24"/>
                    <a:pt x="93" y="24"/>
                    <a:pt x="93" y="24"/>
                  </a:cubicBezTo>
                  <a:cubicBezTo>
                    <a:pt x="94" y="27"/>
                    <a:pt x="94" y="27"/>
                    <a:pt x="94" y="27"/>
                  </a:cubicBezTo>
                  <a:cubicBezTo>
                    <a:pt x="95" y="28"/>
                    <a:pt x="96" y="30"/>
                    <a:pt x="96" y="32"/>
                  </a:cubicBezTo>
                  <a:cubicBezTo>
                    <a:pt x="97" y="34"/>
                    <a:pt x="99" y="36"/>
                    <a:pt x="101" y="37"/>
                  </a:cubicBezTo>
                  <a:cubicBezTo>
                    <a:pt x="100" y="37"/>
                    <a:pt x="100" y="37"/>
                    <a:pt x="100" y="38"/>
                  </a:cubicBezTo>
                  <a:cubicBezTo>
                    <a:pt x="100" y="38"/>
                    <a:pt x="99" y="38"/>
                    <a:pt x="99" y="39"/>
                  </a:cubicBezTo>
                  <a:cubicBezTo>
                    <a:pt x="99" y="39"/>
                    <a:pt x="99" y="39"/>
                    <a:pt x="98" y="40"/>
                  </a:cubicBezTo>
                  <a:cubicBezTo>
                    <a:pt x="98" y="40"/>
                    <a:pt x="98" y="40"/>
                    <a:pt x="98" y="41"/>
                  </a:cubicBezTo>
                  <a:cubicBezTo>
                    <a:pt x="98" y="41"/>
                    <a:pt x="98" y="42"/>
                    <a:pt x="97" y="42"/>
                  </a:cubicBezTo>
                  <a:cubicBezTo>
                    <a:pt x="97" y="43"/>
                    <a:pt x="97" y="43"/>
                    <a:pt x="97" y="43"/>
                  </a:cubicBezTo>
                  <a:cubicBezTo>
                    <a:pt x="97" y="44"/>
                    <a:pt x="97" y="45"/>
                    <a:pt x="97" y="46"/>
                  </a:cubicBezTo>
                  <a:cubicBezTo>
                    <a:pt x="97" y="47"/>
                    <a:pt x="97" y="48"/>
                    <a:pt x="97" y="48"/>
                  </a:cubicBezTo>
                  <a:cubicBezTo>
                    <a:pt x="97" y="49"/>
                    <a:pt x="97" y="49"/>
                    <a:pt x="97" y="49"/>
                  </a:cubicBezTo>
                  <a:cubicBezTo>
                    <a:pt x="98" y="50"/>
                    <a:pt x="98" y="50"/>
                    <a:pt x="98" y="51"/>
                  </a:cubicBezTo>
                  <a:cubicBezTo>
                    <a:pt x="98" y="51"/>
                    <a:pt x="98" y="52"/>
                    <a:pt x="99" y="52"/>
                  </a:cubicBezTo>
                  <a:cubicBezTo>
                    <a:pt x="99" y="52"/>
                    <a:pt x="99" y="53"/>
                    <a:pt x="99" y="53"/>
                  </a:cubicBezTo>
                  <a:cubicBezTo>
                    <a:pt x="100" y="54"/>
                    <a:pt x="100" y="54"/>
                    <a:pt x="100" y="54"/>
                  </a:cubicBezTo>
                  <a:cubicBezTo>
                    <a:pt x="100" y="54"/>
                    <a:pt x="101" y="55"/>
                    <a:pt x="101" y="55"/>
                  </a:cubicBezTo>
                  <a:cubicBezTo>
                    <a:pt x="101" y="55"/>
                    <a:pt x="101" y="55"/>
                    <a:pt x="102" y="56"/>
                  </a:cubicBezTo>
                  <a:cubicBezTo>
                    <a:pt x="100" y="56"/>
                    <a:pt x="99" y="58"/>
                    <a:pt x="99" y="59"/>
                  </a:cubicBezTo>
                  <a:cubicBezTo>
                    <a:pt x="99" y="62"/>
                    <a:pt x="100" y="64"/>
                    <a:pt x="102" y="65"/>
                  </a:cubicBezTo>
                  <a:cubicBezTo>
                    <a:pt x="110" y="70"/>
                    <a:pt x="117" y="76"/>
                    <a:pt x="121" y="83"/>
                  </a:cubicBezTo>
                  <a:cubicBezTo>
                    <a:pt x="122" y="84"/>
                    <a:pt x="122" y="84"/>
                    <a:pt x="122" y="84"/>
                  </a:cubicBezTo>
                  <a:cubicBezTo>
                    <a:pt x="122" y="84"/>
                    <a:pt x="122" y="84"/>
                    <a:pt x="122" y="84"/>
                  </a:cubicBezTo>
                  <a:cubicBezTo>
                    <a:pt x="125" y="89"/>
                    <a:pt x="127" y="93"/>
                    <a:pt x="129" y="98"/>
                  </a:cubicBezTo>
                  <a:cubicBezTo>
                    <a:pt x="129" y="100"/>
                    <a:pt x="129" y="100"/>
                    <a:pt x="129" y="100"/>
                  </a:cubicBezTo>
                  <a:cubicBezTo>
                    <a:pt x="129" y="100"/>
                    <a:pt x="129" y="100"/>
                    <a:pt x="129" y="100"/>
                  </a:cubicBezTo>
                  <a:cubicBezTo>
                    <a:pt x="133" y="111"/>
                    <a:pt x="134" y="122"/>
                    <a:pt x="135" y="134"/>
                  </a:cubicBezTo>
                  <a:close/>
                  <a:moveTo>
                    <a:pt x="148" y="93"/>
                  </a:moveTo>
                  <a:cubicBezTo>
                    <a:pt x="147" y="96"/>
                    <a:pt x="147" y="96"/>
                    <a:pt x="147" y="96"/>
                  </a:cubicBezTo>
                  <a:cubicBezTo>
                    <a:pt x="147" y="97"/>
                    <a:pt x="147" y="97"/>
                    <a:pt x="147" y="97"/>
                  </a:cubicBezTo>
                  <a:cubicBezTo>
                    <a:pt x="146" y="97"/>
                    <a:pt x="146" y="97"/>
                    <a:pt x="145" y="97"/>
                  </a:cubicBezTo>
                  <a:cubicBezTo>
                    <a:pt x="134" y="95"/>
                    <a:pt x="134" y="95"/>
                    <a:pt x="134" y="95"/>
                  </a:cubicBezTo>
                  <a:cubicBezTo>
                    <a:pt x="134" y="95"/>
                    <a:pt x="134" y="95"/>
                    <a:pt x="134" y="95"/>
                  </a:cubicBezTo>
                  <a:cubicBezTo>
                    <a:pt x="133" y="91"/>
                    <a:pt x="132" y="88"/>
                    <a:pt x="130" y="84"/>
                  </a:cubicBezTo>
                  <a:cubicBezTo>
                    <a:pt x="139" y="75"/>
                    <a:pt x="139" y="75"/>
                    <a:pt x="139" y="75"/>
                  </a:cubicBezTo>
                  <a:cubicBezTo>
                    <a:pt x="139" y="75"/>
                    <a:pt x="139" y="74"/>
                    <a:pt x="140" y="74"/>
                  </a:cubicBezTo>
                  <a:cubicBezTo>
                    <a:pt x="140" y="74"/>
                    <a:pt x="140" y="74"/>
                    <a:pt x="141" y="75"/>
                  </a:cubicBezTo>
                  <a:cubicBezTo>
                    <a:pt x="143" y="77"/>
                    <a:pt x="143" y="77"/>
                    <a:pt x="143" y="77"/>
                  </a:cubicBezTo>
                  <a:cubicBezTo>
                    <a:pt x="144" y="78"/>
                    <a:pt x="144" y="79"/>
                    <a:pt x="143" y="79"/>
                  </a:cubicBezTo>
                  <a:cubicBezTo>
                    <a:pt x="135" y="88"/>
                    <a:pt x="135" y="88"/>
                    <a:pt x="135" y="88"/>
                  </a:cubicBezTo>
                  <a:cubicBezTo>
                    <a:pt x="147" y="91"/>
                    <a:pt x="147" y="91"/>
                    <a:pt x="147" y="91"/>
                  </a:cubicBezTo>
                  <a:cubicBezTo>
                    <a:pt x="148" y="91"/>
                    <a:pt x="148" y="92"/>
                    <a:pt x="148" y="93"/>
                  </a:cubicBezTo>
                  <a:close/>
                  <a:moveTo>
                    <a:pt x="148" y="93"/>
                  </a:moveTo>
                  <a:cubicBezTo>
                    <a:pt x="148" y="93"/>
                    <a:pt x="148" y="93"/>
                    <a:pt x="148"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0"/>
            <p:cNvSpPr>
              <a:spLocks noEditPoints="1"/>
            </p:cNvSpPr>
            <p:nvPr/>
          </p:nvSpPr>
          <p:spPr bwMode="auto">
            <a:xfrm>
              <a:off x="806451" y="568325"/>
              <a:ext cx="192088" cy="274638"/>
            </a:xfrm>
            <a:custGeom>
              <a:avLst/>
              <a:gdLst>
                <a:gd name="T0" fmla="*/ 69 w 74"/>
                <a:gd name="T1" fmla="*/ 78 h 106"/>
                <a:gd name="T2" fmla="*/ 61 w 74"/>
                <a:gd name="T3" fmla="*/ 84 h 106"/>
                <a:gd name="T4" fmla="*/ 46 w 74"/>
                <a:gd name="T5" fmla="*/ 74 h 106"/>
                <a:gd name="T6" fmla="*/ 58 w 74"/>
                <a:gd name="T7" fmla="*/ 74 h 106"/>
                <a:gd name="T8" fmla="*/ 61 w 74"/>
                <a:gd name="T9" fmla="*/ 71 h 106"/>
                <a:gd name="T10" fmla="*/ 58 w 74"/>
                <a:gd name="T11" fmla="*/ 68 h 106"/>
                <a:gd name="T12" fmla="*/ 38 w 74"/>
                <a:gd name="T13" fmla="*/ 68 h 106"/>
                <a:gd name="T14" fmla="*/ 38 w 74"/>
                <a:gd name="T15" fmla="*/ 68 h 106"/>
                <a:gd name="T16" fmla="*/ 22 w 74"/>
                <a:gd name="T17" fmla="*/ 43 h 106"/>
                <a:gd name="T18" fmla="*/ 21 w 74"/>
                <a:gd name="T19" fmla="*/ 29 h 106"/>
                <a:gd name="T20" fmla="*/ 21 w 74"/>
                <a:gd name="T21" fmla="*/ 29 h 106"/>
                <a:gd name="T22" fmla="*/ 41 w 74"/>
                <a:gd name="T23" fmla="*/ 29 h 106"/>
                <a:gd name="T24" fmla="*/ 48 w 74"/>
                <a:gd name="T25" fmla="*/ 35 h 106"/>
                <a:gd name="T26" fmla="*/ 48 w 74"/>
                <a:gd name="T27" fmla="*/ 36 h 106"/>
                <a:gd name="T28" fmla="*/ 48 w 74"/>
                <a:gd name="T29" fmla="*/ 49 h 106"/>
                <a:gd name="T30" fmla="*/ 51 w 74"/>
                <a:gd name="T31" fmla="*/ 52 h 106"/>
                <a:gd name="T32" fmla="*/ 54 w 74"/>
                <a:gd name="T33" fmla="*/ 49 h 106"/>
                <a:gd name="T34" fmla="*/ 54 w 74"/>
                <a:gd name="T35" fmla="*/ 41 h 106"/>
                <a:gd name="T36" fmla="*/ 60 w 74"/>
                <a:gd name="T37" fmla="*/ 47 h 106"/>
                <a:gd name="T38" fmla="*/ 62 w 74"/>
                <a:gd name="T39" fmla="*/ 49 h 106"/>
                <a:gd name="T40" fmla="*/ 64 w 74"/>
                <a:gd name="T41" fmla="*/ 48 h 106"/>
                <a:gd name="T42" fmla="*/ 65 w 74"/>
                <a:gd name="T43" fmla="*/ 44 h 106"/>
                <a:gd name="T44" fmla="*/ 58 w 74"/>
                <a:gd name="T45" fmla="*/ 35 h 106"/>
                <a:gd name="T46" fmla="*/ 66 w 74"/>
                <a:gd name="T47" fmla="*/ 29 h 106"/>
                <a:gd name="T48" fmla="*/ 67 w 74"/>
                <a:gd name="T49" fmla="*/ 25 h 106"/>
                <a:gd name="T50" fmla="*/ 62 w 74"/>
                <a:gd name="T51" fmla="*/ 24 h 106"/>
                <a:gd name="T52" fmla="*/ 53 w 74"/>
                <a:gd name="T53" fmla="*/ 30 h 106"/>
                <a:gd name="T54" fmla="*/ 44 w 74"/>
                <a:gd name="T55" fmla="*/ 23 h 106"/>
                <a:gd name="T56" fmla="*/ 22 w 74"/>
                <a:gd name="T57" fmla="*/ 21 h 106"/>
                <a:gd name="T58" fmla="*/ 28 w 74"/>
                <a:gd name="T59" fmla="*/ 6 h 106"/>
                <a:gd name="T60" fmla="*/ 27 w 74"/>
                <a:gd name="T61" fmla="*/ 1 h 106"/>
                <a:gd name="T62" fmla="*/ 23 w 74"/>
                <a:gd name="T63" fmla="*/ 2 h 106"/>
                <a:gd name="T64" fmla="*/ 16 w 74"/>
                <a:gd name="T65" fmla="*/ 43 h 106"/>
                <a:gd name="T66" fmla="*/ 14 w 74"/>
                <a:gd name="T67" fmla="*/ 43 h 106"/>
                <a:gd name="T68" fmla="*/ 13 w 74"/>
                <a:gd name="T69" fmla="*/ 94 h 106"/>
                <a:gd name="T70" fmla="*/ 13 w 74"/>
                <a:gd name="T71" fmla="*/ 103 h 106"/>
                <a:gd name="T72" fmla="*/ 16 w 74"/>
                <a:gd name="T73" fmla="*/ 106 h 106"/>
                <a:gd name="T74" fmla="*/ 16 w 74"/>
                <a:gd name="T75" fmla="*/ 106 h 106"/>
                <a:gd name="T76" fmla="*/ 19 w 74"/>
                <a:gd name="T77" fmla="*/ 103 h 106"/>
                <a:gd name="T78" fmla="*/ 19 w 74"/>
                <a:gd name="T79" fmla="*/ 97 h 106"/>
                <a:gd name="T80" fmla="*/ 26 w 74"/>
                <a:gd name="T81" fmla="*/ 97 h 106"/>
                <a:gd name="T82" fmla="*/ 29 w 74"/>
                <a:gd name="T83" fmla="*/ 94 h 106"/>
                <a:gd name="T84" fmla="*/ 26 w 74"/>
                <a:gd name="T85" fmla="*/ 90 h 106"/>
                <a:gd name="T86" fmla="*/ 18 w 74"/>
                <a:gd name="T87" fmla="*/ 90 h 106"/>
                <a:gd name="T88" fmla="*/ 18 w 74"/>
                <a:gd name="T89" fmla="*/ 49 h 106"/>
                <a:gd name="T90" fmla="*/ 35 w 74"/>
                <a:gd name="T91" fmla="*/ 74 h 106"/>
                <a:gd name="T92" fmla="*/ 35 w 74"/>
                <a:gd name="T93" fmla="*/ 90 h 106"/>
                <a:gd name="T94" fmla="*/ 38 w 74"/>
                <a:gd name="T95" fmla="*/ 94 h 106"/>
                <a:gd name="T96" fmla="*/ 42 w 74"/>
                <a:gd name="T97" fmla="*/ 90 h 106"/>
                <a:gd name="T98" fmla="*/ 42 w 74"/>
                <a:gd name="T99" fmla="*/ 79 h 106"/>
                <a:gd name="T100" fmla="*/ 58 w 74"/>
                <a:gd name="T101" fmla="*/ 89 h 106"/>
                <a:gd name="T102" fmla="*/ 58 w 74"/>
                <a:gd name="T103" fmla="*/ 97 h 106"/>
                <a:gd name="T104" fmla="*/ 61 w 74"/>
                <a:gd name="T105" fmla="*/ 100 h 106"/>
                <a:gd name="T106" fmla="*/ 64 w 74"/>
                <a:gd name="T107" fmla="*/ 97 h 106"/>
                <a:gd name="T108" fmla="*/ 64 w 74"/>
                <a:gd name="T109" fmla="*/ 89 h 106"/>
                <a:gd name="T110" fmla="*/ 72 w 74"/>
                <a:gd name="T111" fmla="*/ 83 h 106"/>
                <a:gd name="T112" fmla="*/ 73 w 74"/>
                <a:gd name="T113" fmla="*/ 79 h 106"/>
                <a:gd name="T114" fmla="*/ 69 w 74"/>
                <a:gd name="T115" fmla="*/ 78 h 106"/>
                <a:gd name="T116" fmla="*/ 69 w 74"/>
                <a:gd name="T117" fmla="*/ 78 h 106"/>
                <a:gd name="T118" fmla="*/ 69 w 74"/>
                <a:gd name="T119"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106">
                  <a:moveTo>
                    <a:pt x="69" y="78"/>
                  </a:moveTo>
                  <a:cubicBezTo>
                    <a:pt x="61" y="84"/>
                    <a:pt x="61" y="84"/>
                    <a:pt x="61" y="84"/>
                  </a:cubicBezTo>
                  <a:cubicBezTo>
                    <a:pt x="55" y="81"/>
                    <a:pt x="50" y="78"/>
                    <a:pt x="46" y="74"/>
                  </a:cubicBezTo>
                  <a:cubicBezTo>
                    <a:pt x="58" y="74"/>
                    <a:pt x="58" y="74"/>
                    <a:pt x="58" y="74"/>
                  </a:cubicBezTo>
                  <a:cubicBezTo>
                    <a:pt x="59" y="74"/>
                    <a:pt x="61" y="73"/>
                    <a:pt x="61" y="71"/>
                  </a:cubicBezTo>
                  <a:cubicBezTo>
                    <a:pt x="61" y="69"/>
                    <a:pt x="59" y="68"/>
                    <a:pt x="58" y="68"/>
                  </a:cubicBezTo>
                  <a:cubicBezTo>
                    <a:pt x="38" y="68"/>
                    <a:pt x="38" y="68"/>
                    <a:pt x="38" y="68"/>
                  </a:cubicBezTo>
                  <a:cubicBezTo>
                    <a:pt x="38" y="68"/>
                    <a:pt x="38" y="68"/>
                    <a:pt x="38" y="68"/>
                  </a:cubicBezTo>
                  <a:cubicBezTo>
                    <a:pt x="30" y="60"/>
                    <a:pt x="25" y="52"/>
                    <a:pt x="22" y="43"/>
                  </a:cubicBezTo>
                  <a:cubicBezTo>
                    <a:pt x="21" y="38"/>
                    <a:pt x="21" y="33"/>
                    <a:pt x="21" y="29"/>
                  </a:cubicBezTo>
                  <a:cubicBezTo>
                    <a:pt x="21" y="29"/>
                    <a:pt x="21" y="29"/>
                    <a:pt x="21" y="29"/>
                  </a:cubicBezTo>
                  <a:cubicBezTo>
                    <a:pt x="27" y="25"/>
                    <a:pt x="33" y="25"/>
                    <a:pt x="41" y="29"/>
                  </a:cubicBezTo>
                  <a:cubicBezTo>
                    <a:pt x="43" y="30"/>
                    <a:pt x="46" y="32"/>
                    <a:pt x="48" y="35"/>
                  </a:cubicBezTo>
                  <a:cubicBezTo>
                    <a:pt x="48" y="35"/>
                    <a:pt x="48" y="36"/>
                    <a:pt x="48" y="36"/>
                  </a:cubicBezTo>
                  <a:cubicBezTo>
                    <a:pt x="48" y="49"/>
                    <a:pt x="48" y="49"/>
                    <a:pt x="48" y="49"/>
                  </a:cubicBezTo>
                  <a:cubicBezTo>
                    <a:pt x="48" y="51"/>
                    <a:pt x="49" y="52"/>
                    <a:pt x="51" y="52"/>
                  </a:cubicBezTo>
                  <a:cubicBezTo>
                    <a:pt x="53" y="52"/>
                    <a:pt x="54" y="51"/>
                    <a:pt x="54" y="49"/>
                  </a:cubicBezTo>
                  <a:cubicBezTo>
                    <a:pt x="54" y="41"/>
                    <a:pt x="54" y="41"/>
                    <a:pt x="54" y="41"/>
                  </a:cubicBezTo>
                  <a:cubicBezTo>
                    <a:pt x="56" y="43"/>
                    <a:pt x="58" y="45"/>
                    <a:pt x="60" y="47"/>
                  </a:cubicBezTo>
                  <a:cubicBezTo>
                    <a:pt x="60" y="48"/>
                    <a:pt x="61" y="49"/>
                    <a:pt x="62" y="49"/>
                  </a:cubicBezTo>
                  <a:cubicBezTo>
                    <a:pt x="63" y="49"/>
                    <a:pt x="64" y="49"/>
                    <a:pt x="64" y="48"/>
                  </a:cubicBezTo>
                  <a:cubicBezTo>
                    <a:pt x="66" y="47"/>
                    <a:pt x="66" y="45"/>
                    <a:pt x="65" y="44"/>
                  </a:cubicBezTo>
                  <a:cubicBezTo>
                    <a:pt x="63" y="41"/>
                    <a:pt x="60" y="38"/>
                    <a:pt x="58" y="35"/>
                  </a:cubicBezTo>
                  <a:cubicBezTo>
                    <a:pt x="66" y="29"/>
                    <a:pt x="66" y="29"/>
                    <a:pt x="66" y="29"/>
                  </a:cubicBezTo>
                  <a:cubicBezTo>
                    <a:pt x="67" y="28"/>
                    <a:pt x="68" y="26"/>
                    <a:pt x="67" y="25"/>
                  </a:cubicBezTo>
                  <a:cubicBezTo>
                    <a:pt x="66" y="23"/>
                    <a:pt x="64" y="23"/>
                    <a:pt x="62" y="24"/>
                  </a:cubicBezTo>
                  <a:cubicBezTo>
                    <a:pt x="53" y="30"/>
                    <a:pt x="53" y="30"/>
                    <a:pt x="53" y="30"/>
                  </a:cubicBezTo>
                  <a:cubicBezTo>
                    <a:pt x="50" y="28"/>
                    <a:pt x="47" y="25"/>
                    <a:pt x="44" y="23"/>
                  </a:cubicBezTo>
                  <a:cubicBezTo>
                    <a:pt x="36" y="19"/>
                    <a:pt x="29" y="19"/>
                    <a:pt x="22" y="21"/>
                  </a:cubicBezTo>
                  <a:cubicBezTo>
                    <a:pt x="24" y="12"/>
                    <a:pt x="28" y="6"/>
                    <a:pt x="28" y="6"/>
                  </a:cubicBezTo>
                  <a:cubicBezTo>
                    <a:pt x="29" y="4"/>
                    <a:pt x="29" y="2"/>
                    <a:pt x="27" y="1"/>
                  </a:cubicBezTo>
                  <a:cubicBezTo>
                    <a:pt x="26" y="0"/>
                    <a:pt x="24" y="1"/>
                    <a:pt x="23" y="2"/>
                  </a:cubicBezTo>
                  <a:cubicBezTo>
                    <a:pt x="23" y="3"/>
                    <a:pt x="11" y="20"/>
                    <a:pt x="16" y="43"/>
                  </a:cubicBezTo>
                  <a:cubicBezTo>
                    <a:pt x="15" y="43"/>
                    <a:pt x="15" y="43"/>
                    <a:pt x="14" y="43"/>
                  </a:cubicBezTo>
                  <a:cubicBezTo>
                    <a:pt x="0" y="56"/>
                    <a:pt x="0" y="79"/>
                    <a:pt x="13" y="94"/>
                  </a:cubicBezTo>
                  <a:cubicBezTo>
                    <a:pt x="13" y="103"/>
                    <a:pt x="13" y="103"/>
                    <a:pt x="13" y="103"/>
                  </a:cubicBezTo>
                  <a:cubicBezTo>
                    <a:pt x="13" y="105"/>
                    <a:pt x="14" y="106"/>
                    <a:pt x="16" y="106"/>
                  </a:cubicBezTo>
                  <a:cubicBezTo>
                    <a:pt x="16" y="106"/>
                    <a:pt x="16" y="106"/>
                    <a:pt x="16" y="106"/>
                  </a:cubicBezTo>
                  <a:cubicBezTo>
                    <a:pt x="18" y="106"/>
                    <a:pt x="19" y="105"/>
                    <a:pt x="19" y="103"/>
                  </a:cubicBezTo>
                  <a:cubicBezTo>
                    <a:pt x="19" y="97"/>
                    <a:pt x="19" y="97"/>
                    <a:pt x="19" y="97"/>
                  </a:cubicBezTo>
                  <a:cubicBezTo>
                    <a:pt x="26" y="97"/>
                    <a:pt x="26" y="97"/>
                    <a:pt x="26" y="97"/>
                  </a:cubicBezTo>
                  <a:cubicBezTo>
                    <a:pt x="27" y="97"/>
                    <a:pt x="29" y="95"/>
                    <a:pt x="29" y="94"/>
                  </a:cubicBezTo>
                  <a:cubicBezTo>
                    <a:pt x="29" y="92"/>
                    <a:pt x="27" y="90"/>
                    <a:pt x="26" y="90"/>
                  </a:cubicBezTo>
                  <a:cubicBezTo>
                    <a:pt x="18" y="90"/>
                    <a:pt x="18" y="90"/>
                    <a:pt x="18" y="90"/>
                  </a:cubicBezTo>
                  <a:cubicBezTo>
                    <a:pt x="7" y="78"/>
                    <a:pt x="7" y="60"/>
                    <a:pt x="18" y="49"/>
                  </a:cubicBezTo>
                  <a:cubicBezTo>
                    <a:pt x="21" y="58"/>
                    <a:pt x="27" y="66"/>
                    <a:pt x="35" y="74"/>
                  </a:cubicBezTo>
                  <a:cubicBezTo>
                    <a:pt x="35" y="90"/>
                    <a:pt x="35" y="90"/>
                    <a:pt x="35" y="90"/>
                  </a:cubicBezTo>
                  <a:cubicBezTo>
                    <a:pt x="35" y="92"/>
                    <a:pt x="37" y="94"/>
                    <a:pt x="38" y="94"/>
                  </a:cubicBezTo>
                  <a:cubicBezTo>
                    <a:pt x="40" y="94"/>
                    <a:pt x="42" y="92"/>
                    <a:pt x="42" y="90"/>
                  </a:cubicBezTo>
                  <a:cubicBezTo>
                    <a:pt x="42" y="79"/>
                    <a:pt x="42" y="79"/>
                    <a:pt x="42" y="79"/>
                  </a:cubicBezTo>
                  <a:cubicBezTo>
                    <a:pt x="46" y="83"/>
                    <a:pt x="52" y="86"/>
                    <a:pt x="58" y="89"/>
                  </a:cubicBezTo>
                  <a:cubicBezTo>
                    <a:pt x="58" y="97"/>
                    <a:pt x="58" y="97"/>
                    <a:pt x="58" y="97"/>
                  </a:cubicBezTo>
                  <a:cubicBezTo>
                    <a:pt x="58" y="99"/>
                    <a:pt x="59" y="100"/>
                    <a:pt x="61" y="100"/>
                  </a:cubicBezTo>
                  <a:cubicBezTo>
                    <a:pt x="63" y="100"/>
                    <a:pt x="64" y="99"/>
                    <a:pt x="64" y="97"/>
                  </a:cubicBezTo>
                  <a:cubicBezTo>
                    <a:pt x="64" y="89"/>
                    <a:pt x="64" y="89"/>
                    <a:pt x="64" y="89"/>
                  </a:cubicBezTo>
                  <a:cubicBezTo>
                    <a:pt x="72" y="83"/>
                    <a:pt x="72" y="83"/>
                    <a:pt x="72" y="83"/>
                  </a:cubicBezTo>
                  <a:cubicBezTo>
                    <a:pt x="74" y="83"/>
                    <a:pt x="74" y="81"/>
                    <a:pt x="73" y="79"/>
                  </a:cubicBezTo>
                  <a:cubicBezTo>
                    <a:pt x="72" y="78"/>
                    <a:pt x="70" y="77"/>
                    <a:pt x="69" y="78"/>
                  </a:cubicBezTo>
                  <a:close/>
                  <a:moveTo>
                    <a:pt x="69" y="78"/>
                  </a:moveTo>
                  <a:cubicBezTo>
                    <a:pt x="69" y="78"/>
                    <a:pt x="69" y="78"/>
                    <a:pt x="69"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7" name="Group 66"/>
          <p:cNvGrpSpPr/>
          <p:nvPr/>
        </p:nvGrpSpPr>
        <p:grpSpPr>
          <a:xfrm>
            <a:off x="4214510" y="2547999"/>
            <a:ext cx="868783" cy="841202"/>
            <a:chOff x="1098551" y="-904875"/>
            <a:chExt cx="500063" cy="484188"/>
          </a:xfrm>
          <a:solidFill>
            <a:schemeClr val="bg2"/>
          </a:solidFill>
        </p:grpSpPr>
        <p:sp>
          <p:nvSpPr>
            <p:cNvPr id="26" name="Freeform 11"/>
            <p:cNvSpPr>
              <a:spLocks noEditPoints="1"/>
            </p:cNvSpPr>
            <p:nvPr/>
          </p:nvSpPr>
          <p:spPr bwMode="auto">
            <a:xfrm>
              <a:off x="1457326" y="-587375"/>
              <a:ext cx="15875" cy="15875"/>
            </a:xfrm>
            <a:custGeom>
              <a:avLst/>
              <a:gdLst>
                <a:gd name="T0" fmla="*/ 6 w 6"/>
                <a:gd name="T1" fmla="*/ 3 h 6"/>
                <a:gd name="T2" fmla="*/ 3 w 6"/>
                <a:gd name="T3" fmla="*/ 6 h 6"/>
                <a:gd name="T4" fmla="*/ 0 w 6"/>
                <a:gd name="T5" fmla="*/ 3 h 6"/>
                <a:gd name="T6" fmla="*/ 3 w 6"/>
                <a:gd name="T7" fmla="*/ 0 h 6"/>
                <a:gd name="T8" fmla="*/ 6 w 6"/>
                <a:gd name="T9" fmla="*/ 3 h 6"/>
                <a:gd name="T10" fmla="*/ 6 w 6"/>
                <a:gd name="T11" fmla="*/ 3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6" y="5"/>
                    <a:pt x="5" y="6"/>
                    <a:pt x="3" y="6"/>
                  </a:cubicBezTo>
                  <a:cubicBezTo>
                    <a:pt x="1" y="6"/>
                    <a:pt x="0" y="5"/>
                    <a:pt x="0" y="3"/>
                  </a:cubicBezTo>
                  <a:cubicBezTo>
                    <a:pt x="0" y="1"/>
                    <a:pt x="1" y="0"/>
                    <a:pt x="3" y="0"/>
                  </a:cubicBezTo>
                  <a:cubicBezTo>
                    <a:pt x="5" y="0"/>
                    <a:pt x="6" y="1"/>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12"/>
            <p:cNvSpPr>
              <a:spLocks noEditPoints="1"/>
            </p:cNvSpPr>
            <p:nvPr/>
          </p:nvSpPr>
          <p:spPr bwMode="auto">
            <a:xfrm>
              <a:off x="1473201" y="-447675"/>
              <a:ext cx="19050" cy="15875"/>
            </a:xfrm>
            <a:custGeom>
              <a:avLst/>
              <a:gdLst>
                <a:gd name="T0" fmla="*/ 7 w 7"/>
                <a:gd name="T1" fmla="*/ 3 h 6"/>
                <a:gd name="T2" fmla="*/ 4 w 7"/>
                <a:gd name="T3" fmla="*/ 6 h 6"/>
                <a:gd name="T4" fmla="*/ 0 w 7"/>
                <a:gd name="T5" fmla="*/ 3 h 6"/>
                <a:gd name="T6" fmla="*/ 4 w 7"/>
                <a:gd name="T7" fmla="*/ 0 h 6"/>
                <a:gd name="T8" fmla="*/ 7 w 7"/>
                <a:gd name="T9" fmla="*/ 3 h 6"/>
                <a:gd name="T10" fmla="*/ 7 w 7"/>
                <a:gd name="T11" fmla="*/ 3 h 6"/>
                <a:gd name="T12" fmla="*/ 7 w 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3"/>
                  </a:moveTo>
                  <a:cubicBezTo>
                    <a:pt x="7" y="5"/>
                    <a:pt x="5" y="6"/>
                    <a:pt x="4" y="6"/>
                  </a:cubicBezTo>
                  <a:cubicBezTo>
                    <a:pt x="2" y="6"/>
                    <a:pt x="0" y="5"/>
                    <a:pt x="0" y="3"/>
                  </a:cubicBezTo>
                  <a:cubicBezTo>
                    <a:pt x="0" y="1"/>
                    <a:pt x="2" y="0"/>
                    <a:pt x="4" y="0"/>
                  </a:cubicBezTo>
                  <a:cubicBezTo>
                    <a:pt x="5" y="0"/>
                    <a:pt x="7" y="1"/>
                    <a:pt x="7" y="3"/>
                  </a:cubicBezTo>
                  <a:close/>
                  <a:moveTo>
                    <a:pt x="7" y="3"/>
                  </a:moveTo>
                  <a:cubicBezTo>
                    <a:pt x="7" y="3"/>
                    <a:pt x="7" y="3"/>
                    <a:pt x="7"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3"/>
            <p:cNvSpPr>
              <a:spLocks noEditPoints="1"/>
            </p:cNvSpPr>
            <p:nvPr/>
          </p:nvSpPr>
          <p:spPr bwMode="auto">
            <a:xfrm>
              <a:off x="1265238" y="-514350"/>
              <a:ext cx="17463" cy="17463"/>
            </a:xfrm>
            <a:custGeom>
              <a:avLst/>
              <a:gdLst>
                <a:gd name="T0" fmla="*/ 7 w 7"/>
                <a:gd name="T1" fmla="*/ 4 h 7"/>
                <a:gd name="T2" fmla="*/ 4 w 7"/>
                <a:gd name="T3" fmla="*/ 7 h 7"/>
                <a:gd name="T4" fmla="*/ 0 w 7"/>
                <a:gd name="T5" fmla="*/ 4 h 7"/>
                <a:gd name="T6" fmla="*/ 4 w 7"/>
                <a:gd name="T7" fmla="*/ 0 h 7"/>
                <a:gd name="T8" fmla="*/ 7 w 7"/>
                <a:gd name="T9" fmla="*/ 4 h 7"/>
                <a:gd name="T10" fmla="*/ 7 w 7"/>
                <a:gd name="T11" fmla="*/ 4 h 7"/>
                <a:gd name="T12" fmla="*/ 7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4"/>
                  </a:moveTo>
                  <a:cubicBezTo>
                    <a:pt x="7" y="5"/>
                    <a:pt x="5" y="7"/>
                    <a:pt x="4" y="7"/>
                  </a:cubicBezTo>
                  <a:cubicBezTo>
                    <a:pt x="2" y="7"/>
                    <a:pt x="0" y="5"/>
                    <a:pt x="0" y="4"/>
                  </a:cubicBezTo>
                  <a:cubicBezTo>
                    <a:pt x="0" y="2"/>
                    <a:pt x="2" y="0"/>
                    <a:pt x="4" y="0"/>
                  </a:cubicBezTo>
                  <a:cubicBezTo>
                    <a:pt x="5" y="0"/>
                    <a:pt x="7" y="2"/>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14"/>
            <p:cNvSpPr>
              <a:spLocks noEditPoints="1"/>
            </p:cNvSpPr>
            <p:nvPr/>
          </p:nvSpPr>
          <p:spPr bwMode="auto">
            <a:xfrm>
              <a:off x="1400176" y="-563563"/>
              <a:ext cx="15875" cy="17463"/>
            </a:xfrm>
            <a:custGeom>
              <a:avLst/>
              <a:gdLst>
                <a:gd name="T0" fmla="*/ 6 w 6"/>
                <a:gd name="T1" fmla="*/ 3 h 7"/>
                <a:gd name="T2" fmla="*/ 3 w 6"/>
                <a:gd name="T3" fmla="*/ 7 h 7"/>
                <a:gd name="T4" fmla="*/ 0 w 6"/>
                <a:gd name="T5" fmla="*/ 3 h 7"/>
                <a:gd name="T6" fmla="*/ 3 w 6"/>
                <a:gd name="T7" fmla="*/ 0 h 7"/>
                <a:gd name="T8" fmla="*/ 6 w 6"/>
                <a:gd name="T9" fmla="*/ 3 h 7"/>
                <a:gd name="T10" fmla="*/ 6 w 6"/>
                <a:gd name="T11" fmla="*/ 3 h 7"/>
                <a:gd name="T12" fmla="*/ 6 w 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6" y="3"/>
                  </a:moveTo>
                  <a:cubicBezTo>
                    <a:pt x="6" y="5"/>
                    <a:pt x="5" y="7"/>
                    <a:pt x="3" y="7"/>
                  </a:cubicBezTo>
                  <a:cubicBezTo>
                    <a:pt x="1" y="7"/>
                    <a:pt x="0" y="5"/>
                    <a:pt x="0" y="3"/>
                  </a:cubicBezTo>
                  <a:cubicBezTo>
                    <a:pt x="0" y="2"/>
                    <a:pt x="1" y="0"/>
                    <a:pt x="3" y="0"/>
                  </a:cubicBezTo>
                  <a:cubicBezTo>
                    <a:pt x="5" y="0"/>
                    <a:pt x="6" y="2"/>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15"/>
            <p:cNvSpPr>
              <a:spLocks noEditPoints="1"/>
            </p:cNvSpPr>
            <p:nvPr/>
          </p:nvSpPr>
          <p:spPr bwMode="auto">
            <a:xfrm>
              <a:off x="1525588" y="-522288"/>
              <a:ext cx="15875" cy="17463"/>
            </a:xfrm>
            <a:custGeom>
              <a:avLst/>
              <a:gdLst>
                <a:gd name="T0" fmla="*/ 6 w 6"/>
                <a:gd name="T1" fmla="*/ 3 h 7"/>
                <a:gd name="T2" fmla="*/ 3 w 6"/>
                <a:gd name="T3" fmla="*/ 7 h 7"/>
                <a:gd name="T4" fmla="*/ 0 w 6"/>
                <a:gd name="T5" fmla="*/ 3 h 7"/>
                <a:gd name="T6" fmla="*/ 3 w 6"/>
                <a:gd name="T7" fmla="*/ 0 h 7"/>
                <a:gd name="T8" fmla="*/ 6 w 6"/>
                <a:gd name="T9" fmla="*/ 3 h 7"/>
                <a:gd name="T10" fmla="*/ 6 w 6"/>
                <a:gd name="T11" fmla="*/ 3 h 7"/>
                <a:gd name="T12" fmla="*/ 6 w 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6" y="3"/>
                  </a:moveTo>
                  <a:cubicBezTo>
                    <a:pt x="6" y="5"/>
                    <a:pt x="5" y="7"/>
                    <a:pt x="3" y="7"/>
                  </a:cubicBezTo>
                  <a:cubicBezTo>
                    <a:pt x="1" y="7"/>
                    <a:pt x="0" y="5"/>
                    <a:pt x="0" y="3"/>
                  </a:cubicBezTo>
                  <a:cubicBezTo>
                    <a:pt x="0" y="2"/>
                    <a:pt x="1" y="0"/>
                    <a:pt x="3" y="0"/>
                  </a:cubicBezTo>
                  <a:cubicBezTo>
                    <a:pt x="5" y="0"/>
                    <a:pt x="6" y="2"/>
                    <a:pt x="6" y="3"/>
                  </a:cubicBezTo>
                  <a:close/>
                  <a:moveTo>
                    <a:pt x="6" y="3"/>
                  </a:moveTo>
                  <a:cubicBezTo>
                    <a:pt x="6" y="3"/>
                    <a:pt x="6" y="3"/>
                    <a:pt x="6"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16"/>
            <p:cNvSpPr>
              <a:spLocks noEditPoints="1"/>
            </p:cNvSpPr>
            <p:nvPr/>
          </p:nvSpPr>
          <p:spPr bwMode="auto">
            <a:xfrm>
              <a:off x="1216026" y="-447675"/>
              <a:ext cx="17463" cy="15875"/>
            </a:xfrm>
            <a:custGeom>
              <a:avLst/>
              <a:gdLst>
                <a:gd name="T0" fmla="*/ 7 w 7"/>
                <a:gd name="T1" fmla="*/ 3 h 6"/>
                <a:gd name="T2" fmla="*/ 3 w 7"/>
                <a:gd name="T3" fmla="*/ 6 h 6"/>
                <a:gd name="T4" fmla="*/ 0 w 7"/>
                <a:gd name="T5" fmla="*/ 3 h 6"/>
                <a:gd name="T6" fmla="*/ 3 w 7"/>
                <a:gd name="T7" fmla="*/ 0 h 6"/>
                <a:gd name="T8" fmla="*/ 7 w 7"/>
                <a:gd name="T9" fmla="*/ 3 h 6"/>
                <a:gd name="T10" fmla="*/ 7 w 7"/>
                <a:gd name="T11" fmla="*/ 3 h 6"/>
                <a:gd name="T12" fmla="*/ 7 w 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3"/>
                  </a:moveTo>
                  <a:cubicBezTo>
                    <a:pt x="7" y="5"/>
                    <a:pt x="5" y="6"/>
                    <a:pt x="3" y="6"/>
                  </a:cubicBezTo>
                  <a:cubicBezTo>
                    <a:pt x="2" y="6"/>
                    <a:pt x="0" y="5"/>
                    <a:pt x="0" y="3"/>
                  </a:cubicBezTo>
                  <a:cubicBezTo>
                    <a:pt x="0" y="1"/>
                    <a:pt x="2" y="0"/>
                    <a:pt x="3" y="0"/>
                  </a:cubicBezTo>
                  <a:cubicBezTo>
                    <a:pt x="5" y="0"/>
                    <a:pt x="7" y="1"/>
                    <a:pt x="7" y="3"/>
                  </a:cubicBezTo>
                  <a:close/>
                  <a:moveTo>
                    <a:pt x="7" y="3"/>
                  </a:moveTo>
                  <a:cubicBezTo>
                    <a:pt x="7" y="3"/>
                    <a:pt x="7" y="3"/>
                    <a:pt x="7"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17"/>
            <p:cNvSpPr>
              <a:spLocks noEditPoints="1"/>
            </p:cNvSpPr>
            <p:nvPr/>
          </p:nvSpPr>
          <p:spPr bwMode="auto">
            <a:xfrm>
              <a:off x="1098551" y="-838200"/>
              <a:ext cx="273050" cy="279400"/>
            </a:xfrm>
            <a:custGeom>
              <a:avLst/>
              <a:gdLst>
                <a:gd name="T0" fmla="*/ 55 w 105"/>
                <a:gd name="T1" fmla="*/ 12 h 107"/>
                <a:gd name="T2" fmla="*/ 10 w 105"/>
                <a:gd name="T3" fmla="*/ 12 h 107"/>
                <a:gd name="T4" fmla="*/ 0 w 105"/>
                <a:gd name="T5" fmla="*/ 35 h 107"/>
                <a:gd name="T6" fmla="*/ 10 w 105"/>
                <a:gd name="T7" fmla="*/ 57 h 107"/>
                <a:gd name="T8" fmla="*/ 60 w 105"/>
                <a:gd name="T9" fmla="*/ 107 h 107"/>
                <a:gd name="T10" fmla="*/ 105 w 105"/>
                <a:gd name="T11" fmla="*/ 62 h 107"/>
                <a:gd name="T12" fmla="*/ 55 w 105"/>
                <a:gd name="T13" fmla="*/ 12 h 107"/>
                <a:gd name="T14" fmla="*/ 14 w 105"/>
                <a:gd name="T15" fmla="*/ 53 h 107"/>
                <a:gd name="T16" fmla="*/ 7 w 105"/>
                <a:gd name="T17" fmla="*/ 35 h 107"/>
                <a:gd name="T18" fmla="*/ 14 w 105"/>
                <a:gd name="T19" fmla="*/ 17 h 107"/>
                <a:gd name="T20" fmla="*/ 32 w 105"/>
                <a:gd name="T21" fmla="*/ 9 h 107"/>
                <a:gd name="T22" fmla="*/ 50 w 105"/>
                <a:gd name="T23" fmla="*/ 17 h 107"/>
                <a:gd name="T24" fmla="*/ 96 w 105"/>
                <a:gd name="T25" fmla="*/ 62 h 107"/>
                <a:gd name="T26" fmla="*/ 60 w 105"/>
                <a:gd name="T27" fmla="*/ 98 h 107"/>
                <a:gd name="T28" fmla="*/ 14 w 105"/>
                <a:gd name="T29" fmla="*/ 53 h 107"/>
                <a:gd name="T30" fmla="*/ 14 w 105"/>
                <a:gd name="T31" fmla="*/ 53 h 107"/>
                <a:gd name="T32" fmla="*/ 14 w 105"/>
                <a:gd name="T33"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7">
                  <a:moveTo>
                    <a:pt x="55" y="12"/>
                  </a:moveTo>
                  <a:cubicBezTo>
                    <a:pt x="43" y="0"/>
                    <a:pt x="22" y="0"/>
                    <a:pt x="10" y="12"/>
                  </a:cubicBezTo>
                  <a:cubicBezTo>
                    <a:pt x="4" y="18"/>
                    <a:pt x="0" y="26"/>
                    <a:pt x="0" y="35"/>
                  </a:cubicBezTo>
                  <a:cubicBezTo>
                    <a:pt x="0" y="43"/>
                    <a:pt x="4" y="51"/>
                    <a:pt x="10" y="57"/>
                  </a:cubicBezTo>
                  <a:cubicBezTo>
                    <a:pt x="60" y="107"/>
                    <a:pt x="60" y="107"/>
                    <a:pt x="60" y="107"/>
                  </a:cubicBezTo>
                  <a:cubicBezTo>
                    <a:pt x="105" y="62"/>
                    <a:pt x="105" y="62"/>
                    <a:pt x="105" y="62"/>
                  </a:cubicBezTo>
                  <a:lnTo>
                    <a:pt x="55" y="12"/>
                  </a:lnTo>
                  <a:close/>
                  <a:moveTo>
                    <a:pt x="14" y="53"/>
                  </a:moveTo>
                  <a:cubicBezTo>
                    <a:pt x="9" y="48"/>
                    <a:pt x="7" y="42"/>
                    <a:pt x="7" y="35"/>
                  </a:cubicBezTo>
                  <a:cubicBezTo>
                    <a:pt x="7" y="28"/>
                    <a:pt x="9" y="21"/>
                    <a:pt x="14" y="17"/>
                  </a:cubicBezTo>
                  <a:cubicBezTo>
                    <a:pt x="19" y="12"/>
                    <a:pt x="26" y="9"/>
                    <a:pt x="32" y="9"/>
                  </a:cubicBezTo>
                  <a:cubicBezTo>
                    <a:pt x="39" y="9"/>
                    <a:pt x="45" y="12"/>
                    <a:pt x="50" y="17"/>
                  </a:cubicBezTo>
                  <a:cubicBezTo>
                    <a:pt x="96" y="62"/>
                    <a:pt x="96" y="62"/>
                    <a:pt x="96" y="62"/>
                  </a:cubicBezTo>
                  <a:cubicBezTo>
                    <a:pt x="60" y="98"/>
                    <a:pt x="60" y="98"/>
                    <a:pt x="60" y="98"/>
                  </a:cubicBezTo>
                  <a:lnTo>
                    <a:pt x="14" y="53"/>
                  </a:lnTo>
                  <a:close/>
                  <a:moveTo>
                    <a:pt x="14" y="53"/>
                  </a:moveTo>
                  <a:cubicBezTo>
                    <a:pt x="14" y="53"/>
                    <a:pt x="14" y="53"/>
                    <a:pt x="14"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18"/>
            <p:cNvSpPr>
              <a:spLocks noEditPoints="1"/>
            </p:cNvSpPr>
            <p:nvPr/>
          </p:nvSpPr>
          <p:spPr bwMode="auto">
            <a:xfrm>
              <a:off x="1327151" y="-904875"/>
              <a:ext cx="271463" cy="269875"/>
            </a:xfrm>
            <a:custGeom>
              <a:avLst/>
              <a:gdLst>
                <a:gd name="T0" fmla="*/ 95 w 104"/>
                <a:gd name="T1" fmla="*/ 9 h 104"/>
                <a:gd name="T2" fmla="*/ 72 w 104"/>
                <a:gd name="T3" fmla="*/ 0 h 104"/>
                <a:gd name="T4" fmla="*/ 50 w 104"/>
                <a:gd name="T5" fmla="*/ 9 h 104"/>
                <a:gd name="T6" fmla="*/ 0 w 104"/>
                <a:gd name="T7" fmla="*/ 59 h 104"/>
                <a:gd name="T8" fmla="*/ 45 w 104"/>
                <a:gd name="T9" fmla="*/ 104 h 104"/>
                <a:gd name="T10" fmla="*/ 95 w 104"/>
                <a:gd name="T11" fmla="*/ 55 h 104"/>
                <a:gd name="T12" fmla="*/ 104 w 104"/>
                <a:gd name="T13" fmla="*/ 32 h 104"/>
                <a:gd name="T14" fmla="*/ 95 w 104"/>
                <a:gd name="T15" fmla="*/ 9 h 104"/>
                <a:gd name="T16" fmla="*/ 90 w 104"/>
                <a:gd name="T17" fmla="*/ 50 h 104"/>
                <a:gd name="T18" fmla="*/ 45 w 104"/>
                <a:gd name="T19" fmla="*/ 95 h 104"/>
                <a:gd name="T20" fmla="*/ 9 w 104"/>
                <a:gd name="T21" fmla="*/ 59 h 104"/>
                <a:gd name="T22" fmla="*/ 54 w 104"/>
                <a:gd name="T23" fmla="*/ 14 h 104"/>
                <a:gd name="T24" fmla="*/ 72 w 104"/>
                <a:gd name="T25" fmla="*/ 6 h 104"/>
                <a:gd name="T26" fmla="*/ 90 w 104"/>
                <a:gd name="T27" fmla="*/ 14 h 104"/>
                <a:gd name="T28" fmla="*/ 98 w 104"/>
                <a:gd name="T29" fmla="*/ 32 h 104"/>
                <a:gd name="T30" fmla="*/ 90 w 104"/>
                <a:gd name="T31" fmla="*/ 50 h 104"/>
                <a:gd name="T32" fmla="*/ 90 w 104"/>
                <a:gd name="T33" fmla="*/ 50 h 104"/>
                <a:gd name="T34" fmla="*/ 90 w 104"/>
                <a:gd name="T3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4">
                  <a:moveTo>
                    <a:pt x="95" y="9"/>
                  </a:moveTo>
                  <a:cubicBezTo>
                    <a:pt x="89" y="3"/>
                    <a:pt x="81" y="0"/>
                    <a:pt x="72" y="0"/>
                  </a:cubicBezTo>
                  <a:cubicBezTo>
                    <a:pt x="64" y="0"/>
                    <a:pt x="56" y="3"/>
                    <a:pt x="50" y="9"/>
                  </a:cubicBezTo>
                  <a:cubicBezTo>
                    <a:pt x="0" y="59"/>
                    <a:pt x="0" y="59"/>
                    <a:pt x="0" y="59"/>
                  </a:cubicBezTo>
                  <a:cubicBezTo>
                    <a:pt x="45" y="104"/>
                    <a:pt x="45" y="104"/>
                    <a:pt x="45" y="104"/>
                  </a:cubicBezTo>
                  <a:cubicBezTo>
                    <a:pt x="95" y="55"/>
                    <a:pt x="95" y="55"/>
                    <a:pt x="95" y="55"/>
                  </a:cubicBezTo>
                  <a:cubicBezTo>
                    <a:pt x="101" y="49"/>
                    <a:pt x="104" y="41"/>
                    <a:pt x="104" y="32"/>
                  </a:cubicBezTo>
                  <a:cubicBezTo>
                    <a:pt x="104" y="23"/>
                    <a:pt x="101" y="15"/>
                    <a:pt x="95" y="9"/>
                  </a:cubicBezTo>
                  <a:close/>
                  <a:moveTo>
                    <a:pt x="90" y="50"/>
                  </a:moveTo>
                  <a:cubicBezTo>
                    <a:pt x="45" y="95"/>
                    <a:pt x="45" y="95"/>
                    <a:pt x="45" y="95"/>
                  </a:cubicBezTo>
                  <a:cubicBezTo>
                    <a:pt x="9" y="59"/>
                    <a:pt x="9" y="59"/>
                    <a:pt x="9" y="59"/>
                  </a:cubicBezTo>
                  <a:cubicBezTo>
                    <a:pt x="54" y="14"/>
                    <a:pt x="54" y="14"/>
                    <a:pt x="54" y="14"/>
                  </a:cubicBezTo>
                  <a:cubicBezTo>
                    <a:pt x="59" y="9"/>
                    <a:pt x="66" y="6"/>
                    <a:pt x="72" y="6"/>
                  </a:cubicBezTo>
                  <a:cubicBezTo>
                    <a:pt x="79" y="6"/>
                    <a:pt x="86" y="9"/>
                    <a:pt x="90" y="14"/>
                  </a:cubicBezTo>
                  <a:cubicBezTo>
                    <a:pt x="95" y="19"/>
                    <a:pt x="98" y="25"/>
                    <a:pt x="98" y="32"/>
                  </a:cubicBezTo>
                  <a:cubicBezTo>
                    <a:pt x="98" y="39"/>
                    <a:pt x="95" y="45"/>
                    <a:pt x="90" y="50"/>
                  </a:cubicBezTo>
                  <a:close/>
                  <a:moveTo>
                    <a:pt x="90" y="50"/>
                  </a:moveTo>
                  <a:cubicBezTo>
                    <a:pt x="90" y="50"/>
                    <a:pt x="90" y="50"/>
                    <a:pt x="9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19"/>
            <p:cNvSpPr>
              <a:spLocks noEditPoints="1"/>
            </p:cNvSpPr>
            <p:nvPr/>
          </p:nvSpPr>
          <p:spPr bwMode="auto">
            <a:xfrm>
              <a:off x="1366838" y="-647700"/>
              <a:ext cx="65088" cy="68263"/>
            </a:xfrm>
            <a:custGeom>
              <a:avLst/>
              <a:gdLst>
                <a:gd name="T0" fmla="*/ 25 w 25"/>
                <a:gd name="T1" fmla="*/ 13 h 26"/>
                <a:gd name="T2" fmla="*/ 13 w 25"/>
                <a:gd name="T3" fmla="*/ 0 h 26"/>
                <a:gd name="T4" fmla="*/ 0 w 25"/>
                <a:gd name="T5" fmla="*/ 13 h 26"/>
                <a:gd name="T6" fmla="*/ 13 w 25"/>
                <a:gd name="T7" fmla="*/ 26 h 26"/>
                <a:gd name="T8" fmla="*/ 25 w 25"/>
                <a:gd name="T9" fmla="*/ 13 h 26"/>
                <a:gd name="T10" fmla="*/ 6 w 25"/>
                <a:gd name="T11" fmla="*/ 13 h 26"/>
                <a:gd name="T12" fmla="*/ 13 w 25"/>
                <a:gd name="T13" fmla="*/ 7 h 26"/>
                <a:gd name="T14" fmla="*/ 19 w 25"/>
                <a:gd name="T15" fmla="*/ 13 h 26"/>
                <a:gd name="T16" fmla="*/ 13 w 25"/>
                <a:gd name="T17" fmla="*/ 19 h 26"/>
                <a:gd name="T18" fmla="*/ 6 w 25"/>
                <a:gd name="T19" fmla="*/ 13 h 26"/>
                <a:gd name="T20" fmla="*/ 6 w 25"/>
                <a:gd name="T21" fmla="*/ 13 h 26"/>
                <a:gd name="T22" fmla="*/ 6 w 25"/>
                <a:gd name="T2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6">
                  <a:moveTo>
                    <a:pt x="25" y="13"/>
                  </a:moveTo>
                  <a:cubicBezTo>
                    <a:pt x="25" y="6"/>
                    <a:pt x="20" y="0"/>
                    <a:pt x="13" y="0"/>
                  </a:cubicBezTo>
                  <a:cubicBezTo>
                    <a:pt x="6" y="0"/>
                    <a:pt x="0" y="6"/>
                    <a:pt x="0" y="13"/>
                  </a:cubicBezTo>
                  <a:cubicBezTo>
                    <a:pt x="0" y="20"/>
                    <a:pt x="6" y="26"/>
                    <a:pt x="13" y="26"/>
                  </a:cubicBezTo>
                  <a:cubicBezTo>
                    <a:pt x="20" y="26"/>
                    <a:pt x="25" y="20"/>
                    <a:pt x="25" y="13"/>
                  </a:cubicBezTo>
                  <a:close/>
                  <a:moveTo>
                    <a:pt x="6" y="13"/>
                  </a:moveTo>
                  <a:cubicBezTo>
                    <a:pt x="6" y="9"/>
                    <a:pt x="9" y="7"/>
                    <a:pt x="13" y="7"/>
                  </a:cubicBezTo>
                  <a:cubicBezTo>
                    <a:pt x="16" y="7"/>
                    <a:pt x="19" y="9"/>
                    <a:pt x="19" y="13"/>
                  </a:cubicBezTo>
                  <a:cubicBezTo>
                    <a:pt x="19" y="17"/>
                    <a:pt x="16" y="19"/>
                    <a:pt x="13" y="19"/>
                  </a:cubicBezTo>
                  <a:cubicBezTo>
                    <a:pt x="9" y="19"/>
                    <a:pt x="6" y="17"/>
                    <a:pt x="6" y="13"/>
                  </a:cubicBezTo>
                  <a:close/>
                  <a:moveTo>
                    <a:pt x="6" y="13"/>
                  </a:moveTo>
                  <a:cubicBezTo>
                    <a:pt x="6" y="13"/>
                    <a:pt x="6" y="13"/>
                    <a:pt x="6"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0"/>
            <p:cNvSpPr>
              <a:spLocks noEditPoints="1"/>
            </p:cNvSpPr>
            <p:nvPr/>
          </p:nvSpPr>
          <p:spPr bwMode="auto">
            <a:xfrm>
              <a:off x="1306513" y="-579438"/>
              <a:ext cx="68263" cy="65088"/>
            </a:xfrm>
            <a:custGeom>
              <a:avLst/>
              <a:gdLst>
                <a:gd name="T0" fmla="*/ 13 w 26"/>
                <a:gd name="T1" fmla="*/ 0 h 25"/>
                <a:gd name="T2" fmla="*/ 0 w 26"/>
                <a:gd name="T3" fmla="*/ 13 h 25"/>
                <a:gd name="T4" fmla="*/ 13 w 26"/>
                <a:gd name="T5" fmla="*/ 25 h 25"/>
                <a:gd name="T6" fmla="*/ 26 w 26"/>
                <a:gd name="T7" fmla="*/ 13 h 25"/>
                <a:gd name="T8" fmla="*/ 13 w 26"/>
                <a:gd name="T9" fmla="*/ 0 h 25"/>
                <a:gd name="T10" fmla="*/ 13 w 26"/>
                <a:gd name="T11" fmla="*/ 19 h 25"/>
                <a:gd name="T12" fmla="*/ 7 w 26"/>
                <a:gd name="T13" fmla="*/ 13 h 25"/>
                <a:gd name="T14" fmla="*/ 13 w 26"/>
                <a:gd name="T15" fmla="*/ 6 h 25"/>
                <a:gd name="T16" fmla="*/ 20 w 26"/>
                <a:gd name="T17" fmla="*/ 13 h 25"/>
                <a:gd name="T18" fmla="*/ 13 w 26"/>
                <a:gd name="T19" fmla="*/ 19 h 25"/>
                <a:gd name="T20" fmla="*/ 13 w 26"/>
                <a:gd name="T21" fmla="*/ 19 h 25"/>
                <a:gd name="T22" fmla="*/ 13 w 26"/>
                <a:gd name="T23"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6" y="0"/>
                    <a:pt x="0" y="6"/>
                    <a:pt x="0" y="13"/>
                  </a:cubicBezTo>
                  <a:cubicBezTo>
                    <a:pt x="0" y="20"/>
                    <a:pt x="6" y="25"/>
                    <a:pt x="13" y="25"/>
                  </a:cubicBezTo>
                  <a:cubicBezTo>
                    <a:pt x="20" y="25"/>
                    <a:pt x="26" y="20"/>
                    <a:pt x="26" y="13"/>
                  </a:cubicBezTo>
                  <a:cubicBezTo>
                    <a:pt x="26" y="6"/>
                    <a:pt x="20" y="0"/>
                    <a:pt x="13" y="0"/>
                  </a:cubicBezTo>
                  <a:close/>
                  <a:moveTo>
                    <a:pt x="13" y="19"/>
                  </a:moveTo>
                  <a:cubicBezTo>
                    <a:pt x="10" y="19"/>
                    <a:pt x="7" y="16"/>
                    <a:pt x="7" y="13"/>
                  </a:cubicBezTo>
                  <a:cubicBezTo>
                    <a:pt x="7" y="9"/>
                    <a:pt x="10" y="6"/>
                    <a:pt x="13" y="6"/>
                  </a:cubicBezTo>
                  <a:cubicBezTo>
                    <a:pt x="17" y="6"/>
                    <a:pt x="20" y="9"/>
                    <a:pt x="20" y="13"/>
                  </a:cubicBezTo>
                  <a:cubicBezTo>
                    <a:pt x="20" y="16"/>
                    <a:pt x="17" y="19"/>
                    <a:pt x="13" y="19"/>
                  </a:cubicBezTo>
                  <a:close/>
                  <a:moveTo>
                    <a:pt x="13" y="19"/>
                  </a:moveTo>
                  <a:cubicBezTo>
                    <a:pt x="13" y="19"/>
                    <a:pt x="13" y="19"/>
                    <a:pt x="13"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21"/>
            <p:cNvSpPr>
              <a:spLocks noEditPoints="1"/>
            </p:cNvSpPr>
            <p:nvPr/>
          </p:nvSpPr>
          <p:spPr bwMode="auto">
            <a:xfrm>
              <a:off x="1390651" y="-530225"/>
              <a:ext cx="66675" cy="66675"/>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19 h 26"/>
                <a:gd name="T12" fmla="*/ 7 w 26"/>
                <a:gd name="T13" fmla="*/ 13 h 26"/>
                <a:gd name="T14" fmla="*/ 13 w 26"/>
                <a:gd name="T15" fmla="*/ 6 h 26"/>
                <a:gd name="T16" fmla="*/ 20 w 26"/>
                <a:gd name="T17" fmla="*/ 13 h 26"/>
                <a:gd name="T18" fmla="*/ 13 w 26"/>
                <a:gd name="T19" fmla="*/ 19 h 26"/>
                <a:gd name="T20" fmla="*/ 13 w 26"/>
                <a:gd name="T21" fmla="*/ 19 h 26"/>
                <a:gd name="T22" fmla="*/ 13 w 26"/>
                <a:gd name="T23"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19"/>
                  </a:moveTo>
                  <a:cubicBezTo>
                    <a:pt x="10" y="19"/>
                    <a:pt x="7" y="16"/>
                    <a:pt x="7" y="13"/>
                  </a:cubicBezTo>
                  <a:cubicBezTo>
                    <a:pt x="7" y="9"/>
                    <a:pt x="10" y="6"/>
                    <a:pt x="13" y="6"/>
                  </a:cubicBezTo>
                  <a:cubicBezTo>
                    <a:pt x="17" y="6"/>
                    <a:pt x="20" y="9"/>
                    <a:pt x="20" y="13"/>
                  </a:cubicBezTo>
                  <a:cubicBezTo>
                    <a:pt x="20" y="16"/>
                    <a:pt x="17" y="19"/>
                    <a:pt x="13" y="19"/>
                  </a:cubicBezTo>
                  <a:close/>
                  <a:moveTo>
                    <a:pt x="13" y="19"/>
                  </a:moveTo>
                  <a:cubicBezTo>
                    <a:pt x="13" y="19"/>
                    <a:pt x="13" y="19"/>
                    <a:pt x="13"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22"/>
            <p:cNvSpPr>
              <a:spLocks noEditPoints="1"/>
            </p:cNvSpPr>
            <p:nvPr/>
          </p:nvSpPr>
          <p:spPr bwMode="auto">
            <a:xfrm>
              <a:off x="1306513" y="-488950"/>
              <a:ext cx="68263" cy="6826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19 h 26"/>
                <a:gd name="T12" fmla="*/ 7 w 26"/>
                <a:gd name="T13" fmla="*/ 13 h 26"/>
                <a:gd name="T14" fmla="*/ 13 w 26"/>
                <a:gd name="T15" fmla="*/ 6 h 26"/>
                <a:gd name="T16" fmla="*/ 20 w 26"/>
                <a:gd name="T17" fmla="*/ 13 h 26"/>
                <a:gd name="T18" fmla="*/ 13 w 26"/>
                <a:gd name="T19" fmla="*/ 19 h 26"/>
                <a:gd name="T20" fmla="*/ 13 w 26"/>
                <a:gd name="T21" fmla="*/ 19 h 26"/>
                <a:gd name="T22" fmla="*/ 13 w 26"/>
                <a:gd name="T23"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19"/>
                  </a:moveTo>
                  <a:cubicBezTo>
                    <a:pt x="10" y="19"/>
                    <a:pt x="7" y="16"/>
                    <a:pt x="7" y="13"/>
                  </a:cubicBezTo>
                  <a:cubicBezTo>
                    <a:pt x="7" y="9"/>
                    <a:pt x="10" y="6"/>
                    <a:pt x="13" y="6"/>
                  </a:cubicBezTo>
                  <a:cubicBezTo>
                    <a:pt x="17" y="6"/>
                    <a:pt x="20" y="9"/>
                    <a:pt x="20" y="13"/>
                  </a:cubicBezTo>
                  <a:cubicBezTo>
                    <a:pt x="20" y="16"/>
                    <a:pt x="17" y="19"/>
                    <a:pt x="13" y="19"/>
                  </a:cubicBezTo>
                  <a:close/>
                  <a:moveTo>
                    <a:pt x="13" y="19"/>
                  </a:moveTo>
                  <a:cubicBezTo>
                    <a:pt x="13" y="19"/>
                    <a:pt x="13" y="19"/>
                    <a:pt x="13"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8" name="Group 67"/>
          <p:cNvGrpSpPr/>
          <p:nvPr/>
        </p:nvGrpSpPr>
        <p:grpSpPr>
          <a:xfrm>
            <a:off x="7200131" y="2531451"/>
            <a:ext cx="631591" cy="874298"/>
            <a:chOff x="628651" y="-757238"/>
            <a:chExt cx="363538" cy="503238"/>
          </a:xfrm>
          <a:solidFill>
            <a:schemeClr val="bg2"/>
          </a:solidFill>
        </p:grpSpPr>
        <p:sp>
          <p:nvSpPr>
            <p:cNvPr id="41" name="Freeform 23"/>
            <p:cNvSpPr>
              <a:spLocks noEditPoints="1"/>
            </p:cNvSpPr>
            <p:nvPr/>
          </p:nvSpPr>
          <p:spPr bwMode="auto">
            <a:xfrm>
              <a:off x="628651" y="-757238"/>
              <a:ext cx="363538" cy="503238"/>
            </a:xfrm>
            <a:custGeom>
              <a:avLst/>
              <a:gdLst>
                <a:gd name="T0" fmla="*/ 119 w 139"/>
                <a:gd name="T1" fmla="*/ 18 h 193"/>
                <a:gd name="T2" fmla="*/ 73 w 139"/>
                <a:gd name="T3" fmla="*/ 1 h 193"/>
                <a:gd name="T4" fmla="*/ 13 w 139"/>
                <a:gd name="T5" fmla="*/ 28 h 193"/>
                <a:gd name="T6" fmla="*/ 17 w 139"/>
                <a:gd name="T7" fmla="*/ 81 h 193"/>
                <a:gd name="T8" fmla="*/ 37 w 139"/>
                <a:gd name="T9" fmla="*/ 87 h 193"/>
                <a:gd name="T10" fmla="*/ 43 w 139"/>
                <a:gd name="T11" fmla="*/ 66 h 193"/>
                <a:gd name="T12" fmla="*/ 39 w 139"/>
                <a:gd name="T13" fmla="*/ 42 h 193"/>
                <a:gd name="T14" fmla="*/ 74 w 139"/>
                <a:gd name="T15" fmla="*/ 30 h 193"/>
                <a:gd name="T16" fmla="*/ 98 w 139"/>
                <a:gd name="T17" fmla="*/ 38 h 193"/>
                <a:gd name="T18" fmla="*/ 107 w 139"/>
                <a:gd name="T19" fmla="*/ 88 h 193"/>
                <a:gd name="T20" fmla="*/ 80 w 139"/>
                <a:gd name="T21" fmla="*/ 150 h 193"/>
                <a:gd name="T22" fmla="*/ 76 w 139"/>
                <a:gd name="T23" fmla="*/ 152 h 193"/>
                <a:gd name="T24" fmla="*/ 67 w 139"/>
                <a:gd name="T25" fmla="*/ 146 h 193"/>
                <a:gd name="T26" fmla="*/ 60 w 139"/>
                <a:gd name="T27" fmla="*/ 141 h 193"/>
                <a:gd name="T28" fmla="*/ 53 w 139"/>
                <a:gd name="T29" fmla="*/ 143 h 193"/>
                <a:gd name="T30" fmla="*/ 49 w 139"/>
                <a:gd name="T31" fmla="*/ 145 h 193"/>
                <a:gd name="T32" fmla="*/ 47 w 139"/>
                <a:gd name="T33" fmla="*/ 139 h 193"/>
                <a:gd name="T34" fmla="*/ 38 w 139"/>
                <a:gd name="T35" fmla="*/ 130 h 193"/>
                <a:gd name="T36" fmla="*/ 26 w 139"/>
                <a:gd name="T37" fmla="*/ 130 h 193"/>
                <a:gd name="T38" fmla="*/ 23 w 139"/>
                <a:gd name="T39" fmla="*/ 134 h 193"/>
                <a:gd name="T40" fmla="*/ 24 w 139"/>
                <a:gd name="T41" fmla="*/ 159 h 193"/>
                <a:gd name="T42" fmla="*/ 54 w 139"/>
                <a:gd name="T43" fmla="*/ 192 h 193"/>
                <a:gd name="T44" fmla="*/ 61 w 139"/>
                <a:gd name="T45" fmla="*/ 193 h 193"/>
                <a:gd name="T46" fmla="*/ 102 w 139"/>
                <a:gd name="T47" fmla="*/ 170 h 193"/>
                <a:gd name="T48" fmla="*/ 136 w 139"/>
                <a:gd name="T49" fmla="*/ 91 h 193"/>
                <a:gd name="T50" fmla="*/ 119 w 139"/>
                <a:gd name="T51" fmla="*/ 18 h 193"/>
                <a:gd name="T52" fmla="*/ 130 w 139"/>
                <a:gd name="T53" fmla="*/ 90 h 193"/>
                <a:gd name="T54" fmla="*/ 97 w 139"/>
                <a:gd name="T55" fmla="*/ 165 h 193"/>
                <a:gd name="T56" fmla="*/ 55 w 139"/>
                <a:gd name="T57" fmla="*/ 186 h 193"/>
                <a:gd name="T58" fmla="*/ 30 w 139"/>
                <a:gd name="T59" fmla="*/ 156 h 193"/>
                <a:gd name="T60" fmla="*/ 29 w 139"/>
                <a:gd name="T61" fmla="*/ 137 h 193"/>
                <a:gd name="T62" fmla="*/ 29 w 139"/>
                <a:gd name="T63" fmla="*/ 136 h 193"/>
                <a:gd name="T64" fmla="*/ 36 w 139"/>
                <a:gd name="T65" fmla="*/ 136 h 193"/>
                <a:gd name="T66" fmla="*/ 41 w 139"/>
                <a:gd name="T67" fmla="*/ 141 h 193"/>
                <a:gd name="T68" fmla="*/ 47 w 139"/>
                <a:gd name="T69" fmla="*/ 151 h 193"/>
                <a:gd name="T70" fmla="*/ 56 w 139"/>
                <a:gd name="T71" fmla="*/ 149 h 193"/>
                <a:gd name="T72" fmla="*/ 59 w 139"/>
                <a:gd name="T73" fmla="*/ 148 h 193"/>
                <a:gd name="T74" fmla="*/ 63 w 139"/>
                <a:gd name="T75" fmla="*/ 151 h 193"/>
                <a:gd name="T76" fmla="*/ 76 w 139"/>
                <a:gd name="T77" fmla="*/ 158 h 193"/>
                <a:gd name="T78" fmla="*/ 76 w 139"/>
                <a:gd name="T79" fmla="*/ 158 h 193"/>
                <a:gd name="T80" fmla="*/ 84 w 139"/>
                <a:gd name="T81" fmla="*/ 154 h 193"/>
                <a:gd name="T82" fmla="*/ 113 w 139"/>
                <a:gd name="T83" fmla="*/ 88 h 193"/>
                <a:gd name="T84" fmla="*/ 102 w 139"/>
                <a:gd name="T85" fmla="*/ 33 h 193"/>
                <a:gd name="T86" fmla="*/ 74 w 139"/>
                <a:gd name="T87" fmla="*/ 24 h 193"/>
                <a:gd name="T88" fmla="*/ 34 w 139"/>
                <a:gd name="T89" fmla="*/ 39 h 193"/>
                <a:gd name="T90" fmla="*/ 37 w 139"/>
                <a:gd name="T91" fmla="*/ 70 h 193"/>
                <a:gd name="T92" fmla="*/ 34 w 139"/>
                <a:gd name="T93" fmla="*/ 81 h 193"/>
                <a:gd name="T94" fmla="*/ 22 w 139"/>
                <a:gd name="T95" fmla="*/ 78 h 193"/>
                <a:gd name="T96" fmla="*/ 19 w 139"/>
                <a:gd name="T97" fmla="*/ 31 h 193"/>
                <a:gd name="T98" fmla="*/ 73 w 139"/>
                <a:gd name="T99" fmla="*/ 7 h 193"/>
                <a:gd name="T100" fmla="*/ 115 w 139"/>
                <a:gd name="T101" fmla="*/ 22 h 193"/>
                <a:gd name="T102" fmla="*/ 130 w 139"/>
                <a:gd name="T103" fmla="*/ 90 h 193"/>
                <a:gd name="T104" fmla="*/ 130 w 139"/>
                <a:gd name="T105" fmla="*/ 90 h 193"/>
                <a:gd name="T106" fmla="*/ 130 w 139"/>
                <a:gd name="T107"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 h="193">
                  <a:moveTo>
                    <a:pt x="119" y="18"/>
                  </a:moveTo>
                  <a:cubicBezTo>
                    <a:pt x="108" y="6"/>
                    <a:pt x="92" y="0"/>
                    <a:pt x="73" y="1"/>
                  </a:cubicBezTo>
                  <a:cubicBezTo>
                    <a:pt x="43" y="2"/>
                    <a:pt x="23" y="11"/>
                    <a:pt x="13" y="28"/>
                  </a:cubicBezTo>
                  <a:cubicBezTo>
                    <a:pt x="0" y="52"/>
                    <a:pt x="16" y="80"/>
                    <a:pt x="17" y="81"/>
                  </a:cubicBezTo>
                  <a:cubicBezTo>
                    <a:pt x="21" y="88"/>
                    <a:pt x="30" y="91"/>
                    <a:pt x="37" y="87"/>
                  </a:cubicBezTo>
                  <a:cubicBezTo>
                    <a:pt x="44" y="83"/>
                    <a:pt x="47" y="74"/>
                    <a:pt x="43" y="66"/>
                  </a:cubicBezTo>
                  <a:cubicBezTo>
                    <a:pt x="40" y="63"/>
                    <a:pt x="35" y="50"/>
                    <a:pt x="39" y="42"/>
                  </a:cubicBezTo>
                  <a:cubicBezTo>
                    <a:pt x="43" y="35"/>
                    <a:pt x="55" y="31"/>
                    <a:pt x="74" y="30"/>
                  </a:cubicBezTo>
                  <a:cubicBezTo>
                    <a:pt x="85" y="30"/>
                    <a:pt x="93" y="32"/>
                    <a:pt x="98" y="38"/>
                  </a:cubicBezTo>
                  <a:cubicBezTo>
                    <a:pt x="108" y="49"/>
                    <a:pt x="108" y="71"/>
                    <a:pt x="107" y="88"/>
                  </a:cubicBezTo>
                  <a:cubicBezTo>
                    <a:pt x="104" y="112"/>
                    <a:pt x="95" y="133"/>
                    <a:pt x="80" y="150"/>
                  </a:cubicBezTo>
                  <a:cubicBezTo>
                    <a:pt x="78" y="151"/>
                    <a:pt x="77" y="152"/>
                    <a:pt x="76" y="152"/>
                  </a:cubicBezTo>
                  <a:cubicBezTo>
                    <a:pt x="73" y="152"/>
                    <a:pt x="70" y="149"/>
                    <a:pt x="67" y="146"/>
                  </a:cubicBezTo>
                  <a:cubicBezTo>
                    <a:pt x="65" y="144"/>
                    <a:pt x="63" y="142"/>
                    <a:pt x="60" y="141"/>
                  </a:cubicBezTo>
                  <a:cubicBezTo>
                    <a:pt x="57" y="141"/>
                    <a:pt x="55" y="142"/>
                    <a:pt x="53" y="143"/>
                  </a:cubicBezTo>
                  <a:cubicBezTo>
                    <a:pt x="52" y="144"/>
                    <a:pt x="50" y="145"/>
                    <a:pt x="49" y="145"/>
                  </a:cubicBezTo>
                  <a:cubicBezTo>
                    <a:pt x="49" y="145"/>
                    <a:pt x="48" y="144"/>
                    <a:pt x="47" y="139"/>
                  </a:cubicBezTo>
                  <a:cubicBezTo>
                    <a:pt x="45" y="135"/>
                    <a:pt x="42" y="132"/>
                    <a:pt x="38" y="130"/>
                  </a:cubicBezTo>
                  <a:cubicBezTo>
                    <a:pt x="34" y="128"/>
                    <a:pt x="30" y="129"/>
                    <a:pt x="26" y="130"/>
                  </a:cubicBezTo>
                  <a:cubicBezTo>
                    <a:pt x="25" y="131"/>
                    <a:pt x="24" y="132"/>
                    <a:pt x="23" y="134"/>
                  </a:cubicBezTo>
                  <a:cubicBezTo>
                    <a:pt x="19" y="142"/>
                    <a:pt x="20" y="151"/>
                    <a:pt x="24" y="159"/>
                  </a:cubicBezTo>
                  <a:cubicBezTo>
                    <a:pt x="32" y="173"/>
                    <a:pt x="43" y="189"/>
                    <a:pt x="54" y="192"/>
                  </a:cubicBezTo>
                  <a:cubicBezTo>
                    <a:pt x="56" y="192"/>
                    <a:pt x="59" y="193"/>
                    <a:pt x="61" y="193"/>
                  </a:cubicBezTo>
                  <a:cubicBezTo>
                    <a:pt x="74" y="193"/>
                    <a:pt x="88" y="185"/>
                    <a:pt x="102" y="170"/>
                  </a:cubicBezTo>
                  <a:cubicBezTo>
                    <a:pt x="121" y="148"/>
                    <a:pt x="133" y="121"/>
                    <a:pt x="136" y="91"/>
                  </a:cubicBezTo>
                  <a:cubicBezTo>
                    <a:pt x="139" y="58"/>
                    <a:pt x="134" y="33"/>
                    <a:pt x="119" y="18"/>
                  </a:cubicBezTo>
                  <a:close/>
                  <a:moveTo>
                    <a:pt x="130" y="90"/>
                  </a:moveTo>
                  <a:cubicBezTo>
                    <a:pt x="127" y="119"/>
                    <a:pt x="115" y="145"/>
                    <a:pt x="97" y="165"/>
                  </a:cubicBezTo>
                  <a:cubicBezTo>
                    <a:pt x="82" y="182"/>
                    <a:pt x="68" y="188"/>
                    <a:pt x="55" y="186"/>
                  </a:cubicBezTo>
                  <a:cubicBezTo>
                    <a:pt x="49" y="184"/>
                    <a:pt x="39" y="173"/>
                    <a:pt x="30" y="156"/>
                  </a:cubicBezTo>
                  <a:cubicBezTo>
                    <a:pt x="26" y="150"/>
                    <a:pt x="26" y="143"/>
                    <a:pt x="29" y="137"/>
                  </a:cubicBezTo>
                  <a:cubicBezTo>
                    <a:pt x="29" y="136"/>
                    <a:pt x="29" y="136"/>
                    <a:pt x="29" y="136"/>
                  </a:cubicBezTo>
                  <a:cubicBezTo>
                    <a:pt x="31" y="135"/>
                    <a:pt x="34" y="135"/>
                    <a:pt x="36" y="136"/>
                  </a:cubicBezTo>
                  <a:cubicBezTo>
                    <a:pt x="38" y="137"/>
                    <a:pt x="40" y="139"/>
                    <a:pt x="41" y="141"/>
                  </a:cubicBezTo>
                  <a:cubicBezTo>
                    <a:pt x="42" y="146"/>
                    <a:pt x="44" y="149"/>
                    <a:pt x="47" y="151"/>
                  </a:cubicBezTo>
                  <a:cubicBezTo>
                    <a:pt x="50" y="152"/>
                    <a:pt x="53" y="150"/>
                    <a:pt x="56" y="149"/>
                  </a:cubicBezTo>
                  <a:cubicBezTo>
                    <a:pt x="57" y="148"/>
                    <a:pt x="58" y="148"/>
                    <a:pt x="59" y="148"/>
                  </a:cubicBezTo>
                  <a:cubicBezTo>
                    <a:pt x="60" y="148"/>
                    <a:pt x="62" y="150"/>
                    <a:pt x="63" y="151"/>
                  </a:cubicBezTo>
                  <a:cubicBezTo>
                    <a:pt x="66" y="154"/>
                    <a:pt x="71" y="158"/>
                    <a:pt x="76" y="158"/>
                  </a:cubicBezTo>
                  <a:cubicBezTo>
                    <a:pt x="76" y="158"/>
                    <a:pt x="76" y="158"/>
                    <a:pt x="76" y="158"/>
                  </a:cubicBezTo>
                  <a:cubicBezTo>
                    <a:pt x="79" y="158"/>
                    <a:pt x="82" y="157"/>
                    <a:pt x="84" y="154"/>
                  </a:cubicBezTo>
                  <a:cubicBezTo>
                    <a:pt x="100" y="136"/>
                    <a:pt x="110" y="114"/>
                    <a:pt x="113" y="88"/>
                  </a:cubicBezTo>
                  <a:cubicBezTo>
                    <a:pt x="115" y="70"/>
                    <a:pt x="114" y="46"/>
                    <a:pt x="102" y="33"/>
                  </a:cubicBezTo>
                  <a:cubicBezTo>
                    <a:pt x="96" y="27"/>
                    <a:pt x="86" y="23"/>
                    <a:pt x="74" y="24"/>
                  </a:cubicBezTo>
                  <a:cubicBezTo>
                    <a:pt x="52" y="25"/>
                    <a:pt x="39" y="30"/>
                    <a:pt x="34" y="39"/>
                  </a:cubicBezTo>
                  <a:cubicBezTo>
                    <a:pt x="28" y="49"/>
                    <a:pt x="33" y="63"/>
                    <a:pt x="37" y="70"/>
                  </a:cubicBezTo>
                  <a:cubicBezTo>
                    <a:pt x="39" y="74"/>
                    <a:pt x="38" y="79"/>
                    <a:pt x="34" y="81"/>
                  </a:cubicBezTo>
                  <a:cubicBezTo>
                    <a:pt x="30" y="83"/>
                    <a:pt x="25" y="82"/>
                    <a:pt x="22" y="78"/>
                  </a:cubicBezTo>
                  <a:cubicBezTo>
                    <a:pt x="22" y="77"/>
                    <a:pt x="7" y="52"/>
                    <a:pt x="19" y="31"/>
                  </a:cubicBezTo>
                  <a:cubicBezTo>
                    <a:pt x="27" y="16"/>
                    <a:pt x="45" y="8"/>
                    <a:pt x="73" y="7"/>
                  </a:cubicBezTo>
                  <a:cubicBezTo>
                    <a:pt x="91" y="6"/>
                    <a:pt x="105" y="11"/>
                    <a:pt x="115" y="22"/>
                  </a:cubicBezTo>
                  <a:cubicBezTo>
                    <a:pt x="128" y="36"/>
                    <a:pt x="133" y="59"/>
                    <a:pt x="130" y="90"/>
                  </a:cubicBezTo>
                  <a:close/>
                  <a:moveTo>
                    <a:pt x="130" y="90"/>
                  </a:moveTo>
                  <a:cubicBezTo>
                    <a:pt x="130" y="90"/>
                    <a:pt x="130" y="90"/>
                    <a:pt x="130" y="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24"/>
            <p:cNvSpPr>
              <a:spLocks noEditPoints="1"/>
            </p:cNvSpPr>
            <p:nvPr/>
          </p:nvSpPr>
          <p:spPr bwMode="auto">
            <a:xfrm>
              <a:off x="738188" y="-663575"/>
              <a:ext cx="138113" cy="247650"/>
            </a:xfrm>
            <a:custGeom>
              <a:avLst/>
              <a:gdLst>
                <a:gd name="T0" fmla="*/ 11 w 53"/>
                <a:gd name="T1" fmla="*/ 77 h 95"/>
                <a:gd name="T2" fmla="*/ 1 w 53"/>
                <a:gd name="T3" fmla="*/ 83 h 95"/>
                <a:gd name="T4" fmla="*/ 4 w 53"/>
                <a:gd name="T5" fmla="*/ 92 h 95"/>
                <a:gd name="T6" fmla="*/ 14 w 53"/>
                <a:gd name="T7" fmla="*/ 95 h 95"/>
                <a:gd name="T8" fmla="*/ 32 w 53"/>
                <a:gd name="T9" fmla="*/ 90 h 95"/>
                <a:gd name="T10" fmla="*/ 53 w 53"/>
                <a:gd name="T11" fmla="*/ 62 h 95"/>
                <a:gd name="T12" fmla="*/ 30 w 53"/>
                <a:gd name="T13" fmla="*/ 34 h 95"/>
                <a:gd name="T14" fmla="*/ 21 w 53"/>
                <a:gd name="T15" fmla="*/ 32 h 95"/>
                <a:gd name="T16" fmla="*/ 11 w 53"/>
                <a:gd name="T17" fmla="*/ 19 h 95"/>
                <a:gd name="T18" fmla="*/ 24 w 53"/>
                <a:gd name="T19" fmla="*/ 6 h 95"/>
                <a:gd name="T20" fmla="*/ 27 w 53"/>
                <a:gd name="T21" fmla="*/ 3 h 95"/>
                <a:gd name="T22" fmla="*/ 24 w 53"/>
                <a:gd name="T23" fmla="*/ 0 h 95"/>
                <a:gd name="T24" fmla="*/ 4 w 53"/>
                <a:gd name="T25" fmla="*/ 19 h 95"/>
                <a:gd name="T26" fmla="*/ 20 w 53"/>
                <a:gd name="T27" fmla="*/ 38 h 95"/>
                <a:gd name="T28" fmla="*/ 27 w 53"/>
                <a:gd name="T29" fmla="*/ 40 h 95"/>
                <a:gd name="T30" fmla="*/ 46 w 53"/>
                <a:gd name="T31" fmla="*/ 63 h 95"/>
                <a:gd name="T32" fmla="*/ 29 w 53"/>
                <a:gd name="T33" fmla="*/ 84 h 95"/>
                <a:gd name="T34" fmla="*/ 8 w 53"/>
                <a:gd name="T35" fmla="*/ 87 h 95"/>
                <a:gd name="T36" fmla="*/ 7 w 53"/>
                <a:gd name="T37" fmla="*/ 85 h 95"/>
                <a:gd name="T38" fmla="*/ 11 w 53"/>
                <a:gd name="T39" fmla="*/ 83 h 95"/>
                <a:gd name="T40" fmla="*/ 24 w 53"/>
                <a:gd name="T41" fmla="*/ 70 h 95"/>
                <a:gd name="T42" fmla="*/ 11 w 53"/>
                <a:gd name="T43" fmla="*/ 57 h 95"/>
                <a:gd name="T44" fmla="*/ 8 w 53"/>
                <a:gd name="T45" fmla="*/ 61 h 95"/>
                <a:gd name="T46" fmla="*/ 11 w 53"/>
                <a:gd name="T47" fmla="*/ 64 h 95"/>
                <a:gd name="T48" fmla="*/ 17 w 53"/>
                <a:gd name="T49" fmla="*/ 70 h 95"/>
                <a:gd name="T50" fmla="*/ 11 w 53"/>
                <a:gd name="T51" fmla="*/ 77 h 95"/>
                <a:gd name="T52" fmla="*/ 11 w 53"/>
                <a:gd name="T53" fmla="*/ 77 h 95"/>
                <a:gd name="T54" fmla="*/ 11 w 53"/>
                <a:gd name="T55"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95">
                  <a:moveTo>
                    <a:pt x="11" y="77"/>
                  </a:moveTo>
                  <a:cubicBezTo>
                    <a:pt x="6" y="77"/>
                    <a:pt x="3" y="79"/>
                    <a:pt x="1" y="83"/>
                  </a:cubicBezTo>
                  <a:cubicBezTo>
                    <a:pt x="0" y="86"/>
                    <a:pt x="1" y="89"/>
                    <a:pt x="4" y="92"/>
                  </a:cubicBezTo>
                  <a:cubicBezTo>
                    <a:pt x="6" y="93"/>
                    <a:pt x="9" y="95"/>
                    <a:pt x="14" y="95"/>
                  </a:cubicBezTo>
                  <a:cubicBezTo>
                    <a:pt x="19" y="95"/>
                    <a:pt x="24" y="94"/>
                    <a:pt x="32" y="90"/>
                  </a:cubicBezTo>
                  <a:cubicBezTo>
                    <a:pt x="45" y="83"/>
                    <a:pt x="53" y="73"/>
                    <a:pt x="53" y="62"/>
                  </a:cubicBezTo>
                  <a:cubicBezTo>
                    <a:pt x="53" y="51"/>
                    <a:pt x="44" y="41"/>
                    <a:pt x="30" y="34"/>
                  </a:cubicBezTo>
                  <a:cubicBezTo>
                    <a:pt x="27" y="33"/>
                    <a:pt x="24" y="32"/>
                    <a:pt x="21" y="32"/>
                  </a:cubicBezTo>
                  <a:cubicBezTo>
                    <a:pt x="15" y="30"/>
                    <a:pt x="11" y="25"/>
                    <a:pt x="11" y="19"/>
                  </a:cubicBezTo>
                  <a:cubicBezTo>
                    <a:pt x="11" y="12"/>
                    <a:pt x="17" y="6"/>
                    <a:pt x="24" y="6"/>
                  </a:cubicBezTo>
                  <a:cubicBezTo>
                    <a:pt x="25" y="6"/>
                    <a:pt x="27" y="5"/>
                    <a:pt x="27" y="3"/>
                  </a:cubicBezTo>
                  <a:cubicBezTo>
                    <a:pt x="27" y="1"/>
                    <a:pt x="25" y="0"/>
                    <a:pt x="24" y="0"/>
                  </a:cubicBezTo>
                  <a:cubicBezTo>
                    <a:pt x="13" y="0"/>
                    <a:pt x="4" y="8"/>
                    <a:pt x="4" y="19"/>
                  </a:cubicBezTo>
                  <a:cubicBezTo>
                    <a:pt x="4" y="28"/>
                    <a:pt x="11" y="36"/>
                    <a:pt x="20" y="38"/>
                  </a:cubicBezTo>
                  <a:cubicBezTo>
                    <a:pt x="22" y="38"/>
                    <a:pt x="25" y="39"/>
                    <a:pt x="27" y="40"/>
                  </a:cubicBezTo>
                  <a:cubicBezTo>
                    <a:pt x="39" y="46"/>
                    <a:pt x="46" y="54"/>
                    <a:pt x="46" y="63"/>
                  </a:cubicBezTo>
                  <a:cubicBezTo>
                    <a:pt x="46" y="71"/>
                    <a:pt x="40" y="79"/>
                    <a:pt x="29" y="84"/>
                  </a:cubicBezTo>
                  <a:cubicBezTo>
                    <a:pt x="18" y="90"/>
                    <a:pt x="11" y="89"/>
                    <a:pt x="8" y="87"/>
                  </a:cubicBezTo>
                  <a:cubicBezTo>
                    <a:pt x="8" y="86"/>
                    <a:pt x="7" y="85"/>
                    <a:pt x="7" y="85"/>
                  </a:cubicBezTo>
                  <a:cubicBezTo>
                    <a:pt x="8" y="84"/>
                    <a:pt x="9" y="83"/>
                    <a:pt x="11" y="83"/>
                  </a:cubicBezTo>
                  <a:cubicBezTo>
                    <a:pt x="18" y="83"/>
                    <a:pt x="24" y="77"/>
                    <a:pt x="24" y="70"/>
                  </a:cubicBezTo>
                  <a:cubicBezTo>
                    <a:pt x="24" y="63"/>
                    <a:pt x="18" y="57"/>
                    <a:pt x="11" y="57"/>
                  </a:cubicBezTo>
                  <a:cubicBezTo>
                    <a:pt x="9" y="57"/>
                    <a:pt x="8" y="59"/>
                    <a:pt x="8" y="61"/>
                  </a:cubicBezTo>
                  <a:cubicBezTo>
                    <a:pt x="8" y="62"/>
                    <a:pt x="9" y="64"/>
                    <a:pt x="11" y="64"/>
                  </a:cubicBezTo>
                  <a:cubicBezTo>
                    <a:pt x="14" y="64"/>
                    <a:pt x="17" y="67"/>
                    <a:pt x="17" y="70"/>
                  </a:cubicBezTo>
                  <a:cubicBezTo>
                    <a:pt x="17" y="74"/>
                    <a:pt x="14" y="77"/>
                    <a:pt x="11" y="77"/>
                  </a:cubicBezTo>
                  <a:close/>
                  <a:moveTo>
                    <a:pt x="11" y="77"/>
                  </a:moveTo>
                  <a:cubicBezTo>
                    <a:pt x="11" y="77"/>
                    <a:pt x="11" y="77"/>
                    <a:pt x="11"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6761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par>
                                <p:cTn id="15" presetID="2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par>
                                <p:cTn id="29" presetID="53" presetClass="entr" presetSubtype="16"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p:cTn id="31" dur="500" fill="hold"/>
                                        <p:tgtEl>
                                          <p:spTgt spid="67"/>
                                        </p:tgtEl>
                                        <p:attrNameLst>
                                          <p:attrName>ppt_w</p:attrName>
                                        </p:attrNameLst>
                                      </p:cBhvr>
                                      <p:tavLst>
                                        <p:tav tm="0">
                                          <p:val>
                                            <p:fltVal val="0"/>
                                          </p:val>
                                        </p:tav>
                                        <p:tav tm="100000">
                                          <p:val>
                                            <p:strVal val="#ppt_w"/>
                                          </p:val>
                                        </p:tav>
                                      </p:tavLst>
                                    </p:anim>
                                    <p:anim calcmode="lin" valueType="num">
                                      <p:cBhvr>
                                        <p:cTn id="32" dur="500" fill="hold"/>
                                        <p:tgtEl>
                                          <p:spTgt spid="67"/>
                                        </p:tgtEl>
                                        <p:attrNameLst>
                                          <p:attrName>ppt_h</p:attrName>
                                        </p:attrNameLst>
                                      </p:cBhvr>
                                      <p:tavLst>
                                        <p:tav tm="0">
                                          <p:val>
                                            <p:fltVal val="0"/>
                                          </p:val>
                                        </p:tav>
                                        <p:tav tm="100000">
                                          <p:val>
                                            <p:strVal val="#ppt_h"/>
                                          </p:val>
                                        </p:tav>
                                      </p:tavLst>
                                    </p:anim>
                                    <p:animEffect transition="in" filter="fade">
                                      <p:cBhvr>
                                        <p:cTn id="33" dur="500"/>
                                        <p:tgtEl>
                                          <p:spTgt spid="67"/>
                                        </p:tgtEl>
                                      </p:cBhvr>
                                    </p:animEffect>
                                  </p:childTnLst>
                                </p:cTn>
                              </p:par>
                              <p:par>
                                <p:cTn id="34" presetID="53" presetClass="entr" presetSubtype="16"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p:cTn id="36" dur="500" fill="hold"/>
                                        <p:tgtEl>
                                          <p:spTgt spid="68"/>
                                        </p:tgtEl>
                                        <p:attrNameLst>
                                          <p:attrName>ppt_w</p:attrName>
                                        </p:attrNameLst>
                                      </p:cBhvr>
                                      <p:tavLst>
                                        <p:tav tm="0">
                                          <p:val>
                                            <p:fltVal val="0"/>
                                          </p:val>
                                        </p:tav>
                                        <p:tav tm="100000">
                                          <p:val>
                                            <p:strVal val="#ppt_w"/>
                                          </p:val>
                                        </p:tav>
                                      </p:tavLst>
                                    </p:anim>
                                    <p:anim calcmode="lin" valueType="num">
                                      <p:cBhvr>
                                        <p:cTn id="37" dur="500" fill="hold"/>
                                        <p:tgtEl>
                                          <p:spTgt spid="68"/>
                                        </p:tgtEl>
                                        <p:attrNameLst>
                                          <p:attrName>ppt_h</p:attrName>
                                        </p:attrNameLst>
                                      </p:cBhvr>
                                      <p:tavLst>
                                        <p:tav tm="0">
                                          <p:val>
                                            <p:fltVal val="0"/>
                                          </p:val>
                                        </p:tav>
                                        <p:tav tm="100000">
                                          <p:val>
                                            <p:strVal val="#ppt_h"/>
                                          </p:val>
                                        </p:tav>
                                      </p:tavLst>
                                    </p:anim>
                                    <p:animEffect transition="in" filter="fade">
                                      <p:cBhvr>
                                        <p:cTn id="38" dur="500"/>
                                        <p:tgtEl>
                                          <p:spTgt spid="68"/>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4" grpId="0"/>
      <p:bldP spid="15" grpId="0"/>
      <p:bldP spid="17" grpId="0"/>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p:cNvSpPr/>
          <p:nvPr/>
        </p:nvSpPr>
        <p:spPr>
          <a:xfrm>
            <a:off x="793752" y="4985975"/>
            <a:ext cx="2730481" cy="1075973"/>
          </a:xfrm>
          <a:prstGeom prst="roundRect">
            <a:avLst/>
          </a:prstGeom>
          <a:solidFill>
            <a:schemeClr val="bg1">
              <a:lumMod val="95000"/>
              <a:alpha val="50000"/>
            </a:schemeClr>
          </a:solidFill>
          <a:ln w="952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56" name="Rectangle: Rounded Corners 55"/>
          <p:cNvSpPr/>
          <p:nvPr/>
        </p:nvSpPr>
        <p:spPr>
          <a:xfrm>
            <a:off x="3776153" y="4985975"/>
            <a:ext cx="2730481" cy="1075973"/>
          </a:xfrm>
          <a:prstGeom prst="roundRect">
            <a:avLst/>
          </a:prstGeom>
          <a:solidFill>
            <a:schemeClr val="bg1">
              <a:lumMod val="95000"/>
              <a:alpha val="50000"/>
            </a:schemeClr>
          </a:solidFill>
          <a:ln w="952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4" name="Title 3"/>
          <p:cNvSpPr>
            <a:spLocks noGrp="1"/>
          </p:cNvSpPr>
          <p:nvPr>
            <p:ph type="title"/>
          </p:nvPr>
        </p:nvSpPr>
        <p:spPr>
          <a:xfrm>
            <a:off x="838200" y="619760"/>
            <a:ext cx="10515600" cy="741680"/>
          </a:xfrm>
        </p:spPr>
        <p:txBody>
          <a:bodyPr/>
          <a:lstStyle/>
          <a:p>
            <a:r>
              <a:rPr lang="id-ID" dirty="0"/>
              <a:t>DEMOGRAPHIC</a:t>
            </a:r>
          </a:p>
        </p:txBody>
      </p:sp>
      <p:graphicFrame>
        <p:nvGraphicFramePr>
          <p:cNvPr id="30" name="Chart 29"/>
          <p:cNvGraphicFramePr/>
          <p:nvPr>
            <p:extLst>
              <p:ext uri="{D42A27DB-BD31-4B8C-83A1-F6EECF244321}">
                <p14:modId xmlns:p14="http://schemas.microsoft.com/office/powerpoint/2010/main" val="2602883344"/>
              </p:ext>
            </p:extLst>
          </p:nvPr>
        </p:nvGraphicFramePr>
        <p:xfrm>
          <a:off x="666713" y="2063563"/>
          <a:ext cx="5959865" cy="2662767"/>
        </p:xfrm>
        <a:graphic>
          <a:graphicData uri="http://schemas.openxmlformats.org/drawingml/2006/chart">
            <c:chart xmlns:c="http://schemas.openxmlformats.org/drawingml/2006/chart" xmlns:r="http://schemas.openxmlformats.org/officeDocument/2006/relationships" r:id="rId2"/>
          </a:graphicData>
        </a:graphic>
      </p:graphicFrame>
      <p:grpSp>
        <p:nvGrpSpPr>
          <p:cNvPr id="32" name="Group 31"/>
          <p:cNvGrpSpPr/>
          <p:nvPr/>
        </p:nvGrpSpPr>
        <p:grpSpPr>
          <a:xfrm>
            <a:off x="995349" y="5163772"/>
            <a:ext cx="285552" cy="724624"/>
            <a:chOff x="6000760" y="3857634"/>
            <a:chExt cx="233360" cy="592178"/>
          </a:xfrm>
          <a:solidFill>
            <a:schemeClr val="accent1"/>
          </a:solidFill>
        </p:grpSpPr>
        <p:sp>
          <p:nvSpPr>
            <p:cNvPr id="33" name="Freeform 5"/>
            <p:cNvSpPr>
              <a:spLocks/>
            </p:cNvSpPr>
            <p:nvPr/>
          </p:nvSpPr>
          <p:spPr bwMode="auto">
            <a:xfrm>
              <a:off x="6000760" y="3959317"/>
              <a:ext cx="233360" cy="490495"/>
            </a:xfrm>
            <a:custGeom>
              <a:avLst/>
              <a:gdLst/>
              <a:ahLst/>
              <a:cxnLst>
                <a:cxn ang="0">
                  <a:pos x="0" y="1205"/>
                </a:cxn>
                <a:cxn ang="0">
                  <a:pos x="9" y="1246"/>
                </a:cxn>
                <a:cxn ang="0">
                  <a:pos x="31" y="1279"/>
                </a:cxn>
                <a:cxn ang="0">
                  <a:pos x="64" y="1301"/>
                </a:cxn>
                <a:cxn ang="0">
                  <a:pos x="104" y="1310"/>
                </a:cxn>
                <a:cxn ang="0">
                  <a:pos x="125" y="1307"/>
                </a:cxn>
                <a:cxn ang="0">
                  <a:pos x="163" y="1292"/>
                </a:cxn>
                <a:cxn ang="0">
                  <a:pos x="191" y="1264"/>
                </a:cxn>
                <a:cxn ang="0">
                  <a:pos x="206" y="1226"/>
                </a:cxn>
                <a:cxn ang="0">
                  <a:pos x="302" y="421"/>
                </a:cxn>
                <a:cxn ang="0">
                  <a:pos x="302" y="2542"/>
                </a:cxn>
                <a:cxn ang="0">
                  <a:pos x="312" y="2597"/>
                </a:cxn>
                <a:cxn ang="0">
                  <a:pos x="343" y="2642"/>
                </a:cxn>
                <a:cxn ang="0">
                  <a:pos x="388" y="2671"/>
                </a:cxn>
                <a:cxn ang="0">
                  <a:pos x="443" y="2683"/>
                </a:cxn>
                <a:cxn ang="0">
                  <a:pos x="471" y="2679"/>
                </a:cxn>
                <a:cxn ang="0">
                  <a:pos x="521" y="2658"/>
                </a:cxn>
                <a:cxn ang="0">
                  <a:pos x="560" y="2621"/>
                </a:cxn>
                <a:cxn ang="0">
                  <a:pos x="581" y="2570"/>
                </a:cxn>
                <a:cxn ang="0">
                  <a:pos x="669" y="1294"/>
                </a:cxn>
                <a:cxn ang="0">
                  <a:pos x="671" y="2570"/>
                </a:cxn>
                <a:cxn ang="0">
                  <a:pos x="694" y="2621"/>
                </a:cxn>
                <a:cxn ang="0">
                  <a:pos x="731" y="2658"/>
                </a:cxn>
                <a:cxn ang="0">
                  <a:pos x="782" y="2679"/>
                </a:cxn>
                <a:cxn ang="0">
                  <a:pos x="810" y="2683"/>
                </a:cxn>
                <a:cxn ang="0">
                  <a:pos x="865" y="2671"/>
                </a:cxn>
                <a:cxn ang="0">
                  <a:pos x="909" y="2642"/>
                </a:cxn>
                <a:cxn ang="0">
                  <a:pos x="940" y="2597"/>
                </a:cxn>
                <a:cxn ang="0">
                  <a:pos x="950" y="2542"/>
                </a:cxn>
                <a:cxn ang="0">
                  <a:pos x="1069" y="421"/>
                </a:cxn>
                <a:cxn ang="0">
                  <a:pos x="1072" y="1226"/>
                </a:cxn>
                <a:cxn ang="0">
                  <a:pos x="1087" y="1264"/>
                </a:cxn>
                <a:cxn ang="0">
                  <a:pos x="1115" y="1292"/>
                </a:cxn>
                <a:cxn ang="0">
                  <a:pos x="1153" y="1307"/>
                </a:cxn>
                <a:cxn ang="0">
                  <a:pos x="1174" y="1310"/>
                </a:cxn>
                <a:cxn ang="0">
                  <a:pos x="1214" y="1301"/>
                </a:cxn>
                <a:cxn ang="0">
                  <a:pos x="1247" y="1279"/>
                </a:cxn>
                <a:cxn ang="0">
                  <a:pos x="1270" y="1246"/>
                </a:cxn>
                <a:cxn ang="0">
                  <a:pos x="1278" y="1205"/>
                </a:cxn>
                <a:cxn ang="0">
                  <a:pos x="1278" y="267"/>
                </a:cxn>
                <a:cxn ang="0">
                  <a:pos x="1257" y="164"/>
                </a:cxn>
                <a:cxn ang="0">
                  <a:pos x="1199" y="78"/>
                </a:cxn>
                <a:cxn ang="0">
                  <a:pos x="1114" y="20"/>
                </a:cxn>
                <a:cxn ang="0">
                  <a:pos x="1011" y="0"/>
                </a:cxn>
                <a:cxn ang="0">
                  <a:pos x="213" y="5"/>
                </a:cxn>
                <a:cxn ang="0">
                  <a:pos x="118" y="45"/>
                </a:cxn>
                <a:cxn ang="0">
                  <a:pos x="46" y="118"/>
                </a:cxn>
                <a:cxn ang="0">
                  <a:pos x="6" y="213"/>
                </a:cxn>
              </a:cxnLst>
              <a:rect l="0" t="0" r="r" b="b"/>
              <a:pathLst>
                <a:path w="1278" h="2683">
                  <a:moveTo>
                    <a:pt x="0" y="276"/>
                  </a:moveTo>
                  <a:lnTo>
                    <a:pt x="0" y="276"/>
                  </a:lnTo>
                  <a:lnTo>
                    <a:pt x="0" y="1205"/>
                  </a:lnTo>
                  <a:lnTo>
                    <a:pt x="0" y="1205"/>
                  </a:lnTo>
                  <a:lnTo>
                    <a:pt x="1" y="1216"/>
                  </a:lnTo>
                  <a:lnTo>
                    <a:pt x="3" y="1226"/>
                  </a:lnTo>
                  <a:lnTo>
                    <a:pt x="5" y="1237"/>
                  </a:lnTo>
                  <a:lnTo>
                    <a:pt x="9" y="1246"/>
                  </a:lnTo>
                  <a:lnTo>
                    <a:pt x="13" y="1254"/>
                  </a:lnTo>
                  <a:lnTo>
                    <a:pt x="18" y="1264"/>
                  </a:lnTo>
                  <a:lnTo>
                    <a:pt x="24" y="1272"/>
                  </a:lnTo>
                  <a:lnTo>
                    <a:pt x="31" y="1279"/>
                  </a:lnTo>
                  <a:lnTo>
                    <a:pt x="38" y="1286"/>
                  </a:lnTo>
                  <a:lnTo>
                    <a:pt x="46" y="1292"/>
                  </a:lnTo>
                  <a:lnTo>
                    <a:pt x="54" y="1297"/>
                  </a:lnTo>
                  <a:lnTo>
                    <a:pt x="64" y="1301"/>
                  </a:lnTo>
                  <a:lnTo>
                    <a:pt x="73" y="1305"/>
                  </a:lnTo>
                  <a:lnTo>
                    <a:pt x="84" y="1307"/>
                  </a:lnTo>
                  <a:lnTo>
                    <a:pt x="93" y="1309"/>
                  </a:lnTo>
                  <a:lnTo>
                    <a:pt x="104" y="1310"/>
                  </a:lnTo>
                  <a:lnTo>
                    <a:pt x="104" y="1310"/>
                  </a:lnTo>
                  <a:lnTo>
                    <a:pt x="104" y="1310"/>
                  </a:lnTo>
                  <a:lnTo>
                    <a:pt x="115" y="1309"/>
                  </a:lnTo>
                  <a:lnTo>
                    <a:pt x="125" y="1307"/>
                  </a:lnTo>
                  <a:lnTo>
                    <a:pt x="136" y="1305"/>
                  </a:lnTo>
                  <a:lnTo>
                    <a:pt x="145" y="1301"/>
                  </a:lnTo>
                  <a:lnTo>
                    <a:pt x="155" y="1297"/>
                  </a:lnTo>
                  <a:lnTo>
                    <a:pt x="163" y="1292"/>
                  </a:lnTo>
                  <a:lnTo>
                    <a:pt x="171" y="1286"/>
                  </a:lnTo>
                  <a:lnTo>
                    <a:pt x="178" y="1279"/>
                  </a:lnTo>
                  <a:lnTo>
                    <a:pt x="185" y="1272"/>
                  </a:lnTo>
                  <a:lnTo>
                    <a:pt x="191" y="1264"/>
                  </a:lnTo>
                  <a:lnTo>
                    <a:pt x="196" y="1254"/>
                  </a:lnTo>
                  <a:lnTo>
                    <a:pt x="200" y="1246"/>
                  </a:lnTo>
                  <a:lnTo>
                    <a:pt x="204" y="1237"/>
                  </a:lnTo>
                  <a:lnTo>
                    <a:pt x="206" y="1226"/>
                  </a:lnTo>
                  <a:lnTo>
                    <a:pt x="208" y="1216"/>
                  </a:lnTo>
                  <a:lnTo>
                    <a:pt x="209" y="1205"/>
                  </a:lnTo>
                  <a:lnTo>
                    <a:pt x="209" y="421"/>
                  </a:lnTo>
                  <a:lnTo>
                    <a:pt x="302" y="421"/>
                  </a:lnTo>
                  <a:lnTo>
                    <a:pt x="302" y="1284"/>
                  </a:lnTo>
                  <a:lnTo>
                    <a:pt x="302" y="1284"/>
                  </a:lnTo>
                  <a:lnTo>
                    <a:pt x="302" y="2542"/>
                  </a:lnTo>
                  <a:lnTo>
                    <a:pt x="302" y="2542"/>
                  </a:lnTo>
                  <a:lnTo>
                    <a:pt x="302" y="2557"/>
                  </a:lnTo>
                  <a:lnTo>
                    <a:pt x="304" y="2570"/>
                  </a:lnTo>
                  <a:lnTo>
                    <a:pt x="308" y="2584"/>
                  </a:lnTo>
                  <a:lnTo>
                    <a:pt x="312" y="2597"/>
                  </a:lnTo>
                  <a:lnTo>
                    <a:pt x="318" y="2609"/>
                  </a:lnTo>
                  <a:lnTo>
                    <a:pt x="325" y="2621"/>
                  </a:lnTo>
                  <a:lnTo>
                    <a:pt x="334" y="2631"/>
                  </a:lnTo>
                  <a:lnTo>
                    <a:pt x="343" y="2642"/>
                  </a:lnTo>
                  <a:lnTo>
                    <a:pt x="352" y="2651"/>
                  </a:lnTo>
                  <a:lnTo>
                    <a:pt x="364" y="2658"/>
                  </a:lnTo>
                  <a:lnTo>
                    <a:pt x="376" y="2665"/>
                  </a:lnTo>
                  <a:lnTo>
                    <a:pt x="388" y="2671"/>
                  </a:lnTo>
                  <a:lnTo>
                    <a:pt x="401" y="2677"/>
                  </a:lnTo>
                  <a:lnTo>
                    <a:pt x="415" y="2679"/>
                  </a:lnTo>
                  <a:lnTo>
                    <a:pt x="428" y="2682"/>
                  </a:lnTo>
                  <a:lnTo>
                    <a:pt x="443" y="2683"/>
                  </a:lnTo>
                  <a:lnTo>
                    <a:pt x="443" y="2683"/>
                  </a:lnTo>
                  <a:lnTo>
                    <a:pt x="443" y="2683"/>
                  </a:lnTo>
                  <a:lnTo>
                    <a:pt x="457" y="2682"/>
                  </a:lnTo>
                  <a:lnTo>
                    <a:pt x="471" y="2679"/>
                  </a:lnTo>
                  <a:lnTo>
                    <a:pt x="484" y="2677"/>
                  </a:lnTo>
                  <a:lnTo>
                    <a:pt x="497" y="2671"/>
                  </a:lnTo>
                  <a:lnTo>
                    <a:pt x="509" y="2665"/>
                  </a:lnTo>
                  <a:lnTo>
                    <a:pt x="521" y="2658"/>
                  </a:lnTo>
                  <a:lnTo>
                    <a:pt x="531" y="2651"/>
                  </a:lnTo>
                  <a:lnTo>
                    <a:pt x="542" y="2642"/>
                  </a:lnTo>
                  <a:lnTo>
                    <a:pt x="551" y="2631"/>
                  </a:lnTo>
                  <a:lnTo>
                    <a:pt x="560" y="2621"/>
                  </a:lnTo>
                  <a:lnTo>
                    <a:pt x="567" y="2609"/>
                  </a:lnTo>
                  <a:lnTo>
                    <a:pt x="573" y="2597"/>
                  </a:lnTo>
                  <a:lnTo>
                    <a:pt x="577" y="2584"/>
                  </a:lnTo>
                  <a:lnTo>
                    <a:pt x="581" y="2570"/>
                  </a:lnTo>
                  <a:lnTo>
                    <a:pt x="582" y="2557"/>
                  </a:lnTo>
                  <a:lnTo>
                    <a:pt x="583" y="2542"/>
                  </a:lnTo>
                  <a:lnTo>
                    <a:pt x="583" y="1294"/>
                  </a:lnTo>
                  <a:lnTo>
                    <a:pt x="669" y="1294"/>
                  </a:lnTo>
                  <a:lnTo>
                    <a:pt x="669" y="2542"/>
                  </a:lnTo>
                  <a:lnTo>
                    <a:pt x="669" y="2542"/>
                  </a:lnTo>
                  <a:lnTo>
                    <a:pt x="670" y="2557"/>
                  </a:lnTo>
                  <a:lnTo>
                    <a:pt x="671" y="2570"/>
                  </a:lnTo>
                  <a:lnTo>
                    <a:pt x="675" y="2584"/>
                  </a:lnTo>
                  <a:lnTo>
                    <a:pt x="680" y="2597"/>
                  </a:lnTo>
                  <a:lnTo>
                    <a:pt x="686" y="2609"/>
                  </a:lnTo>
                  <a:lnTo>
                    <a:pt x="694" y="2621"/>
                  </a:lnTo>
                  <a:lnTo>
                    <a:pt x="701" y="2631"/>
                  </a:lnTo>
                  <a:lnTo>
                    <a:pt x="710" y="2642"/>
                  </a:lnTo>
                  <a:lnTo>
                    <a:pt x="721" y="2651"/>
                  </a:lnTo>
                  <a:lnTo>
                    <a:pt x="731" y="2658"/>
                  </a:lnTo>
                  <a:lnTo>
                    <a:pt x="743" y="2665"/>
                  </a:lnTo>
                  <a:lnTo>
                    <a:pt x="755" y="2671"/>
                  </a:lnTo>
                  <a:lnTo>
                    <a:pt x="768" y="2677"/>
                  </a:lnTo>
                  <a:lnTo>
                    <a:pt x="782" y="2679"/>
                  </a:lnTo>
                  <a:lnTo>
                    <a:pt x="796" y="2682"/>
                  </a:lnTo>
                  <a:lnTo>
                    <a:pt x="810" y="2683"/>
                  </a:lnTo>
                  <a:lnTo>
                    <a:pt x="810" y="2683"/>
                  </a:lnTo>
                  <a:lnTo>
                    <a:pt x="810" y="2683"/>
                  </a:lnTo>
                  <a:lnTo>
                    <a:pt x="825" y="2682"/>
                  </a:lnTo>
                  <a:lnTo>
                    <a:pt x="839" y="2679"/>
                  </a:lnTo>
                  <a:lnTo>
                    <a:pt x="852" y="2677"/>
                  </a:lnTo>
                  <a:lnTo>
                    <a:pt x="865" y="2671"/>
                  </a:lnTo>
                  <a:lnTo>
                    <a:pt x="877" y="2665"/>
                  </a:lnTo>
                  <a:lnTo>
                    <a:pt x="888" y="2658"/>
                  </a:lnTo>
                  <a:lnTo>
                    <a:pt x="900" y="2651"/>
                  </a:lnTo>
                  <a:lnTo>
                    <a:pt x="909" y="2642"/>
                  </a:lnTo>
                  <a:lnTo>
                    <a:pt x="919" y="2631"/>
                  </a:lnTo>
                  <a:lnTo>
                    <a:pt x="927" y="2621"/>
                  </a:lnTo>
                  <a:lnTo>
                    <a:pt x="934" y="2609"/>
                  </a:lnTo>
                  <a:lnTo>
                    <a:pt x="940" y="2597"/>
                  </a:lnTo>
                  <a:lnTo>
                    <a:pt x="945" y="2584"/>
                  </a:lnTo>
                  <a:lnTo>
                    <a:pt x="948" y="2570"/>
                  </a:lnTo>
                  <a:lnTo>
                    <a:pt x="950" y="2557"/>
                  </a:lnTo>
                  <a:lnTo>
                    <a:pt x="950" y="2542"/>
                  </a:lnTo>
                  <a:lnTo>
                    <a:pt x="950" y="1294"/>
                  </a:lnTo>
                  <a:lnTo>
                    <a:pt x="950" y="1284"/>
                  </a:lnTo>
                  <a:lnTo>
                    <a:pt x="950" y="421"/>
                  </a:lnTo>
                  <a:lnTo>
                    <a:pt x="1069" y="421"/>
                  </a:lnTo>
                  <a:lnTo>
                    <a:pt x="1069" y="1205"/>
                  </a:lnTo>
                  <a:lnTo>
                    <a:pt x="1069" y="1205"/>
                  </a:lnTo>
                  <a:lnTo>
                    <a:pt x="1071" y="1216"/>
                  </a:lnTo>
                  <a:lnTo>
                    <a:pt x="1072" y="1226"/>
                  </a:lnTo>
                  <a:lnTo>
                    <a:pt x="1074" y="1237"/>
                  </a:lnTo>
                  <a:lnTo>
                    <a:pt x="1078" y="1246"/>
                  </a:lnTo>
                  <a:lnTo>
                    <a:pt x="1082" y="1254"/>
                  </a:lnTo>
                  <a:lnTo>
                    <a:pt x="1087" y="1264"/>
                  </a:lnTo>
                  <a:lnTo>
                    <a:pt x="1093" y="1272"/>
                  </a:lnTo>
                  <a:lnTo>
                    <a:pt x="1100" y="1279"/>
                  </a:lnTo>
                  <a:lnTo>
                    <a:pt x="1107" y="1286"/>
                  </a:lnTo>
                  <a:lnTo>
                    <a:pt x="1115" y="1292"/>
                  </a:lnTo>
                  <a:lnTo>
                    <a:pt x="1124" y="1297"/>
                  </a:lnTo>
                  <a:lnTo>
                    <a:pt x="1133" y="1301"/>
                  </a:lnTo>
                  <a:lnTo>
                    <a:pt x="1142" y="1305"/>
                  </a:lnTo>
                  <a:lnTo>
                    <a:pt x="1153" y="1307"/>
                  </a:lnTo>
                  <a:lnTo>
                    <a:pt x="1164" y="1309"/>
                  </a:lnTo>
                  <a:lnTo>
                    <a:pt x="1174" y="1310"/>
                  </a:lnTo>
                  <a:lnTo>
                    <a:pt x="1174" y="1310"/>
                  </a:lnTo>
                  <a:lnTo>
                    <a:pt x="1174" y="1310"/>
                  </a:lnTo>
                  <a:lnTo>
                    <a:pt x="1185" y="1309"/>
                  </a:lnTo>
                  <a:lnTo>
                    <a:pt x="1194" y="1307"/>
                  </a:lnTo>
                  <a:lnTo>
                    <a:pt x="1205" y="1305"/>
                  </a:lnTo>
                  <a:lnTo>
                    <a:pt x="1214" y="1301"/>
                  </a:lnTo>
                  <a:lnTo>
                    <a:pt x="1224" y="1297"/>
                  </a:lnTo>
                  <a:lnTo>
                    <a:pt x="1232" y="1292"/>
                  </a:lnTo>
                  <a:lnTo>
                    <a:pt x="1240" y="1286"/>
                  </a:lnTo>
                  <a:lnTo>
                    <a:pt x="1247" y="1279"/>
                  </a:lnTo>
                  <a:lnTo>
                    <a:pt x="1254" y="1272"/>
                  </a:lnTo>
                  <a:lnTo>
                    <a:pt x="1260" y="1264"/>
                  </a:lnTo>
                  <a:lnTo>
                    <a:pt x="1265" y="1254"/>
                  </a:lnTo>
                  <a:lnTo>
                    <a:pt x="1270" y="1246"/>
                  </a:lnTo>
                  <a:lnTo>
                    <a:pt x="1273" y="1237"/>
                  </a:lnTo>
                  <a:lnTo>
                    <a:pt x="1275" y="1226"/>
                  </a:lnTo>
                  <a:lnTo>
                    <a:pt x="1278" y="1216"/>
                  </a:lnTo>
                  <a:lnTo>
                    <a:pt x="1278" y="1205"/>
                  </a:lnTo>
                  <a:lnTo>
                    <a:pt x="1278" y="276"/>
                  </a:lnTo>
                  <a:lnTo>
                    <a:pt x="1278" y="276"/>
                  </a:lnTo>
                  <a:lnTo>
                    <a:pt x="1278" y="267"/>
                  </a:lnTo>
                  <a:lnTo>
                    <a:pt x="1278" y="267"/>
                  </a:lnTo>
                  <a:lnTo>
                    <a:pt x="1277" y="240"/>
                  </a:lnTo>
                  <a:lnTo>
                    <a:pt x="1273" y="213"/>
                  </a:lnTo>
                  <a:lnTo>
                    <a:pt x="1266" y="187"/>
                  </a:lnTo>
                  <a:lnTo>
                    <a:pt x="1257" y="164"/>
                  </a:lnTo>
                  <a:lnTo>
                    <a:pt x="1246" y="140"/>
                  </a:lnTo>
                  <a:lnTo>
                    <a:pt x="1232" y="118"/>
                  </a:lnTo>
                  <a:lnTo>
                    <a:pt x="1217" y="97"/>
                  </a:lnTo>
                  <a:lnTo>
                    <a:pt x="1199" y="78"/>
                  </a:lnTo>
                  <a:lnTo>
                    <a:pt x="1180" y="61"/>
                  </a:lnTo>
                  <a:lnTo>
                    <a:pt x="1160" y="45"/>
                  </a:lnTo>
                  <a:lnTo>
                    <a:pt x="1138" y="32"/>
                  </a:lnTo>
                  <a:lnTo>
                    <a:pt x="1114" y="20"/>
                  </a:lnTo>
                  <a:lnTo>
                    <a:pt x="1089" y="12"/>
                  </a:lnTo>
                  <a:lnTo>
                    <a:pt x="1065" y="5"/>
                  </a:lnTo>
                  <a:lnTo>
                    <a:pt x="1038" y="1"/>
                  </a:lnTo>
                  <a:lnTo>
                    <a:pt x="1011" y="0"/>
                  </a:lnTo>
                  <a:lnTo>
                    <a:pt x="268" y="0"/>
                  </a:lnTo>
                  <a:lnTo>
                    <a:pt x="268" y="0"/>
                  </a:lnTo>
                  <a:lnTo>
                    <a:pt x="240" y="1"/>
                  </a:lnTo>
                  <a:lnTo>
                    <a:pt x="213" y="5"/>
                  </a:lnTo>
                  <a:lnTo>
                    <a:pt x="189" y="12"/>
                  </a:lnTo>
                  <a:lnTo>
                    <a:pt x="164" y="20"/>
                  </a:lnTo>
                  <a:lnTo>
                    <a:pt x="140" y="32"/>
                  </a:lnTo>
                  <a:lnTo>
                    <a:pt x="118" y="45"/>
                  </a:lnTo>
                  <a:lnTo>
                    <a:pt x="98" y="61"/>
                  </a:lnTo>
                  <a:lnTo>
                    <a:pt x="79" y="78"/>
                  </a:lnTo>
                  <a:lnTo>
                    <a:pt x="62" y="97"/>
                  </a:lnTo>
                  <a:lnTo>
                    <a:pt x="46" y="118"/>
                  </a:lnTo>
                  <a:lnTo>
                    <a:pt x="33" y="140"/>
                  </a:lnTo>
                  <a:lnTo>
                    <a:pt x="21" y="164"/>
                  </a:lnTo>
                  <a:lnTo>
                    <a:pt x="12" y="187"/>
                  </a:lnTo>
                  <a:lnTo>
                    <a:pt x="6" y="213"/>
                  </a:lnTo>
                  <a:lnTo>
                    <a:pt x="1" y="240"/>
                  </a:lnTo>
                  <a:lnTo>
                    <a:pt x="0" y="267"/>
                  </a:lnTo>
                  <a:lnTo>
                    <a:pt x="0" y="276"/>
                  </a:lnTo>
                  <a:close/>
                </a:path>
              </a:pathLst>
            </a:custGeom>
            <a:grpFill/>
            <a:ln w="12700">
              <a:noFill/>
              <a:prstDash val="solid"/>
              <a:round/>
              <a:headEnd/>
              <a:tailEnd/>
            </a:ln>
          </p:spPr>
          <p:txBody>
            <a:bodyPr vert="horz" wrap="square" lIns="121920" tIns="60960" rIns="121920" bIns="60960" numCol="1" anchor="t" anchorCtr="0" compatLnSpc="1">
              <a:prstTxWarp prst="textNoShape">
                <a:avLst/>
              </a:prstTxWarp>
            </a:bodyPr>
            <a:lstStyle/>
            <a:p>
              <a:endParaRPr lang="ar-SA" sz="2400"/>
            </a:p>
          </p:txBody>
        </p:sp>
        <p:sp>
          <p:nvSpPr>
            <p:cNvPr id="34" name="Freeform 6"/>
            <p:cNvSpPr>
              <a:spLocks/>
            </p:cNvSpPr>
            <p:nvPr/>
          </p:nvSpPr>
          <p:spPr bwMode="auto">
            <a:xfrm>
              <a:off x="6071719" y="3857634"/>
              <a:ext cx="91442" cy="91442"/>
            </a:xfrm>
            <a:custGeom>
              <a:avLst/>
              <a:gdLst/>
              <a:ahLst/>
              <a:cxnLst>
                <a:cxn ang="0">
                  <a:pos x="251" y="501"/>
                </a:cxn>
                <a:cxn ang="0">
                  <a:pos x="300" y="495"/>
                </a:cxn>
                <a:cxn ang="0">
                  <a:pos x="347" y="481"/>
                </a:cxn>
                <a:cxn ang="0">
                  <a:pos x="390" y="457"/>
                </a:cxn>
                <a:cxn ang="0">
                  <a:pos x="426" y="427"/>
                </a:cxn>
                <a:cxn ang="0">
                  <a:pos x="457" y="390"/>
                </a:cxn>
                <a:cxn ang="0">
                  <a:pos x="480" y="348"/>
                </a:cxn>
                <a:cxn ang="0">
                  <a:pos x="494" y="301"/>
                </a:cxn>
                <a:cxn ang="0">
                  <a:pos x="500" y="250"/>
                </a:cxn>
                <a:cxn ang="0">
                  <a:pos x="499" y="225"/>
                </a:cxn>
                <a:cxn ang="0">
                  <a:pos x="488" y="176"/>
                </a:cxn>
                <a:cxn ang="0">
                  <a:pos x="470" y="131"/>
                </a:cxn>
                <a:cxn ang="0">
                  <a:pos x="443" y="91"/>
                </a:cxn>
                <a:cxn ang="0">
                  <a:pos x="408" y="57"/>
                </a:cxn>
                <a:cxn ang="0">
                  <a:pos x="368" y="31"/>
                </a:cxn>
                <a:cxn ang="0">
                  <a:pos x="325" y="11"/>
                </a:cxn>
                <a:cxn ang="0">
                  <a:pos x="275" y="1"/>
                </a:cxn>
                <a:cxn ang="0">
                  <a:pos x="251" y="0"/>
                </a:cxn>
                <a:cxn ang="0">
                  <a:pos x="200" y="5"/>
                </a:cxn>
                <a:cxn ang="0">
                  <a:pos x="153" y="20"/>
                </a:cxn>
                <a:cxn ang="0">
                  <a:pos x="111" y="43"/>
                </a:cxn>
                <a:cxn ang="0">
                  <a:pos x="74" y="73"/>
                </a:cxn>
                <a:cxn ang="0">
                  <a:pos x="43" y="111"/>
                </a:cxn>
                <a:cxn ang="0">
                  <a:pos x="20" y="153"/>
                </a:cxn>
                <a:cxn ang="0">
                  <a:pos x="6" y="200"/>
                </a:cxn>
                <a:cxn ang="0">
                  <a:pos x="0" y="250"/>
                </a:cxn>
                <a:cxn ang="0">
                  <a:pos x="1" y="276"/>
                </a:cxn>
                <a:cxn ang="0">
                  <a:pos x="12" y="324"/>
                </a:cxn>
                <a:cxn ang="0">
                  <a:pos x="30" y="369"/>
                </a:cxn>
                <a:cxn ang="0">
                  <a:pos x="58" y="409"/>
                </a:cxn>
                <a:cxn ang="0">
                  <a:pos x="92" y="443"/>
                </a:cxn>
                <a:cxn ang="0">
                  <a:pos x="132" y="470"/>
                </a:cxn>
                <a:cxn ang="0">
                  <a:pos x="176" y="489"/>
                </a:cxn>
                <a:cxn ang="0">
                  <a:pos x="225" y="500"/>
                </a:cxn>
                <a:cxn ang="0">
                  <a:pos x="251" y="501"/>
                </a:cxn>
              </a:cxnLst>
              <a:rect l="0" t="0" r="r" b="b"/>
              <a:pathLst>
                <a:path w="500" h="501">
                  <a:moveTo>
                    <a:pt x="251" y="501"/>
                  </a:moveTo>
                  <a:lnTo>
                    <a:pt x="251" y="501"/>
                  </a:lnTo>
                  <a:lnTo>
                    <a:pt x="275" y="500"/>
                  </a:lnTo>
                  <a:lnTo>
                    <a:pt x="300" y="495"/>
                  </a:lnTo>
                  <a:lnTo>
                    <a:pt x="325" y="489"/>
                  </a:lnTo>
                  <a:lnTo>
                    <a:pt x="347" y="481"/>
                  </a:lnTo>
                  <a:lnTo>
                    <a:pt x="368" y="470"/>
                  </a:lnTo>
                  <a:lnTo>
                    <a:pt x="390" y="457"/>
                  </a:lnTo>
                  <a:lnTo>
                    <a:pt x="408" y="443"/>
                  </a:lnTo>
                  <a:lnTo>
                    <a:pt x="426" y="427"/>
                  </a:lnTo>
                  <a:lnTo>
                    <a:pt x="443" y="409"/>
                  </a:lnTo>
                  <a:lnTo>
                    <a:pt x="457" y="390"/>
                  </a:lnTo>
                  <a:lnTo>
                    <a:pt x="470" y="369"/>
                  </a:lnTo>
                  <a:lnTo>
                    <a:pt x="480" y="348"/>
                  </a:lnTo>
                  <a:lnTo>
                    <a:pt x="488" y="324"/>
                  </a:lnTo>
                  <a:lnTo>
                    <a:pt x="494" y="301"/>
                  </a:lnTo>
                  <a:lnTo>
                    <a:pt x="499" y="276"/>
                  </a:lnTo>
                  <a:lnTo>
                    <a:pt x="500" y="250"/>
                  </a:lnTo>
                  <a:lnTo>
                    <a:pt x="500" y="250"/>
                  </a:lnTo>
                  <a:lnTo>
                    <a:pt x="499" y="225"/>
                  </a:lnTo>
                  <a:lnTo>
                    <a:pt x="494" y="200"/>
                  </a:lnTo>
                  <a:lnTo>
                    <a:pt x="488" y="176"/>
                  </a:lnTo>
                  <a:lnTo>
                    <a:pt x="480" y="153"/>
                  </a:lnTo>
                  <a:lnTo>
                    <a:pt x="470" y="131"/>
                  </a:lnTo>
                  <a:lnTo>
                    <a:pt x="457" y="111"/>
                  </a:lnTo>
                  <a:lnTo>
                    <a:pt x="443" y="91"/>
                  </a:lnTo>
                  <a:lnTo>
                    <a:pt x="426" y="73"/>
                  </a:lnTo>
                  <a:lnTo>
                    <a:pt x="408" y="57"/>
                  </a:lnTo>
                  <a:lnTo>
                    <a:pt x="390" y="43"/>
                  </a:lnTo>
                  <a:lnTo>
                    <a:pt x="368" y="31"/>
                  </a:lnTo>
                  <a:lnTo>
                    <a:pt x="347" y="20"/>
                  </a:lnTo>
                  <a:lnTo>
                    <a:pt x="325" y="11"/>
                  </a:lnTo>
                  <a:lnTo>
                    <a:pt x="300" y="5"/>
                  </a:lnTo>
                  <a:lnTo>
                    <a:pt x="275" y="1"/>
                  </a:lnTo>
                  <a:lnTo>
                    <a:pt x="251" y="0"/>
                  </a:lnTo>
                  <a:lnTo>
                    <a:pt x="251" y="0"/>
                  </a:lnTo>
                  <a:lnTo>
                    <a:pt x="225" y="1"/>
                  </a:lnTo>
                  <a:lnTo>
                    <a:pt x="200" y="5"/>
                  </a:lnTo>
                  <a:lnTo>
                    <a:pt x="176" y="11"/>
                  </a:lnTo>
                  <a:lnTo>
                    <a:pt x="153" y="20"/>
                  </a:lnTo>
                  <a:lnTo>
                    <a:pt x="132" y="31"/>
                  </a:lnTo>
                  <a:lnTo>
                    <a:pt x="111" y="43"/>
                  </a:lnTo>
                  <a:lnTo>
                    <a:pt x="92" y="57"/>
                  </a:lnTo>
                  <a:lnTo>
                    <a:pt x="74" y="73"/>
                  </a:lnTo>
                  <a:lnTo>
                    <a:pt x="58" y="91"/>
                  </a:lnTo>
                  <a:lnTo>
                    <a:pt x="43" y="111"/>
                  </a:lnTo>
                  <a:lnTo>
                    <a:pt x="30" y="131"/>
                  </a:lnTo>
                  <a:lnTo>
                    <a:pt x="20" y="153"/>
                  </a:lnTo>
                  <a:lnTo>
                    <a:pt x="12" y="176"/>
                  </a:lnTo>
                  <a:lnTo>
                    <a:pt x="6" y="200"/>
                  </a:lnTo>
                  <a:lnTo>
                    <a:pt x="1" y="225"/>
                  </a:lnTo>
                  <a:lnTo>
                    <a:pt x="0" y="250"/>
                  </a:lnTo>
                  <a:lnTo>
                    <a:pt x="0" y="250"/>
                  </a:lnTo>
                  <a:lnTo>
                    <a:pt x="1" y="276"/>
                  </a:lnTo>
                  <a:lnTo>
                    <a:pt x="6" y="301"/>
                  </a:lnTo>
                  <a:lnTo>
                    <a:pt x="12" y="324"/>
                  </a:lnTo>
                  <a:lnTo>
                    <a:pt x="20" y="348"/>
                  </a:lnTo>
                  <a:lnTo>
                    <a:pt x="30" y="369"/>
                  </a:lnTo>
                  <a:lnTo>
                    <a:pt x="43" y="390"/>
                  </a:lnTo>
                  <a:lnTo>
                    <a:pt x="58" y="409"/>
                  </a:lnTo>
                  <a:lnTo>
                    <a:pt x="74" y="427"/>
                  </a:lnTo>
                  <a:lnTo>
                    <a:pt x="92" y="443"/>
                  </a:lnTo>
                  <a:lnTo>
                    <a:pt x="111" y="457"/>
                  </a:lnTo>
                  <a:lnTo>
                    <a:pt x="132" y="470"/>
                  </a:lnTo>
                  <a:lnTo>
                    <a:pt x="153" y="481"/>
                  </a:lnTo>
                  <a:lnTo>
                    <a:pt x="176" y="489"/>
                  </a:lnTo>
                  <a:lnTo>
                    <a:pt x="200" y="495"/>
                  </a:lnTo>
                  <a:lnTo>
                    <a:pt x="225" y="500"/>
                  </a:lnTo>
                  <a:lnTo>
                    <a:pt x="251" y="501"/>
                  </a:lnTo>
                  <a:lnTo>
                    <a:pt x="251" y="501"/>
                  </a:lnTo>
                  <a:close/>
                </a:path>
              </a:pathLst>
            </a:custGeom>
            <a:grpFill/>
            <a:ln w="12700">
              <a:noFill/>
              <a:prstDash val="solid"/>
              <a:round/>
              <a:headEnd/>
              <a:tailEnd/>
            </a:ln>
          </p:spPr>
          <p:txBody>
            <a:bodyPr vert="horz" wrap="square" lIns="121920" tIns="60960" rIns="121920" bIns="60960" numCol="1" anchor="t" anchorCtr="0" compatLnSpc="1">
              <a:prstTxWarp prst="textNoShape">
                <a:avLst/>
              </a:prstTxWarp>
            </a:bodyPr>
            <a:lstStyle/>
            <a:p>
              <a:endParaRPr lang="ar-SA" sz="2400"/>
            </a:p>
          </p:txBody>
        </p:sp>
      </p:grpSp>
      <p:grpSp>
        <p:nvGrpSpPr>
          <p:cNvPr id="35" name="Group 34"/>
          <p:cNvGrpSpPr/>
          <p:nvPr/>
        </p:nvGrpSpPr>
        <p:grpSpPr>
          <a:xfrm>
            <a:off x="3926786" y="5184025"/>
            <a:ext cx="311845" cy="684117"/>
            <a:chOff x="6317416" y="3878579"/>
            <a:chExt cx="254848" cy="559077"/>
          </a:xfrm>
          <a:solidFill>
            <a:schemeClr val="accent2"/>
          </a:solidFill>
        </p:grpSpPr>
        <p:sp>
          <p:nvSpPr>
            <p:cNvPr id="36" name="Freeform 13"/>
            <p:cNvSpPr>
              <a:spLocks/>
            </p:cNvSpPr>
            <p:nvPr/>
          </p:nvSpPr>
          <p:spPr bwMode="auto">
            <a:xfrm>
              <a:off x="6317416" y="3979758"/>
              <a:ext cx="254848" cy="457898"/>
            </a:xfrm>
            <a:custGeom>
              <a:avLst/>
              <a:gdLst/>
              <a:ahLst/>
              <a:cxnLst>
                <a:cxn ang="0">
                  <a:pos x="453" y="2528"/>
                </a:cxn>
                <a:cxn ang="0">
                  <a:pos x="459" y="2565"/>
                </a:cxn>
                <a:cxn ang="0">
                  <a:pos x="475" y="2597"/>
                </a:cxn>
                <a:cxn ang="0">
                  <a:pos x="498" y="2624"/>
                </a:cxn>
                <a:cxn ang="0">
                  <a:pos x="529" y="2643"/>
                </a:cxn>
                <a:cxn ang="0">
                  <a:pos x="564" y="2651"/>
                </a:cxn>
                <a:cxn ang="0">
                  <a:pos x="577" y="2652"/>
                </a:cxn>
                <a:cxn ang="0">
                  <a:pos x="613" y="2646"/>
                </a:cxn>
                <a:cxn ang="0">
                  <a:pos x="646" y="2631"/>
                </a:cxn>
                <a:cxn ang="0">
                  <a:pos x="672" y="2607"/>
                </a:cxn>
                <a:cxn ang="0">
                  <a:pos x="691" y="2577"/>
                </a:cxn>
                <a:cxn ang="0">
                  <a:pos x="701" y="2541"/>
                </a:cxn>
                <a:cxn ang="0">
                  <a:pos x="738" y="1571"/>
                </a:cxn>
                <a:cxn ang="0">
                  <a:pos x="776" y="2528"/>
                </a:cxn>
                <a:cxn ang="0">
                  <a:pos x="782" y="2565"/>
                </a:cxn>
                <a:cxn ang="0">
                  <a:pos x="797" y="2597"/>
                </a:cxn>
                <a:cxn ang="0">
                  <a:pos x="821" y="2624"/>
                </a:cxn>
                <a:cxn ang="0">
                  <a:pos x="851" y="2643"/>
                </a:cxn>
                <a:cxn ang="0">
                  <a:pos x="887" y="2651"/>
                </a:cxn>
                <a:cxn ang="0">
                  <a:pos x="900" y="2652"/>
                </a:cxn>
                <a:cxn ang="0">
                  <a:pos x="936" y="2646"/>
                </a:cxn>
                <a:cxn ang="0">
                  <a:pos x="969" y="2631"/>
                </a:cxn>
                <a:cxn ang="0">
                  <a:pos x="995" y="2607"/>
                </a:cxn>
                <a:cxn ang="0">
                  <a:pos x="1014" y="2577"/>
                </a:cxn>
                <a:cxn ang="0">
                  <a:pos x="1022" y="2541"/>
                </a:cxn>
                <a:cxn ang="0">
                  <a:pos x="1335" y="1571"/>
                </a:cxn>
                <a:cxn ang="0">
                  <a:pos x="1273" y="1051"/>
                </a:cxn>
                <a:cxn ang="0">
                  <a:pos x="1281" y="1071"/>
                </a:cxn>
                <a:cxn ang="0">
                  <a:pos x="1300" y="1095"/>
                </a:cxn>
                <a:cxn ang="0">
                  <a:pos x="1325" y="1113"/>
                </a:cxn>
                <a:cxn ang="0">
                  <a:pos x="1353" y="1122"/>
                </a:cxn>
                <a:cxn ang="0">
                  <a:pos x="1383" y="1124"/>
                </a:cxn>
                <a:cxn ang="0">
                  <a:pos x="1404" y="1120"/>
                </a:cxn>
                <a:cxn ang="0">
                  <a:pos x="1424" y="1111"/>
                </a:cxn>
                <a:cxn ang="0">
                  <a:pos x="1447" y="1093"/>
                </a:cxn>
                <a:cxn ang="0">
                  <a:pos x="1465" y="1068"/>
                </a:cxn>
                <a:cxn ang="0">
                  <a:pos x="1474" y="1040"/>
                </a:cxn>
                <a:cxn ang="0">
                  <a:pos x="1477" y="1009"/>
                </a:cxn>
                <a:cxn ang="0">
                  <a:pos x="1192" y="103"/>
                </a:cxn>
                <a:cxn ang="0">
                  <a:pos x="1179" y="82"/>
                </a:cxn>
                <a:cxn ang="0">
                  <a:pos x="1143" y="40"/>
                </a:cxn>
                <a:cxn ang="0">
                  <a:pos x="1117" y="21"/>
                </a:cxn>
                <a:cxn ang="0">
                  <a:pos x="1086" y="7"/>
                </a:cxn>
                <a:cxn ang="0">
                  <a:pos x="1050" y="0"/>
                </a:cxn>
                <a:cxn ang="0">
                  <a:pos x="426" y="0"/>
                </a:cxn>
                <a:cxn ang="0">
                  <a:pos x="391" y="7"/>
                </a:cxn>
                <a:cxn ang="0">
                  <a:pos x="359" y="21"/>
                </a:cxn>
                <a:cxn ang="0">
                  <a:pos x="333" y="40"/>
                </a:cxn>
                <a:cxn ang="0">
                  <a:pos x="298" y="82"/>
                </a:cxn>
                <a:cxn ang="0">
                  <a:pos x="5" y="989"/>
                </a:cxn>
                <a:cxn ang="0">
                  <a:pos x="0" y="1009"/>
                </a:cxn>
                <a:cxn ang="0">
                  <a:pos x="2" y="1040"/>
                </a:cxn>
                <a:cxn ang="0">
                  <a:pos x="12" y="1068"/>
                </a:cxn>
                <a:cxn ang="0">
                  <a:pos x="29" y="1093"/>
                </a:cxn>
                <a:cxn ang="0">
                  <a:pos x="53" y="1111"/>
                </a:cxn>
                <a:cxn ang="0">
                  <a:pos x="73" y="1120"/>
                </a:cxn>
                <a:cxn ang="0">
                  <a:pos x="93" y="1124"/>
                </a:cxn>
                <a:cxn ang="0">
                  <a:pos x="124" y="1122"/>
                </a:cxn>
                <a:cxn ang="0">
                  <a:pos x="152" y="1113"/>
                </a:cxn>
                <a:cxn ang="0">
                  <a:pos x="177" y="1095"/>
                </a:cxn>
                <a:cxn ang="0">
                  <a:pos x="195" y="1071"/>
                </a:cxn>
                <a:cxn ang="0">
                  <a:pos x="425" y="354"/>
                </a:cxn>
                <a:cxn ang="0">
                  <a:pos x="453" y="1571"/>
                </a:cxn>
              </a:cxnLst>
              <a:rect l="0" t="0" r="r" b="b"/>
              <a:pathLst>
                <a:path w="1477" h="2652">
                  <a:moveTo>
                    <a:pt x="453" y="1571"/>
                  </a:moveTo>
                  <a:lnTo>
                    <a:pt x="453" y="2528"/>
                  </a:lnTo>
                  <a:lnTo>
                    <a:pt x="453" y="2528"/>
                  </a:lnTo>
                  <a:lnTo>
                    <a:pt x="453" y="2541"/>
                  </a:lnTo>
                  <a:lnTo>
                    <a:pt x="456" y="2553"/>
                  </a:lnTo>
                  <a:lnTo>
                    <a:pt x="459" y="2565"/>
                  </a:lnTo>
                  <a:lnTo>
                    <a:pt x="463" y="2577"/>
                  </a:lnTo>
                  <a:lnTo>
                    <a:pt x="469" y="2587"/>
                  </a:lnTo>
                  <a:lnTo>
                    <a:pt x="475" y="2597"/>
                  </a:lnTo>
                  <a:lnTo>
                    <a:pt x="482" y="2607"/>
                  </a:lnTo>
                  <a:lnTo>
                    <a:pt x="490" y="2615"/>
                  </a:lnTo>
                  <a:lnTo>
                    <a:pt x="498" y="2624"/>
                  </a:lnTo>
                  <a:lnTo>
                    <a:pt x="507" y="2631"/>
                  </a:lnTo>
                  <a:lnTo>
                    <a:pt x="518" y="2637"/>
                  </a:lnTo>
                  <a:lnTo>
                    <a:pt x="529" y="2643"/>
                  </a:lnTo>
                  <a:lnTo>
                    <a:pt x="540" y="2646"/>
                  </a:lnTo>
                  <a:lnTo>
                    <a:pt x="552" y="2650"/>
                  </a:lnTo>
                  <a:lnTo>
                    <a:pt x="564" y="2651"/>
                  </a:lnTo>
                  <a:lnTo>
                    <a:pt x="577" y="2652"/>
                  </a:lnTo>
                  <a:lnTo>
                    <a:pt x="577" y="2652"/>
                  </a:lnTo>
                  <a:lnTo>
                    <a:pt x="577" y="2652"/>
                  </a:lnTo>
                  <a:lnTo>
                    <a:pt x="590" y="2651"/>
                  </a:lnTo>
                  <a:lnTo>
                    <a:pt x="602" y="2650"/>
                  </a:lnTo>
                  <a:lnTo>
                    <a:pt x="613" y="2646"/>
                  </a:lnTo>
                  <a:lnTo>
                    <a:pt x="625" y="2643"/>
                  </a:lnTo>
                  <a:lnTo>
                    <a:pt x="636" y="2637"/>
                  </a:lnTo>
                  <a:lnTo>
                    <a:pt x="646" y="2631"/>
                  </a:lnTo>
                  <a:lnTo>
                    <a:pt x="656" y="2624"/>
                  </a:lnTo>
                  <a:lnTo>
                    <a:pt x="664" y="2615"/>
                  </a:lnTo>
                  <a:lnTo>
                    <a:pt x="672" y="2607"/>
                  </a:lnTo>
                  <a:lnTo>
                    <a:pt x="679" y="2597"/>
                  </a:lnTo>
                  <a:lnTo>
                    <a:pt x="685" y="2587"/>
                  </a:lnTo>
                  <a:lnTo>
                    <a:pt x="691" y="2577"/>
                  </a:lnTo>
                  <a:lnTo>
                    <a:pt x="695" y="2565"/>
                  </a:lnTo>
                  <a:lnTo>
                    <a:pt x="698" y="2553"/>
                  </a:lnTo>
                  <a:lnTo>
                    <a:pt x="701" y="2541"/>
                  </a:lnTo>
                  <a:lnTo>
                    <a:pt x="701" y="2528"/>
                  </a:lnTo>
                  <a:lnTo>
                    <a:pt x="701" y="1571"/>
                  </a:lnTo>
                  <a:lnTo>
                    <a:pt x="738" y="1571"/>
                  </a:lnTo>
                  <a:lnTo>
                    <a:pt x="776" y="1571"/>
                  </a:lnTo>
                  <a:lnTo>
                    <a:pt x="776" y="2528"/>
                  </a:lnTo>
                  <a:lnTo>
                    <a:pt x="776" y="2528"/>
                  </a:lnTo>
                  <a:lnTo>
                    <a:pt x="777" y="2541"/>
                  </a:lnTo>
                  <a:lnTo>
                    <a:pt x="778" y="2553"/>
                  </a:lnTo>
                  <a:lnTo>
                    <a:pt x="782" y="2565"/>
                  </a:lnTo>
                  <a:lnTo>
                    <a:pt x="785" y="2577"/>
                  </a:lnTo>
                  <a:lnTo>
                    <a:pt x="791" y="2587"/>
                  </a:lnTo>
                  <a:lnTo>
                    <a:pt x="797" y="2597"/>
                  </a:lnTo>
                  <a:lnTo>
                    <a:pt x="804" y="2607"/>
                  </a:lnTo>
                  <a:lnTo>
                    <a:pt x="812" y="2615"/>
                  </a:lnTo>
                  <a:lnTo>
                    <a:pt x="821" y="2624"/>
                  </a:lnTo>
                  <a:lnTo>
                    <a:pt x="830" y="2631"/>
                  </a:lnTo>
                  <a:lnTo>
                    <a:pt x="841" y="2637"/>
                  </a:lnTo>
                  <a:lnTo>
                    <a:pt x="851" y="2643"/>
                  </a:lnTo>
                  <a:lnTo>
                    <a:pt x="863" y="2646"/>
                  </a:lnTo>
                  <a:lnTo>
                    <a:pt x="875" y="2650"/>
                  </a:lnTo>
                  <a:lnTo>
                    <a:pt x="887" y="2651"/>
                  </a:lnTo>
                  <a:lnTo>
                    <a:pt x="900" y="2652"/>
                  </a:lnTo>
                  <a:lnTo>
                    <a:pt x="900" y="2652"/>
                  </a:lnTo>
                  <a:lnTo>
                    <a:pt x="900" y="2652"/>
                  </a:lnTo>
                  <a:lnTo>
                    <a:pt x="913" y="2651"/>
                  </a:lnTo>
                  <a:lnTo>
                    <a:pt x="924" y="2650"/>
                  </a:lnTo>
                  <a:lnTo>
                    <a:pt x="936" y="2646"/>
                  </a:lnTo>
                  <a:lnTo>
                    <a:pt x="948" y="2643"/>
                  </a:lnTo>
                  <a:lnTo>
                    <a:pt x="958" y="2637"/>
                  </a:lnTo>
                  <a:lnTo>
                    <a:pt x="969" y="2631"/>
                  </a:lnTo>
                  <a:lnTo>
                    <a:pt x="978" y="2624"/>
                  </a:lnTo>
                  <a:lnTo>
                    <a:pt x="987" y="2615"/>
                  </a:lnTo>
                  <a:lnTo>
                    <a:pt x="995" y="2607"/>
                  </a:lnTo>
                  <a:lnTo>
                    <a:pt x="1002" y="2597"/>
                  </a:lnTo>
                  <a:lnTo>
                    <a:pt x="1008" y="2587"/>
                  </a:lnTo>
                  <a:lnTo>
                    <a:pt x="1014" y="2577"/>
                  </a:lnTo>
                  <a:lnTo>
                    <a:pt x="1017" y="2565"/>
                  </a:lnTo>
                  <a:lnTo>
                    <a:pt x="1021" y="2553"/>
                  </a:lnTo>
                  <a:lnTo>
                    <a:pt x="1022" y="2541"/>
                  </a:lnTo>
                  <a:lnTo>
                    <a:pt x="1023" y="2528"/>
                  </a:lnTo>
                  <a:lnTo>
                    <a:pt x="1023" y="1571"/>
                  </a:lnTo>
                  <a:lnTo>
                    <a:pt x="1335" y="1571"/>
                  </a:lnTo>
                  <a:lnTo>
                    <a:pt x="1014" y="354"/>
                  </a:lnTo>
                  <a:lnTo>
                    <a:pt x="1051" y="354"/>
                  </a:lnTo>
                  <a:lnTo>
                    <a:pt x="1273" y="1051"/>
                  </a:lnTo>
                  <a:lnTo>
                    <a:pt x="1273" y="1051"/>
                  </a:lnTo>
                  <a:lnTo>
                    <a:pt x="1276" y="1062"/>
                  </a:lnTo>
                  <a:lnTo>
                    <a:pt x="1281" y="1071"/>
                  </a:lnTo>
                  <a:lnTo>
                    <a:pt x="1287" y="1080"/>
                  </a:lnTo>
                  <a:lnTo>
                    <a:pt x="1293" y="1088"/>
                  </a:lnTo>
                  <a:lnTo>
                    <a:pt x="1300" y="1095"/>
                  </a:lnTo>
                  <a:lnTo>
                    <a:pt x="1308" y="1102"/>
                  </a:lnTo>
                  <a:lnTo>
                    <a:pt x="1316" y="1108"/>
                  </a:lnTo>
                  <a:lnTo>
                    <a:pt x="1325" y="1113"/>
                  </a:lnTo>
                  <a:lnTo>
                    <a:pt x="1334" y="1117"/>
                  </a:lnTo>
                  <a:lnTo>
                    <a:pt x="1343" y="1120"/>
                  </a:lnTo>
                  <a:lnTo>
                    <a:pt x="1353" y="1122"/>
                  </a:lnTo>
                  <a:lnTo>
                    <a:pt x="1363" y="1124"/>
                  </a:lnTo>
                  <a:lnTo>
                    <a:pt x="1373" y="1124"/>
                  </a:lnTo>
                  <a:lnTo>
                    <a:pt x="1383" y="1124"/>
                  </a:lnTo>
                  <a:lnTo>
                    <a:pt x="1394" y="1122"/>
                  </a:lnTo>
                  <a:lnTo>
                    <a:pt x="1404" y="1120"/>
                  </a:lnTo>
                  <a:lnTo>
                    <a:pt x="1404" y="1120"/>
                  </a:lnTo>
                  <a:lnTo>
                    <a:pt x="1404" y="1120"/>
                  </a:lnTo>
                  <a:lnTo>
                    <a:pt x="1414" y="1116"/>
                  </a:lnTo>
                  <a:lnTo>
                    <a:pt x="1424" y="1111"/>
                  </a:lnTo>
                  <a:lnTo>
                    <a:pt x="1432" y="1106"/>
                  </a:lnTo>
                  <a:lnTo>
                    <a:pt x="1440" y="1100"/>
                  </a:lnTo>
                  <a:lnTo>
                    <a:pt x="1447" y="1093"/>
                  </a:lnTo>
                  <a:lnTo>
                    <a:pt x="1454" y="1084"/>
                  </a:lnTo>
                  <a:lnTo>
                    <a:pt x="1460" y="1077"/>
                  </a:lnTo>
                  <a:lnTo>
                    <a:pt x="1465" y="1068"/>
                  </a:lnTo>
                  <a:lnTo>
                    <a:pt x="1469" y="1058"/>
                  </a:lnTo>
                  <a:lnTo>
                    <a:pt x="1472" y="1049"/>
                  </a:lnTo>
                  <a:lnTo>
                    <a:pt x="1474" y="1040"/>
                  </a:lnTo>
                  <a:lnTo>
                    <a:pt x="1477" y="1030"/>
                  </a:lnTo>
                  <a:lnTo>
                    <a:pt x="1477" y="1020"/>
                  </a:lnTo>
                  <a:lnTo>
                    <a:pt x="1477" y="1009"/>
                  </a:lnTo>
                  <a:lnTo>
                    <a:pt x="1474" y="1000"/>
                  </a:lnTo>
                  <a:lnTo>
                    <a:pt x="1472" y="989"/>
                  </a:lnTo>
                  <a:lnTo>
                    <a:pt x="1192" y="103"/>
                  </a:lnTo>
                  <a:lnTo>
                    <a:pt x="1192" y="103"/>
                  </a:lnTo>
                  <a:lnTo>
                    <a:pt x="1192" y="103"/>
                  </a:lnTo>
                  <a:lnTo>
                    <a:pt x="1179" y="82"/>
                  </a:lnTo>
                  <a:lnTo>
                    <a:pt x="1166" y="63"/>
                  </a:lnTo>
                  <a:lnTo>
                    <a:pt x="1152" y="47"/>
                  </a:lnTo>
                  <a:lnTo>
                    <a:pt x="1143" y="40"/>
                  </a:lnTo>
                  <a:lnTo>
                    <a:pt x="1135" y="33"/>
                  </a:lnTo>
                  <a:lnTo>
                    <a:pt x="1126" y="26"/>
                  </a:lnTo>
                  <a:lnTo>
                    <a:pt x="1117" y="21"/>
                  </a:lnTo>
                  <a:lnTo>
                    <a:pt x="1107" y="15"/>
                  </a:lnTo>
                  <a:lnTo>
                    <a:pt x="1097" y="11"/>
                  </a:lnTo>
                  <a:lnTo>
                    <a:pt x="1086" y="7"/>
                  </a:lnTo>
                  <a:lnTo>
                    <a:pt x="1075" y="4"/>
                  </a:lnTo>
                  <a:lnTo>
                    <a:pt x="1062" y="2"/>
                  </a:lnTo>
                  <a:lnTo>
                    <a:pt x="1050" y="0"/>
                  </a:lnTo>
                  <a:lnTo>
                    <a:pt x="738" y="0"/>
                  </a:lnTo>
                  <a:lnTo>
                    <a:pt x="426" y="0"/>
                  </a:lnTo>
                  <a:lnTo>
                    <a:pt x="426" y="0"/>
                  </a:lnTo>
                  <a:lnTo>
                    <a:pt x="413" y="2"/>
                  </a:lnTo>
                  <a:lnTo>
                    <a:pt x="402" y="4"/>
                  </a:lnTo>
                  <a:lnTo>
                    <a:pt x="391" y="7"/>
                  </a:lnTo>
                  <a:lnTo>
                    <a:pt x="379" y="11"/>
                  </a:lnTo>
                  <a:lnTo>
                    <a:pt x="370" y="15"/>
                  </a:lnTo>
                  <a:lnTo>
                    <a:pt x="359" y="21"/>
                  </a:lnTo>
                  <a:lnTo>
                    <a:pt x="351" y="26"/>
                  </a:lnTo>
                  <a:lnTo>
                    <a:pt x="341" y="33"/>
                  </a:lnTo>
                  <a:lnTo>
                    <a:pt x="333" y="40"/>
                  </a:lnTo>
                  <a:lnTo>
                    <a:pt x="325" y="47"/>
                  </a:lnTo>
                  <a:lnTo>
                    <a:pt x="311" y="63"/>
                  </a:lnTo>
                  <a:lnTo>
                    <a:pt x="298" y="82"/>
                  </a:lnTo>
                  <a:lnTo>
                    <a:pt x="286" y="103"/>
                  </a:lnTo>
                  <a:lnTo>
                    <a:pt x="285" y="103"/>
                  </a:lnTo>
                  <a:lnTo>
                    <a:pt x="5" y="989"/>
                  </a:lnTo>
                  <a:lnTo>
                    <a:pt x="5" y="989"/>
                  </a:lnTo>
                  <a:lnTo>
                    <a:pt x="2" y="1000"/>
                  </a:lnTo>
                  <a:lnTo>
                    <a:pt x="0" y="1009"/>
                  </a:lnTo>
                  <a:lnTo>
                    <a:pt x="0" y="1020"/>
                  </a:lnTo>
                  <a:lnTo>
                    <a:pt x="0" y="1030"/>
                  </a:lnTo>
                  <a:lnTo>
                    <a:pt x="2" y="1040"/>
                  </a:lnTo>
                  <a:lnTo>
                    <a:pt x="5" y="1049"/>
                  </a:lnTo>
                  <a:lnTo>
                    <a:pt x="7" y="1058"/>
                  </a:lnTo>
                  <a:lnTo>
                    <a:pt x="12" y="1068"/>
                  </a:lnTo>
                  <a:lnTo>
                    <a:pt x="16" y="1077"/>
                  </a:lnTo>
                  <a:lnTo>
                    <a:pt x="22" y="1084"/>
                  </a:lnTo>
                  <a:lnTo>
                    <a:pt x="29" y="1093"/>
                  </a:lnTo>
                  <a:lnTo>
                    <a:pt x="37" y="1100"/>
                  </a:lnTo>
                  <a:lnTo>
                    <a:pt x="45" y="1106"/>
                  </a:lnTo>
                  <a:lnTo>
                    <a:pt x="53" y="1111"/>
                  </a:lnTo>
                  <a:lnTo>
                    <a:pt x="62" y="1116"/>
                  </a:lnTo>
                  <a:lnTo>
                    <a:pt x="73" y="1120"/>
                  </a:lnTo>
                  <a:lnTo>
                    <a:pt x="73" y="1120"/>
                  </a:lnTo>
                  <a:lnTo>
                    <a:pt x="73" y="1120"/>
                  </a:lnTo>
                  <a:lnTo>
                    <a:pt x="82" y="1122"/>
                  </a:lnTo>
                  <a:lnTo>
                    <a:pt x="93" y="1124"/>
                  </a:lnTo>
                  <a:lnTo>
                    <a:pt x="104" y="1124"/>
                  </a:lnTo>
                  <a:lnTo>
                    <a:pt x="114" y="1124"/>
                  </a:lnTo>
                  <a:lnTo>
                    <a:pt x="124" y="1122"/>
                  </a:lnTo>
                  <a:lnTo>
                    <a:pt x="133" y="1120"/>
                  </a:lnTo>
                  <a:lnTo>
                    <a:pt x="142" y="1117"/>
                  </a:lnTo>
                  <a:lnTo>
                    <a:pt x="152" y="1113"/>
                  </a:lnTo>
                  <a:lnTo>
                    <a:pt x="160" y="1108"/>
                  </a:lnTo>
                  <a:lnTo>
                    <a:pt x="168" y="1102"/>
                  </a:lnTo>
                  <a:lnTo>
                    <a:pt x="177" y="1095"/>
                  </a:lnTo>
                  <a:lnTo>
                    <a:pt x="184" y="1088"/>
                  </a:lnTo>
                  <a:lnTo>
                    <a:pt x="190" y="1080"/>
                  </a:lnTo>
                  <a:lnTo>
                    <a:pt x="195" y="1071"/>
                  </a:lnTo>
                  <a:lnTo>
                    <a:pt x="200" y="1062"/>
                  </a:lnTo>
                  <a:lnTo>
                    <a:pt x="204" y="1051"/>
                  </a:lnTo>
                  <a:lnTo>
                    <a:pt x="425" y="354"/>
                  </a:lnTo>
                  <a:lnTo>
                    <a:pt x="463" y="354"/>
                  </a:lnTo>
                  <a:lnTo>
                    <a:pt x="141" y="1571"/>
                  </a:lnTo>
                  <a:lnTo>
                    <a:pt x="453" y="1571"/>
                  </a:lnTo>
                  <a:close/>
                </a:path>
              </a:pathLst>
            </a:custGeom>
            <a:grpFill/>
            <a:ln w="12700">
              <a:noFill/>
              <a:prstDash val="solid"/>
              <a:round/>
              <a:headEnd/>
              <a:tailEnd/>
            </a:ln>
          </p:spPr>
          <p:txBody>
            <a:bodyPr vert="horz" wrap="square" lIns="121920" tIns="60960" rIns="121920" bIns="60960" numCol="1" anchor="t" anchorCtr="0" compatLnSpc="1">
              <a:prstTxWarp prst="textNoShape">
                <a:avLst/>
              </a:prstTxWarp>
            </a:bodyPr>
            <a:lstStyle/>
            <a:p>
              <a:endParaRPr lang="ar-SA" sz="2400"/>
            </a:p>
          </p:txBody>
        </p:sp>
        <p:sp>
          <p:nvSpPr>
            <p:cNvPr id="37" name="Freeform 14"/>
            <p:cNvSpPr>
              <a:spLocks/>
            </p:cNvSpPr>
            <p:nvPr/>
          </p:nvSpPr>
          <p:spPr bwMode="auto">
            <a:xfrm>
              <a:off x="6401675" y="3878579"/>
              <a:ext cx="86331" cy="86331"/>
            </a:xfrm>
            <a:custGeom>
              <a:avLst/>
              <a:gdLst/>
              <a:ahLst/>
              <a:cxnLst>
                <a:cxn ang="0">
                  <a:pos x="249" y="501"/>
                </a:cxn>
                <a:cxn ang="0">
                  <a:pos x="300" y="495"/>
                </a:cxn>
                <a:cxn ang="0">
                  <a:pos x="346" y="481"/>
                </a:cxn>
                <a:cxn ang="0">
                  <a:pos x="388" y="457"/>
                </a:cxn>
                <a:cxn ang="0">
                  <a:pos x="426" y="427"/>
                </a:cxn>
                <a:cxn ang="0">
                  <a:pos x="456" y="390"/>
                </a:cxn>
                <a:cxn ang="0">
                  <a:pos x="479" y="348"/>
                </a:cxn>
                <a:cxn ang="0">
                  <a:pos x="494" y="301"/>
                </a:cxn>
                <a:cxn ang="0">
                  <a:pos x="499" y="250"/>
                </a:cxn>
                <a:cxn ang="0">
                  <a:pos x="498" y="225"/>
                </a:cxn>
                <a:cxn ang="0">
                  <a:pos x="487" y="176"/>
                </a:cxn>
                <a:cxn ang="0">
                  <a:pos x="468" y="131"/>
                </a:cxn>
                <a:cxn ang="0">
                  <a:pos x="441" y="91"/>
                </a:cxn>
                <a:cxn ang="0">
                  <a:pos x="408" y="57"/>
                </a:cxn>
                <a:cxn ang="0">
                  <a:pos x="368" y="31"/>
                </a:cxn>
                <a:cxn ang="0">
                  <a:pos x="323" y="11"/>
                </a:cxn>
                <a:cxn ang="0">
                  <a:pos x="275" y="1"/>
                </a:cxn>
                <a:cxn ang="0">
                  <a:pos x="249" y="0"/>
                </a:cxn>
                <a:cxn ang="0">
                  <a:pos x="199" y="5"/>
                </a:cxn>
                <a:cxn ang="0">
                  <a:pos x="153" y="20"/>
                </a:cxn>
                <a:cxn ang="0">
                  <a:pos x="109" y="43"/>
                </a:cxn>
                <a:cxn ang="0">
                  <a:pos x="73" y="73"/>
                </a:cxn>
                <a:cxn ang="0">
                  <a:pos x="42" y="111"/>
                </a:cxn>
                <a:cxn ang="0">
                  <a:pos x="18" y="153"/>
                </a:cxn>
                <a:cxn ang="0">
                  <a:pos x="4" y="200"/>
                </a:cxn>
                <a:cxn ang="0">
                  <a:pos x="0" y="250"/>
                </a:cxn>
                <a:cxn ang="0">
                  <a:pos x="1" y="276"/>
                </a:cxn>
                <a:cxn ang="0">
                  <a:pos x="10" y="324"/>
                </a:cxn>
                <a:cxn ang="0">
                  <a:pos x="29" y="369"/>
                </a:cxn>
                <a:cxn ang="0">
                  <a:pos x="56" y="409"/>
                </a:cxn>
                <a:cxn ang="0">
                  <a:pos x="90" y="443"/>
                </a:cxn>
                <a:cxn ang="0">
                  <a:pos x="130" y="470"/>
                </a:cxn>
                <a:cxn ang="0">
                  <a:pos x="175" y="489"/>
                </a:cxn>
                <a:cxn ang="0">
                  <a:pos x="223" y="500"/>
                </a:cxn>
                <a:cxn ang="0">
                  <a:pos x="249" y="501"/>
                </a:cxn>
              </a:cxnLst>
              <a:rect l="0" t="0" r="r" b="b"/>
              <a:pathLst>
                <a:path w="499" h="501">
                  <a:moveTo>
                    <a:pt x="249" y="501"/>
                  </a:moveTo>
                  <a:lnTo>
                    <a:pt x="249" y="501"/>
                  </a:lnTo>
                  <a:lnTo>
                    <a:pt x="275" y="500"/>
                  </a:lnTo>
                  <a:lnTo>
                    <a:pt x="300" y="495"/>
                  </a:lnTo>
                  <a:lnTo>
                    <a:pt x="323" y="489"/>
                  </a:lnTo>
                  <a:lnTo>
                    <a:pt x="346" y="481"/>
                  </a:lnTo>
                  <a:lnTo>
                    <a:pt x="368" y="470"/>
                  </a:lnTo>
                  <a:lnTo>
                    <a:pt x="388" y="457"/>
                  </a:lnTo>
                  <a:lnTo>
                    <a:pt x="408" y="443"/>
                  </a:lnTo>
                  <a:lnTo>
                    <a:pt x="426" y="427"/>
                  </a:lnTo>
                  <a:lnTo>
                    <a:pt x="441" y="409"/>
                  </a:lnTo>
                  <a:lnTo>
                    <a:pt x="456" y="390"/>
                  </a:lnTo>
                  <a:lnTo>
                    <a:pt x="468" y="369"/>
                  </a:lnTo>
                  <a:lnTo>
                    <a:pt x="479" y="348"/>
                  </a:lnTo>
                  <a:lnTo>
                    <a:pt x="487" y="324"/>
                  </a:lnTo>
                  <a:lnTo>
                    <a:pt x="494" y="301"/>
                  </a:lnTo>
                  <a:lnTo>
                    <a:pt x="498" y="276"/>
                  </a:lnTo>
                  <a:lnTo>
                    <a:pt x="499" y="250"/>
                  </a:lnTo>
                  <a:lnTo>
                    <a:pt x="499" y="250"/>
                  </a:lnTo>
                  <a:lnTo>
                    <a:pt x="498" y="225"/>
                  </a:lnTo>
                  <a:lnTo>
                    <a:pt x="494" y="200"/>
                  </a:lnTo>
                  <a:lnTo>
                    <a:pt x="487" y="176"/>
                  </a:lnTo>
                  <a:lnTo>
                    <a:pt x="479" y="153"/>
                  </a:lnTo>
                  <a:lnTo>
                    <a:pt x="468" y="131"/>
                  </a:lnTo>
                  <a:lnTo>
                    <a:pt x="456" y="111"/>
                  </a:lnTo>
                  <a:lnTo>
                    <a:pt x="441" y="91"/>
                  </a:lnTo>
                  <a:lnTo>
                    <a:pt x="426" y="73"/>
                  </a:lnTo>
                  <a:lnTo>
                    <a:pt x="408" y="57"/>
                  </a:lnTo>
                  <a:lnTo>
                    <a:pt x="388" y="43"/>
                  </a:lnTo>
                  <a:lnTo>
                    <a:pt x="368" y="31"/>
                  </a:lnTo>
                  <a:lnTo>
                    <a:pt x="346" y="20"/>
                  </a:lnTo>
                  <a:lnTo>
                    <a:pt x="323" y="11"/>
                  </a:lnTo>
                  <a:lnTo>
                    <a:pt x="300" y="5"/>
                  </a:lnTo>
                  <a:lnTo>
                    <a:pt x="275" y="1"/>
                  </a:lnTo>
                  <a:lnTo>
                    <a:pt x="249" y="0"/>
                  </a:lnTo>
                  <a:lnTo>
                    <a:pt x="249" y="0"/>
                  </a:lnTo>
                  <a:lnTo>
                    <a:pt x="223" y="1"/>
                  </a:lnTo>
                  <a:lnTo>
                    <a:pt x="199" y="5"/>
                  </a:lnTo>
                  <a:lnTo>
                    <a:pt x="175" y="11"/>
                  </a:lnTo>
                  <a:lnTo>
                    <a:pt x="153" y="20"/>
                  </a:lnTo>
                  <a:lnTo>
                    <a:pt x="130" y="31"/>
                  </a:lnTo>
                  <a:lnTo>
                    <a:pt x="109" y="43"/>
                  </a:lnTo>
                  <a:lnTo>
                    <a:pt x="90" y="57"/>
                  </a:lnTo>
                  <a:lnTo>
                    <a:pt x="73" y="73"/>
                  </a:lnTo>
                  <a:lnTo>
                    <a:pt x="56" y="91"/>
                  </a:lnTo>
                  <a:lnTo>
                    <a:pt x="42" y="111"/>
                  </a:lnTo>
                  <a:lnTo>
                    <a:pt x="29" y="131"/>
                  </a:lnTo>
                  <a:lnTo>
                    <a:pt x="18" y="153"/>
                  </a:lnTo>
                  <a:lnTo>
                    <a:pt x="10" y="176"/>
                  </a:lnTo>
                  <a:lnTo>
                    <a:pt x="4" y="200"/>
                  </a:lnTo>
                  <a:lnTo>
                    <a:pt x="1" y="225"/>
                  </a:lnTo>
                  <a:lnTo>
                    <a:pt x="0" y="250"/>
                  </a:lnTo>
                  <a:lnTo>
                    <a:pt x="0" y="250"/>
                  </a:lnTo>
                  <a:lnTo>
                    <a:pt x="1" y="276"/>
                  </a:lnTo>
                  <a:lnTo>
                    <a:pt x="4" y="301"/>
                  </a:lnTo>
                  <a:lnTo>
                    <a:pt x="10" y="324"/>
                  </a:lnTo>
                  <a:lnTo>
                    <a:pt x="18" y="348"/>
                  </a:lnTo>
                  <a:lnTo>
                    <a:pt x="29" y="369"/>
                  </a:lnTo>
                  <a:lnTo>
                    <a:pt x="42" y="390"/>
                  </a:lnTo>
                  <a:lnTo>
                    <a:pt x="56" y="409"/>
                  </a:lnTo>
                  <a:lnTo>
                    <a:pt x="73" y="427"/>
                  </a:lnTo>
                  <a:lnTo>
                    <a:pt x="90" y="443"/>
                  </a:lnTo>
                  <a:lnTo>
                    <a:pt x="109" y="457"/>
                  </a:lnTo>
                  <a:lnTo>
                    <a:pt x="130" y="470"/>
                  </a:lnTo>
                  <a:lnTo>
                    <a:pt x="153" y="481"/>
                  </a:lnTo>
                  <a:lnTo>
                    <a:pt x="175" y="489"/>
                  </a:lnTo>
                  <a:lnTo>
                    <a:pt x="199" y="495"/>
                  </a:lnTo>
                  <a:lnTo>
                    <a:pt x="223" y="500"/>
                  </a:lnTo>
                  <a:lnTo>
                    <a:pt x="249" y="501"/>
                  </a:lnTo>
                  <a:lnTo>
                    <a:pt x="249" y="501"/>
                  </a:lnTo>
                  <a:close/>
                </a:path>
              </a:pathLst>
            </a:custGeom>
            <a:grpFill/>
            <a:ln w="12700">
              <a:noFill/>
              <a:prstDash val="solid"/>
              <a:round/>
              <a:headEnd/>
              <a:tailEnd/>
            </a:ln>
          </p:spPr>
          <p:txBody>
            <a:bodyPr vert="horz" wrap="square" lIns="121920" tIns="60960" rIns="121920" bIns="60960" numCol="1" anchor="t" anchorCtr="0" compatLnSpc="1">
              <a:prstTxWarp prst="textNoShape">
                <a:avLst/>
              </a:prstTxWarp>
            </a:bodyPr>
            <a:lstStyle/>
            <a:p>
              <a:endParaRPr lang="ar-SA" sz="2400"/>
            </a:p>
          </p:txBody>
        </p:sp>
      </p:grpSp>
      <p:sp>
        <p:nvSpPr>
          <p:cNvPr id="38" name="TextBox 4"/>
          <p:cNvSpPr txBox="1"/>
          <p:nvPr/>
        </p:nvSpPr>
        <p:spPr>
          <a:xfrm>
            <a:off x="1406861" y="5081335"/>
            <a:ext cx="1776929" cy="501533"/>
          </a:xfrm>
          <a:prstGeom prst="rect">
            <a:avLst/>
          </a:prstGeom>
          <a:noFill/>
        </p:spPr>
        <p:txBody>
          <a:bodyPr wrap="square" lIns="0" tIns="0" rIns="0" bIns="0" rtlCol="1" anchor="t" anchorCtr="0">
            <a:noAutofit/>
          </a:bodyPr>
          <a:lstStyle/>
          <a:p>
            <a:pPr algn="l" rtl="0"/>
            <a:r>
              <a:rPr lang="id-ID" sz="2933" dirty="0">
                <a:solidFill>
                  <a:schemeClr val="accent1"/>
                </a:solidFill>
                <a:latin typeface="+mj-lt"/>
                <a:ea typeface="Open Sans" pitchFamily="34" charset="0"/>
                <a:cs typeface="Open Sans" pitchFamily="34" charset="0"/>
              </a:rPr>
              <a:t>1</a:t>
            </a:r>
            <a:r>
              <a:rPr lang="en-US" sz="2933" dirty="0">
                <a:solidFill>
                  <a:schemeClr val="accent1"/>
                </a:solidFill>
                <a:latin typeface="+mj-lt"/>
                <a:ea typeface="Open Sans" pitchFamily="34" charset="0"/>
                <a:cs typeface="Open Sans" pitchFamily="34" charset="0"/>
              </a:rPr>
              <a:t>,</a:t>
            </a:r>
            <a:r>
              <a:rPr lang="id-ID" sz="2933" dirty="0">
                <a:solidFill>
                  <a:schemeClr val="accent1"/>
                </a:solidFill>
                <a:latin typeface="+mj-lt"/>
                <a:ea typeface="Open Sans" pitchFamily="34" charset="0"/>
                <a:cs typeface="Open Sans" pitchFamily="34" charset="0"/>
              </a:rPr>
              <a:t>8</a:t>
            </a:r>
            <a:r>
              <a:rPr lang="en-US" sz="2933" dirty="0">
                <a:solidFill>
                  <a:schemeClr val="accent1"/>
                </a:solidFill>
                <a:latin typeface="+mj-lt"/>
                <a:ea typeface="Open Sans" pitchFamily="34" charset="0"/>
                <a:cs typeface="Open Sans" pitchFamily="34" charset="0"/>
              </a:rPr>
              <a:t>53,000</a:t>
            </a:r>
            <a:endParaRPr lang="ar-SA" sz="2933" dirty="0">
              <a:solidFill>
                <a:schemeClr val="accent1"/>
              </a:solidFill>
              <a:latin typeface="+mj-lt"/>
              <a:ea typeface="Open Sans" pitchFamily="34" charset="0"/>
            </a:endParaRPr>
          </a:p>
        </p:txBody>
      </p:sp>
      <p:sp>
        <p:nvSpPr>
          <p:cNvPr id="39" name="TextBox 38"/>
          <p:cNvSpPr txBox="1"/>
          <p:nvPr/>
        </p:nvSpPr>
        <p:spPr>
          <a:xfrm>
            <a:off x="1406861" y="5563262"/>
            <a:ext cx="1907839" cy="384721"/>
          </a:xfrm>
          <a:prstGeom prst="rect">
            <a:avLst/>
          </a:prstGeom>
          <a:noFill/>
        </p:spPr>
        <p:txBody>
          <a:bodyPr wrap="square" lIns="0" tIns="0" rIns="0" bIns="0" rtlCol="1">
            <a:spAutoFit/>
          </a:bodyPr>
          <a:lstStyle/>
          <a:p>
            <a:pPr>
              <a:lnSpc>
                <a:spcPts val="1467"/>
              </a:lnSpc>
              <a:spcAft>
                <a:spcPts val="800"/>
              </a:spcAft>
            </a:pPr>
            <a:r>
              <a:rPr lang="id-ID" sz="1100" dirty="0">
                <a:ea typeface="Open Sans" pitchFamily="34" charset="0"/>
                <a:cs typeface="Open Sans" pitchFamily="34" charset="0"/>
              </a:rPr>
              <a:t>Suitable for any kind business especially medical</a:t>
            </a:r>
            <a:endParaRPr lang="en-US" sz="1100" dirty="0">
              <a:ea typeface="Open Sans" pitchFamily="34" charset="0"/>
              <a:cs typeface="Open Sans" pitchFamily="34" charset="0"/>
            </a:endParaRPr>
          </a:p>
        </p:txBody>
      </p:sp>
      <p:sp>
        <p:nvSpPr>
          <p:cNvPr id="41" name="TextBox 4"/>
          <p:cNvSpPr txBox="1"/>
          <p:nvPr/>
        </p:nvSpPr>
        <p:spPr>
          <a:xfrm>
            <a:off x="4389263" y="5081335"/>
            <a:ext cx="2012971" cy="501533"/>
          </a:xfrm>
          <a:prstGeom prst="rect">
            <a:avLst/>
          </a:prstGeom>
          <a:noFill/>
        </p:spPr>
        <p:txBody>
          <a:bodyPr wrap="square" lIns="0" tIns="0" rIns="0" bIns="0" rtlCol="1" anchor="t" anchorCtr="0">
            <a:noAutofit/>
          </a:bodyPr>
          <a:lstStyle/>
          <a:p>
            <a:pPr algn="l" rtl="0"/>
            <a:r>
              <a:rPr lang="id-ID" sz="2933" dirty="0">
                <a:solidFill>
                  <a:schemeClr val="accent2"/>
                </a:solidFill>
                <a:latin typeface="+mj-lt"/>
                <a:ea typeface="Open Sans" pitchFamily="34" charset="0"/>
                <a:cs typeface="Open Sans" pitchFamily="34" charset="0"/>
              </a:rPr>
              <a:t>2</a:t>
            </a:r>
            <a:r>
              <a:rPr lang="en-US" sz="2933" dirty="0">
                <a:solidFill>
                  <a:schemeClr val="accent2"/>
                </a:solidFill>
                <a:latin typeface="+mj-lt"/>
                <a:ea typeface="Open Sans" pitchFamily="34" charset="0"/>
                <a:cs typeface="Open Sans" pitchFamily="34" charset="0"/>
              </a:rPr>
              <a:t>,</a:t>
            </a:r>
            <a:r>
              <a:rPr lang="id-ID" sz="2933" dirty="0">
                <a:solidFill>
                  <a:schemeClr val="accent2"/>
                </a:solidFill>
                <a:latin typeface="+mj-lt"/>
                <a:ea typeface="Open Sans" pitchFamily="34" charset="0"/>
                <a:cs typeface="Open Sans" pitchFamily="34" charset="0"/>
              </a:rPr>
              <a:t>09</a:t>
            </a:r>
            <a:r>
              <a:rPr lang="en-US" sz="2933" dirty="0">
                <a:solidFill>
                  <a:schemeClr val="accent2"/>
                </a:solidFill>
                <a:latin typeface="+mj-lt"/>
                <a:ea typeface="Open Sans" pitchFamily="34" charset="0"/>
                <a:cs typeface="Open Sans" pitchFamily="34" charset="0"/>
              </a:rPr>
              <a:t>3,000</a:t>
            </a:r>
            <a:endParaRPr lang="ar-SA" sz="2933" dirty="0">
              <a:solidFill>
                <a:schemeClr val="accent2"/>
              </a:solidFill>
              <a:latin typeface="+mj-lt"/>
              <a:ea typeface="Open Sans" pitchFamily="34" charset="0"/>
            </a:endParaRPr>
          </a:p>
        </p:txBody>
      </p:sp>
      <p:sp>
        <p:nvSpPr>
          <p:cNvPr id="42" name="TextBox 41"/>
          <p:cNvSpPr txBox="1"/>
          <p:nvPr/>
        </p:nvSpPr>
        <p:spPr>
          <a:xfrm>
            <a:off x="4389263" y="5563262"/>
            <a:ext cx="1881997" cy="384721"/>
          </a:xfrm>
          <a:prstGeom prst="rect">
            <a:avLst/>
          </a:prstGeom>
          <a:noFill/>
        </p:spPr>
        <p:txBody>
          <a:bodyPr wrap="square" lIns="0" tIns="0" rIns="0" bIns="0" rtlCol="1">
            <a:spAutoFit/>
          </a:bodyPr>
          <a:lstStyle/>
          <a:p>
            <a:pPr>
              <a:lnSpc>
                <a:spcPts val="1467"/>
              </a:lnSpc>
              <a:spcAft>
                <a:spcPts val="800"/>
              </a:spcAft>
            </a:pPr>
            <a:r>
              <a:rPr lang="id-ID" sz="1100" dirty="0">
                <a:ea typeface="Open Sans" pitchFamily="34" charset="0"/>
                <a:cs typeface="Open Sans" pitchFamily="34" charset="0"/>
              </a:rPr>
              <a:t>Suitable for any kind business especially medical</a:t>
            </a:r>
            <a:endParaRPr lang="en-US" sz="1100" dirty="0">
              <a:ea typeface="Open Sans" pitchFamily="34" charset="0"/>
              <a:cs typeface="Open Sans" pitchFamily="34" charset="0"/>
            </a:endParaRPr>
          </a:p>
        </p:txBody>
      </p:sp>
      <p:sp>
        <p:nvSpPr>
          <p:cNvPr id="57" name="TextBox 56"/>
          <p:cNvSpPr txBox="1"/>
          <p:nvPr/>
        </p:nvSpPr>
        <p:spPr>
          <a:xfrm>
            <a:off x="7338747" y="3208771"/>
            <a:ext cx="3796613" cy="2677656"/>
          </a:xfrm>
          <a:prstGeom prst="rect">
            <a:avLst/>
          </a:prstGeom>
          <a:noFill/>
        </p:spPr>
        <p:txBody>
          <a:bodyPr wrap="square" rtlCol="0">
            <a:spAutoFit/>
          </a:bodyPr>
          <a:lstStyle/>
          <a:p>
            <a:pPr algn="just">
              <a:lnSpc>
                <a:spcPct val="150000"/>
              </a:lnSpc>
            </a:pPr>
            <a:r>
              <a:rPr lang="id-ID" sz="1400" b="1" dirty="0"/>
              <a:t>Suitable for all categories business and personal presentation,</a:t>
            </a:r>
            <a:r>
              <a:rPr lang="id-ID" sz="1400" dirty="0"/>
              <a:t> eaque ipsa quae ab illo inventore veritatis et quasi architecto beatae vitae dicta sunt explicabo. Suitable for all categories business and personal presentation</a:t>
            </a:r>
            <a:r>
              <a:rPr lang="id-ID" sz="1400" b="1" dirty="0"/>
              <a:t>,</a:t>
            </a:r>
            <a:r>
              <a:rPr lang="id-ID" sz="1400" dirty="0"/>
              <a:t> eaque ipsa quae ab illo eaque ipsa quae ab illo inventore veritatis et.</a:t>
            </a:r>
            <a:endParaRPr lang="en-US" sz="1400" dirty="0"/>
          </a:p>
        </p:txBody>
      </p:sp>
      <p:sp>
        <p:nvSpPr>
          <p:cNvPr id="58" name="TextBox 57"/>
          <p:cNvSpPr txBox="1"/>
          <p:nvPr/>
        </p:nvSpPr>
        <p:spPr>
          <a:xfrm>
            <a:off x="7338746" y="2285441"/>
            <a:ext cx="4068393" cy="923330"/>
          </a:xfrm>
          <a:prstGeom prst="rect">
            <a:avLst/>
          </a:prstGeom>
          <a:noFill/>
        </p:spPr>
        <p:txBody>
          <a:bodyPr wrap="square" rtlCol="0">
            <a:spAutoFit/>
          </a:bodyPr>
          <a:lstStyle/>
          <a:p>
            <a:r>
              <a:rPr lang="en-US" sz="2700" dirty="0">
                <a:solidFill>
                  <a:schemeClr val="accent1"/>
                </a:solidFill>
                <a:latin typeface="+mj-lt"/>
              </a:rPr>
              <a:t>We </a:t>
            </a:r>
            <a:r>
              <a:rPr lang="id-ID" sz="2700" dirty="0">
                <a:solidFill>
                  <a:schemeClr val="accent1"/>
                </a:solidFill>
                <a:latin typeface="+mj-lt"/>
              </a:rPr>
              <a:t>Always Give</a:t>
            </a:r>
            <a:endParaRPr lang="en-US" sz="2700" dirty="0">
              <a:solidFill>
                <a:schemeClr val="accent1"/>
              </a:solidFill>
              <a:latin typeface="+mj-lt"/>
            </a:endParaRPr>
          </a:p>
          <a:p>
            <a:r>
              <a:rPr lang="id-ID" sz="2700" dirty="0">
                <a:solidFill>
                  <a:schemeClr val="accent1"/>
                </a:solidFill>
                <a:latin typeface="+mj-lt"/>
              </a:rPr>
              <a:t>The Best We Can Do</a:t>
            </a:r>
            <a:r>
              <a:rPr lang="en-US" sz="2700" dirty="0">
                <a:solidFill>
                  <a:schemeClr val="accent1"/>
                </a:solidFill>
                <a:latin typeface="+mj-lt"/>
              </a:rPr>
              <a:t>!</a:t>
            </a:r>
          </a:p>
        </p:txBody>
      </p:sp>
    </p:spTree>
    <p:extLst>
      <p:ext uri="{BB962C8B-B14F-4D97-AF65-F5344CB8AC3E}">
        <p14:creationId xmlns:p14="http://schemas.microsoft.com/office/powerpoint/2010/main" val="372444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down)">
                                      <p:cBhvr>
                                        <p:cTn id="7" dur="500"/>
                                        <p:tgtEl>
                                          <p:spTgt spid="30">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down)">
                                      <p:cBhvr>
                                        <p:cTn id="11" dur="500"/>
                                        <p:tgtEl>
                                          <p:spTgt spid="30">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down)">
                                      <p:cBhvr>
                                        <p:cTn id="15" dur="500"/>
                                        <p:tgtEl>
                                          <p:spTgt spid="30">
                                            <p:graphicEl>
                                              <a:chart seriesIdx="1" categoryIdx="-4" bldStep="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53" presetClass="entr" presetSubtype="16"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Graphic spid="30" grpId="0" uiExpand="1">
        <p:bldSub>
          <a:bldChart bld="series"/>
        </p:bldSub>
      </p:bldGraphic>
      <p:bldP spid="38" grpId="0"/>
      <p:bldP spid="39" grpId="0"/>
      <p:bldP spid="41" grpId="0"/>
      <p:bldP spid="42"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a:t>OUR DATA</a:t>
            </a:r>
          </a:p>
        </p:txBody>
      </p:sp>
      <p:graphicFrame>
        <p:nvGraphicFramePr>
          <p:cNvPr id="5" name="Chart 990"/>
          <p:cNvGraphicFramePr/>
          <p:nvPr>
            <p:extLst>
              <p:ext uri="{D42A27DB-BD31-4B8C-83A1-F6EECF244321}">
                <p14:modId xmlns:p14="http://schemas.microsoft.com/office/powerpoint/2010/main" val="2999439069"/>
              </p:ext>
            </p:extLst>
          </p:nvPr>
        </p:nvGraphicFramePr>
        <p:xfrm>
          <a:off x="6149885" y="1885165"/>
          <a:ext cx="5132795" cy="4149472"/>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993"/>
          <p:cNvGrpSpPr/>
          <p:nvPr/>
        </p:nvGrpSpPr>
        <p:grpSpPr>
          <a:xfrm>
            <a:off x="10374920" y="2122703"/>
            <a:ext cx="635001" cy="727882"/>
            <a:chOff x="0" y="0"/>
            <a:chExt cx="1270000" cy="1455761"/>
          </a:xfrm>
          <a:solidFill>
            <a:schemeClr val="accent1"/>
          </a:solidFill>
        </p:grpSpPr>
        <p:sp>
          <p:nvSpPr>
            <p:cNvPr id="7" name="Shape 99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miter lim="400000"/>
            </a:ln>
            <a:effectLst/>
          </p:spPr>
          <p:txBody>
            <a:bodyPr wrap="square" lIns="0" tIns="0" rIns="0" bIns="0" numCol="1" anchor="ctr">
              <a:noAutofit/>
            </a:bodyPr>
            <a:lstStyle/>
            <a:p>
              <a:pPr lvl="0">
                <a:defRPr sz="3200">
                  <a:solidFill>
                    <a:srgbClr val="4A5264"/>
                  </a:solidFill>
                </a:defRPr>
              </a:pPr>
              <a:endParaRPr sz="1600"/>
            </a:p>
          </p:txBody>
        </p:sp>
        <p:sp>
          <p:nvSpPr>
            <p:cNvPr id="8" name="Shape 99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grpFill/>
            <a:ln w="3175" cap="flat">
              <a:noFill/>
              <a:miter lim="400000"/>
            </a:ln>
            <a:effectLst/>
          </p:spPr>
          <p:txBody>
            <a:bodyPr wrap="square" lIns="0" tIns="0" rIns="0" bIns="0" numCol="1" anchor="ctr">
              <a:noAutofit/>
            </a:bodyPr>
            <a:lstStyle/>
            <a:p>
              <a:pPr lvl="0">
                <a:defRPr sz="3200">
                  <a:solidFill>
                    <a:srgbClr val="4A5264"/>
                  </a:solidFill>
                </a:defRPr>
              </a:pPr>
              <a:endParaRPr sz="1600"/>
            </a:p>
          </p:txBody>
        </p:sp>
      </p:grpSp>
      <p:grpSp>
        <p:nvGrpSpPr>
          <p:cNvPr id="9" name="Group 996"/>
          <p:cNvGrpSpPr/>
          <p:nvPr/>
        </p:nvGrpSpPr>
        <p:grpSpPr>
          <a:xfrm>
            <a:off x="6871528" y="4022280"/>
            <a:ext cx="635001" cy="727881"/>
            <a:chOff x="0" y="-1"/>
            <a:chExt cx="1269999" cy="1455762"/>
          </a:xfrm>
          <a:solidFill>
            <a:schemeClr val="tx1">
              <a:lumMod val="85000"/>
              <a:lumOff val="15000"/>
            </a:schemeClr>
          </a:solidFill>
        </p:grpSpPr>
        <p:sp>
          <p:nvSpPr>
            <p:cNvPr id="10" name="Shape 994"/>
            <p:cNvSpPr/>
            <p:nvPr/>
          </p:nvSpPr>
          <p:spPr>
            <a:xfrm>
              <a:off x="0" y="-1"/>
              <a:ext cx="1269999"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miter lim="400000"/>
            </a:ln>
            <a:effectLst/>
          </p:spPr>
          <p:txBody>
            <a:bodyPr wrap="square" lIns="0" tIns="0" rIns="0" bIns="0" numCol="1" anchor="ctr">
              <a:noAutofit/>
            </a:bodyPr>
            <a:lstStyle/>
            <a:p>
              <a:pPr lvl="0">
                <a:defRPr sz="3200">
                  <a:solidFill>
                    <a:srgbClr val="4A5264"/>
                  </a:solidFill>
                </a:defRPr>
              </a:pPr>
              <a:endParaRPr sz="1600"/>
            </a:p>
          </p:txBody>
        </p:sp>
        <p:sp>
          <p:nvSpPr>
            <p:cNvPr id="11" name="Shape 995"/>
            <p:cNvSpPr/>
            <p:nvPr/>
          </p:nvSpPr>
          <p:spPr>
            <a:xfrm>
              <a:off x="425267" y="1076723"/>
              <a:ext cx="419463"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grpFill/>
            <a:ln w="3175" cap="flat">
              <a:noFill/>
              <a:miter lim="400000"/>
            </a:ln>
            <a:effectLst/>
          </p:spPr>
          <p:txBody>
            <a:bodyPr wrap="square" lIns="0" tIns="0" rIns="0" bIns="0" numCol="1" anchor="ctr">
              <a:noAutofit/>
            </a:bodyPr>
            <a:lstStyle/>
            <a:p>
              <a:pPr lvl="0">
                <a:defRPr sz="3200">
                  <a:solidFill>
                    <a:srgbClr val="4A5264"/>
                  </a:solidFill>
                </a:defRPr>
              </a:pPr>
              <a:endParaRPr sz="1600"/>
            </a:p>
          </p:txBody>
        </p:sp>
      </p:grpSp>
      <p:sp>
        <p:nvSpPr>
          <p:cNvPr id="15" name="Shape 1003"/>
          <p:cNvSpPr/>
          <p:nvPr/>
        </p:nvSpPr>
        <p:spPr>
          <a:xfrm>
            <a:off x="1018973" y="3898221"/>
            <a:ext cx="635001" cy="63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85000"/>
              <a:lumOff val="15000"/>
            </a:schemeClr>
          </a:solidFill>
          <a:ln w="3175">
            <a:miter lim="400000"/>
          </a:ln>
        </p:spPr>
        <p:txBody>
          <a:bodyPr lIns="34990" tIns="34990" rIns="34990" bIns="34990" anchor="ctr"/>
          <a:lstStyle/>
          <a:p>
            <a:pPr lvl="0">
              <a:defRPr sz="3200">
                <a:solidFill>
                  <a:srgbClr val="EAE0BE"/>
                </a:solidFill>
              </a:defRPr>
            </a:pPr>
            <a:endParaRPr sz="1600"/>
          </a:p>
        </p:txBody>
      </p:sp>
      <p:sp>
        <p:nvSpPr>
          <p:cNvPr id="18" name="Shape 1006"/>
          <p:cNvSpPr/>
          <p:nvPr/>
        </p:nvSpPr>
        <p:spPr>
          <a:xfrm>
            <a:off x="1018973" y="4873924"/>
            <a:ext cx="635001" cy="63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miter lim="400000"/>
          </a:ln>
        </p:spPr>
        <p:txBody>
          <a:bodyPr lIns="0" tIns="0" rIns="0" bIns="0" anchor="ctr"/>
          <a:lstStyle/>
          <a:p>
            <a:pPr lvl="0">
              <a:defRPr sz="3200">
                <a:solidFill>
                  <a:srgbClr val="4A5264"/>
                </a:solidFill>
              </a:defRPr>
            </a:pPr>
            <a:endParaRPr sz="1600"/>
          </a:p>
        </p:txBody>
      </p:sp>
      <p:sp>
        <p:nvSpPr>
          <p:cNvPr id="23" name="TextBox 4"/>
          <p:cNvSpPr txBox="1"/>
          <p:nvPr/>
        </p:nvSpPr>
        <p:spPr>
          <a:xfrm>
            <a:off x="6814124" y="4202187"/>
            <a:ext cx="749808" cy="501533"/>
          </a:xfrm>
          <a:prstGeom prst="rect">
            <a:avLst/>
          </a:prstGeom>
          <a:noFill/>
        </p:spPr>
        <p:txBody>
          <a:bodyPr wrap="square" lIns="0" tIns="0" rIns="0" bIns="0" rtlCol="1" anchor="t" anchorCtr="0">
            <a:noAutofit/>
          </a:bodyPr>
          <a:lstStyle/>
          <a:p>
            <a:pPr algn="ctr" rtl="0"/>
            <a:r>
              <a:rPr lang="id-ID" sz="1600" b="1" dirty="0">
                <a:solidFill>
                  <a:schemeClr val="bg2"/>
                </a:solidFill>
                <a:latin typeface="+mj-lt"/>
                <a:ea typeface="Open Sans" pitchFamily="34" charset="0"/>
                <a:cs typeface="Open Sans" pitchFamily="34" charset="0"/>
              </a:rPr>
              <a:t>$1M</a:t>
            </a:r>
            <a:endParaRPr lang="ar-SA" sz="1600" b="1" dirty="0">
              <a:solidFill>
                <a:schemeClr val="bg2"/>
              </a:solidFill>
              <a:latin typeface="+mj-lt"/>
              <a:ea typeface="Open Sans" pitchFamily="34" charset="0"/>
            </a:endParaRPr>
          </a:p>
        </p:txBody>
      </p:sp>
      <p:sp>
        <p:nvSpPr>
          <p:cNvPr id="24" name="TextBox 4"/>
          <p:cNvSpPr txBox="1"/>
          <p:nvPr/>
        </p:nvSpPr>
        <p:spPr>
          <a:xfrm>
            <a:off x="10317516" y="2336073"/>
            <a:ext cx="749808" cy="501533"/>
          </a:xfrm>
          <a:prstGeom prst="rect">
            <a:avLst/>
          </a:prstGeom>
          <a:noFill/>
        </p:spPr>
        <p:txBody>
          <a:bodyPr wrap="square" lIns="0" tIns="0" rIns="0" bIns="0" rtlCol="1" anchor="t" anchorCtr="0">
            <a:noAutofit/>
          </a:bodyPr>
          <a:lstStyle/>
          <a:p>
            <a:pPr algn="ctr" rtl="0"/>
            <a:r>
              <a:rPr lang="id-ID" sz="1600" b="1" dirty="0">
                <a:solidFill>
                  <a:schemeClr val="bg2"/>
                </a:solidFill>
                <a:latin typeface="+mj-lt"/>
                <a:ea typeface="Open Sans" pitchFamily="34" charset="0"/>
                <a:cs typeface="Open Sans" pitchFamily="34" charset="0"/>
              </a:rPr>
              <a:t>$2M</a:t>
            </a:r>
            <a:endParaRPr lang="ar-SA" sz="1600" b="1" dirty="0">
              <a:solidFill>
                <a:schemeClr val="bg2"/>
              </a:solidFill>
              <a:latin typeface="+mj-lt"/>
              <a:ea typeface="Open Sans" pitchFamily="34" charset="0"/>
            </a:endParaRPr>
          </a:p>
        </p:txBody>
      </p:sp>
      <p:sp>
        <p:nvSpPr>
          <p:cNvPr id="25" name="TextBox 4"/>
          <p:cNvSpPr txBox="1"/>
          <p:nvPr/>
        </p:nvSpPr>
        <p:spPr>
          <a:xfrm>
            <a:off x="961569" y="4077321"/>
            <a:ext cx="749808" cy="501533"/>
          </a:xfrm>
          <a:prstGeom prst="rect">
            <a:avLst/>
          </a:prstGeom>
          <a:noFill/>
        </p:spPr>
        <p:txBody>
          <a:bodyPr wrap="square" lIns="0" tIns="0" rIns="0" bIns="0" rtlCol="1" anchor="t" anchorCtr="0">
            <a:noAutofit/>
          </a:bodyPr>
          <a:lstStyle/>
          <a:p>
            <a:pPr algn="ctr" rtl="0"/>
            <a:r>
              <a:rPr lang="id-ID" sz="1600" b="1" dirty="0">
                <a:solidFill>
                  <a:schemeClr val="bg1"/>
                </a:solidFill>
                <a:latin typeface="+mj-lt"/>
                <a:ea typeface="Open Sans" pitchFamily="34" charset="0"/>
                <a:cs typeface="Open Sans" pitchFamily="34" charset="0"/>
              </a:rPr>
              <a:t>$1M</a:t>
            </a:r>
            <a:endParaRPr lang="ar-SA" sz="1600" b="1" dirty="0">
              <a:solidFill>
                <a:schemeClr val="bg1"/>
              </a:solidFill>
              <a:latin typeface="+mj-lt"/>
              <a:ea typeface="Open Sans" pitchFamily="34" charset="0"/>
            </a:endParaRPr>
          </a:p>
        </p:txBody>
      </p:sp>
      <p:sp>
        <p:nvSpPr>
          <p:cNvPr id="26" name="TextBox 4"/>
          <p:cNvSpPr txBox="1"/>
          <p:nvPr/>
        </p:nvSpPr>
        <p:spPr>
          <a:xfrm>
            <a:off x="961569" y="5079273"/>
            <a:ext cx="749808" cy="501533"/>
          </a:xfrm>
          <a:prstGeom prst="rect">
            <a:avLst/>
          </a:prstGeom>
          <a:noFill/>
        </p:spPr>
        <p:txBody>
          <a:bodyPr wrap="square" lIns="0" tIns="0" rIns="0" bIns="0" rtlCol="1" anchor="t" anchorCtr="0">
            <a:noAutofit/>
          </a:bodyPr>
          <a:lstStyle/>
          <a:p>
            <a:pPr algn="ctr" rtl="0"/>
            <a:r>
              <a:rPr lang="id-ID" sz="1600" b="1" dirty="0">
                <a:solidFill>
                  <a:schemeClr val="bg2"/>
                </a:solidFill>
                <a:latin typeface="+mj-lt"/>
                <a:ea typeface="Open Sans" pitchFamily="34" charset="0"/>
                <a:cs typeface="Open Sans" pitchFamily="34" charset="0"/>
              </a:rPr>
              <a:t>$2M</a:t>
            </a:r>
            <a:endParaRPr lang="ar-SA" sz="1600" b="1" dirty="0">
              <a:solidFill>
                <a:schemeClr val="bg2"/>
              </a:solidFill>
              <a:latin typeface="+mj-lt"/>
              <a:ea typeface="Open Sans" pitchFamily="34" charset="0"/>
            </a:endParaRPr>
          </a:p>
        </p:txBody>
      </p:sp>
      <p:sp>
        <p:nvSpPr>
          <p:cNvPr id="27" name="Rectangle 26"/>
          <p:cNvSpPr/>
          <p:nvPr/>
        </p:nvSpPr>
        <p:spPr>
          <a:xfrm>
            <a:off x="899999" y="2111921"/>
            <a:ext cx="4571161" cy="1477328"/>
          </a:xfrm>
          <a:prstGeom prst="rect">
            <a:avLst/>
          </a:prstGeom>
        </p:spPr>
        <p:txBody>
          <a:bodyPr wrap="square">
            <a:spAutoFit/>
          </a:bodyPr>
          <a:lstStyle/>
          <a:p>
            <a:pPr algn="just">
              <a:lnSpc>
                <a:spcPct val="150000"/>
              </a:lnSpc>
            </a:pPr>
            <a:r>
              <a:rPr lang="id-ID" sz="1200" b="1" dirty="0"/>
              <a:t>Suitable for all categories business and personal presentation,</a:t>
            </a:r>
            <a:r>
              <a:rPr lang="id-ID" sz="1200" dirty="0"/>
              <a:t> eaque ipsa quae ab illo inventore veritatis et quasi architecto beatae vitae dicta sunt explicabo, eaque ipsa quae ab illo eaque ipsa quae ab illo inventore veritatis et quasi architecto beatae vitae dicta sunt explicabo.</a:t>
            </a:r>
            <a:endParaRPr lang="en-US" sz="1200" dirty="0"/>
          </a:p>
        </p:txBody>
      </p:sp>
      <p:sp>
        <p:nvSpPr>
          <p:cNvPr id="28" name="TextBox 27"/>
          <p:cNvSpPr txBox="1"/>
          <p:nvPr/>
        </p:nvSpPr>
        <p:spPr>
          <a:xfrm>
            <a:off x="1753736" y="3804950"/>
            <a:ext cx="1173719" cy="307777"/>
          </a:xfrm>
          <a:prstGeom prst="rect">
            <a:avLst/>
          </a:prstGeom>
          <a:noFill/>
        </p:spPr>
        <p:txBody>
          <a:bodyPr wrap="none" rtlCol="0">
            <a:spAutoFit/>
          </a:bodyPr>
          <a:lstStyle/>
          <a:p>
            <a:r>
              <a:rPr lang="id-ID" sz="1400" b="1" dirty="0">
                <a:latin typeface="+mj-lt"/>
              </a:rPr>
              <a:t>Description</a:t>
            </a:r>
          </a:p>
        </p:txBody>
      </p:sp>
      <p:sp>
        <p:nvSpPr>
          <p:cNvPr id="29" name="Rectangle 28"/>
          <p:cNvSpPr/>
          <p:nvPr/>
        </p:nvSpPr>
        <p:spPr>
          <a:xfrm>
            <a:off x="1753736" y="4029900"/>
            <a:ext cx="3207241" cy="600164"/>
          </a:xfrm>
          <a:prstGeom prst="rect">
            <a:avLst/>
          </a:prstGeom>
        </p:spPr>
        <p:txBody>
          <a:bodyPr wrap="square">
            <a:spAutoFit/>
          </a:bodyPr>
          <a:lstStyle/>
          <a:p>
            <a:pPr algn="just">
              <a:lnSpc>
                <a:spcPct val="150000"/>
              </a:lnSpc>
            </a:pPr>
            <a:r>
              <a:rPr lang="id-ID" sz="1100" dirty="0"/>
              <a:t>Cras vitae est a orci finibus porta. Cras ac varius ipsum, vel eleifend erat. Pellentesque. </a:t>
            </a:r>
          </a:p>
        </p:txBody>
      </p:sp>
      <p:sp>
        <p:nvSpPr>
          <p:cNvPr id="30" name="TextBox 29"/>
          <p:cNvSpPr txBox="1"/>
          <p:nvPr/>
        </p:nvSpPr>
        <p:spPr>
          <a:xfrm>
            <a:off x="1753736" y="4804575"/>
            <a:ext cx="1218603" cy="307777"/>
          </a:xfrm>
          <a:prstGeom prst="rect">
            <a:avLst/>
          </a:prstGeom>
          <a:noFill/>
        </p:spPr>
        <p:txBody>
          <a:bodyPr wrap="none" rtlCol="0">
            <a:spAutoFit/>
          </a:bodyPr>
          <a:lstStyle/>
          <a:p>
            <a:r>
              <a:rPr lang="id-ID" sz="1400" b="1" dirty="0">
                <a:latin typeface="+mj-lt"/>
              </a:rPr>
              <a:t>Description</a:t>
            </a:r>
          </a:p>
        </p:txBody>
      </p:sp>
      <p:sp>
        <p:nvSpPr>
          <p:cNvPr id="31" name="Rectangle 30"/>
          <p:cNvSpPr/>
          <p:nvPr/>
        </p:nvSpPr>
        <p:spPr>
          <a:xfrm>
            <a:off x="1753736" y="5029525"/>
            <a:ext cx="3207241" cy="600164"/>
          </a:xfrm>
          <a:prstGeom prst="rect">
            <a:avLst/>
          </a:prstGeom>
        </p:spPr>
        <p:txBody>
          <a:bodyPr wrap="square">
            <a:spAutoFit/>
          </a:bodyPr>
          <a:lstStyle/>
          <a:p>
            <a:pPr algn="just">
              <a:lnSpc>
                <a:spcPct val="150000"/>
              </a:lnSpc>
            </a:pPr>
            <a:r>
              <a:rPr lang="id-ID" sz="1100" dirty="0"/>
              <a:t>Cras vitae est a orci finibus porta. Cras ac varius ipsum, vel eleifend erat. Pellentesque. </a:t>
            </a:r>
          </a:p>
        </p:txBody>
      </p:sp>
    </p:spTree>
    <p:extLst>
      <p:ext uri="{BB962C8B-B14F-4D97-AF65-F5344CB8AC3E}">
        <p14:creationId xmlns:p14="http://schemas.microsoft.com/office/powerpoint/2010/main" val="173287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3500"/>
                            </p:stCondLst>
                            <p:childTnLst>
                              <p:par>
                                <p:cTn id="47" presetID="22" presetClass="entr" presetSubtype="4" fill="hold" grpId="0" nodeType="afterEffect">
                                  <p:stCondLst>
                                    <p:cond delay="0"/>
                                  </p:stCondLst>
                                  <p:childTnLst>
                                    <p:set>
                                      <p:cBhvr>
                                        <p:cTn id="48"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49" dur="500"/>
                                        <p:tgtEl>
                                          <p:spTgt spid="5">
                                            <p:graphicEl>
                                              <a:chart seriesIdx="-3" categoryIdx="-3" bldStep="gridLegend"/>
                                            </p:graphicEl>
                                          </p:spTgt>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53" dur="500"/>
                                        <p:tgtEl>
                                          <p:spTgt spid="5">
                                            <p:graphicEl>
                                              <a:chart seriesIdx="0" categoryIdx="-4" bldStep="series"/>
                                            </p:graphicEl>
                                          </p:spTgt>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57" dur="500"/>
                                        <p:tgtEl>
                                          <p:spTgt spid="5">
                                            <p:graphicEl>
                                              <a:chart seriesIdx="1" categoryIdx="-4" bldStep="series"/>
                                            </p:graphicEl>
                                          </p:spTgt>
                                        </p:tgtEl>
                                      </p:cBhvr>
                                    </p:animEffect>
                                  </p:childTnLst>
                                </p:cTn>
                              </p:par>
                            </p:childTnLst>
                          </p:cTn>
                        </p:par>
                        <p:par>
                          <p:cTn id="58" fill="hold">
                            <p:stCondLst>
                              <p:cond delay="5000"/>
                            </p:stCondLst>
                            <p:childTnLst>
                              <p:par>
                                <p:cTn id="59" presetID="47"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anim calcmode="lin" valueType="num">
                                      <p:cBhvr>
                                        <p:cTn id="62" dur="500" fill="hold"/>
                                        <p:tgtEl>
                                          <p:spTgt spid="6"/>
                                        </p:tgtEl>
                                        <p:attrNameLst>
                                          <p:attrName>ppt_x</p:attrName>
                                        </p:attrNameLst>
                                      </p:cBhvr>
                                      <p:tavLst>
                                        <p:tav tm="0">
                                          <p:val>
                                            <p:strVal val="#ppt_x"/>
                                          </p:val>
                                        </p:tav>
                                        <p:tav tm="100000">
                                          <p:val>
                                            <p:strVal val="#ppt_x"/>
                                          </p:val>
                                        </p:tav>
                                      </p:tavLst>
                                    </p:anim>
                                    <p:anim calcmode="lin" valueType="num">
                                      <p:cBhvr>
                                        <p:cTn id="63" dur="500" fill="hold"/>
                                        <p:tgtEl>
                                          <p:spTgt spid="6"/>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anim calcmode="lin" valueType="num">
                                      <p:cBhvr>
                                        <p:cTn id="67" dur="500" fill="hold"/>
                                        <p:tgtEl>
                                          <p:spTgt spid="9"/>
                                        </p:tgtEl>
                                        <p:attrNameLst>
                                          <p:attrName>ppt_x</p:attrName>
                                        </p:attrNameLst>
                                      </p:cBhvr>
                                      <p:tavLst>
                                        <p:tav tm="0">
                                          <p:val>
                                            <p:strVal val="#ppt_x"/>
                                          </p:val>
                                        </p:tav>
                                        <p:tav tm="100000">
                                          <p:val>
                                            <p:strVal val="#ppt_x"/>
                                          </p:val>
                                        </p:tav>
                                      </p:tavLst>
                                    </p:anim>
                                    <p:anim calcmode="lin" valueType="num">
                                      <p:cBhvr>
                                        <p:cTn id="68" dur="500" fill="hold"/>
                                        <p:tgtEl>
                                          <p:spTgt spid="9"/>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15" grpId="0" animBg="1"/>
      <p:bldP spid="18"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DOCTOR</a:t>
            </a:r>
          </a:p>
        </p:txBody>
      </p:sp>
      <p:cxnSp>
        <p:nvCxnSpPr>
          <p:cNvPr id="41" name="Straight Connector 40"/>
          <p:cNvCxnSpPr/>
          <p:nvPr/>
        </p:nvCxnSpPr>
        <p:spPr>
          <a:xfrm>
            <a:off x="6388100" y="1858761"/>
            <a:ext cx="0" cy="182880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88100" y="4251600"/>
            <a:ext cx="0" cy="182880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23"/>
          <p:cNvSpPr txBox="1"/>
          <p:nvPr/>
        </p:nvSpPr>
        <p:spPr>
          <a:xfrm>
            <a:off x="6545582" y="1858762"/>
            <a:ext cx="2783417"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a:solidFill>
                  <a:schemeClr val="accent1"/>
                </a:solidFill>
                <a:latin typeface="+mj-lt"/>
                <a:ea typeface="Raleway" panose="020B0003030101060003" pitchFamily="2" charset="0"/>
              </a:rPr>
              <a:t>Availablity</a:t>
            </a:r>
            <a:endParaRPr lang="id-ID" sz="1600" b="1" dirty="0">
              <a:solidFill>
                <a:schemeClr val="accent1"/>
              </a:solidFill>
              <a:latin typeface="+mj-lt"/>
              <a:ea typeface="Raleway" panose="020B0003030101060003" pitchFamily="2" charset="0"/>
            </a:endParaRPr>
          </a:p>
        </p:txBody>
      </p:sp>
      <p:sp>
        <p:nvSpPr>
          <p:cNvPr id="45" name="TextBox 23"/>
          <p:cNvSpPr txBox="1"/>
          <p:nvPr/>
        </p:nvSpPr>
        <p:spPr>
          <a:xfrm>
            <a:off x="6545582" y="4194028"/>
            <a:ext cx="2783417"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a:solidFill>
                  <a:schemeClr val="accent1"/>
                </a:solidFill>
                <a:latin typeface="+mj-lt"/>
                <a:ea typeface="Raleway" panose="020B0003030101060003" pitchFamily="2" charset="0"/>
              </a:rPr>
              <a:t>Availablity</a:t>
            </a:r>
            <a:endParaRPr lang="id-ID" sz="1600" b="1" dirty="0">
              <a:solidFill>
                <a:schemeClr val="accent1"/>
              </a:solidFill>
              <a:latin typeface="+mj-lt"/>
              <a:ea typeface="Raleway" panose="020B0003030101060003" pitchFamily="2" charset="0"/>
            </a:endParaRPr>
          </a:p>
        </p:txBody>
      </p:sp>
      <p:sp>
        <p:nvSpPr>
          <p:cNvPr id="61" name="Rectangle 60"/>
          <p:cNvSpPr/>
          <p:nvPr/>
        </p:nvSpPr>
        <p:spPr>
          <a:xfrm>
            <a:off x="2976607" y="2194105"/>
            <a:ext cx="3157008" cy="122084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id-ID" sz="1400" dirty="0"/>
              <a:t>Suitable for all categories business and personal presentation, eaque ipsa quae ab illo inventore veritatis et quasi architecto</a:t>
            </a:r>
          </a:p>
        </p:txBody>
      </p:sp>
      <p:sp>
        <p:nvSpPr>
          <p:cNvPr id="62" name="TextBox 23"/>
          <p:cNvSpPr txBox="1"/>
          <p:nvPr/>
        </p:nvSpPr>
        <p:spPr>
          <a:xfrm>
            <a:off x="2976608" y="1871556"/>
            <a:ext cx="2087563"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600" b="1" dirty="0">
                <a:solidFill>
                  <a:schemeClr val="accent1"/>
                </a:solidFill>
                <a:latin typeface="+mj-lt"/>
              </a:rPr>
              <a:t>Danish Herb</a:t>
            </a:r>
          </a:p>
        </p:txBody>
      </p:sp>
      <p:sp>
        <p:nvSpPr>
          <p:cNvPr id="63" name="Rectangle 62"/>
          <p:cNvSpPr/>
          <p:nvPr/>
        </p:nvSpPr>
        <p:spPr>
          <a:xfrm>
            <a:off x="2976607" y="4478415"/>
            <a:ext cx="3157008" cy="122084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id-ID" sz="1400" dirty="0"/>
              <a:t>Suitable for all categories business and personal presentation, eaque ipsa quae ab illo inventore veritatis et quasi architecto</a:t>
            </a:r>
          </a:p>
        </p:txBody>
      </p:sp>
      <p:sp>
        <p:nvSpPr>
          <p:cNvPr id="64" name="TextBox 23"/>
          <p:cNvSpPr txBox="1"/>
          <p:nvPr/>
        </p:nvSpPr>
        <p:spPr>
          <a:xfrm>
            <a:off x="2976608" y="4168566"/>
            <a:ext cx="2087563"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600" b="1" dirty="0">
                <a:solidFill>
                  <a:schemeClr val="accent1"/>
                </a:solidFill>
                <a:latin typeface="+mj-lt"/>
              </a:rPr>
              <a:t>Thomas Jeremy</a:t>
            </a:r>
          </a:p>
        </p:txBody>
      </p:sp>
      <p:cxnSp>
        <p:nvCxnSpPr>
          <p:cNvPr id="65" name="Straight Connector 64"/>
          <p:cNvCxnSpPr/>
          <p:nvPr/>
        </p:nvCxnSpPr>
        <p:spPr>
          <a:xfrm>
            <a:off x="3074866" y="3430704"/>
            <a:ext cx="2520754" cy="0"/>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074866" y="5719244"/>
            <a:ext cx="2520754" cy="0"/>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7" name="Freeform 6"/>
          <p:cNvSpPr>
            <a:spLocks noEditPoints="1"/>
          </p:cNvSpPr>
          <p:nvPr/>
        </p:nvSpPr>
        <p:spPr bwMode="auto">
          <a:xfrm>
            <a:off x="3131081" y="5812158"/>
            <a:ext cx="282249" cy="282895"/>
          </a:xfrm>
          <a:custGeom>
            <a:avLst/>
            <a:gdLst>
              <a:gd name="T0" fmla="*/ 177 w 185"/>
              <a:gd name="T1" fmla="*/ 151 h 185"/>
              <a:gd name="T2" fmla="*/ 156 w 185"/>
              <a:gd name="T3" fmla="*/ 172 h 185"/>
              <a:gd name="T4" fmla="*/ 60 w 185"/>
              <a:gd name="T5" fmla="*/ 125 h 185"/>
              <a:gd name="T6" fmla="*/ 13 w 185"/>
              <a:gd name="T7" fmla="*/ 29 h 185"/>
              <a:gd name="T8" fmla="*/ 34 w 185"/>
              <a:gd name="T9" fmla="*/ 8 h 185"/>
              <a:gd name="T10" fmla="*/ 61 w 185"/>
              <a:gd name="T11" fmla="*/ 26 h 185"/>
              <a:gd name="T12" fmla="*/ 67 w 185"/>
              <a:gd name="T13" fmla="*/ 47 h 185"/>
              <a:gd name="T14" fmla="*/ 47 w 185"/>
              <a:gd name="T15" fmla="*/ 67 h 185"/>
              <a:gd name="T16" fmla="*/ 74 w 185"/>
              <a:gd name="T17" fmla="*/ 112 h 185"/>
              <a:gd name="T18" fmla="*/ 118 w 185"/>
              <a:gd name="T19" fmla="*/ 138 h 185"/>
              <a:gd name="T20" fmla="*/ 138 w 185"/>
              <a:gd name="T21" fmla="*/ 118 h 185"/>
              <a:gd name="T22" fmla="*/ 159 w 185"/>
              <a:gd name="T23" fmla="*/ 125 h 185"/>
              <a:gd name="T24" fmla="*/ 177 w 185"/>
              <a:gd name="T25" fmla="*/ 151 h 185"/>
              <a:gd name="T26" fmla="*/ 166 w 185"/>
              <a:gd name="T27" fmla="*/ 81 h 185"/>
              <a:gd name="T28" fmla="*/ 178 w 185"/>
              <a:gd name="T29" fmla="*/ 81 h 185"/>
              <a:gd name="T30" fmla="*/ 155 w 185"/>
              <a:gd name="T31" fmla="*/ 25 h 185"/>
              <a:gd name="T32" fmla="*/ 98 w 185"/>
              <a:gd name="T33" fmla="*/ 1 h 185"/>
              <a:gd name="T34" fmla="*/ 98 w 185"/>
              <a:gd name="T35" fmla="*/ 13 h 185"/>
              <a:gd name="T36" fmla="*/ 146 w 185"/>
              <a:gd name="T37" fmla="*/ 33 h 185"/>
              <a:gd name="T38" fmla="*/ 166 w 185"/>
              <a:gd name="T39" fmla="*/ 81 h 185"/>
              <a:gd name="T40" fmla="*/ 146 w 185"/>
              <a:gd name="T41" fmla="*/ 81 h 185"/>
              <a:gd name="T42" fmla="*/ 158 w 185"/>
              <a:gd name="T43" fmla="*/ 81 h 185"/>
              <a:gd name="T44" fmla="*/ 140 w 185"/>
              <a:gd name="T45" fmla="*/ 39 h 185"/>
              <a:gd name="T46" fmla="*/ 98 w 185"/>
              <a:gd name="T47" fmla="*/ 22 h 185"/>
              <a:gd name="T48" fmla="*/ 98 w 185"/>
              <a:gd name="T49" fmla="*/ 34 h 185"/>
              <a:gd name="T50" fmla="*/ 132 w 185"/>
              <a:gd name="T51" fmla="*/ 48 h 185"/>
              <a:gd name="T52" fmla="*/ 146 w 185"/>
              <a:gd name="T53" fmla="*/ 81 h 185"/>
              <a:gd name="T54" fmla="*/ 126 w 185"/>
              <a:gd name="T55" fmla="*/ 81 h 185"/>
              <a:gd name="T56" fmla="*/ 138 w 185"/>
              <a:gd name="T57" fmla="*/ 81 h 185"/>
              <a:gd name="T58" fmla="*/ 126 w 185"/>
              <a:gd name="T59" fmla="*/ 53 h 185"/>
              <a:gd name="T60" fmla="*/ 98 w 185"/>
              <a:gd name="T61" fmla="*/ 42 h 185"/>
              <a:gd name="T62" fmla="*/ 98 w 185"/>
              <a:gd name="T63" fmla="*/ 54 h 185"/>
              <a:gd name="T64" fmla="*/ 118 w 185"/>
              <a:gd name="T65" fmla="*/ 62 h 185"/>
              <a:gd name="T66" fmla="*/ 126 w 185"/>
              <a:gd name="T67" fmla="*/ 8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 h="185">
                <a:moveTo>
                  <a:pt x="177" y="151"/>
                </a:moveTo>
                <a:cubicBezTo>
                  <a:pt x="169" y="159"/>
                  <a:pt x="156" y="172"/>
                  <a:pt x="156" y="172"/>
                </a:cubicBezTo>
                <a:cubicBezTo>
                  <a:pt x="143" y="185"/>
                  <a:pt x="106" y="171"/>
                  <a:pt x="60" y="125"/>
                </a:cubicBezTo>
                <a:cubicBezTo>
                  <a:pt x="14" y="79"/>
                  <a:pt x="0" y="43"/>
                  <a:pt x="13" y="29"/>
                </a:cubicBezTo>
                <a:cubicBezTo>
                  <a:pt x="13" y="29"/>
                  <a:pt x="26" y="16"/>
                  <a:pt x="34" y="8"/>
                </a:cubicBezTo>
                <a:cubicBezTo>
                  <a:pt x="43" y="0"/>
                  <a:pt x="53" y="15"/>
                  <a:pt x="61" y="26"/>
                </a:cubicBezTo>
                <a:cubicBezTo>
                  <a:pt x="69" y="37"/>
                  <a:pt x="70" y="45"/>
                  <a:pt x="67" y="47"/>
                </a:cubicBezTo>
                <a:cubicBezTo>
                  <a:pt x="65" y="50"/>
                  <a:pt x="54" y="60"/>
                  <a:pt x="47" y="67"/>
                </a:cubicBezTo>
                <a:cubicBezTo>
                  <a:pt x="44" y="70"/>
                  <a:pt x="43" y="81"/>
                  <a:pt x="74" y="112"/>
                </a:cubicBezTo>
                <a:cubicBezTo>
                  <a:pt x="104" y="142"/>
                  <a:pt x="115" y="141"/>
                  <a:pt x="118" y="138"/>
                </a:cubicBezTo>
                <a:cubicBezTo>
                  <a:pt x="125" y="131"/>
                  <a:pt x="136" y="121"/>
                  <a:pt x="138" y="118"/>
                </a:cubicBezTo>
                <a:cubicBezTo>
                  <a:pt x="141" y="116"/>
                  <a:pt x="149" y="117"/>
                  <a:pt x="159" y="125"/>
                </a:cubicBezTo>
                <a:cubicBezTo>
                  <a:pt x="170" y="133"/>
                  <a:pt x="185" y="143"/>
                  <a:pt x="177" y="151"/>
                </a:cubicBezTo>
                <a:moveTo>
                  <a:pt x="166" y="81"/>
                </a:moveTo>
                <a:cubicBezTo>
                  <a:pt x="178" y="81"/>
                  <a:pt x="178" y="81"/>
                  <a:pt x="178" y="81"/>
                </a:cubicBezTo>
                <a:cubicBezTo>
                  <a:pt x="178" y="60"/>
                  <a:pt x="170" y="40"/>
                  <a:pt x="155" y="25"/>
                </a:cubicBezTo>
                <a:cubicBezTo>
                  <a:pt x="140" y="10"/>
                  <a:pt x="120" y="1"/>
                  <a:pt x="98" y="1"/>
                </a:cubicBezTo>
                <a:cubicBezTo>
                  <a:pt x="98" y="13"/>
                  <a:pt x="98" y="13"/>
                  <a:pt x="98" y="13"/>
                </a:cubicBezTo>
                <a:cubicBezTo>
                  <a:pt x="116" y="13"/>
                  <a:pt x="133" y="20"/>
                  <a:pt x="146" y="33"/>
                </a:cubicBezTo>
                <a:cubicBezTo>
                  <a:pt x="159" y="46"/>
                  <a:pt x="166" y="63"/>
                  <a:pt x="166" y="81"/>
                </a:cubicBezTo>
                <a:moveTo>
                  <a:pt x="146" y="81"/>
                </a:moveTo>
                <a:cubicBezTo>
                  <a:pt x="158" y="81"/>
                  <a:pt x="158" y="81"/>
                  <a:pt x="158" y="81"/>
                </a:cubicBezTo>
                <a:cubicBezTo>
                  <a:pt x="158" y="65"/>
                  <a:pt x="152" y="50"/>
                  <a:pt x="140" y="39"/>
                </a:cubicBezTo>
                <a:cubicBezTo>
                  <a:pt x="129" y="28"/>
                  <a:pt x="114" y="22"/>
                  <a:pt x="98" y="22"/>
                </a:cubicBezTo>
                <a:cubicBezTo>
                  <a:pt x="98" y="34"/>
                  <a:pt x="98" y="34"/>
                  <a:pt x="98" y="34"/>
                </a:cubicBezTo>
                <a:cubicBezTo>
                  <a:pt x="111" y="34"/>
                  <a:pt x="123" y="39"/>
                  <a:pt x="132" y="48"/>
                </a:cubicBezTo>
                <a:cubicBezTo>
                  <a:pt x="141" y="57"/>
                  <a:pt x="146" y="68"/>
                  <a:pt x="146" y="81"/>
                </a:cubicBezTo>
                <a:moveTo>
                  <a:pt x="126" y="81"/>
                </a:moveTo>
                <a:cubicBezTo>
                  <a:pt x="138" y="81"/>
                  <a:pt x="138" y="81"/>
                  <a:pt x="138" y="81"/>
                </a:cubicBezTo>
                <a:cubicBezTo>
                  <a:pt x="138" y="71"/>
                  <a:pt x="133" y="61"/>
                  <a:pt x="126" y="53"/>
                </a:cubicBezTo>
                <a:cubicBezTo>
                  <a:pt x="119" y="46"/>
                  <a:pt x="109" y="42"/>
                  <a:pt x="98" y="42"/>
                </a:cubicBezTo>
                <a:cubicBezTo>
                  <a:pt x="98" y="54"/>
                  <a:pt x="98" y="54"/>
                  <a:pt x="98" y="54"/>
                </a:cubicBezTo>
                <a:cubicBezTo>
                  <a:pt x="105" y="54"/>
                  <a:pt x="112" y="57"/>
                  <a:pt x="118" y="62"/>
                </a:cubicBezTo>
                <a:cubicBezTo>
                  <a:pt x="123" y="67"/>
                  <a:pt x="126" y="74"/>
                  <a:pt x="126" y="81"/>
                </a:cubicBezTo>
              </a:path>
            </a:pathLst>
          </a:custGeom>
          <a:solidFill>
            <a:schemeClr val="tx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14"/>
          <p:cNvSpPr>
            <a:spLocks noEditPoints="1"/>
          </p:cNvSpPr>
          <p:nvPr/>
        </p:nvSpPr>
        <p:spPr bwMode="auto">
          <a:xfrm>
            <a:off x="3074866" y="3570154"/>
            <a:ext cx="296459" cy="204744"/>
          </a:xfrm>
          <a:custGeom>
            <a:avLst/>
            <a:gdLst>
              <a:gd name="T0" fmla="*/ 187 w 194"/>
              <a:gd name="T1" fmla="*/ 1 h 134"/>
              <a:gd name="T2" fmla="*/ 187 w 194"/>
              <a:gd name="T3" fmla="*/ 1 h 134"/>
              <a:gd name="T4" fmla="*/ 185 w 194"/>
              <a:gd name="T5" fmla="*/ 1 h 134"/>
              <a:gd name="T6" fmla="*/ 184 w 194"/>
              <a:gd name="T7" fmla="*/ 0 h 134"/>
              <a:gd name="T8" fmla="*/ 181 w 194"/>
              <a:gd name="T9" fmla="*/ 0 h 134"/>
              <a:gd name="T10" fmla="*/ 13 w 194"/>
              <a:gd name="T11" fmla="*/ 0 h 134"/>
              <a:gd name="T12" fmla="*/ 10 w 194"/>
              <a:gd name="T13" fmla="*/ 0 h 134"/>
              <a:gd name="T14" fmla="*/ 9 w 194"/>
              <a:gd name="T15" fmla="*/ 1 h 134"/>
              <a:gd name="T16" fmla="*/ 7 w 194"/>
              <a:gd name="T17" fmla="*/ 1 h 134"/>
              <a:gd name="T18" fmla="*/ 7 w 194"/>
              <a:gd name="T19" fmla="*/ 1 h 134"/>
              <a:gd name="T20" fmla="*/ 0 w 194"/>
              <a:gd name="T21" fmla="*/ 13 h 134"/>
              <a:gd name="T22" fmla="*/ 0 w 194"/>
              <a:gd name="T23" fmla="*/ 121 h 134"/>
              <a:gd name="T24" fmla="*/ 13 w 194"/>
              <a:gd name="T25" fmla="*/ 134 h 134"/>
              <a:gd name="T26" fmla="*/ 181 w 194"/>
              <a:gd name="T27" fmla="*/ 134 h 134"/>
              <a:gd name="T28" fmla="*/ 194 w 194"/>
              <a:gd name="T29" fmla="*/ 121 h 134"/>
              <a:gd name="T30" fmla="*/ 194 w 194"/>
              <a:gd name="T31" fmla="*/ 13 h 134"/>
              <a:gd name="T32" fmla="*/ 187 w 194"/>
              <a:gd name="T33" fmla="*/ 1 h 134"/>
              <a:gd name="T34" fmla="*/ 133 w 194"/>
              <a:gd name="T35" fmla="*/ 70 h 134"/>
              <a:gd name="T36" fmla="*/ 127 w 194"/>
              <a:gd name="T37" fmla="*/ 75 h 134"/>
              <a:gd name="T38" fmla="*/ 176 w 194"/>
              <a:gd name="T39" fmla="*/ 121 h 134"/>
              <a:gd name="T40" fmla="*/ 18 w 194"/>
              <a:gd name="T41" fmla="*/ 121 h 134"/>
              <a:gd name="T42" fmla="*/ 67 w 194"/>
              <a:gd name="T43" fmla="*/ 75 h 134"/>
              <a:gd name="T44" fmla="*/ 87 w 194"/>
              <a:gd name="T45" fmla="*/ 95 h 134"/>
              <a:gd name="T46" fmla="*/ 97 w 194"/>
              <a:gd name="T47" fmla="*/ 99 h 134"/>
              <a:gd name="T48" fmla="*/ 107 w 194"/>
              <a:gd name="T49" fmla="*/ 95 h 134"/>
              <a:gd name="T50" fmla="*/ 183 w 194"/>
              <a:gd name="T51" fmla="*/ 23 h 134"/>
              <a:gd name="T52" fmla="*/ 183 w 194"/>
              <a:gd name="T53" fmla="*/ 116 h 134"/>
              <a:gd name="T54" fmla="*/ 133 w 194"/>
              <a:gd name="T55" fmla="*/ 70 h 134"/>
              <a:gd name="T56" fmla="*/ 19 w 194"/>
              <a:gd name="T57" fmla="*/ 14 h 134"/>
              <a:gd name="T58" fmla="*/ 175 w 194"/>
              <a:gd name="T59" fmla="*/ 14 h 134"/>
              <a:gd name="T60" fmla="*/ 97 w 194"/>
              <a:gd name="T61" fmla="*/ 88 h 134"/>
              <a:gd name="T62" fmla="*/ 19 w 194"/>
              <a:gd name="T63" fmla="*/ 14 h 134"/>
              <a:gd name="T64" fmla="*/ 61 w 194"/>
              <a:gd name="T65" fmla="*/ 70 h 134"/>
              <a:gd name="T66" fmla="*/ 11 w 194"/>
              <a:gd name="T67" fmla="*/ 116 h 134"/>
              <a:gd name="T68" fmla="*/ 11 w 194"/>
              <a:gd name="T69" fmla="*/ 23 h 134"/>
              <a:gd name="T70" fmla="*/ 61 w 194"/>
              <a:gd name="T71" fmla="*/ 7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4" h="134">
                <a:moveTo>
                  <a:pt x="187" y="1"/>
                </a:moveTo>
                <a:cubicBezTo>
                  <a:pt x="187" y="1"/>
                  <a:pt x="187" y="1"/>
                  <a:pt x="187" y="1"/>
                </a:cubicBezTo>
                <a:cubicBezTo>
                  <a:pt x="186" y="1"/>
                  <a:pt x="186" y="1"/>
                  <a:pt x="185" y="1"/>
                </a:cubicBezTo>
                <a:cubicBezTo>
                  <a:pt x="184" y="0"/>
                  <a:pt x="184" y="0"/>
                  <a:pt x="184" y="0"/>
                </a:cubicBezTo>
                <a:cubicBezTo>
                  <a:pt x="183" y="0"/>
                  <a:pt x="182" y="0"/>
                  <a:pt x="181" y="0"/>
                </a:cubicBezTo>
                <a:cubicBezTo>
                  <a:pt x="13" y="0"/>
                  <a:pt x="13" y="0"/>
                  <a:pt x="13" y="0"/>
                </a:cubicBezTo>
                <a:cubicBezTo>
                  <a:pt x="12" y="0"/>
                  <a:pt x="11" y="0"/>
                  <a:pt x="10" y="0"/>
                </a:cubicBezTo>
                <a:cubicBezTo>
                  <a:pt x="10" y="0"/>
                  <a:pt x="10" y="0"/>
                  <a:pt x="9" y="1"/>
                </a:cubicBezTo>
                <a:cubicBezTo>
                  <a:pt x="9" y="1"/>
                  <a:pt x="8" y="1"/>
                  <a:pt x="7" y="1"/>
                </a:cubicBezTo>
                <a:cubicBezTo>
                  <a:pt x="7" y="1"/>
                  <a:pt x="7" y="1"/>
                  <a:pt x="7" y="1"/>
                </a:cubicBezTo>
                <a:cubicBezTo>
                  <a:pt x="3" y="4"/>
                  <a:pt x="0" y="8"/>
                  <a:pt x="0" y="13"/>
                </a:cubicBezTo>
                <a:cubicBezTo>
                  <a:pt x="0" y="121"/>
                  <a:pt x="0" y="121"/>
                  <a:pt x="0" y="121"/>
                </a:cubicBezTo>
                <a:cubicBezTo>
                  <a:pt x="0" y="128"/>
                  <a:pt x="6" y="134"/>
                  <a:pt x="13" y="134"/>
                </a:cubicBezTo>
                <a:cubicBezTo>
                  <a:pt x="181" y="134"/>
                  <a:pt x="181" y="134"/>
                  <a:pt x="181" y="134"/>
                </a:cubicBezTo>
                <a:cubicBezTo>
                  <a:pt x="188" y="134"/>
                  <a:pt x="194" y="128"/>
                  <a:pt x="194" y="121"/>
                </a:cubicBezTo>
                <a:cubicBezTo>
                  <a:pt x="194" y="13"/>
                  <a:pt x="194" y="13"/>
                  <a:pt x="194" y="13"/>
                </a:cubicBezTo>
                <a:cubicBezTo>
                  <a:pt x="194" y="8"/>
                  <a:pt x="191" y="4"/>
                  <a:pt x="187" y="1"/>
                </a:cubicBezTo>
                <a:moveTo>
                  <a:pt x="133" y="70"/>
                </a:moveTo>
                <a:cubicBezTo>
                  <a:pt x="127" y="75"/>
                  <a:pt x="127" y="75"/>
                  <a:pt x="127" y="75"/>
                </a:cubicBezTo>
                <a:cubicBezTo>
                  <a:pt x="176" y="121"/>
                  <a:pt x="176" y="121"/>
                  <a:pt x="176" y="121"/>
                </a:cubicBezTo>
                <a:cubicBezTo>
                  <a:pt x="18" y="121"/>
                  <a:pt x="18" y="121"/>
                  <a:pt x="18" y="121"/>
                </a:cubicBezTo>
                <a:cubicBezTo>
                  <a:pt x="67" y="75"/>
                  <a:pt x="67" y="75"/>
                  <a:pt x="67" y="75"/>
                </a:cubicBezTo>
                <a:cubicBezTo>
                  <a:pt x="87" y="95"/>
                  <a:pt x="87" y="95"/>
                  <a:pt x="87" y="95"/>
                </a:cubicBezTo>
                <a:cubicBezTo>
                  <a:pt x="90" y="97"/>
                  <a:pt x="93" y="99"/>
                  <a:pt x="97" y="99"/>
                </a:cubicBezTo>
                <a:cubicBezTo>
                  <a:pt x="101" y="99"/>
                  <a:pt x="104" y="97"/>
                  <a:pt x="107" y="95"/>
                </a:cubicBezTo>
                <a:cubicBezTo>
                  <a:pt x="183" y="23"/>
                  <a:pt x="183" y="23"/>
                  <a:pt x="183" y="23"/>
                </a:cubicBezTo>
                <a:cubicBezTo>
                  <a:pt x="183" y="116"/>
                  <a:pt x="183" y="116"/>
                  <a:pt x="183" y="116"/>
                </a:cubicBezTo>
                <a:lnTo>
                  <a:pt x="133" y="70"/>
                </a:lnTo>
                <a:close/>
                <a:moveTo>
                  <a:pt x="19" y="14"/>
                </a:moveTo>
                <a:cubicBezTo>
                  <a:pt x="175" y="14"/>
                  <a:pt x="175" y="14"/>
                  <a:pt x="175" y="14"/>
                </a:cubicBezTo>
                <a:cubicBezTo>
                  <a:pt x="97" y="88"/>
                  <a:pt x="97" y="88"/>
                  <a:pt x="97" y="88"/>
                </a:cubicBezTo>
                <a:lnTo>
                  <a:pt x="19" y="14"/>
                </a:lnTo>
                <a:close/>
                <a:moveTo>
                  <a:pt x="61" y="70"/>
                </a:moveTo>
                <a:cubicBezTo>
                  <a:pt x="11" y="116"/>
                  <a:pt x="11" y="116"/>
                  <a:pt x="11" y="116"/>
                </a:cubicBezTo>
                <a:cubicBezTo>
                  <a:pt x="11" y="23"/>
                  <a:pt x="11" y="23"/>
                  <a:pt x="11" y="23"/>
                </a:cubicBezTo>
                <a:lnTo>
                  <a:pt x="61" y="70"/>
                </a:lnTo>
                <a:close/>
              </a:path>
            </a:pathLst>
          </a:custGeom>
          <a:solidFill>
            <a:schemeClr val="tx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Rectangle 68"/>
          <p:cNvSpPr/>
          <p:nvPr/>
        </p:nvSpPr>
        <p:spPr>
          <a:xfrm>
            <a:off x="3403170" y="3487326"/>
            <a:ext cx="2212770" cy="369332"/>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1200" dirty="0" smtClean="0"/>
              <a:t>Add email</a:t>
            </a:r>
            <a:endParaRPr lang="id-ID" sz="1200" dirty="0"/>
          </a:p>
        </p:txBody>
      </p:sp>
      <p:sp>
        <p:nvSpPr>
          <p:cNvPr id="70" name="Rectangle 69"/>
          <p:cNvSpPr/>
          <p:nvPr/>
        </p:nvSpPr>
        <p:spPr>
          <a:xfrm>
            <a:off x="3433650" y="5760489"/>
            <a:ext cx="2212770" cy="369332"/>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1200" dirty="0"/>
              <a:t>Add </a:t>
            </a:r>
            <a:r>
              <a:rPr lang="en-US" sz="1200" dirty="0" smtClean="0"/>
              <a:t>number</a:t>
            </a:r>
            <a:endParaRPr lang="id-ID" sz="1200" dirty="0"/>
          </a:p>
        </p:txBody>
      </p:sp>
      <p:cxnSp>
        <p:nvCxnSpPr>
          <p:cNvPr id="75" name="Straight Connector 74"/>
          <p:cNvCxnSpPr/>
          <p:nvPr/>
        </p:nvCxnSpPr>
        <p:spPr>
          <a:xfrm>
            <a:off x="6598920" y="2626974"/>
            <a:ext cx="4846320" cy="0"/>
          </a:xfrm>
          <a:prstGeom prst="line">
            <a:avLst/>
          </a:prstGeom>
          <a:ln w="952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598920" y="2201539"/>
            <a:ext cx="1559560" cy="34823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en-US" sz="1400" b="1" dirty="0">
                <a:latin typeface="+mj-lt"/>
              </a:rPr>
              <a:t>Monday	</a:t>
            </a:r>
            <a:endParaRPr lang="id-ID" sz="1400" b="1" dirty="0">
              <a:latin typeface="+mj-lt"/>
            </a:endParaRPr>
          </a:p>
        </p:txBody>
      </p:sp>
      <p:cxnSp>
        <p:nvCxnSpPr>
          <p:cNvPr id="82" name="Straight Connector 81"/>
          <p:cNvCxnSpPr/>
          <p:nvPr/>
        </p:nvCxnSpPr>
        <p:spPr>
          <a:xfrm>
            <a:off x="6598920" y="3162949"/>
            <a:ext cx="4846320" cy="0"/>
          </a:xfrm>
          <a:prstGeom prst="line">
            <a:avLst/>
          </a:prstGeom>
          <a:ln w="952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6598920" y="2717295"/>
            <a:ext cx="1732280" cy="34823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en-US" sz="1400" b="1" dirty="0">
                <a:latin typeface="+mj-lt"/>
              </a:rPr>
              <a:t>Wednesday</a:t>
            </a:r>
            <a:endParaRPr lang="id-ID" sz="1400" b="1" dirty="0">
              <a:latin typeface="+mj-lt"/>
            </a:endParaRPr>
          </a:p>
        </p:txBody>
      </p:sp>
      <p:sp>
        <p:nvSpPr>
          <p:cNvPr id="84" name="Rectangle 83"/>
          <p:cNvSpPr/>
          <p:nvPr/>
        </p:nvSpPr>
        <p:spPr>
          <a:xfrm>
            <a:off x="6598920" y="3210955"/>
            <a:ext cx="1732280" cy="34823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en-US" sz="1400" b="1" dirty="0">
                <a:latin typeface="+mj-lt"/>
              </a:rPr>
              <a:t>Friday</a:t>
            </a:r>
            <a:endParaRPr lang="id-ID" sz="1400" b="1" dirty="0">
              <a:latin typeface="+mj-lt"/>
            </a:endParaRPr>
          </a:p>
        </p:txBody>
      </p:sp>
      <p:sp>
        <p:nvSpPr>
          <p:cNvPr id="85" name="Rectangle 84"/>
          <p:cNvSpPr/>
          <p:nvPr/>
        </p:nvSpPr>
        <p:spPr>
          <a:xfrm>
            <a:off x="9143767" y="2201539"/>
            <a:ext cx="1310873" cy="34823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en-US" sz="1400" b="1" dirty="0">
                <a:latin typeface="+mj-lt"/>
              </a:rPr>
              <a:t>Thursday</a:t>
            </a:r>
            <a:endParaRPr lang="id-ID" sz="1400" b="1" dirty="0">
              <a:latin typeface="+mj-lt"/>
            </a:endParaRPr>
          </a:p>
        </p:txBody>
      </p:sp>
      <p:sp>
        <p:nvSpPr>
          <p:cNvPr id="86" name="Rectangle 85"/>
          <p:cNvSpPr/>
          <p:nvPr/>
        </p:nvSpPr>
        <p:spPr>
          <a:xfrm>
            <a:off x="9143767" y="2717295"/>
            <a:ext cx="1310873" cy="34823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en-US" sz="1400" b="1" dirty="0">
                <a:latin typeface="+mj-lt"/>
              </a:rPr>
              <a:t>Tuesday</a:t>
            </a:r>
            <a:endParaRPr lang="id-ID" sz="1400" b="1" dirty="0">
              <a:latin typeface="+mj-lt"/>
            </a:endParaRPr>
          </a:p>
        </p:txBody>
      </p:sp>
      <p:sp>
        <p:nvSpPr>
          <p:cNvPr id="87" name="Rectangle 86"/>
          <p:cNvSpPr/>
          <p:nvPr/>
        </p:nvSpPr>
        <p:spPr>
          <a:xfrm>
            <a:off x="9143767" y="3210955"/>
            <a:ext cx="1310873" cy="34823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en-US" sz="1400" b="1" dirty="0">
                <a:latin typeface="+mj-lt"/>
              </a:rPr>
              <a:t>Saturday</a:t>
            </a:r>
            <a:endParaRPr lang="id-ID" sz="1400" b="1" dirty="0">
              <a:latin typeface="+mj-lt"/>
            </a:endParaRPr>
          </a:p>
        </p:txBody>
      </p:sp>
      <p:cxnSp>
        <p:nvCxnSpPr>
          <p:cNvPr id="88" name="Straight Connector 87"/>
          <p:cNvCxnSpPr/>
          <p:nvPr/>
        </p:nvCxnSpPr>
        <p:spPr>
          <a:xfrm>
            <a:off x="6598920" y="5062690"/>
            <a:ext cx="4846320" cy="0"/>
          </a:xfrm>
          <a:prstGeom prst="line">
            <a:avLst/>
          </a:prstGeom>
          <a:ln w="952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598920" y="4643396"/>
            <a:ext cx="1732280" cy="34823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en-US" sz="1400" b="1" dirty="0">
                <a:latin typeface="+mj-lt"/>
              </a:rPr>
              <a:t>Monday	</a:t>
            </a:r>
            <a:endParaRPr lang="id-ID" sz="1400" b="1" dirty="0">
              <a:latin typeface="+mj-lt"/>
            </a:endParaRPr>
          </a:p>
        </p:txBody>
      </p:sp>
      <p:cxnSp>
        <p:nvCxnSpPr>
          <p:cNvPr id="90" name="Straight Connector 89"/>
          <p:cNvCxnSpPr/>
          <p:nvPr/>
        </p:nvCxnSpPr>
        <p:spPr>
          <a:xfrm>
            <a:off x="6598920" y="5598665"/>
            <a:ext cx="4846320" cy="0"/>
          </a:xfrm>
          <a:prstGeom prst="line">
            <a:avLst/>
          </a:prstGeom>
          <a:ln w="952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6598919" y="5157831"/>
            <a:ext cx="1893303" cy="34823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en-US" sz="1400" b="1" dirty="0">
                <a:latin typeface="+mj-lt"/>
              </a:rPr>
              <a:t>Wednesday</a:t>
            </a:r>
            <a:endParaRPr lang="id-ID" sz="1400" b="1" dirty="0">
              <a:latin typeface="+mj-lt"/>
            </a:endParaRPr>
          </a:p>
        </p:txBody>
      </p:sp>
      <p:sp>
        <p:nvSpPr>
          <p:cNvPr id="92" name="Rectangle 91"/>
          <p:cNvSpPr/>
          <p:nvPr/>
        </p:nvSpPr>
        <p:spPr>
          <a:xfrm>
            <a:off x="6598920" y="5652527"/>
            <a:ext cx="1732280" cy="34823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en-US" sz="1400" b="1" dirty="0">
                <a:latin typeface="+mj-lt"/>
              </a:rPr>
              <a:t>Friday</a:t>
            </a:r>
            <a:endParaRPr lang="id-ID" sz="1400" b="1" dirty="0">
              <a:latin typeface="+mj-lt"/>
            </a:endParaRPr>
          </a:p>
        </p:txBody>
      </p:sp>
      <p:sp>
        <p:nvSpPr>
          <p:cNvPr id="93" name="Rectangle 92"/>
          <p:cNvSpPr/>
          <p:nvPr/>
        </p:nvSpPr>
        <p:spPr>
          <a:xfrm>
            <a:off x="9143767" y="4643396"/>
            <a:ext cx="1310873" cy="34823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en-US" sz="1400" b="1" dirty="0">
                <a:latin typeface="+mj-lt"/>
              </a:rPr>
              <a:t>Thursday</a:t>
            </a:r>
            <a:endParaRPr lang="id-ID" sz="1400" b="1" dirty="0">
              <a:latin typeface="+mj-lt"/>
            </a:endParaRPr>
          </a:p>
        </p:txBody>
      </p:sp>
      <p:sp>
        <p:nvSpPr>
          <p:cNvPr id="94" name="Rectangle 93"/>
          <p:cNvSpPr/>
          <p:nvPr/>
        </p:nvSpPr>
        <p:spPr>
          <a:xfrm>
            <a:off x="9143767" y="5157831"/>
            <a:ext cx="1310873" cy="34823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en-US" sz="1400" b="1" dirty="0">
                <a:latin typeface="+mj-lt"/>
              </a:rPr>
              <a:t>Tuesday</a:t>
            </a:r>
            <a:endParaRPr lang="id-ID" sz="1400" b="1" dirty="0">
              <a:latin typeface="+mj-lt"/>
            </a:endParaRPr>
          </a:p>
        </p:txBody>
      </p:sp>
      <p:sp>
        <p:nvSpPr>
          <p:cNvPr id="95" name="Rectangle 94"/>
          <p:cNvSpPr/>
          <p:nvPr/>
        </p:nvSpPr>
        <p:spPr>
          <a:xfrm>
            <a:off x="9143767" y="5652527"/>
            <a:ext cx="1310873" cy="34823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200"/>
              </a:lnSpc>
            </a:pPr>
            <a:r>
              <a:rPr lang="en-US" sz="1400" b="1" dirty="0">
                <a:latin typeface="+mj-lt"/>
              </a:rPr>
              <a:t>Saturday</a:t>
            </a:r>
            <a:endParaRPr lang="id-ID" sz="1400" b="1" dirty="0">
              <a:latin typeface="+mj-lt"/>
            </a:endParaRPr>
          </a:p>
        </p:txBody>
      </p:sp>
      <p:sp>
        <p:nvSpPr>
          <p:cNvPr id="96" name="Rectangle 95"/>
          <p:cNvSpPr/>
          <p:nvPr/>
        </p:nvSpPr>
        <p:spPr>
          <a:xfrm>
            <a:off x="7565171" y="2720341"/>
            <a:ext cx="1559560" cy="35028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00"/>
              </a:lnSpc>
            </a:pPr>
            <a:r>
              <a:rPr lang="en-US" sz="1400" dirty="0"/>
              <a:t>13:00-17:00</a:t>
            </a:r>
            <a:endParaRPr lang="id-ID" sz="1400" dirty="0"/>
          </a:p>
        </p:txBody>
      </p:sp>
      <p:sp>
        <p:nvSpPr>
          <p:cNvPr id="97" name="Rectangle 96"/>
          <p:cNvSpPr/>
          <p:nvPr/>
        </p:nvSpPr>
        <p:spPr>
          <a:xfrm>
            <a:off x="7565171" y="2204585"/>
            <a:ext cx="1559560" cy="35028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00"/>
              </a:lnSpc>
            </a:pPr>
            <a:r>
              <a:rPr lang="en-US" sz="1400" dirty="0"/>
              <a:t>09:00-13:00</a:t>
            </a:r>
            <a:endParaRPr lang="id-ID" sz="1400" dirty="0"/>
          </a:p>
        </p:txBody>
      </p:sp>
      <p:sp>
        <p:nvSpPr>
          <p:cNvPr id="98" name="Rectangle 97"/>
          <p:cNvSpPr/>
          <p:nvPr/>
        </p:nvSpPr>
        <p:spPr>
          <a:xfrm>
            <a:off x="9934474" y="2720341"/>
            <a:ext cx="1559560" cy="35028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00"/>
              </a:lnSpc>
            </a:pPr>
            <a:r>
              <a:rPr lang="en-US" sz="1400" dirty="0"/>
              <a:t>09:00-13:00</a:t>
            </a:r>
            <a:endParaRPr lang="id-ID" sz="1400" dirty="0"/>
          </a:p>
        </p:txBody>
      </p:sp>
      <p:sp>
        <p:nvSpPr>
          <p:cNvPr id="99" name="Rectangle 98"/>
          <p:cNvSpPr/>
          <p:nvPr/>
        </p:nvSpPr>
        <p:spPr>
          <a:xfrm>
            <a:off x="9934474" y="2204585"/>
            <a:ext cx="1559560" cy="35028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00"/>
              </a:lnSpc>
            </a:pPr>
            <a:r>
              <a:rPr lang="en-US" sz="1400" dirty="0"/>
              <a:t>13:00-17:00</a:t>
            </a:r>
            <a:endParaRPr lang="id-ID" sz="1400" dirty="0"/>
          </a:p>
        </p:txBody>
      </p:sp>
      <p:sp>
        <p:nvSpPr>
          <p:cNvPr id="102" name="Rectangle 101"/>
          <p:cNvSpPr/>
          <p:nvPr/>
        </p:nvSpPr>
        <p:spPr>
          <a:xfrm>
            <a:off x="7565171" y="3214001"/>
            <a:ext cx="1559560" cy="35028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00"/>
              </a:lnSpc>
            </a:pPr>
            <a:r>
              <a:rPr lang="en-US" sz="1400" dirty="0"/>
              <a:t>09:00-13:00</a:t>
            </a:r>
            <a:endParaRPr lang="id-ID" sz="1400" dirty="0"/>
          </a:p>
        </p:txBody>
      </p:sp>
      <p:sp>
        <p:nvSpPr>
          <p:cNvPr id="103" name="Rectangle 102"/>
          <p:cNvSpPr/>
          <p:nvPr/>
        </p:nvSpPr>
        <p:spPr>
          <a:xfrm>
            <a:off x="9934474" y="3214001"/>
            <a:ext cx="1559560" cy="35028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00"/>
              </a:lnSpc>
            </a:pPr>
            <a:r>
              <a:rPr lang="en-US" sz="1400" dirty="0"/>
              <a:t>13:00-17:00</a:t>
            </a:r>
            <a:endParaRPr lang="id-ID" sz="1400" dirty="0"/>
          </a:p>
        </p:txBody>
      </p:sp>
      <p:sp>
        <p:nvSpPr>
          <p:cNvPr id="104" name="Rectangle 103"/>
          <p:cNvSpPr/>
          <p:nvPr/>
        </p:nvSpPr>
        <p:spPr>
          <a:xfrm>
            <a:off x="7565171" y="5160877"/>
            <a:ext cx="1559560" cy="35028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00"/>
              </a:lnSpc>
            </a:pPr>
            <a:r>
              <a:rPr lang="en-US" sz="1400" dirty="0"/>
              <a:t>09:00-13:00</a:t>
            </a:r>
            <a:endParaRPr lang="id-ID" sz="1400" dirty="0"/>
          </a:p>
        </p:txBody>
      </p:sp>
      <p:sp>
        <p:nvSpPr>
          <p:cNvPr id="105" name="Rectangle 104"/>
          <p:cNvSpPr/>
          <p:nvPr/>
        </p:nvSpPr>
        <p:spPr>
          <a:xfrm>
            <a:off x="7565171" y="4646442"/>
            <a:ext cx="1559560" cy="35028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00"/>
              </a:lnSpc>
            </a:pPr>
            <a:r>
              <a:rPr lang="en-US" sz="1400" dirty="0"/>
              <a:t>13:00-17:00</a:t>
            </a:r>
            <a:endParaRPr lang="id-ID" sz="1400" dirty="0"/>
          </a:p>
        </p:txBody>
      </p:sp>
      <p:sp>
        <p:nvSpPr>
          <p:cNvPr id="106" name="Rectangle 105"/>
          <p:cNvSpPr/>
          <p:nvPr/>
        </p:nvSpPr>
        <p:spPr>
          <a:xfrm>
            <a:off x="9934474" y="5160877"/>
            <a:ext cx="1559560" cy="35028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00"/>
              </a:lnSpc>
            </a:pPr>
            <a:r>
              <a:rPr lang="en-US" sz="1400" dirty="0"/>
              <a:t>13:00-17:00</a:t>
            </a:r>
            <a:endParaRPr lang="id-ID" sz="1400" dirty="0"/>
          </a:p>
        </p:txBody>
      </p:sp>
      <p:sp>
        <p:nvSpPr>
          <p:cNvPr id="107" name="Rectangle 106"/>
          <p:cNvSpPr/>
          <p:nvPr/>
        </p:nvSpPr>
        <p:spPr>
          <a:xfrm>
            <a:off x="9934474" y="4646442"/>
            <a:ext cx="1559560" cy="35028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00"/>
              </a:lnSpc>
            </a:pPr>
            <a:r>
              <a:rPr lang="en-US" sz="1400" dirty="0"/>
              <a:t>09:00-13:00</a:t>
            </a:r>
            <a:endParaRPr lang="id-ID" sz="1400" dirty="0"/>
          </a:p>
        </p:txBody>
      </p:sp>
      <p:sp>
        <p:nvSpPr>
          <p:cNvPr id="108" name="Rectangle 107"/>
          <p:cNvSpPr/>
          <p:nvPr/>
        </p:nvSpPr>
        <p:spPr>
          <a:xfrm>
            <a:off x="7565171" y="5655573"/>
            <a:ext cx="1559560" cy="35028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00"/>
              </a:lnSpc>
            </a:pPr>
            <a:r>
              <a:rPr lang="en-US" sz="1400" dirty="0"/>
              <a:t>13:00-17:00</a:t>
            </a:r>
            <a:endParaRPr lang="id-ID" sz="1400" dirty="0"/>
          </a:p>
        </p:txBody>
      </p:sp>
      <p:sp>
        <p:nvSpPr>
          <p:cNvPr id="109" name="Rectangle 108"/>
          <p:cNvSpPr/>
          <p:nvPr/>
        </p:nvSpPr>
        <p:spPr>
          <a:xfrm>
            <a:off x="9934474" y="5655573"/>
            <a:ext cx="1559560" cy="350289"/>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00"/>
              </a:lnSpc>
            </a:pPr>
            <a:r>
              <a:rPr lang="en-US" sz="1400" dirty="0"/>
              <a:t>09:00-13:00</a:t>
            </a:r>
            <a:endParaRPr lang="id-ID" sz="1400" dirty="0"/>
          </a:p>
        </p:txBody>
      </p:sp>
      <p:pic>
        <p:nvPicPr>
          <p:cNvPr id="5" name="Picture Placeholder 4"/>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675" r="16675"/>
          <a:stretch>
            <a:fillRect/>
          </a:stretch>
        </p:blipFill>
        <p:spPr/>
      </p:pic>
      <p:pic>
        <p:nvPicPr>
          <p:cNvPr id="6" name="Picture Placeholder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693" r="16693"/>
          <a:stretch>
            <a:fillRect/>
          </a:stretch>
        </p:blipFill>
        <p:spPr/>
      </p:pic>
    </p:spTree>
    <p:extLst>
      <p:ext uri="{BB962C8B-B14F-4D97-AF65-F5344CB8AC3E}">
        <p14:creationId xmlns:p14="http://schemas.microsoft.com/office/powerpoint/2010/main" val="25222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left)">
                                      <p:cBhvr>
                                        <p:cTn id="21" dur="500"/>
                                        <p:tgtEl>
                                          <p:spTgt spid="65"/>
                                        </p:tgtEl>
                                      </p:cBhvr>
                                    </p:animEffect>
                                  </p:childTnLst>
                                </p:cTn>
                              </p:par>
                              <p:par>
                                <p:cTn id="22" presetID="22" presetClass="entr" presetSubtype="8"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wipe(left)">
                                      <p:cBhvr>
                                        <p:cTn id="24" dur="500"/>
                                        <p:tgtEl>
                                          <p:spTgt spid="66"/>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 calcmode="lin" valueType="num">
                                      <p:cBhvr>
                                        <p:cTn id="28" dur="500" fill="hold"/>
                                        <p:tgtEl>
                                          <p:spTgt spid="67"/>
                                        </p:tgtEl>
                                        <p:attrNameLst>
                                          <p:attrName>ppt_w</p:attrName>
                                        </p:attrNameLst>
                                      </p:cBhvr>
                                      <p:tavLst>
                                        <p:tav tm="0">
                                          <p:val>
                                            <p:fltVal val="0"/>
                                          </p:val>
                                        </p:tav>
                                        <p:tav tm="100000">
                                          <p:val>
                                            <p:strVal val="#ppt_w"/>
                                          </p:val>
                                        </p:tav>
                                      </p:tavLst>
                                    </p:anim>
                                    <p:anim calcmode="lin" valueType="num">
                                      <p:cBhvr>
                                        <p:cTn id="29" dur="500" fill="hold"/>
                                        <p:tgtEl>
                                          <p:spTgt spid="67"/>
                                        </p:tgtEl>
                                        <p:attrNameLst>
                                          <p:attrName>ppt_h</p:attrName>
                                        </p:attrNameLst>
                                      </p:cBhvr>
                                      <p:tavLst>
                                        <p:tav tm="0">
                                          <p:val>
                                            <p:fltVal val="0"/>
                                          </p:val>
                                        </p:tav>
                                        <p:tav tm="100000">
                                          <p:val>
                                            <p:strVal val="#ppt_h"/>
                                          </p:val>
                                        </p:tav>
                                      </p:tavLst>
                                    </p:anim>
                                    <p:animEffect transition="in" filter="fade">
                                      <p:cBhvr>
                                        <p:cTn id="30" dur="500"/>
                                        <p:tgtEl>
                                          <p:spTgt spid="6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par>
                          <p:cTn id="43" fill="hold">
                            <p:stCondLst>
                              <p:cond delay="2500"/>
                            </p:stCondLst>
                            <p:childTnLst>
                              <p:par>
                                <p:cTn id="44" presetID="16" presetClass="entr" presetSubtype="42"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barn(outHorizontal)">
                                      <p:cBhvr>
                                        <p:cTn id="46" dur="500"/>
                                        <p:tgtEl>
                                          <p:spTgt spid="41"/>
                                        </p:tgtEl>
                                      </p:cBhvr>
                                    </p:animEffect>
                                  </p:childTnLst>
                                </p:cTn>
                              </p:par>
                              <p:par>
                                <p:cTn id="47" presetID="16" presetClass="entr" presetSubtype="42"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barn(outHorizontal)">
                                      <p:cBhvr>
                                        <p:cTn id="49" dur="500"/>
                                        <p:tgtEl>
                                          <p:spTgt spid="42"/>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par>
                          <p:cTn id="57" fill="hold">
                            <p:stCondLst>
                              <p:cond delay="3500"/>
                            </p:stCondLst>
                            <p:childTnLst>
                              <p:par>
                                <p:cTn id="58" presetID="22" presetClass="entr" presetSubtype="8" fill="hold"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wipe(left)">
                                      <p:cBhvr>
                                        <p:cTn id="60" dur="500"/>
                                        <p:tgtEl>
                                          <p:spTgt spid="75"/>
                                        </p:tgtEl>
                                      </p:cBhvr>
                                    </p:animEffect>
                                  </p:childTnLst>
                                </p:cTn>
                              </p:par>
                              <p:par>
                                <p:cTn id="61" presetID="22" presetClass="entr" presetSubtype="8"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wipe(left)">
                                      <p:cBhvr>
                                        <p:cTn id="63" dur="500"/>
                                        <p:tgtEl>
                                          <p:spTgt spid="82"/>
                                        </p:tgtEl>
                                      </p:cBhvr>
                                    </p:animEffect>
                                  </p:childTnLst>
                                </p:cTn>
                              </p:par>
                              <p:par>
                                <p:cTn id="64" presetID="22" presetClass="entr" presetSubtype="8" fill="hold"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wipe(left)">
                                      <p:cBhvr>
                                        <p:cTn id="66" dur="500"/>
                                        <p:tgtEl>
                                          <p:spTgt spid="88"/>
                                        </p:tgtEl>
                                      </p:cBhvr>
                                    </p:animEffect>
                                  </p:childTnLst>
                                </p:cTn>
                              </p:par>
                              <p:par>
                                <p:cTn id="67" presetID="22" presetClass="entr" presetSubtype="8" fill="hold" nodeType="with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wipe(left)">
                                      <p:cBhvr>
                                        <p:cTn id="69" dur="500"/>
                                        <p:tgtEl>
                                          <p:spTgt spid="90"/>
                                        </p:tgtEl>
                                      </p:cBhvr>
                                    </p:animEffect>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500"/>
                                        <p:tgtEl>
                                          <p:spTgt spid="8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fade">
                                      <p:cBhvr>
                                        <p:cTn id="79" dur="500"/>
                                        <p:tgtEl>
                                          <p:spTgt spid="8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500"/>
                                        <p:tgtEl>
                                          <p:spTgt spid="8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fade">
                                      <p:cBhvr>
                                        <p:cTn id="88" dur="500"/>
                                        <p:tgtEl>
                                          <p:spTgt spid="8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fade">
                                      <p:cBhvr>
                                        <p:cTn id="94" dur="500"/>
                                        <p:tgtEl>
                                          <p:spTgt spid="9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fade">
                                      <p:cBhvr>
                                        <p:cTn id="97" dur="500"/>
                                        <p:tgtEl>
                                          <p:spTgt spid="9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fade">
                                      <p:cBhvr>
                                        <p:cTn id="100" dur="500"/>
                                        <p:tgtEl>
                                          <p:spTgt spid="9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4"/>
                                        </p:tgtEl>
                                        <p:attrNameLst>
                                          <p:attrName>style.visibility</p:attrName>
                                        </p:attrNameLst>
                                      </p:cBhvr>
                                      <p:to>
                                        <p:strVal val="visible"/>
                                      </p:to>
                                    </p:set>
                                    <p:animEffect transition="in" filter="fade">
                                      <p:cBhvr>
                                        <p:cTn id="103" dur="500"/>
                                        <p:tgtEl>
                                          <p:spTgt spid="9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5"/>
                                        </p:tgtEl>
                                        <p:attrNameLst>
                                          <p:attrName>style.visibility</p:attrName>
                                        </p:attrNameLst>
                                      </p:cBhvr>
                                      <p:to>
                                        <p:strVal val="visible"/>
                                      </p:to>
                                    </p:set>
                                    <p:animEffect transition="in" filter="fade">
                                      <p:cBhvr>
                                        <p:cTn id="106" dur="500"/>
                                        <p:tgtEl>
                                          <p:spTgt spid="95"/>
                                        </p:tgtEl>
                                      </p:cBhvr>
                                    </p:animEffect>
                                  </p:childTnLst>
                                </p:cTn>
                              </p:par>
                            </p:childTnLst>
                          </p:cTn>
                        </p:par>
                        <p:par>
                          <p:cTn id="107" fill="hold">
                            <p:stCondLst>
                              <p:cond delay="4500"/>
                            </p:stCondLst>
                            <p:childTnLst>
                              <p:par>
                                <p:cTn id="108" presetID="10" presetClass="entr" presetSubtype="0" fill="hold" grpId="0" nodeType="after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fade">
                                      <p:cBhvr>
                                        <p:cTn id="110" dur="500"/>
                                        <p:tgtEl>
                                          <p:spTgt spid="9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fade">
                                      <p:cBhvr>
                                        <p:cTn id="113" dur="500"/>
                                        <p:tgtEl>
                                          <p:spTgt spid="9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8"/>
                                        </p:tgtEl>
                                        <p:attrNameLst>
                                          <p:attrName>style.visibility</p:attrName>
                                        </p:attrNameLst>
                                      </p:cBhvr>
                                      <p:to>
                                        <p:strVal val="visible"/>
                                      </p:to>
                                    </p:set>
                                    <p:animEffect transition="in" filter="fade">
                                      <p:cBhvr>
                                        <p:cTn id="116" dur="500"/>
                                        <p:tgtEl>
                                          <p:spTgt spid="9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fade">
                                      <p:cBhvr>
                                        <p:cTn id="119" dur="500"/>
                                        <p:tgtEl>
                                          <p:spTgt spid="9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fade">
                                      <p:cBhvr>
                                        <p:cTn id="122" dur="500"/>
                                        <p:tgtEl>
                                          <p:spTgt spid="10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03"/>
                                        </p:tgtEl>
                                        <p:attrNameLst>
                                          <p:attrName>style.visibility</p:attrName>
                                        </p:attrNameLst>
                                      </p:cBhvr>
                                      <p:to>
                                        <p:strVal val="visible"/>
                                      </p:to>
                                    </p:set>
                                    <p:animEffect transition="in" filter="fade">
                                      <p:cBhvr>
                                        <p:cTn id="125" dur="500"/>
                                        <p:tgtEl>
                                          <p:spTgt spid="10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04"/>
                                        </p:tgtEl>
                                        <p:attrNameLst>
                                          <p:attrName>style.visibility</p:attrName>
                                        </p:attrNameLst>
                                      </p:cBhvr>
                                      <p:to>
                                        <p:strVal val="visible"/>
                                      </p:to>
                                    </p:set>
                                    <p:animEffect transition="in" filter="fade">
                                      <p:cBhvr>
                                        <p:cTn id="128" dur="500"/>
                                        <p:tgtEl>
                                          <p:spTgt spid="10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05"/>
                                        </p:tgtEl>
                                        <p:attrNameLst>
                                          <p:attrName>style.visibility</p:attrName>
                                        </p:attrNameLst>
                                      </p:cBhvr>
                                      <p:to>
                                        <p:strVal val="visible"/>
                                      </p:to>
                                    </p:set>
                                    <p:animEffect transition="in" filter="fade">
                                      <p:cBhvr>
                                        <p:cTn id="131" dur="500"/>
                                        <p:tgtEl>
                                          <p:spTgt spid="10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500"/>
                                        <p:tgtEl>
                                          <p:spTgt spid="10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7"/>
                                        </p:tgtEl>
                                        <p:attrNameLst>
                                          <p:attrName>style.visibility</p:attrName>
                                        </p:attrNameLst>
                                      </p:cBhvr>
                                      <p:to>
                                        <p:strVal val="visible"/>
                                      </p:to>
                                    </p:set>
                                    <p:animEffect transition="in" filter="fade">
                                      <p:cBhvr>
                                        <p:cTn id="137" dur="500"/>
                                        <p:tgtEl>
                                          <p:spTgt spid="10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500"/>
                                        <p:tgtEl>
                                          <p:spTgt spid="10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09"/>
                                        </p:tgtEl>
                                        <p:attrNameLst>
                                          <p:attrName>style.visibility</p:attrName>
                                        </p:attrNameLst>
                                      </p:cBhvr>
                                      <p:to>
                                        <p:strVal val="visible"/>
                                      </p:to>
                                    </p:set>
                                    <p:animEffect transition="in" filter="fade">
                                      <p:cBhvr>
                                        <p:cTn id="143"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61" grpId="0"/>
      <p:bldP spid="62" grpId="0"/>
      <p:bldP spid="63" grpId="0"/>
      <p:bldP spid="64" grpId="0"/>
      <p:bldP spid="67" grpId="0" animBg="1"/>
      <p:bldP spid="68" grpId="0" animBg="1"/>
      <p:bldP spid="69" grpId="0"/>
      <p:bldP spid="70" grpId="0"/>
      <p:bldP spid="76" grpId="0"/>
      <p:bldP spid="83" grpId="0"/>
      <p:bldP spid="84" grpId="0"/>
      <p:bldP spid="85" grpId="0"/>
      <p:bldP spid="86" grpId="0"/>
      <p:bldP spid="87" grpId="0"/>
      <p:bldP spid="89" grpId="0"/>
      <p:bldP spid="91" grpId="0"/>
      <p:bldP spid="92" grpId="0"/>
      <p:bldP spid="93" grpId="0"/>
      <p:bldP spid="94" grpId="0"/>
      <p:bldP spid="95" grpId="0"/>
      <p:bldP spid="96" grpId="0"/>
      <p:bldP spid="97" grpId="0"/>
      <p:bldP spid="98" grpId="0"/>
      <p:bldP spid="99" grpId="0"/>
      <p:bldP spid="102" grpId="0"/>
      <p:bldP spid="103" grpId="0"/>
      <p:bldP spid="104" grpId="0"/>
      <p:bldP spid="105" grpId="0"/>
      <p:bldP spid="106" grpId="0"/>
      <p:bldP spid="107" grpId="0"/>
      <p:bldP spid="108"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033947" y="3036051"/>
            <a:ext cx="4068392" cy="2354491"/>
          </a:xfrm>
          <a:prstGeom prst="rect">
            <a:avLst/>
          </a:prstGeom>
          <a:noFill/>
        </p:spPr>
        <p:txBody>
          <a:bodyPr wrap="square" rtlCol="0">
            <a:spAutoFit/>
          </a:bodyPr>
          <a:lstStyle/>
          <a:p>
            <a:pPr algn="just">
              <a:lnSpc>
                <a:spcPct val="150000"/>
              </a:lnSpc>
            </a:pPr>
            <a:r>
              <a:rPr lang="id-ID" sz="1400" b="1" dirty="0"/>
              <a:t>Suitable for all categories business and personal presentation,</a:t>
            </a:r>
            <a:r>
              <a:rPr lang="id-ID" sz="1400" dirty="0"/>
              <a:t> eaque ipsa quae ab illo inventore veritatis et quasi architecto beatae vitae dicta sunt explicabo. Suitable for all categories business and personal presentation</a:t>
            </a:r>
            <a:r>
              <a:rPr lang="id-ID" sz="1400" b="1" dirty="0"/>
              <a:t>,</a:t>
            </a:r>
            <a:r>
              <a:rPr lang="id-ID" sz="1400" dirty="0"/>
              <a:t> eaque ipsa quae ab illo eaque ipsa quae ab illo inventore veritatis et.</a:t>
            </a:r>
            <a:endParaRPr lang="en-US" sz="1400" dirty="0"/>
          </a:p>
        </p:txBody>
      </p:sp>
      <p:sp>
        <p:nvSpPr>
          <p:cNvPr id="14" name="TextBox 13"/>
          <p:cNvSpPr txBox="1"/>
          <p:nvPr/>
        </p:nvSpPr>
        <p:spPr>
          <a:xfrm>
            <a:off x="7033946" y="1858721"/>
            <a:ext cx="4068393" cy="1077218"/>
          </a:xfrm>
          <a:prstGeom prst="rect">
            <a:avLst/>
          </a:prstGeom>
          <a:noFill/>
        </p:spPr>
        <p:txBody>
          <a:bodyPr wrap="square" rtlCol="0">
            <a:spAutoFit/>
          </a:bodyPr>
          <a:lstStyle/>
          <a:p>
            <a:r>
              <a:rPr lang="en-US" sz="3200" dirty="0">
                <a:solidFill>
                  <a:schemeClr val="accent1"/>
                </a:solidFill>
                <a:latin typeface="+mj-lt"/>
              </a:rPr>
              <a:t>W</a:t>
            </a:r>
            <a:r>
              <a:rPr lang="id-ID" sz="3200" dirty="0">
                <a:solidFill>
                  <a:schemeClr val="accent1"/>
                </a:solidFill>
                <a:latin typeface="+mj-lt"/>
              </a:rPr>
              <a:t>e Use The Best</a:t>
            </a:r>
          </a:p>
          <a:p>
            <a:r>
              <a:rPr lang="id-ID" sz="3200" dirty="0">
                <a:solidFill>
                  <a:schemeClr val="accent1"/>
                </a:solidFill>
                <a:latin typeface="+mj-lt"/>
              </a:rPr>
              <a:t>Medical Equipment</a:t>
            </a:r>
            <a:endParaRPr lang="en-US" sz="3200" dirty="0">
              <a:solidFill>
                <a:schemeClr val="accent1"/>
              </a:solidFill>
              <a:latin typeface="+mj-lt"/>
            </a:endParaRPr>
          </a:p>
        </p:txBody>
      </p:sp>
      <p:pic>
        <p:nvPicPr>
          <p:cNvPr id="6" name="Picture Placeholder 5"/>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19792" r="19792"/>
          <a:stretch>
            <a:fillRect/>
          </a:stretch>
        </p:blipFill>
        <p:spPr/>
      </p:pic>
      <p:pic>
        <p:nvPicPr>
          <p:cNvPr id="9" name="Picture Placeholder 8"/>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9966" r="19966"/>
          <a:stretch>
            <a:fillRect/>
          </a:stretch>
        </p:blipFill>
        <p:spPr/>
      </p:pic>
      <p:pic>
        <p:nvPicPr>
          <p:cNvPr id="8" name="Picture Placeholder 7"/>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19811" r="19811"/>
          <a:stretch>
            <a:fillRect/>
          </a:stretch>
        </p:blipFill>
        <p:spPr/>
      </p:pic>
      <p:pic>
        <p:nvPicPr>
          <p:cNvPr id="11" name="Picture Placeholder 10"/>
          <p:cNvPicPr>
            <a:picLocks noGrp="1" noChangeAspect="1"/>
          </p:cNvPicPr>
          <p:nvPr>
            <p:ph type="pic" sz="quarter" idx="19"/>
          </p:nvPr>
        </p:nvPicPr>
        <p:blipFill rotWithShape="1">
          <a:blip r:embed="rId5" cstate="print">
            <a:extLst>
              <a:ext uri="{28A0092B-C50C-407E-A947-70E740481C1C}">
                <a14:useLocalDpi xmlns:a14="http://schemas.microsoft.com/office/drawing/2010/main" val="0"/>
              </a:ext>
            </a:extLst>
          </a:blip>
          <a:srcRect l="1540" r="47470"/>
          <a:stretch/>
        </p:blipFill>
        <p:spPr/>
      </p:pic>
    </p:spTree>
    <p:extLst>
      <p:ext uri="{BB962C8B-B14F-4D97-AF65-F5344CB8AC3E}">
        <p14:creationId xmlns:p14="http://schemas.microsoft.com/office/powerpoint/2010/main" val="98298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Office Theme">
  <a:themeElements>
    <a:clrScheme name="Custom 1016">
      <a:dk1>
        <a:srgbClr val="1E4982"/>
      </a:dk1>
      <a:lt1>
        <a:srgbClr val="FFFFFF"/>
      </a:lt1>
      <a:dk2>
        <a:srgbClr val="368EC4"/>
      </a:dk2>
      <a:lt2>
        <a:srgbClr val="FFFFFF"/>
      </a:lt2>
      <a:accent1>
        <a:srgbClr val="1E4982"/>
      </a:accent1>
      <a:accent2>
        <a:srgbClr val="368EC4"/>
      </a:accent2>
      <a:accent3>
        <a:srgbClr val="1E4982"/>
      </a:accent3>
      <a:accent4>
        <a:srgbClr val="368EC4"/>
      </a:accent4>
      <a:accent5>
        <a:srgbClr val="1E4982"/>
      </a:accent5>
      <a:accent6>
        <a:srgbClr val="368EC4"/>
      </a:accent6>
      <a:hlink>
        <a:srgbClr val="44546A"/>
      </a:hlink>
      <a:folHlink>
        <a:srgbClr val="954F72"/>
      </a:folHlink>
    </a:clrScheme>
    <a:fontScheme name="Custom 13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590</Words>
  <Application>Microsoft Office PowerPoint</Application>
  <PresentationFormat>Custom</PresentationFormat>
  <Paragraphs>86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Healthcare</vt:lpstr>
      <vt:lpstr>PowerPoint Presentation</vt:lpstr>
      <vt:lpstr>ABOUT US</vt:lpstr>
      <vt:lpstr>PowerPoint Presentation</vt:lpstr>
      <vt:lpstr>OUR SPECIALTIES</vt:lpstr>
      <vt:lpstr>DEMOGRAPHIC</vt:lpstr>
      <vt:lpstr>OUR DATA</vt:lpstr>
      <vt:lpstr>MEET THE DOCTOR</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Hassan_Services</dc:creator>
  <cp:lastModifiedBy>Hussain</cp:lastModifiedBy>
  <cp:revision>4</cp:revision>
  <dcterms:created xsi:type="dcterms:W3CDTF">2016-10-15T03:07:13Z</dcterms:created>
  <dcterms:modified xsi:type="dcterms:W3CDTF">2019-05-30T18:09:33Z</dcterms:modified>
</cp:coreProperties>
</file>